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Ανάλυση και Διαχείριση Επικινδυνότητας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Πανεπιστήμιο Πειραιώς - Τμήμα Πληροφορικής</a:t>
            </a:r>
          </a:p>
          <a:p>
            <a:r>
              <a:t>Φοιτητές: Γιαννίκος Παναγιώτης, Μπαλτζής Δημήτρης, Ραυτόπουλος Μάριος</a:t>
            </a:r>
          </a:p>
          <a:p>
            <a:r>
              <a:t>Ημερομηνία: 25/02/2025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Κίνδυνοι από Unauthorized Access, Data Theft, Hacking</a:t>
            </a:r>
          </a:p>
          <a:p>
            <a:r>
              <a:t>• Οι προτεινόμενες πολιτικές μειώνουν το συνολικό ρίσκο</a:t>
            </a:r>
          </a:p>
          <a:p>
            <a:r>
              <a:t>• Η ασφάλεια είναι διαρκής διαδικασία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Σκοπός Ανάλυσης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Εκτίμηση και διαχείριση κινδύνων σε πληροφοριακά συστήματα</a:t>
            </a:r>
          </a:p>
          <a:p>
            <a:r>
              <a:t>• Ανάλυση βασικών απειλών και αδυναμιών</a:t>
            </a:r>
          </a:p>
          <a:p>
            <a:r>
              <a:t>• Προτεινόμενα μέτρα προστασίας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Περιγραφή Μεθοδολογίας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Βασισμένη στο πρότυπο ISO 27005</a:t>
            </a:r>
          </a:p>
          <a:p>
            <a:r>
              <a:t>1. Ταυτοποίηση πληροφοριακών αγαθών</a:t>
            </a:r>
          </a:p>
          <a:p>
            <a:r>
              <a:t>2. Impact Assessment</a:t>
            </a:r>
          </a:p>
          <a:p>
            <a:r>
              <a:t>3. Threat &amp; Vulnerability Assessment</a:t>
            </a:r>
          </a:p>
          <a:p>
            <a:r>
              <a:t>4. Risk Analysis</a:t>
            </a:r>
          </a:p>
          <a:p>
            <a:r>
              <a:t>5. Risk Treatment Plan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Πληροφοριακά Αγαθά SOC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Customer Data</a:t>
            </a:r>
          </a:p>
          <a:p>
            <a:r>
              <a:t>• SOC Internal Data</a:t>
            </a:r>
          </a:p>
          <a:p>
            <a:r>
              <a:t>• Operational Data</a:t>
            </a:r>
          </a:p>
          <a:p>
            <a:r>
              <a:t>• Documentation</a:t>
            </a:r>
          </a:p>
          <a:p>
            <a:r>
              <a:t>• Backup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 (CIA Triad)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        Asset  Confidentiality  Integrity  Availability  Max Impact</a:t>
            </a:r>
          </a:p>
          <a:p>
            <a:r>
              <a:t>    Customer Data                4          3             4           4</a:t>
            </a:r>
          </a:p>
          <a:p>
            <a:r>
              <a:t>SOC Internal Data                4          3             3           4</a:t>
            </a:r>
          </a:p>
          <a:p>
            <a:r>
              <a:t> Operational Data                3          4             3           4</a:t>
            </a:r>
          </a:p>
          <a:p>
            <a:r>
              <a:t>    Documentation                3          2             2           3</a:t>
            </a:r>
          </a:p>
          <a:p>
            <a:r>
              <a:t>      Backup Data                3          2             3          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 &amp; Vulnerability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        Asset Threat Level Vulnerability Level Risk Level</a:t>
            </a:r>
          </a:p>
          <a:p>
            <a:r>
              <a:t>    Customer Data         High                High       High</a:t>
            </a:r>
          </a:p>
          <a:p>
            <a:r>
              <a:t>SOC Internal Data       Medium              Medium     Medium</a:t>
            </a:r>
          </a:p>
          <a:p>
            <a:r>
              <a:t> Operational Data         High                High       High</a:t>
            </a:r>
          </a:p>
          <a:p>
            <a:r>
              <a:t>    Documentation       Medium                 Low     Medium</a:t>
            </a:r>
          </a:p>
          <a:p>
            <a:r>
              <a:t>      Backup Data         High              Medium       High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        Asset           Threat Type  Risk Value Risk Level                 Mitigation Strategy</a:t>
            </a:r>
          </a:p>
          <a:p>
            <a:r>
              <a:t>    Customer Data      Data Destruction           8       High Data Loss Prevention, Backup Policy</a:t>
            </a:r>
          </a:p>
          <a:p>
            <a:r>
              <a:t>SOC Internal Data   Unauthorized Access           6     Medium              MFA, Role-based Access</a:t>
            </a:r>
          </a:p>
          <a:p>
            <a:r>
              <a:t> Operational Data            Theft/Loss           7       High       Endpoint Security, Encryption</a:t>
            </a:r>
          </a:p>
          <a:p>
            <a:r>
              <a:t>    Documentation Accidental Disclosure           5     Medium                  Auditing, Training</a:t>
            </a:r>
          </a:p>
          <a:p>
            <a:r>
              <a:t>      Backup Data               Hacking           7       High     SIEM Monitoring, Firewall Rules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Προτεινόμενα Μέτρα Ασφαλείας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Loss Prevention (DLP)</a:t>
            </a:r>
          </a:p>
          <a:p>
            <a:r>
              <a:t>• Multi-Factor Authentication (MFA)</a:t>
            </a:r>
          </a:p>
          <a:p>
            <a:r>
              <a:t>• Role-Based Access Control (RBAC)</a:t>
            </a:r>
          </a:p>
          <a:p>
            <a:r>
              <a:t>• SIEM Monitoring</a:t>
            </a:r>
          </a:p>
          <a:p>
            <a:r>
              <a:t>• Immutable Backups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Treatment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Υψηλού ρίσκου: Άμεση εφαρμογή</a:t>
            </a:r>
          </a:p>
          <a:p>
            <a:r>
              <a:t>• Μεσαίου ρίσκου: Βελτίωση ταυτοποίησης</a:t>
            </a:r>
          </a:p>
          <a:p>
            <a:r>
              <a:t>• Χαμηλού ρίσκου: Εκπαίδευση &amp; διαχείριση πρόσβασης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