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Risk Management Analysis for Managed SIEM in SOC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University of Piraeus</a:t>
            </a:r>
          </a:p>
          <a:p>
            <a:r>
              <a:t>Course: Information Security Management</a:t>
            </a:r>
          </a:p>
          <a:p>
            <a:r>
              <a:t>Authors: Γιαννίκος Παναγιώτης, Μπαλτζής Δημήτρης, Ραυτόπουλος Μάριος</a:t>
            </a:r>
          </a:p>
          <a:p>
            <a:r>
              <a:t>Date: 25/02/25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Policies &amp;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Essential security policies include:</a:t>
            </a:r>
          </a:p>
          <a:p>
            <a:r>
              <a:t>- Access Control Policy: Restricting system access (RBAC, MFA).</a:t>
            </a:r>
          </a:p>
          <a:p>
            <a:r>
              <a:t>- Password Policy: Enforcing strong passwords and rotation.</a:t>
            </a:r>
          </a:p>
          <a:p>
            <a:r>
              <a:t>- Logging &amp; Monitoring: 24/7 SOC monitoring and log retention.</a:t>
            </a:r>
          </a:p>
          <a:p>
            <a:r>
              <a:t>- Backup &amp; Recovery: Daily backups, cloud replication, and periodic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Incident Handling &amp;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Incident response framework includes:</a:t>
            </a:r>
          </a:p>
          <a:p>
            <a:r>
              <a:t>- Detection &amp; Identification: SIEM alerts, IDS/IPS monitoring.</a:t>
            </a:r>
          </a:p>
          <a:p>
            <a:r>
              <a:t>- Analysis &amp; Containment: Investigate attack vectors, isolate affected systems.</a:t>
            </a:r>
          </a:p>
          <a:p>
            <a:r>
              <a:t>- Recovery: Restore from clean backups, patch vulnerabilities.</a:t>
            </a:r>
          </a:p>
          <a:p>
            <a:r>
              <a:t>- Lessons Learned: Adjust policies, improve SOC playbooks.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- Customer, Operational, and Backup Data are the highest risk assets.</a:t>
            </a:r>
          </a:p>
          <a:p>
            <a:r>
              <a:t>- Strong authentication, access control, and monitoring reduce security threats.</a:t>
            </a:r>
          </a:p>
          <a:p>
            <a:r>
              <a:t>- Incident handling processes ensure business continuity.</a:t>
            </a:r>
          </a:p>
          <a:p>
            <a:r>
              <a:t>- A proactive approach to cybersecurity enhances SOC resilience.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a risk assessment for a Managed SIEM service in a Security Operations Center (SOC), identifying vulnerabilities, threats, and proposing countermeasures.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risk management approach follows ISO 27005 guidelines:</a:t>
            </a:r>
          </a:p>
          <a:p>
            <a:r>
              <a:t>- Identification of information assets</a:t>
            </a:r>
          </a:p>
          <a:p>
            <a:r>
              <a:t>- Impact assessment (CIA triad)</a:t>
            </a:r>
          </a:p>
          <a:p>
            <a:r>
              <a:t>- Threat and vulnerability assessment</a:t>
            </a:r>
          </a:p>
          <a:p>
            <a:r>
              <a:t>- Risk analysis and prioritization</a:t>
            </a:r>
          </a:p>
          <a:p>
            <a:r>
              <a:t>- Proposed security countermeasures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 levels were assessed based on Confidentiality, Integrity, and Availability (CIA triad):</a:t>
            </a:r>
          </a:p>
          <a:p>
            <a:r>
              <a:t>- Customer Data: High impact</a:t>
            </a:r>
          </a:p>
          <a:p>
            <a:r>
              <a:t>- Operational Data: High impact</a:t>
            </a:r>
          </a:p>
          <a:p>
            <a:r>
              <a:t>- Backup Data: High impact</a:t>
            </a:r>
          </a:p>
          <a:p>
            <a:r>
              <a:t>- Internal SOC Data: Medium impact</a:t>
            </a:r>
          </a:p>
          <a:p>
            <a:r>
              <a:t>- Documentation: Low 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 &amp; Vulnerability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Threats were assessed based on likelihood and frequency:</a:t>
            </a:r>
          </a:p>
          <a:p>
            <a:r>
              <a:t>- High-risk threats include unauthorized access, data breaches, and ransomware.</a:t>
            </a:r>
          </a:p>
          <a:p>
            <a:r>
              <a:t>- Common vulnerabilities include weak authentication, outdated software, and insider threats.</a:t>
            </a:r>
          </a:p>
          <a:p>
            <a:r>
              <a:t>Likelihood was categorized as Low (0), Medium (1), High (2).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 levels were determined by combining impact, threat likelihood, and vulnerabilities:</a:t>
            </a:r>
          </a:p>
          <a:p>
            <a:r>
              <a:t>- Customer Data: High risk</a:t>
            </a:r>
          </a:p>
          <a:p>
            <a:r>
              <a:t>- Operational Data: High risk</a:t>
            </a:r>
          </a:p>
          <a:p>
            <a:r>
              <a:t>- Backup Data: High risk</a:t>
            </a:r>
          </a:p>
          <a:p>
            <a:r>
              <a:t>- Internal SOC Data: Medium risk</a:t>
            </a:r>
          </a:p>
          <a:p>
            <a:r>
              <a:t>- Documentation: Low risk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Security Countermeasures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mitigate risks, key security measures include:</a:t>
            </a:r>
          </a:p>
          <a:p>
            <a:r>
              <a:t>- Role-Based Access Control (RBAC)</a:t>
            </a:r>
          </a:p>
          <a:p>
            <a:r>
              <a:t>- Multi-Factor Authentication (MFA)</a:t>
            </a:r>
          </a:p>
          <a:p>
            <a:r>
              <a:t>- SIEM monitoring and alerting</a:t>
            </a:r>
          </a:p>
          <a:p>
            <a:r>
              <a:t>- Data Loss Prevention (DLP) policies</a:t>
            </a:r>
          </a:p>
          <a:p>
            <a:r>
              <a:t>- Immutable backups and redundant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 mitigation follows a priority-based approach:</a:t>
            </a:r>
          </a:p>
          <a:p>
            <a:r>
              <a:t>- Immediate focus on high-risk assets (Customer Data, Operational Data, Backup Data).</a:t>
            </a:r>
          </a:p>
          <a:p>
            <a:r>
              <a:t>- Strengthening authentication, encryption, and network monitoring.</a:t>
            </a:r>
          </a:p>
          <a:p>
            <a:r>
              <a:t>- Medium-risk assets (Internal SOC Data) addressed with improved auditing.</a:t>
            </a:r>
          </a:p>
          <a:p>
            <a:r>
              <a:t>- Risk acceptance for low-risk assets (Documentation).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Roles &amp;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SOC roles and their responsibilities:</a:t>
            </a:r>
          </a:p>
          <a:p>
            <a:r>
              <a:t>- CISO: Defines cybersecurity strategy</a:t>
            </a:r>
          </a:p>
          <a:p>
            <a:r>
              <a:t>- SOC Manager: Oversees operations</a:t>
            </a:r>
          </a:p>
          <a:p>
            <a:r>
              <a:t>- SOC Analysts (L1-L3): Handle incidents and threat analysis</a:t>
            </a:r>
          </a:p>
          <a:p>
            <a:r>
              <a:t>- Incident Response Team: Manages security breaches</a:t>
            </a:r>
          </a:p>
          <a:p>
            <a:r>
              <a:t>- Threat Intelligence Team: Monitors and prevents new threats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