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73" r:id="rId2"/>
    <p:sldId id="267" r:id="rId3"/>
    <p:sldId id="258" r:id="rId4"/>
    <p:sldId id="270" r:id="rId5"/>
    <p:sldId id="268" r:id="rId6"/>
    <p:sldId id="260" r:id="rId7"/>
    <p:sldId id="261" r:id="rId8"/>
    <p:sldId id="271" r:id="rId9"/>
    <p:sldId id="262" r:id="rId10"/>
    <p:sldId id="264" r:id="rId11"/>
    <p:sldId id="272" r:id="rId12"/>
    <p:sldId id="274" r:id="rId13"/>
    <p:sldId id="265" r:id="rId14"/>
    <p:sldId id="266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76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E56CC9-43F3-48D2-B66E-94DEEACC87D5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7D5683E-755B-4AE4-8E89-1E5E161A6C30}">
      <dgm:prSet/>
      <dgm:spPr/>
      <dgm:t>
        <a:bodyPr/>
        <a:lstStyle/>
        <a:p>
          <a:r>
            <a:rPr lang="en-US"/>
            <a:t>Raftopoulos Marios</a:t>
          </a:r>
        </a:p>
      </dgm:t>
    </dgm:pt>
    <dgm:pt modelId="{54F26F9B-FDDF-47C8-AB47-8488B9D13FAE}" type="parTrans" cxnId="{4B238878-15C4-48E5-B60C-FE4DE4DBF562}">
      <dgm:prSet/>
      <dgm:spPr/>
      <dgm:t>
        <a:bodyPr/>
        <a:lstStyle/>
        <a:p>
          <a:endParaRPr lang="en-US"/>
        </a:p>
      </dgm:t>
    </dgm:pt>
    <dgm:pt modelId="{D01B44E4-623D-4C40-A81D-58660DB58434}" type="sibTrans" cxnId="{4B238878-15C4-48E5-B60C-FE4DE4DBF562}">
      <dgm:prSet/>
      <dgm:spPr/>
      <dgm:t>
        <a:bodyPr/>
        <a:lstStyle/>
        <a:p>
          <a:endParaRPr lang="en-US"/>
        </a:p>
      </dgm:t>
    </dgm:pt>
    <dgm:pt modelId="{942A54E5-DC9B-4CDB-984E-0FB12D64FE56}">
      <dgm:prSet/>
      <dgm:spPr/>
      <dgm:t>
        <a:bodyPr/>
        <a:lstStyle/>
        <a:p>
          <a:r>
            <a:rPr lang="en-US"/>
            <a:t>MPKED24034</a:t>
          </a:r>
        </a:p>
      </dgm:t>
    </dgm:pt>
    <dgm:pt modelId="{1DB32965-29A0-48AC-8545-4014286365F4}" type="parTrans" cxnId="{E4D28332-1A13-4FF4-A25F-82B235FA1FE8}">
      <dgm:prSet/>
      <dgm:spPr/>
      <dgm:t>
        <a:bodyPr/>
        <a:lstStyle/>
        <a:p>
          <a:endParaRPr lang="en-US"/>
        </a:p>
      </dgm:t>
    </dgm:pt>
    <dgm:pt modelId="{9D5DC49B-8C46-48AA-8E5E-0237A58047E7}" type="sibTrans" cxnId="{E4D28332-1A13-4FF4-A25F-82B235FA1FE8}">
      <dgm:prSet/>
      <dgm:spPr/>
      <dgm:t>
        <a:bodyPr/>
        <a:lstStyle/>
        <a:p>
          <a:endParaRPr lang="en-US"/>
        </a:p>
      </dgm:t>
    </dgm:pt>
    <dgm:pt modelId="{68C6A4CC-6F48-4534-9D33-B8E768783A71}">
      <dgm:prSet/>
      <dgm:spPr/>
      <dgm:t>
        <a:bodyPr/>
        <a:lstStyle/>
        <a:p>
          <a:r>
            <a:rPr lang="en-US"/>
            <a:t>University of Piraeus</a:t>
          </a:r>
        </a:p>
      </dgm:t>
    </dgm:pt>
    <dgm:pt modelId="{B8BD8112-75CC-47B1-994E-5012B4B69C4D}" type="parTrans" cxnId="{77AA736A-D3E3-458A-9506-DCC9BCF331DC}">
      <dgm:prSet/>
      <dgm:spPr/>
      <dgm:t>
        <a:bodyPr/>
        <a:lstStyle/>
        <a:p>
          <a:endParaRPr lang="en-US"/>
        </a:p>
      </dgm:t>
    </dgm:pt>
    <dgm:pt modelId="{AC4359A9-FD1F-45F6-9ECA-22633CAD6CEF}" type="sibTrans" cxnId="{77AA736A-D3E3-458A-9506-DCC9BCF331DC}">
      <dgm:prSet/>
      <dgm:spPr/>
      <dgm:t>
        <a:bodyPr/>
        <a:lstStyle/>
        <a:p>
          <a:endParaRPr lang="en-US"/>
        </a:p>
      </dgm:t>
    </dgm:pt>
    <dgm:pt modelId="{7A163A55-99D5-4340-ABB1-1F8330280A36}">
      <dgm:prSet/>
      <dgm:spPr/>
      <dgm:t>
        <a:bodyPr/>
        <a:lstStyle/>
        <a:p>
          <a:r>
            <a:rPr lang="en-US"/>
            <a:t>05/03/2025</a:t>
          </a:r>
        </a:p>
      </dgm:t>
    </dgm:pt>
    <dgm:pt modelId="{F8202DE1-8522-49CE-97D4-485A0B58A512}" type="parTrans" cxnId="{0A161475-6CBD-4AC1-BD0A-3EA37A959BB3}">
      <dgm:prSet/>
      <dgm:spPr/>
      <dgm:t>
        <a:bodyPr/>
        <a:lstStyle/>
        <a:p>
          <a:endParaRPr lang="en-US"/>
        </a:p>
      </dgm:t>
    </dgm:pt>
    <dgm:pt modelId="{A1C2ADA8-CEB6-4E16-BC43-0AB613DCD8B7}" type="sibTrans" cxnId="{0A161475-6CBD-4AC1-BD0A-3EA37A959BB3}">
      <dgm:prSet/>
      <dgm:spPr/>
      <dgm:t>
        <a:bodyPr/>
        <a:lstStyle/>
        <a:p>
          <a:endParaRPr lang="en-US"/>
        </a:p>
      </dgm:t>
    </dgm:pt>
    <dgm:pt modelId="{B8E527DB-5D17-46EB-9FB3-A67E455083E5}" type="pres">
      <dgm:prSet presAssocID="{DFE56CC9-43F3-48D2-B66E-94DEEACC87D5}" presName="vert0" presStyleCnt="0">
        <dgm:presLayoutVars>
          <dgm:dir/>
          <dgm:animOne val="branch"/>
          <dgm:animLvl val="lvl"/>
        </dgm:presLayoutVars>
      </dgm:prSet>
      <dgm:spPr/>
    </dgm:pt>
    <dgm:pt modelId="{AAC30A2C-B825-43AC-9549-D2597795FB0F}" type="pres">
      <dgm:prSet presAssocID="{87D5683E-755B-4AE4-8E89-1E5E161A6C30}" presName="thickLine" presStyleLbl="alignNode1" presStyleIdx="0" presStyleCnt="4"/>
      <dgm:spPr/>
    </dgm:pt>
    <dgm:pt modelId="{FBD5FFC5-C557-43EC-A81F-4690BB00A041}" type="pres">
      <dgm:prSet presAssocID="{87D5683E-755B-4AE4-8E89-1E5E161A6C30}" presName="horz1" presStyleCnt="0"/>
      <dgm:spPr/>
    </dgm:pt>
    <dgm:pt modelId="{30183729-1905-45D9-8BD5-CABC945B10F6}" type="pres">
      <dgm:prSet presAssocID="{87D5683E-755B-4AE4-8E89-1E5E161A6C30}" presName="tx1" presStyleLbl="revTx" presStyleIdx="0" presStyleCnt="4"/>
      <dgm:spPr/>
    </dgm:pt>
    <dgm:pt modelId="{0AB4ACE8-6F95-47BD-8506-4B0F09ED8DEB}" type="pres">
      <dgm:prSet presAssocID="{87D5683E-755B-4AE4-8E89-1E5E161A6C30}" presName="vert1" presStyleCnt="0"/>
      <dgm:spPr/>
    </dgm:pt>
    <dgm:pt modelId="{AE3C76DA-A919-47C1-9AEA-65ABC75D1038}" type="pres">
      <dgm:prSet presAssocID="{942A54E5-DC9B-4CDB-984E-0FB12D64FE56}" presName="thickLine" presStyleLbl="alignNode1" presStyleIdx="1" presStyleCnt="4"/>
      <dgm:spPr/>
    </dgm:pt>
    <dgm:pt modelId="{E3119139-AF85-4564-A42B-4D410DA84403}" type="pres">
      <dgm:prSet presAssocID="{942A54E5-DC9B-4CDB-984E-0FB12D64FE56}" presName="horz1" presStyleCnt="0"/>
      <dgm:spPr/>
    </dgm:pt>
    <dgm:pt modelId="{F57E79F1-EFE9-453F-96F1-0041136002F3}" type="pres">
      <dgm:prSet presAssocID="{942A54E5-DC9B-4CDB-984E-0FB12D64FE56}" presName="tx1" presStyleLbl="revTx" presStyleIdx="1" presStyleCnt="4"/>
      <dgm:spPr/>
    </dgm:pt>
    <dgm:pt modelId="{C2C17E72-EEEE-4553-ADD5-715CDCA23EFC}" type="pres">
      <dgm:prSet presAssocID="{942A54E5-DC9B-4CDB-984E-0FB12D64FE56}" presName="vert1" presStyleCnt="0"/>
      <dgm:spPr/>
    </dgm:pt>
    <dgm:pt modelId="{241C5AC2-E184-4FFD-A8DA-691BE7A7D726}" type="pres">
      <dgm:prSet presAssocID="{68C6A4CC-6F48-4534-9D33-B8E768783A71}" presName="thickLine" presStyleLbl="alignNode1" presStyleIdx="2" presStyleCnt="4"/>
      <dgm:spPr/>
    </dgm:pt>
    <dgm:pt modelId="{90F3049A-5C26-4A57-8CD3-324096F24795}" type="pres">
      <dgm:prSet presAssocID="{68C6A4CC-6F48-4534-9D33-B8E768783A71}" presName="horz1" presStyleCnt="0"/>
      <dgm:spPr/>
    </dgm:pt>
    <dgm:pt modelId="{50F66A6D-E3DC-4E85-9BD1-861B06E154F5}" type="pres">
      <dgm:prSet presAssocID="{68C6A4CC-6F48-4534-9D33-B8E768783A71}" presName="tx1" presStyleLbl="revTx" presStyleIdx="2" presStyleCnt="4"/>
      <dgm:spPr/>
    </dgm:pt>
    <dgm:pt modelId="{E53210EA-D91A-4123-A0ED-A236C444E01A}" type="pres">
      <dgm:prSet presAssocID="{68C6A4CC-6F48-4534-9D33-B8E768783A71}" presName="vert1" presStyleCnt="0"/>
      <dgm:spPr/>
    </dgm:pt>
    <dgm:pt modelId="{8DD85A45-D548-46F7-B38F-D3EE426EE814}" type="pres">
      <dgm:prSet presAssocID="{7A163A55-99D5-4340-ABB1-1F8330280A36}" presName="thickLine" presStyleLbl="alignNode1" presStyleIdx="3" presStyleCnt="4"/>
      <dgm:spPr/>
    </dgm:pt>
    <dgm:pt modelId="{4A884FCD-43C4-4029-A230-5EAE9C1411FE}" type="pres">
      <dgm:prSet presAssocID="{7A163A55-99D5-4340-ABB1-1F8330280A36}" presName="horz1" presStyleCnt="0"/>
      <dgm:spPr/>
    </dgm:pt>
    <dgm:pt modelId="{E2338773-6EE0-4E3E-9C7A-4E2FB4D71D47}" type="pres">
      <dgm:prSet presAssocID="{7A163A55-99D5-4340-ABB1-1F8330280A36}" presName="tx1" presStyleLbl="revTx" presStyleIdx="3" presStyleCnt="4"/>
      <dgm:spPr/>
    </dgm:pt>
    <dgm:pt modelId="{35A14403-023C-447B-BC2C-5AF422EB663D}" type="pres">
      <dgm:prSet presAssocID="{7A163A55-99D5-4340-ABB1-1F8330280A36}" presName="vert1" presStyleCnt="0"/>
      <dgm:spPr/>
    </dgm:pt>
  </dgm:ptLst>
  <dgm:cxnLst>
    <dgm:cxn modelId="{E4D28332-1A13-4FF4-A25F-82B235FA1FE8}" srcId="{DFE56CC9-43F3-48D2-B66E-94DEEACC87D5}" destId="{942A54E5-DC9B-4CDB-984E-0FB12D64FE56}" srcOrd="1" destOrd="0" parTransId="{1DB32965-29A0-48AC-8545-4014286365F4}" sibTransId="{9D5DC49B-8C46-48AA-8E5E-0237A58047E7}"/>
    <dgm:cxn modelId="{77AA736A-D3E3-458A-9506-DCC9BCF331DC}" srcId="{DFE56CC9-43F3-48D2-B66E-94DEEACC87D5}" destId="{68C6A4CC-6F48-4534-9D33-B8E768783A71}" srcOrd="2" destOrd="0" parTransId="{B8BD8112-75CC-47B1-994E-5012B4B69C4D}" sibTransId="{AC4359A9-FD1F-45F6-9ECA-22633CAD6CEF}"/>
    <dgm:cxn modelId="{E0635B6C-E785-4638-8D4E-DEF69BB5C46E}" type="presOf" srcId="{942A54E5-DC9B-4CDB-984E-0FB12D64FE56}" destId="{F57E79F1-EFE9-453F-96F1-0041136002F3}" srcOrd="0" destOrd="0" presId="urn:microsoft.com/office/officeart/2008/layout/LinedList"/>
    <dgm:cxn modelId="{F1ED8F51-DBA3-446F-B660-10696B0F3E72}" type="presOf" srcId="{7A163A55-99D5-4340-ABB1-1F8330280A36}" destId="{E2338773-6EE0-4E3E-9C7A-4E2FB4D71D47}" srcOrd="0" destOrd="0" presId="urn:microsoft.com/office/officeart/2008/layout/LinedList"/>
    <dgm:cxn modelId="{0A161475-6CBD-4AC1-BD0A-3EA37A959BB3}" srcId="{DFE56CC9-43F3-48D2-B66E-94DEEACC87D5}" destId="{7A163A55-99D5-4340-ABB1-1F8330280A36}" srcOrd="3" destOrd="0" parTransId="{F8202DE1-8522-49CE-97D4-485A0B58A512}" sibTransId="{A1C2ADA8-CEB6-4E16-BC43-0AB613DCD8B7}"/>
    <dgm:cxn modelId="{4B238878-15C4-48E5-B60C-FE4DE4DBF562}" srcId="{DFE56CC9-43F3-48D2-B66E-94DEEACC87D5}" destId="{87D5683E-755B-4AE4-8E89-1E5E161A6C30}" srcOrd="0" destOrd="0" parTransId="{54F26F9B-FDDF-47C8-AB47-8488B9D13FAE}" sibTransId="{D01B44E4-623D-4C40-A81D-58660DB58434}"/>
    <dgm:cxn modelId="{48417A92-FD17-456E-BAFD-6801D1E09496}" type="presOf" srcId="{87D5683E-755B-4AE4-8E89-1E5E161A6C30}" destId="{30183729-1905-45D9-8BD5-CABC945B10F6}" srcOrd="0" destOrd="0" presId="urn:microsoft.com/office/officeart/2008/layout/LinedList"/>
    <dgm:cxn modelId="{B5A501C8-7D99-4ED8-956C-F832B66B6224}" type="presOf" srcId="{68C6A4CC-6F48-4534-9D33-B8E768783A71}" destId="{50F66A6D-E3DC-4E85-9BD1-861B06E154F5}" srcOrd="0" destOrd="0" presId="urn:microsoft.com/office/officeart/2008/layout/LinedList"/>
    <dgm:cxn modelId="{DDEE3CCC-1DA8-4F90-AB39-4C614F51233B}" type="presOf" srcId="{DFE56CC9-43F3-48D2-B66E-94DEEACC87D5}" destId="{B8E527DB-5D17-46EB-9FB3-A67E455083E5}" srcOrd="0" destOrd="0" presId="urn:microsoft.com/office/officeart/2008/layout/LinedList"/>
    <dgm:cxn modelId="{5F3C63CA-9999-4088-A4C5-B73CE1ED2BE6}" type="presParOf" srcId="{B8E527DB-5D17-46EB-9FB3-A67E455083E5}" destId="{AAC30A2C-B825-43AC-9549-D2597795FB0F}" srcOrd="0" destOrd="0" presId="urn:microsoft.com/office/officeart/2008/layout/LinedList"/>
    <dgm:cxn modelId="{5941FE2E-DCF0-4AE2-AB30-E58445DF08D8}" type="presParOf" srcId="{B8E527DB-5D17-46EB-9FB3-A67E455083E5}" destId="{FBD5FFC5-C557-43EC-A81F-4690BB00A041}" srcOrd="1" destOrd="0" presId="urn:microsoft.com/office/officeart/2008/layout/LinedList"/>
    <dgm:cxn modelId="{60BADEFE-EA4E-4360-8000-5CFD07099918}" type="presParOf" srcId="{FBD5FFC5-C557-43EC-A81F-4690BB00A041}" destId="{30183729-1905-45D9-8BD5-CABC945B10F6}" srcOrd="0" destOrd="0" presId="urn:microsoft.com/office/officeart/2008/layout/LinedList"/>
    <dgm:cxn modelId="{A79D5B2D-C6C1-4A94-92E5-E92A7504F72B}" type="presParOf" srcId="{FBD5FFC5-C557-43EC-A81F-4690BB00A041}" destId="{0AB4ACE8-6F95-47BD-8506-4B0F09ED8DEB}" srcOrd="1" destOrd="0" presId="urn:microsoft.com/office/officeart/2008/layout/LinedList"/>
    <dgm:cxn modelId="{34075FAB-1418-4370-8F62-FF62D0C87B9A}" type="presParOf" srcId="{B8E527DB-5D17-46EB-9FB3-A67E455083E5}" destId="{AE3C76DA-A919-47C1-9AEA-65ABC75D1038}" srcOrd="2" destOrd="0" presId="urn:microsoft.com/office/officeart/2008/layout/LinedList"/>
    <dgm:cxn modelId="{4592587C-02D7-4B32-878F-BF16CAB1B72B}" type="presParOf" srcId="{B8E527DB-5D17-46EB-9FB3-A67E455083E5}" destId="{E3119139-AF85-4564-A42B-4D410DA84403}" srcOrd="3" destOrd="0" presId="urn:microsoft.com/office/officeart/2008/layout/LinedList"/>
    <dgm:cxn modelId="{1BB66AC3-E484-434C-BC9E-DF706517C4CA}" type="presParOf" srcId="{E3119139-AF85-4564-A42B-4D410DA84403}" destId="{F57E79F1-EFE9-453F-96F1-0041136002F3}" srcOrd="0" destOrd="0" presId="urn:microsoft.com/office/officeart/2008/layout/LinedList"/>
    <dgm:cxn modelId="{80274FAF-5F6F-41F0-8295-C095ED76E421}" type="presParOf" srcId="{E3119139-AF85-4564-A42B-4D410DA84403}" destId="{C2C17E72-EEEE-4553-ADD5-715CDCA23EFC}" srcOrd="1" destOrd="0" presId="urn:microsoft.com/office/officeart/2008/layout/LinedList"/>
    <dgm:cxn modelId="{6DF38A6F-2737-461E-8870-D728233B865A}" type="presParOf" srcId="{B8E527DB-5D17-46EB-9FB3-A67E455083E5}" destId="{241C5AC2-E184-4FFD-A8DA-691BE7A7D726}" srcOrd="4" destOrd="0" presId="urn:microsoft.com/office/officeart/2008/layout/LinedList"/>
    <dgm:cxn modelId="{FD2B17A0-5178-406B-8D75-628610E06A9A}" type="presParOf" srcId="{B8E527DB-5D17-46EB-9FB3-A67E455083E5}" destId="{90F3049A-5C26-4A57-8CD3-324096F24795}" srcOrd="5" destOrd="0" presId="urn:microsoft.com/office/officeart/2008/layout/LinedList"/>
    <dgm:cxn modelId="{B1EB11D3-D4F5-4A88-89AE-EDA689F8080E}" type="presParOf" srcId="{90F3049A-5C26-4A57-8CD3-324096F24795}" destId="{50F66A6D-E3DC-4E85-9BD1-861B06E154F5}" srcOrd="0" destOrd="0" presId="urn:microsoft.com/office/officeart/2008/layout/LinedList"/>
    <dgm:cxn modelId="{277A5C03-5070-4626-A230-527D9705F84F}" type="presParOf" srcId="{90F3049A-5C26-4A57-8CD3-324096F24795}" destId="{E53210EA-D91A-4123-A0ED-A236C444E01A}" srcOrd="1" destOrd="0" presId="urn:microsoft.com/office/officeart/2008/layout/LinedList"/>
    <dgm:cxn modelId="{24974B57-3387-46AD-9738-F1831B8BE629}" type="presParOf" srcId="{B8E527DB-5D17-46EB-9FB3-A67E455083E5}" destId="{8DD85A45-D548-46F7-B38F-D3EE426EE814}" srcOrd="6" destOrd="0" presId="urn:microsoft.com/office/officeart/2008/layout/LinedList"/>
    <dgm:cxn modelId="{C7907C49-ECED-4BA2-A17A-E7E45F940B60}" type="presParOf" srcId="{B8E527DB-5D17-46EB-9FB3-A67E455083E5}" destId="{4A884FCD-43C4-4029-A230-5EAE9C1411FE}" srcOrd="7" destOrd="0" presId="urn:microsoft.com/office/officeart/2008/layout/LinedList"/>
    <dgm:cxn modelId="{B8A58804-7BB3-4EB2-B549-7FCDD01F785D}" type="presParOf" srcId="{4A884FCD-43C4-4029-A230-5EAE9C1411FE}" destId="{E2338773-6EE0-4E3E-9C7A-4E2FB4D71D47}" srcOrd="0" destOrd="0" presId="urn:microsoft.com/office/officeart/2008/layout/LinedList"/>
    <dgm:cxn modelId="{16E403C9-4A4F-4EFB-B4BA-4C448F9781AD}" type="presParOf" srcId="{4A884FCD-43C4-4029-A230-5EAE9C1411FE}" destId="{35A14403-023C-447B-BC2C-5AF422EB663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23C1C4-D6EE-4233-B4D1-E0E036EF490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F9DA721-3148-4CB0-ACB5-97AD25329D37}">
      <dgm:prSet/>
      <dgm:spPr/>
      <dgm:t>
        <a:bodyPr/>
        <a:lstStyle/>
        <a:p>
          <a:pPr>
            <a:lnSpc>
              <a:spcPct val="100000"/>
            </a:lnSpc>
          </a:pPr>
          <a:r>
            <a:rPr lang="el-GR"/>
            <a:t>1. </a:t>
          </a:r>
          <a:r>
            <a:rPr lang="en-US"/>
            <a:t>Intro and Methodology</a:t>
          </a:r>
        </a:p>
      </dgm:t>
    </dgm:pt>
    <dgm:pt modelId="{70052E74-414C-4F58-8479-7A29076A4EC5}" type="parTrans" cxnId="{31C8E450-519E-4D84-BF2E-D09340DE22F4}">
      <dgm:prSet/>
      <dgm:spPr/>
      <dgm:t>
        <a:bodyPr/>
        <a:lstStyle/>
        <a:p>
          <a:endParaRPr lang="en-US"/>
        </a:p>
      </dgm:t>
    </dgm:pt>
    <dgm:pt modelId="{ADF04415-F70D-44C8-80E3-AB8B2B78BAD9}" type="sibTrans" cxnId="{31C8E450-519E-4D84-BF2E-D09340DE22F4}">
      <dgm:prSet/>
      <dgm:spPr/>
      <dgm:t>
        <a:bodyPr/>
        <a:lstStyle/>
        <a:p>
          <a:endParaRPr lang="en-US"/>
        </a:p>
      </dgm:t>
    </dgm:pt>
    <dgm:pt modelId="{C0424C44-D5DC-456E-A1C8-EC355D73A5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2.Application Analysis - DFDs</a:t>
          </a:r>
        </a:p>
      </dgm:t>
    </dgm:pt>
    <dgm:pt modelId="{E26AE283-A3AC-45ED-874F-9CBF77BC810A}" type="parTrans" cxnId="{32335E44-C714-4569-8800-DED266E490F4}">
      <dgm:prSet/>
      <dgm:spPr/>
      <dgm:t>
        <a:bodyPr/>
        <a:lstStyle/>
        <a:p>
          <a:endParaRPr lang="en-US"/>
        </a:p>
      </dgm:t>
    </dgm:pt>
    <dgm:pt modelId="{185A7B15-E890-453D-BD0E-FCB37079953F}" type="sibTrans" cxnId="{32335E44-C714-4569-8800-DED266E490F4}">
      <dgm:prSet/>
      <dgm:spPr/>
      <dgm:t>
        <a:bodyPr/>
        <a:lstStyle/>
        <a:p>
          <a:endParaRPr lang="en-US"/>
        </a:p>
      </dgm:t>
    </dgm:pt>
    <dgm:pt modelId="{DFAA6746-83CE-4539-A1DE-A6A13705CD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3. STRIDE </a:t>
          </a:r>
          <a:r>
            <a:rPr lang="el-GR" dirty="0"/>
            <a:t>-</a:t>
          </a:r>
          <a:r>
            <a:rPr lang="en-US" dirty="0"/>
            <a:t> Threat Identification</a:t>
          </a:r>
        </a:p>
      </dgm:t>
    </dgm:pt>
    <dgm:pt modelId="{D751FFF0-4E53-4B70-A7BF-D1C5A07C2EE9}" type="parTrans" cxnId="{BDCF781F-629F-47F2-8DBC-FAFDE5522B0E}">
      <dgm:prSet/>
      <dgm:spPr/>
      <dgm:t>
        <a:bodyPr/>
        <a:lstStyle/>
        <a:p>
          <a:endParaRPr lang="en-US"/>
        </a:p>
      </dgm:t>
    </dgm:pt>
    <dgm:pt modelId="{D0CDCD04-7E40-4CD3-AD9B-1EDFE817577B}" type="sibTrans" cxnId="{BDCF781F-629F-47F2-8DBC-FAFDE5522B0E}">
      <dgm:prSet/>
      <dgm:spPr/>
      <dgm:t>
        <a:bodyPr/>
        <a:lstStyle/>
        <a:p>
          <a:endParaRPr lang="en-US"/>
        </a:p>
      </dgm:t>
    </dgm:pt>
    <dgm:pt modelId="{E5E21ECD-22DA-4C0E-9DEB-AD00A85743AF}">
      <dgm:prSet/>
      <dgm:spPr/>
      <dgm:t>
        <a:bodyPr/>
        <a:lstStyle/>
        <a:p>
          <a:pPr>
            <a:lnSpc>
              <a:spcPct val="100000"/>
            </a:lnSpc>
          </a:pPr>
          <a:r>
            <a:rPr lang="el-GR"/>
            <a:t>4. </a:t>
          </a:r>
          <a:r>
            <a:rPr lang="en-US"/>
            <a:t>DREAD </a:t>
          </a:r>
          <a:r>
            <a:rPr lang="el-GR"/>
            <a:t>– </a:t>
          </a:r>
          <a:r>
            <a:rPr lang="en-US"/>
            <a:t>Threat Ranking</a:t>
          </a:r>
        </a:p>
      </dgm:t>
    </dgm:pt>
    <dgm:pt modelId="{646674DB-8BDB-4618-A267-B83CE400604E}" type="parTrans" cxnId="{0A127514-7599-4A06-BF8A-2CCF527A91A0}">
      <dgm:prSet/>
      <dgm:spPr/>
      <dgm:t>
        <a:bodyPr/>
        <a:lstStyle/>
        <a:p>
          <a:endParaRPr lang="en-US"/>
        </a:p>
      </dgm:t>
    </dgm:pt>
    <dgm:pt modelId="{3622D833-4479-4B6C-96A4-91DC7952CB58}" type="sibTrans" cxnId="{0A127514-7599-4A06-BF8A-2CCF527A91A0}">
      <dgm:prSet/>
      <dgm:spPr/>
      <dgm:t>
        <a:bodyPr/>
        <a:lstStyle/>
        <a:p>
          <a:endParaRPr lang="en-US"/>
        </a:p>
      </dgm:t>
    </dgm:pt>
    <dgm:pt modelId="{AA3BF96C-9D95-4E7B-AC8E-F141E8E9B95E}">
      <dgm:prSet/>
      <dgm:spPr/>
      <dgm:t>
        <a:bodyPr/>
        <a:lstStyle/>
        <a:p>
          <a:pPr>
            <a:lnSpc>
              <a:spcPct val="100000"/>
            </a:lnSpc>
          </a:pPr>
          <a:r>
            <a:rPr lang="el-GR"/>
            <a:t>5. </a:t>
          </a:r>
          <a:r>
            <a:rPr lang="en-US"/>
            <a:t>OWASP ASVS – Mitigations</a:t>
          </a:r>
        </a:p>
      </dgm:t>
    </dgm:pt>
    <dgm:pt modelId="{BA4D04B1-0B96-4BA2-814D-7121D6F5CC17}" type="parTrans" cxnId="{27EA7A6D-8565-43C8-9740-EF36505592B9}">
      <dgm:prSet/>
      <dgm:spPr/>
      <dgm:t>
        <a:bodyPr/>
        <a:lstStyle/>
        <a:p>
          <a:endParaRPr lang="en-US"/>
        </a:p>
      </dgm:t>
    </dgm:pt>
    <dgm:pt modelId="{9B111755-A819-4C80-AD66-60811A3584B4}" type="sibTrans" cxnId="{27EA7A6D-8565-43C8-9740-EF36505592B9}">
      <dgm:prSet/>
      <dgm:spPr/>
      <dgm:t>
        <a:bodyPr/>
        <a:lstStyle/>
        <a:p>
          <a:endParaRPr lang="en-US"/>
        </a:p>
      </dgm:t>
    </dgm:pt>
    <dgm:pt modelId="{0999B1CA-6F0F-47A4-BE02-56F2A06DDB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6. Conclusion and Next Steps</a:t>
          </a:r>
        </a:p>
      </dgm:t>
    </dgm:pt>
    <dgm:pt modelId="{09F78655-B056-491E-B93C-9DE0B0823987}" type="parTrans" cxnId="{96431F2E-BAF0-46E8-846E-4AAFDAEB4C35}">
      <dgm:prSet/>
      <dgm:spPr/>
      <dgm:t>
        <a:bodyPr/>
        <a:lstStyle/>
        <a:p>
          <a:endParaRPr lang="en-US"/>
        </a:p>
      </dgm:t>
    </dgm:pt>
    <dgm:pt modelId="{7F2AEBE5-43A8-4C8A-8CCB-9A1AA53FEF8F}" type="sibTrans" cxnId="{96431F2E-BAF0-46E8-846E-4AAFDAEB4C35}">
      <dgm:prSet/>
      <dgm:spPr/>
      <dgm:t>
        <a:bodyPr/>
        <a:lstStyle/>
        <a:p>
          <a:endParaRPr lang="en-US"/>
        </a:p>
      </dgm:t>
    </dgm:pt>
    <dgm:pt modelId="{606F6374-0F83-4982-A0DA-1BE930C34F32}" type="pres">
      <dgm:prSet presAssocID="{7323C1C4-D6EE-4233-B4D1-E0E036EF490B}" presName="root" presStyleCnt="0">
        <dgm:presLayoutVars>
          <dgm:dir/>
          <dgm:resizeHandles val="exact"/>
        </dgm:presLayoutVars>
      </dgm:prSet>
      <dgm:spPr/>
    </dgm:pt>
    <dgm:pt modelId="{3B7E5A28-10F9-41AB-9777-8BDC554FDC2E}" type="pres">
      <dgm:prSet presAssocID="{9F9DA721-3148-4CB0-ACB5-97AD25329D37}" presName="compNode" presStyleCnt="0"/>
      <dgm:spPr/>
    </dgm:pt>
    <dgm:pt modelId="{7C5AD2D0-84E9-409C-86C2-62E4AA1DCF6B}" type="pres">
      <dgm:prSet presAssocID="{9F9DA721-3148-4CB0-ACB5-97AD25329D37}" presName="bgRect" presStyleLbl="bgShp" presStyleIdx="0" presStyleCnt="6"/>
      <dgm:spPr/>
    </dgm:pt>
    <dgm:pt modelId="{EB06A670-53E0-4051-BC22-EB2F08C47785}" type="pres">
      <dgm:prSet presAssocID="{9F9DA721-3148-4CB0-ACB5-97AD25329D3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BD2CA46-A927-4565-9FB4-BB78662FBF0D}" type="pres">
      <dgm:prSet presAssocID="{9F9DA721-3148-4CB0-ACB5-97AD25329D37}" presName="spaceRect" presStyleCnt="0"/>
      <dgm:spPr/>
    </dgm:pt>
    <dgm:pt modelId="{BE51E29B-1DE1-4AD9-843A-64BC223ED0E7}" type="pres">
      <dgm:prSet presAssocID="{9F9DA721-3148-4CB0-ACB5-97AD25329D37}" presName="parTx" presStyleLbl="revTx" presStyleIdx="0" presStyleCnt="6">
        <dgm:presLayoutVars>
          <dgm:chMax val="0"/>
          <dgm:chPref val="0"/>
        </dgm:presLayoutVars>
      </dgm:prSet>
      <dgm:spPr/>
    </dgm:pt>
    <dgm:pt modelId="{F8F8736F-25C4-4AC2-8315-3885B6E2FEBC}" type="pres">
      <dgm:prSet presAssocID="{ADF04415-F70D-44C8-80E3-AB8B2B78BAD9}" presName="sibTrans" presStyleCnt="0"/>
      <dgm:spPr/>
    </dgm:pt>
    <dgm:pt modelId="{53B77239-0412-4611-93A4-2273896AD929}" type="pres">
      <dgm:prSet presAssocID="{C0424C44-D5DC-456E-A1C8-EC355D73A5C7}" presName="compNode" presStyleCnt="0"/>
      <dgm:spPr/>
    </dgm:pt>
    <dgm:pt modelId="{7C8135AE-90A2-48F1-9653-081CBBD01BF3}" type="pres">
      <dgm:prSet presAssocID="{C0424C44-D5DC-456E-A1C8-EC355D73A5C7}" presName="bgRect" presStyleLbl="bgShp" presStyleIdx="1" presStyleCnt="6"/>
      <dgm:spPr/>
    </dgm:pt>
    <dgm:pt modelId="{32CBC888-53BE-4246-9D20-EE655F769360}" type="pres">
      <dgm:prSet presAssocID="{C0424C44-D5DC-456E-A1C8-EC355D73A5C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0D4C56A-8E53-40D8-8D75-51A2F188989A}" type="pres">
      <dgm:prSet presAssocID="{C0424C44-D5DC-456E-A1C8-EC355D73A5C7}" presName="spaceRect" presStyleCnt="0"/>
      <dgm:spPr/>
    </dgm:pt>
    <dgm:pt modelId="{A94AF67F-60B6-4C30-93C5-1BAA5D0B5C2B}" type="pres">
      <dgm:prSet presAssocID="{C0424C44-D5DC-456E-A1C8-EC355D73A5C7}" presName="parTx" presStyleLbl="revTx" presStyleIdx="1" presStyleCnt="6">
        <dgm:presLayoutVars>
          <dgm:chMax val="0"/>
          <dgm:chPref val="0"/>
        </dgm:presLayoutVars>
      </dgm:prSet>
      <dgm:spPr/>
    </dgm:pt>
    <dgm:pt modelId="{C8E9724E-E02C-48FD-8B88-B71F2143AFC6}" type="pres">
      <dgm:prSet presAssocID="{185A7B15-E890-453D-BD0E-FCB37079953F}" presName="sibTrans" presStyleCnt="0"/>
      <dgm:spPr/>
    </dgm:pt>
    <dgm:pt modelId="{7F2BA5C2-4CF0-452F-96AD-D41A93AF2C76}" type="pres">
      <dgm:prSet presAssocID="{DFAA6746-83CE-4539-A1DE-A6A13705CDCB}" presName="compNode" presStyleCnt="0"/>
      <dgm:spPr/>
    </dgm:pt>
    <dgm:pt modelId="{8E80F0C5-55F7-414B-95C4-6428F4BDF2B1}" type="pres">
      <dgm:prSet presAssocID="{DFAA6746-83CE-4539-A1DE-A6A13705CDCB}" presName="bgRect" presStyleLbl="bgShp" presStyleIdx="2" presStyleCnt="6"/>
      <dgm:spPr/>
    </dgm:pt>
    <dgm:pt modelId="{B33ED588-F32B-4C6A-9315-DBEBC5D14448}" type="pres">
      <dgm:prSet presAssocID="{DFAA6746-83CE-4539-A1DE-A6A13705CDC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2318B8F4-3F58-4ED9-A4C6-45F80F39E35F}" type="pres">
      <dgm:prSet presAssocID="{DFAA6746-83CE-4539-A1DE-A6A13705CDCB}" presName="spaceRect" presStyleCnt="0"/>
      <dgm:spPr/>
    </dgm:pt>
    <dgm:pt modelId="{EB04C018-027E-4862-92F8-41AE5300BC47}" type="pres">
      <dgm:prSet presAssocID="{DFAA6746-83CE-4539-A1DE-A6A13705CDCB}" presName="parTx" presStyleLbl="revTx" presStyleIdx="2" presStyleCnt="6">
        <dgm:presLayoutVars>
          <dgm:chMax val="0"/>
          <dgm:chPref val="0"/>
        </dgm:presLayoutVars>
      </dgm:prSet>
      <dgm:spPr/>
    </dgm:pt>
    <dgm:pt modelId="{F67FF195-A3B2-4DCF-960C-C778C23D399F}" type="pres">
      <dgm:prSet presAssocID="{D0CDCD04-7E40-4CD3-AD9B-1EDFE817577B}" presName="sibTrans" presStyleCnt="0"/>
      <dgm:spPr/>
    </dgm:pt>
    <dgm:pt modelId="{F4741337-85CB-4F89-A14E-061AF6723E18}" type="pres">
      <dgm:prSet presAssocID="{E5E21ECD-22DA-4C0E-9DEB-AD00A85743AF}" presName="compNode" presStyleCnt="0"/>
      <dgm:spPr/>
    </dgm:pt>
    <dgm:pt modelId="{4F68DE1D-34C8-4DCE-8D6B-7A5022035532}" type="pres">
      <dgm:prSet presAssocID="{E5E21ECD-22DA-4C0E-9DEB-AD00A85743AF}" presName="bgRect" presStyleLbl="bgShp" presStyleIdx="3" presStyleCnt="6"/>
      <dgm:spPr/>
    </dgm:pt>
    <dgm:pt modelId="{D520E0F4-D711-4CA0-9F88-64EC86347FB0}" type="pres">
      <dgm:prSet presAssocID="{E5E21ECD-22DA-4C0E-9DEB-AD00A85743A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7C587596-7D44-489D-B6A9-C850E02B6A21}" type="pres">
      <dgm:prSet presAssocID="{E5E21ECD-22DA-4C0E-9DEB-AD00A85743AF}" presName="spaceRect" presStyleCnt="0"/>
      <dgm:spPr/>
    </dgm:pt>
    <dgm:pt modelId="{278B4295-D5A2-4D51-ADD0-BD131BEAA6C8}" type="pres">
      <dgm:prSet presAssocID="{E5E21ECD-22DA-4C0E-9DEB-AD00A85743AF}" presName="parTx" presStyleLbl="revTx" presStyleIdx="3" presStyleCnt="6">
        <dgm:presLayoutVars>
          <dgm:chMax val="0"/>
          <dgm:chPref val="0"/>
        </dgm:presLayoutVars>
      </dgm:prSet>
      <dgm:spPr/>
    </dgm:pt>
    <dgm:pt modelId="{25B76227-CF4C-41FC-B18C-DD9FA355FA2E}" type="pres">
      <dgm:prSet presAssocID="{3622D833-4479-4B6C-96A4-91DC7952CB58}" presName="sibTrans" presStyleCnt="0"/>
      <dgm:spPr/>
    </dgm:pt>
    <dgm:pt modelId="{2EF12134-BF8E-4045-AB2F-1770F3C10798}" type="pres">
      <dgm:prSet presAssocID="{AA3BF96C-9D95-4E7B-AC8E-F141E8E9B95E}" presName="compNode" presStyleCnt="0"/>
      <dgm:spPr/>
    </dgm:pt>
    <dgm:pt modelId="{2A58BD86-C240-4020-81D5-937FAA00822D}" type="pres">
      <dgm:prSet presAssocID="{AA3BF96C-9D95-4E7B-AC8E-F141E8E9B95E}" presName="bgRect" presStyleLbl="bgShp" presStyleIdx="4" presStyleCnt="6"/>
      <dgm:spPr/>
    </dgm:pt>
    <dgm:pt modelId="{76C9B3C9-1699-40D7-9F39-1B44FA00850B}" type="pres">
      <dgm:prSet presAssocID="{AA3BF96C-9D95-4E7B-AC8E-F141E8E9B95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3B5E127A-F9EA-4BE3-814E-C76328AA22AE}" type="pres">
      <dgm:prSet presAssocID="{AA3BF96C-9D95-4E7B-AC8E-F141E8E9B95E}" presName="spaceRect" presStyleCnt="0"/>
      <dgm:spPr/>
    </dgm:pt>
    <dgm:pt modelId="{018F577F-AD94-4BE4-B22F-F12197ACB1AE}" type="pres">
      <dgm:prSet presAssocID="{AA3BF96C-9D95-4E7B-AC8E-F141E8E9B95E}" presName="parTx" presStyleLbl="revTx" presStyleIdx="4" presStyleCnt="6">
        <dgm:presLayoutVars>
          <dgm:chMax val="0"/>
          <dgm:chPref val="0"/>
        </dgm:presLayoutVars>
      </dgm:prSet>
      <dgm:spPr/>
    </dgm:pt>
    <dgm:pt modelId="{2930DE0D-22B3-4FBC-A286-CCF2B6EB24EC}" type="pres">
      <dgm:prSet presAssocID="{9B111755-A819-4C80-AD66-60811A3584B4}" presName="sibTrans" presStyleCnt="0"/>
      <dgm:spPr/>
    </dgm:pt>
    <dgm:pt modelId="{496A1478-662E-4A7A-996D-8F0BC4A27727}" type="pres">
      <dgm:prSet presAssocID="{0999B1CA-6F0F-47A4-BE02-56F2A06DDB06}" presName="compNode" presStyleCnt="0"/>
      <dgm:spPr/>
    </dgm:pt>
    <dgm:pt modelId="{70F4DEDE-734F-439A-BBAE-F9AAC3325B84}" type="pres">
      <dgm:prSet presAssocID="{0999B1CA-6F0F-47A4-BE02-56F2A06DDB06}" presName="bgRect" presStyleLbl="bgShp" presStyleIdx="5" presStyleCnt="6"/>
      <dgm:spPr/>
    </dgm:pt>
    <dgm:pt modelId="{AA86621A-10FD-4916-8CCD-DD0E7AE24CAE}" type="pres">
      <dgm:prSet presAssocID="{0999B1CA-6F0F-47A4-BE02-56F2A06DDB0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EECA369-6D66-45E9-BF77-85FDEB3A6DEB}" type="pres">
      <dgm:prSet presAssocID="{0999B1CA-6F0F-47A4-BE02-56F2A06DDB06}" presName="spaceRect" presStyleCnt="0"/>
      <dgm:spPr/>
    </dgm:pt>
    <dgm:pt modelId="{4E3E05ED-DF46-4D56-9A5D-978317BE4A00}" type="pres">
      <dgm:prSet presAssocID="{0999B1CA-6F0F-47A4-BE02-56F2A06DDB06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A01FE07-BE96-489A-A029-87883D283A98}" type="presOf" srcId="{9F9DA721-3148-4CB0-ACB5-97AD25329D37}" destId="{BE51E29B-1DE1-4AD9-843A-64BC223ED0E7}" srcOrd="0" destOrd="0" presId="urn:microsoft.com/office/officeart/2018/2/layout/IconVerticalSolidList"/>
    <dgm:cxn modelId="{7A030D08-736E-440A-B8A8-261CDC61807F}" type="presOf" srcId="{E5E21ECD-22DA-4C0E-9DEB-AD00A85743AF}" destId="{278B4295-D5A2-4D51-ADD0-BD131BEAA6C8}" srcOrd="0" destOrd="0" presId="urn:microsoft.com/office/officeart/2018/2/layout/IconVerticalSolidList"/>
    <dgm:cxn modelId="{0A127514-7599-4A06-BF8A-2CCF527A91A0}" srcId="{7323C1C4-D6EE-4233-B4D1-E0E036EF490B}" destId="{E5E21ECD-22DA-4C0E-9DEB-AD00A85743AF}" srcOrd="3" destOrd="0" parTransId="{646674DB-8BDB-4618-A267-B83CE400604E}" sibTransId="{3622D833-4479-4B6C-96A4-91DC7952CB58}"/>
    <dgm:cxn modelId="{BDCF781F-629F-47F2-8DBC-FAFDE5522B0E}" srcId="{7323C1C4-D6EE-4233-B4D1-E0E036EF490B}" destId="{DFAA6746-83CE-4539-A1DE-A6A13705CDCB}" srcOrd="2" destOrd="0" parTransId="{D751FFF0-4E53-4B70-A7BF-D1C5A07C2EE9}" sibTransId="{D0CDCD04-7E40-4CD3-AD9B-1EDFE817577B}"/>
    <dgm:cxn modelId="{10697423-3664-4CEF-9712-828AE735FDB5}" type="presOf" srcId="{7323C1C4-D6EE-4233-B4D1-E0E036EF490B}" destId="{606F6374-0F83-4982-A0DA-1BE930C34F32}" srcOrd="0" destOrd="0" presId="urn:microsoft.com/office/officeart/2018/2/layout/IconVerticalSolidList"/>
    <dgm:cxn modelId="{96431F2E-BAF0-46E8-846E-4AAFDAEB4C35}" srcId="{7323C1C4-D6EE-4233-B4D1-E0E036EF490B}" destId="{0999B1CA-6F0F-47A4-BE02-56F2A06DDB06}" srcOrd="5" destOrd="0" parTransId="{09F78655-B056-491E-B93C-9DE0B0823987}" sibTransId="{7F2AEBE5-43A8-4C8A-8CCB-9A1AA53FEF8F}"/>
    <dgm:cxn modelId="{1A482531-4F65-46FD-A9FD-8B79326C516E}" type="presOf" srcId="{C0424C44-D5DC-456E-A1C8-EC355D73A5C7}" destId="{A94AF67F-60B6-4C30-93C5-1BAA5D0B5C2B}" srcOrd="0" destOrd="0" presId="urn:microsoft.com/office/officeart/2018/2/layout/IconVerticalSolidList"/>
    <dgm:cxn modelId="{F25C8241-FFF3-47EB-97EE-6073B6A00FAE}" type="presOf" srcId="{AA3BF96C-9D95-4E7B-AC8E-F141E8E9B95E}" destId="{018F577F-AD94-4BE4-B22F-F12197ACB1AE}" srcOrd="0" destOrd="0" presId="urn:microsoft.com/office/officeart/2018/2/layout/IconVerticalSolidList"/>
    <dgm:cxn modelId="{32335E44-C714-4569-8800-DED266E490F4}" srcId="{7323C1C4-D6EE-4233-B4D1-E0E036EF490B}" destId="{C0424C44-D5DC-456E-A1C8-EC355D73A5C7}" srcOrd="1" destOrd="0" parTransId="{E26AE283-A3AC-45ED-874F-9CBF77BC810A}" sibTransId="{185A7B15-E890-453D-BD0E-FCB37079953F}"/>
    <dgm:cxn modelId="{27EA7A6D-8565-43C8-9740-EF36505592B9}" srcId="{7323C1C4-D6EE-4233-B4D1-E0E036EF490B}" destId="{AA3BF96C-9D95-4E7B-AC8E-F141E8E9B95E}" srcOrd="4" destOrd="0" parTransId="{BA4D04B1-0B96-4BA2-814D-7121D6F5CC17}" sibTransId="{9B111755-A819-4C80-AD66-60811A3584B4}"/>
    <dgm:cxn modelId="{31C8E450-519E-4D84-BF2E-D09340DE22F4}" srcId="{7323C1C4-D6EE-4233-B4D1-E0E036EF490B}" destId="{9F9DA721-3148-4CB0-ACB5-97AD25329D37}" srcOrd="0" destOrd="0" parTransId="{70052E74-414C-4F58-8479-7A29076A4EC5}" sibTransId="{ADF04415-F70D-44C8-80E3-AB8B2B78BAD9}"/>
    <dgm:cxn modelId="{43928D72-BCA4-4237-B50B-A79450D07613}" type="presOf" srcId="{DFAA6746-83CE-4539-A1DE-A6A13705CDCB}" destId="{EB04C018-027E-4862-92F8-41AE5300BC47}" srcOrd="0" destOrd="0" presId="urn:microsoft.com/office/officeart/2018/2/layout/IconVerticalSolidList"/>
    <dgm:cxn modelId="{EF7BB1B1-2AF1-4401-8FB3-78C5EDB0327F}" type="presOf" srcId="{0999B1CA-6F0F-47A4-BE02-56F2A06DDB06}" destId="{4E3E05ED-DF46-4D56-9A5D-978317BE4A00}" srcOrd="0" destOrd="0" presId="urn:microsoft.com/office/officeart/2018/2/layout/IconVerticalSolidList"/>
    <dgm:cxn modelId="{CEBB4F72-4F86-4B70-8701-62EC1FCB27E8}" type="presParOf" srcId="{606F6374-0F83-4982-A0DA-1BE930C34F32}" destId="{3B7E5A28-10F9-41AB-9777-8BDC554FDC2E}" srcOrd="0" destOrd="0" presId="urn:microsoft.com/office/officeart/2018/2/layout/IconVerticalSolidList"/>
    <dgm:cxn modelId="{65F1804E-5635-4446-B2FB-AAE67BD8EEC3}" type="presParOf" srcId="{3B7E5A28-10F9-41AB-9777-8BDC554FDC2E}" destId="{7C5AD2D0-84E9-409C-86C2-62E4AA1DCF6B}" srcOrd="0" destOrd="0" presId="urn:microsoft.com/office/officeart/2018/2/layout/IconVerticalSolidList"/>
    <dgm:cxn modelId="{AED55835-6903-41C9-8127-B1EC4CCFC245}" type="presParOf" srcId="{3B7E5A28-10F9-41AB-9777-8BDC554FDC2E}" destId="{EB06A670-53E0-4051-BC22-EB2F08C47785}" srcOrd="1" destOrd="0" presId="urn:microsoft.com/office/officeart/2018/2/layout/IconVerticalSolidList"/>
    <dgm:cxn modelId="{B7E10FA9-C22F-419F-A135-49E9E6B3F005}" type="presParOf" srcId="{3B7E5A28-10F9-41AB-9777-8BDC554FDC2E}" destId="{ABD2CA46-A927-4565-9FB4-BB78662FBF0D}" srcOrd="2" destOrd="0" presId="urn:microsoft.com/office/officeart/2018/2/layout/IconVerticalSolidList"/>
    <dgm:cxn modelId="{9775FBF3-61DE-418A-9C5F-7B5C3359C852}" type="presParOf" srcId="{3B7E5A28-10F9-41AB-9777-8BDC554FDC2E}" destId="{BE51E29B-1DE1-4AD9-843A-64BC223ED0E7}" srcOrd="3" destOrd="0" presId="urn:microsoft.com/office/officeart/2018/2/layout/IconVerticalSolidList"/>
    <dgm:cxn modelId="{A2A0DD03-9C57-4814-8F58-FB6AF0946B4B}" type="presParOf" srcId="{606F6374-0F83-4982-A0DA-1BE930C34F32}" destId="{F8F8736F-25C4-4AC2-8315-3885B6E2FEBC}" srcOrd="1" destOrd="0" presId="urn:microsoft.com/office/officeart/2018/2/layout/IconVerticalSolidList"/>
    <dgm:cxn modelId="{2BDF54E5-80F0-4CF7-B703-5AEE3D9DF50F}" type="presParOf" srcId="{606F6374-0F83-4982-A0DA-1BE930C34F32}" destId="{53B77239-0412-4611-93A4-2273896AD929}" srcOrd="2" destOrd="0" presId="urn:microsoft.com/office/officeart/2018/2/layout/IconVerticalSolidList"/>
    <dgm:cxn modelId="{FF7E8AF6-9DA9-4CCC-A371-135EF29557A2}" type="presParOf" srcId="{53B77239-0412-4611-93A4-2273896AD929}" destId="{7C8135AE-90A2-48F1-9653-081CBBD01BF3}" srcOrd="0" destOrd="0" presId="urn:microsoft.com/office/officeart/2018/2/layout/IconVerticalSolidList"/>
    <dgm:cxn modelId="{5231F8D3-360C-4549-BF54-47C7243EEBFD}" type="presParOf" srcId="{53B77239-0412-4611-93A4-2273896AD929}" destId="{32CBC888-53BE-4246-9D20-EE655F769360}" srcOrd="1" destOrd="0" presId="urn:microsoft.com/office/officeart/2018/2/layout/IconVerticalSolidList"/>
    <dgm:cxn modelId="{3C230FA3-AD92-42B2-8600-0A5B23CC0F51}" type="presParOf" srcId="{53B77239-0412-4611-93A4-2273896AD929}" destId="{F0D4C56A-8E53-40D8-8D75-51A2F188989A}" srcOrd="2" destOrd="0" presId="urn:microsoft.com/office/officeart/2018/2/layout/IconVerticalSolidList"/>
    <dgm:cxn modelId="{07309663-B92C-487B-940D-B5E1AD862BDF}" type="presParOf" srcId="{53B77239-0412-4611-93A4-2273896AD929}" destId="{A94AF67F-60B6-4C30-93C5-1BAA5D0B5C2B}" srcOrd="3" destOrd="0" presId="urn:microsoft.com/office/officeart/2018/2/layout/IconVerticalSolidList"/>
    <dgm:cxn modelId="{EDB6AEA9-76FD-4D26-933A-57893C8E5FDB}" type="presParOf" srcId="{606F6374-0F83-4982-A0DA-1BE930C34F32}" destId="{C8E9724E-E02C-48FD-8B88-B71F2143AFC6}" srcOrd="3" destOrd="0" presId="urn:microsoft.com/office/officeart/2018/2/layout/IconVerticalSolidList"/>
    <dgm:cxn modelId="{E959D8ED-D35D-4773-8A69-94AAB62B4CEB}" type="presParOf" srcId="{606F6374-0F83-4982-A0DA-1BE930C34F32}" destId="{7F2BA5C2-4CF0-452F-96AD-D41A93AF2C76}" srcOrd="4" destOrd="0" presId="urn:microsoft.com/office/officeart/2018/2/layout/IconVerticalSolidList"/>
    <dgm:cxn modelId="{EBB767C0-D121-4252-8F8F-8FC0A853DCDD}" type="presParOf" srcId="{7F2BA5C2-4CF0-452F-96AD-D41A93AF2C76}" destId="{8E80F0C5-55F7-414B-95C4-6428F4BDF2B1}" srcOrd="0" destOrd="0" presId="urn:microsoft.com/office/officeart/2018/2/layout/IconVerticalSolidList"/>
    <dgm:cxn modelId="{9ABD7453-FE04-41F1-91E3-C2CCBF1941B0}" type="presParOf" srcId="{7F2BA5C2-4CF0-452F-96AD-D41A93AF2C76}" destId="{B33ED588-F32B-4C6A-9315-DBEBC5D14448}" srcOrd="1" destOrd="0" presId="urn:microsoft.com/office/officeart/2018/2/layout/IconVerticalSolidList"/>
    <dgm:cxn modelId="{32CECACF-E2AB-4523-B349-2094FC8FAC2F}" type="presParOf" srcId="{7F2BA5C2-4CF0-452F-96AD-D41A93AF2C76}" destId="{2318B8F4-3F58-4ED9-A4C6-45F80F39E35F}" srcOrd="2" destOrd="0" presId="urn:microsoft.com/office/officeart/2018/2/layout/IconVerticalSolidList"/>
    <dgm:cxn modelId="{3B34EAA5-CA7C-4311-8B48-7CD4818DAFFD}" type="presParOf" srcId="{7F2BA5C2-4CF0-452F-96AD-D41A93AF2C76}" destId="{EB04C018-027E-4862-92F8-41AE5300BC47}" srcOrd="3" destOrd="0" presId="urn:microsoft.com/office/officeart/2018/2/layout/IconVerticalSolidList"/>
    <dgm:cxn modelId="{E81E0311-56D5-4D04-8FB5-6EC953B2FB62}" type="presParOf" srcId="{606F6374-0F83-4982-A0DA-1BE930C34F32}" destId="{F67FF195-A3B2-4DCF-960C-C778C23D399F}" srcOrd="5" destOrd="0" presId="urn:microsoft.com/office/officeart/2018/2/layout/IconVerticalSolidList"/>
    <dgm:cxn modelId="{F3253E0C-FCA9-440D-BF7F-F54BC7A48674}" type="presParOf" srcId="{606F6374-0F83-4982-A0DA-1BE930C34F32}" destId="{F4741337-85CB-4F89-A14E-061AF6723E18}" srcOrd="6" destOrd="0" presId="urn:microsoft.com/office/officeart/2018/2/layout/IconVerticalSolidList"/>
    <dgm:cxn modelId="{C84B9F72-8762-4E47-83DC-75C8ACC47EFA}" type="presParOf" srcId="{F4741337-85CB-4F89-A14E-061AF6723E18}" destId="{4F68DE1D-34C8-4DCE-8D6B-7A5022035532}" srcOrd="0" destOrd="0" presId="urn:microsoft.com/office/officeart/2018/2/layout/IconVerticalSolidList"/>
    <dgm:cxn modelId="{21A82494-4A24-4048-B96A-6884EECE82FD}" type="presParOf" srcId="{F4741337-85CB-4F89-A14E-061AF6723E18}" destId="{D520E0F4-D711-4CA0-9F88-64EC86347FB0}" srcOrd="1" destOrd="0" presId="urn:microsoft.com/office/officeart/2018/2/layout/IconVerticalSolidList"/>
    <dgm:cxn modelId="{2CE98B2B-B086-4396-AA7D-226832782D45}" type="presParOf" srcId="{F4741337-85CB-4F89-A14E-061AF6723E18}" destId="{7C587596-7D44-489D-B6A9-C850E02B6A21}" srcOrd="2" destOrd="0" presId="urn:microsoft.com/office/officeart/2018/2/layout/IconVerticalSolidList"/>
    <dgm:cxn modelId="{928546B2-6BB2-41C1-88E7-DEC01B332C97}" type="presParOf" srcId="{F4741337-85CB-4F89-A14E-061AF6723E18}" destId="{278B4295-D5A2-4D51-ADD0-BD131BEAA6C8}" srcOrd="3" destOrd="0" presId="urn:microsoft.com/office/officeart/2018/2/layout/IconVerticalSolidList"/>
    <dgm:cxn modelId="{756143E7-EC4E-4D89-8597-B97EDF9357B8}" type="presParOf" srcId="{606F6374-0F83-4982-A0DA-1BE930C34F32}" destId="{25B76227-CF4C-41FC-B18C-DD9FA355FA2E}" srcOrd="7" destOrd="0" presId="urn:microsoft.com/office/officeart/2018/2/layout/IconVerticalSolidList"/>
    <dgm:cxn modelId="{063E3CEA-B4E2-44C0-AC2E-D04BE9285A65}" type="presParOf" srcId="{606F6374-0F83-4982-A0DA-1BE930C34F32}" destId="{2EF12134-BF8E-4045-AB2F-1770F3C10798}" srcOrd="8" destOrd="0" presId="urn:microsoft.com/office/officeart/2018/2/layout/IconVerticalSolidList"/>
    <dgm:cxn modelId="{CE52FDAC-A710-451C-A832-03DFDAFD30D1}" type="presParOf" srcId="{2EF12134-BF8E-4045-AB2F-1770F3C10798}" destId="{2A58BD86-C240-4020-81D5-937FAA00822D}" srcOrd="0" destOrd="0" presId="urn:microsoft.com/office/officeart/2018/2/layout/IconVerticalSolidList"/>
    <dgm:cxn modelId="{0722B7E5-810E-4F19-85AA-64C498E9B513}" type="presParOf" srcId="{2EF12134-BF8E-4045-AB2F-1770F3C10798}" destId="{76C9B3C9-1699-40D7-9F39-1B44FA00850B}" srcOrd="1" destOrd="0" presId="urn:microsoft.com/office/officeart/2018/2/layout/IconVerticalSolidList"/>
    <dgm:cxn modelId="{245E6140-C9BA-4219-B5B8-E82F207984AF}" type="presParOf" srcId="{2EF12134-BF8E-4045-AB2F-1770F3C10798}" destId="{3B5E127A-F9EA-4BE3-814E-C76328AA22AE}" srcOrd="2" destOrd="0" presId="urn:microsoft.com/office/officeart/2018/2/layout/IconVerticalSolidList"/>
    <dgm:cxn modelId="{993C5996-4022-4361-AB4B-9A3706964EAA}" type="presParOf" srcId="{2EF12134-BF8E-4045-AB2F-1770F3C10798}" destId="{018F577F-AD94-4BE4-B22F-F12197ACB1AE}" srcOrd="3" destOrd="0" presId="urn:microsoft.com/office/officeart/2018/2/layout/IconVerticalSolidList"/>
    <dgm:cxn modelId="{6A01B40C-3EE5-4516-9483-6E737D6032DC}" type="presParOf" srcId="{606F6374-0F83-4982-A0DA-1BE930C34F32}" destId="{2930DE0D-22B3-4FBC-A286-CCF2B6EB24EC}" srcOrd="9" destOrd="0" presId="urn:microsoft.com/office/officeart/2018/2/layout/IconVerticalSolidList"/>
    <dgm:cxn modelId="{83D529AA-C0A6-450A-AF3C-D3EA1682D4AF}" type="presParOf" srcId="{606F6374-0F83-4982-A0DA-1BE930C34F32}" destId="{496A1478-662E-4A7A-996D-8F0BC4A27727}" srcOrd="10" destOrd="0" presId="urn:microsoft.com/office/officeart/2018/2/layout/IconVerticalSolidList"/>
    <dgm:cxn modelId="{40149B7F-D7DC-4629-BFFA-39341A5101CD}" type="presParOf" srcId="{496A1478-662E-4A7A-996D-8F0BC4A27727}" destId="{70F4DEDE-734F-439A-BBAE-F9AAC3325B84}" srcOrd="0" destOrd="0" presId="urn:microsoft.com/office/officeart/2018/2/layout/IconVerticalSolidList"/>
    <dgm:cxn modelId="{817CCA93-446B-4CE9-B468-F588D9F16A7B}" type="presParOf" srcId="{496A1478-662E-4A7A-996D-8F0BC4A27727}" destId="{AA86621A-10FD-4916-8CCD-DD0E7AE24CAE}" srcOrd="1" destOrd="0" presId="urn:microsoft.com/office/officeart/2018/2/layout/IconVerticalSolidList"/>
    <dgm:cxn modelId="{FF1C1FBA-975D-44D2-A888-777B84F97FF1}" type="presParOf" srcId="{496A1478-662E-4A7A-996D-8F0BC4A27727}" destId="{DEECA369-6D66-45E9-BF77-85FDEB3A6DEB}" srcOrd="2" destOrd="0" presId="urn:microsoft.com/office/officeart/2018/2/layout/IconVerticalSolidList"/>
    <dgm:cxn modelId="{8107CB16-B4E1-475B-B26D-111A04C55026}" type="presParOf" srcId="{496A1478-662E-4A7A-996D-8F0BC4A27727}" destId="{4E3E05ED-DF46-4D56-9A5D-978317BE4A0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25BF22-20DE-4920-A1C3-2A995FAE00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769518F-69B5-4412-83F5-1EB104DC7E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• Decompose the Application</a:t>
          </a:r>
        </a:p>
      </dgm:t>
    </dgm:pt>
    <dgm:pt modelId="{94709365-3F93-4400-AE46-FD79367928FD}" type="parTrans" cxnId="{EDFB0C8A-1AA4-4498-9BB8-88F4A9CEE2DE}">
      <dgm:prSet/>
      <dgm:spPr/>
      <dgm:t>
        <a:bodyPr/>
        <a:lstStyle/>
        <a:p>
          <a:endParaRPr lang="en-US"/>
        </a:p>
      </dgm:t>
    </dgm:pt>
    <dgm:pt modelId="{9C728977-4979-4BE6-B218-1D50D3352806}" type="sibTrans" cxnId="{EDFB0C8A-1AA4-4498-9BB8-88F4A9CEE2DE}">
      <dgm:prSet/>
      <dgm:spPr/>
      <dgm:t>
        <a:bodyPr/>
        <a:lstStyle/>
        <a:p>
          <a:endParaRPr lang="en-US"/>
        </a:p>
      </dgm:t>
    </dgm:pt>
    <dgm:pt modelId="{1B9B0004-7C84-4C7D-B557-3466DEDCF5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STRIDE Threat Categorization</a:t>
          </a:r>
        </a:p>
      </dgm:t>
    </dgm:pt>
    <dgm:pt modelId="{F506244D-F636-4E04-9C50-B0F1D8598904}" type="parTrans" cxnId="{7A373D0A-39C9-4AAA-A9AD-B651B454FDF9}">
      <dgm:prSet/>
      <dgm:spPr/>
      <dgm:t>
        <a:bodyPr/>
        <a:lstStyle/>
        <a:p>
          <a:endParaRPr lang="en-US"/>
        </a:p>
      </dgm:t>
    </dgm:pt>
    <dgm:pt modelId="{33FC5136-1E90-4B15-9BE4-D52224EC0EDF}" type="sibTrans" cxnId="{7A373D0A-39C9-4AAA-A9AD-B651B454FDF9}">
      <dgm:prSet/>
      <dgm:spPr/>
      <dgm:t>
        <a:bodyPr/>
        <a:lstStyle/>
        <a:p>
          <a:endParaRPr lang="en-US"/>
        </a:p>
      </dgm:t>
    </dgm:pt>
    <dgm:pt modelId="{B66E5ED1-3773-4C60-9934-F4535AB84C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DREAD Risk Assessment</a:t>
          </a:r>
        </a:p>
      </dgm:t>
    </dgm:pt>
    <dgm:pt modelId="{6ABFDE67-CD7B-494A-AD2A-9F90B2F73073}" type="parTrans" cxnId="{374DC91B-AE61-4446-8B8F-6227A5C29CC5}">
      <dgm:prSet/>
      <dgm:spPr/>
      <dgm:t>
        <a:bodyPr/>
        <a:lstStyle/>
        <a:p>
          <a:endParaRPr lang="en-US"/>
        </a:p>
      </dgm:t>
    </dgm:pt>
    <dgm:pt modelId="{2DE964ED-406B-4497-A40C-9481A0A4B566}" type="sibTrans" cxnId="{374DC91B-AE61-4446-8B8F-6227A5C29CC5}">
      <dgm:prSet/>
      <dgm:spPr/>
      <dgm:t>
        <a:bodyPr/>
        <a:lstStyle/>
        <a:p>
          <a:endParaRPr lang="en-US"/>
        </a:p>
      </dgm:t>
    </dgm:pt>
    <dgm:pt modelId="{25CD68CD-0189-42AC-BBED-CEC07B0580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OWASP ASVS Security Controls</a:t>
          </a:r>
        </a:p>
      </dgm:t>
    </dgm:pt>
    <dgm:pt modelId="{AF9A4E91-A6E3-4A9A-AF1A-B6CF2B947550}" type="parTrans" cxnId="{C3723B58-D17C-4383-BA80-C2A3CD7E1A86}">
      <dgm:prSet/>
      <dgm:spPr/>
      <dgm:t>
        <a:bodyPr/>
        <a:lstStyle/>
        <a:p>
          <a:endParaRPr lang="en-US"/>
        </a:p>
      </dgm:t>
    </dgm:pt>
    <dgm:pt modelId="{14F1D598-BC57-4F9F-BAB9-93ABC7805BBC}" type="sibTrans" cxnId="{C3723B58-D17C-4383-BA80-C2A3CD7E1A86}">
      <dgm:prSet/>
      <dgm:spPr/>
      <dgm:t>
        <a:bodyPr/>
        <a:lstStyle/>
        <a:p>
          <a:endParaRPr lang="en-US"/>
        </a:p>
      </dgm:t>
    </dgm:pt>
    <dgm:pt modelId="{1121443D-E56F-434B-9861-802E6B1C289D}" type="pres">
      <dgm:prSet presAssocID="{DC25BF22-20DE-4920-A1C3-2A995FAE007F}" presName="root" presStyleCnt="0">
        <dgm:presLayoutVars>
          <dgm:dir/>
          <dgm:resizeHandles val="exact"/>
        </dgm:presLayoutVars>
      </dgm:prSet>
      <dgm:spPr/>
    </dgm:pt>
    <dgm:pt modelId="{79BEB66E-E0D5-4E6B-98D4-A739CB35EA57}" type="pres">
      <dgm:prSet presAssocID="{E769518F-69B5-4412-83F5-1EB104DC7E29}" presName="compNode" presStyleCnt="0"/>
      <dgm:spPr/>
    </dgm:pt>
    <dgm:pt modelId="{2D3872D2-FF70-4137-9C45-885F36967F54}" type="pres">
      <dgm:prSet presAssocID="{E769518F-69B5-4412-83F5-1EB104DC7E29}" presName="bgRect" presStyleLbl="bgShp" presStyleIdx="0" presStyleCnt="4"/>
      <dgm:spPr/>
    </dgm:pt>
    <dgm:pt modelId="{3B4638F7-D893-4DC9-B21C-C42793B23F6B}" type="pres">
      <dgm:prSet presAssocID="{E769518F-69B5-4412-83F5-1EB104DC7E2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131356F2-2589-42E8-8BDC-93B6AF37181D}" type="pres">
      <dgm:prSet presAssocID="{E769518F-69B5-4412-83F5-1EB104DC7E29}" presName="spaceRect" presStyleCnt="0"/>
      <dgm:spPr/>
    </dgm:pt>
    <dgm:pt modelId="{438C5D20-CAAE-42C4-A2A4-3A43C91BC4C9}" type="pres">
      <dgm:prSet presAssocID="{E769518F-69B5-4412-83F5-1EB104DC7E29}" presName="parTx" presStyleLbl="revTx" presStyleIdx="0" presStyleCnt="4">
        <dgm:presLayoutVars>
          <dgm:chMax val="0"/>
          <dgm:chPref val="0"/>
        </dgm:presLayoutVars>
      </dgm:prSet>
      <dgm:spPr/>
    </dgm:pt>
    <dgm:pt modelId="{9A6AAD14-8D05-4D6B-8F85-35CFC446B1AF}" type="pres">
      <dgm:prSet presAssocID="{9C728977-4979-4BE6-B218-1D50D3352806}" presName="sibTrans" presStyleCnt="0"/>
      <dgm:spPr/>
    </dgm:pt>
    <dgm:pt modelId="{F09A33B8-015C-42C1-825A-CF1A8C4D5EE9}" type="pres">
      <dgm:prSet presAssocID="{1B9B0004-7C84-4C7D-B557-3466DEDCF58A}" presName="compNode" presStyleCnt="0"/>
      <dgm:spPr/>
    </dgm:pt>
    <dgm:pt modelId="{DE5F3ED0-2FCE-4CC5-B551-1BBA62698D96}" type="pres">
      <dgm:prSet presAssocID="{1B9B0004-7C84-4C7D-B557-3466DEDCF58A}" presName="bgRect" presStyleLbl="bgShp" presStyleIdx="1" presStyleCnt="4"/>
      <dgm:spPr/>
    </dgm:pt>
    <dgm:pt modelId="{AFBD7045-9AD3-437A-8DA4-BB057581F980}" type="pres">
      <dgm:prSet presAssocID="{1B9B0004-7C84-4C7D-B557-3466DEDCF58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4D41BCD4-1289-4707-B265-D161F0DEBADE}" type="pres">
      <dgm:prSet presAssocID="{1B9B0004-7C84-4C7D-B557-3466DEDCF58A}" presName="spaceRect" presStyleCnt="0"/>
      <dgm:spPr/>
    </dgm:pt>
    <dgm:pt modelId="{64E8AD05-7C18-4FD6-A04E-57B09099AF91}" type="pres">
      <dgm:prSet presAssocID="{1B9B0004-7C84-4C7D-B557-3466DEDCF58A}" presName="parTx" presStyleLbl="revTx" presStyleIdx="1" presStyleCnt="4">
        <dgm:presLayoutVars>
          <dgm:chMax val="0"/>
          <dgm:chPref val="0"/>
        </dgm:presLayoutVars>
      </dgm:prSet>
      <dgm:spPr/>
    </dgm:pt>
    <dgm:pt modelId="{6BAEE16D-BBB8-4F60-8AF0-F784AFEA7BDA}" type="pres">
      <dgm:prSet presAssocID="{33FC5136-1E90-4B15-9BE4-D52224EC0EDF}" presName="sibTrans" presStyleCnt="0"/>
      <dgm:spPr/>
    </dgm:pt>
    <dgm:pt modelId="{0907C15A-96F9-4742-9AD1-0A8FBC1578AE}" type="pres">
      <dgm:prSet presAssocID="{B66E5ED1-3773-4C60-9934-F4535AB84CB9}" presName="compNode" presStyleCnt="0"/>
      <dgm:spPr/>
    </dgm:pt>
    <dgm:pt modelId="{25B828F7-D5EB-4DCC-9B90-57DA579F30B7}" type="pres">
      <dgm:prSet presAssocID="{B66E5ED1-3773-4C60-9934-F4535AB84CB9}" presName="bgRect" presStyleLbl="bgShp" presStyleIdx="2" presStyleCnt="4"/>
      <dgm:spPr/>
    </dgm:pt>
    <dgm:pt modelId="{2A0AA293-F3BF-447C-95F9-3F8949CD513D}" type="pres">
      <dgm:prSet presAssocID="{B66E5ED1-3773-4C60-9934-F4535AB84CB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lippery"/>
        </a:ext>
      </dgm:extLst>
    </dgm:pt>
    <dgm:pt modelId="{F715D93C-001D-465D-A654-70FE42BACCA3}" type="pres">
      <dgm:prSet presAssocID="{B66E5ED1-3773-4C60-9934-F4535AB84CB9}" presName="spaceRect" presStyleCnt="0"/>
      <dgm:spPr/>
    </dgm:pt>
    <dgm:pt modelId="{3F4C76DD-1FBC-45A5-BC2B-82A73A82EBA8}" type="pres">
      <dgm:prSet presAssocID="{B66E5ED1-3773-4C60-9934-F4535AB84CB9}" presName="parTx" presStyleLbl="revTx" presStyleIdx="2" presStyleCnt="4">
        <dgm:presLayoutVars>
          <dgm:chMax val="0"/>
          <dgm:chPref val="0"/>
        </dgm:presLayoutVars>
      </dgm:prSet>
      <dgm:spPr/>
    </dgm:pt>
    <dgm:pt modelId="{CBF34B84-F9B6-441D-BF6D-4BC43A299EA4}" type="pres">
      <dgm:prSet presAssocID="{2DE964ED-406B-4497-A40C-9481A0A4B566}" presName="sibTrans" presStyleCnt="0"/>
      <dgm:spPr/>
    </dgm:pt>
    <dgm:pt modelId="{F71C919F-4C30-4A60-A8AF-70A2F9611C61}" type="pres">
      <dgm:prSet presAssocID="{25CD68CD-0189-42AC-BBED-CEC07B05800D}" presName="compNode" presStyleCnt="0"/>
      <dgm:spPr/>
    </dgm:pt>
    <dgm:pt modelId="{2521B9FB-5480-4CA9-A958-413AB3BBD2F1}" type="pres">
      <dgm:prSet presAssocID="{25CD68CD-0189-42AC-BBED-CEC07B05800D}" presName="bgRect" presStyleLbl="bgShp" presStyleIdx="3" presStyleCnt="4"/>
      <dgm:spPr/>
    </dgm:pt>
    <dgm:pt modelId="{A9131EA7-CBAC-4C01-BC3C-9C7B8D6CBD09}" type="pres">
      <dgm:prSet presAssocID="{25CD68CD-0189-42AC-BBED-CEC07B05800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AF2AD2D-CEAD-483B-94F8-E7674DED4D13}" type="pres">
      <dgm:prSet presAssocID="{25CD68CD-0189-42AC-BBED-CEC07B05800D}" presName="spaceRect" presStyleCnt="0"/>
      <dgm:spPr/>
    </dgm:pt>
    <dgm:pt modelId="{FE186EB0-0A70-43D6-B961-8995369249E9}" type="pres">
      <dgm:prSet presAssocID="{25CD68CD-0189-42AC-BBED-CEC07B05800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A373D0A-39C9-4AAA-A9AD-B651B454FDF9}" srcId="{DC25BF22-20DE-4920-A1C3-2A995FAE007F}" destId="{1B9B0004-7C84-4C7D-B557-3466DEDCF58A}" srcOrd="1" destOrd="0" parTransId="{F506244D-F636-4E04-9C50-B0F1D8598904}" sibTransId="{33FC5136-1E90-4B15-9BE4-D52224EC0EDF}"/>
    <dgm:cxn modelId="{374DC91B-AE61-4446-8B8F-6227A5C29CC5}" srcId="{DC25BF22-20DE-4920-A1C3-2A995FAE007F}" destId="{B66E5ED1-3773-4C60-9934-F4535AB84CB9}" srcOrd="2" destOrd="0" parTransId="{6ABFDE67-CD7B-494A-AD2A-9F90B2F73073}" sibTransId="{2DE964ED-406B-4497-A40C-9481A0A4B566}"/>
    <dgm:cxn modelId="{2E4EC828-2837-4FE5-88C0-3E0E5CA57F85}" type="presOf" srcId="{DC25BF22-20DE-4920-A1C3-2A995FAE007F}" destId="{1121443D-E56F-434B-9861-802E6B1C289D}" srcOrd="0" destOrd="0" presId="urn:microsoft.com/office/officeart/2018/2/layout/IconVerticalSolidList"/>
    <dgm:cxn modelId="{1D0FAB64-8477-4E11-9A7E-96617BEC1997}" type="presOf" srcId="{E769518F-69B5-4412-83F5-1EB104DC7E29}" destId="{438C5D20-CAAE-42C4-A2A4-3A43C91BC4C9}" srcOrd="0" destOrd="0" presId="urn:microsoft.com/office/officeart/2018/2/layout/IconVerticalSolidList"/>
    <dgm:cxn modelId="{8E3D9D45-8C0D-44E0-9EE2-C5119DF1ADBD}" type="presOf" srcId="{1B9B0004-7C84-4C7D-B557-3466DEDCF58A}" destId="{64E8AD05-7C18-4FD6-A04E-57B09099AF91}" srcOrd="0" destOrd="0" presId="urn:microsoft.com/office/officeart/2018/2/layout/IconVerticalSolidList"/>
    <dgm:cxn modelId="{24476D6B-159D-4D8A-A60A-A3B88A84642A}" type="presOf" srcId="{25CD68CD-0189-42AC-BBED-CEC07B05800D}" destId="{FE186EB0-0A70-43D6-B961-8995369249E9}" srcOrd="0" destOrd="0" presId="urn:microsoft.com/office/officeart/2018/2/layout/IconVerticalSolidList"/>
    <dgm:cxn modelId="{C3723B58-D17C-4383-BA80-C2A3CD7E1A86}" srcId="{DC25BF22-20DE-4920-A1C3-2A995FAE007F}" destId="{25CD68CD-0189-42AC-BBED-CEC07B05800D}" srcOrd="3" destOrd="0" parTransId="{AF9A4E91-A6E3-4A9A-AF1A-B6CF2B947550}" sibTransId="{14F1D598-BC57-4F9F-BAB9-93ABC7805BBC}"/>
    <dgm:cxn modelId="{C26CC783-9C1B-4CF5-B6B0-72713C8F57E6}" type="presOf" srcId="{B66E5ED1-3773-4C60-9934-F4535AB84CB9}" destId="{3F4C76DD-1FBC-45A5-BC2B-82A73A82EBA8}" srcOrd="0" destOrd="0" presId="urn:microsoft.com/office/officeart/2018/2/layout/IconVerticalSolidList"/>
    <dgm:cxn modelId="{EDFB0C8A-1AA4-4498-9BB8-88F4A9CEE2DE}" srcId="{DC25BF22-20DE-4920-A1C3-2A995FAE007F}" destId="{E769518F-69B5-4412-83F5-1EB104DC7E29}" srcOrd="0" destOrd="0" parTransId="{94709365-3F93-4400-AE46-FD79367928FD}" sibTransId="{9C728977-4979-4BE6-B218-1D50D3352806}"/>
    <dgm:cxn modelId="{BAFC0746-E016-4A09-B9EC-86C6455D36AA}" type="presParOf" srcId="{1121443D-E56F-434B-9861-802E6B1C289D}" destId="{79BEB66E-E0D5-4E6B-98D4-A739CB35EA57}" srcOrd="0" destOrd="0" presId="urn:microsoft.com/office/officeart/2018/2/layout/IconVerticalSolidList"/>
    <dgm:cxn modelId="{49320BFD-872F-4147-BC64-1B6942F22F8F}" type="presParOf" srcId="{79BEB66E-E0D5-4E6B-98D4-A739CB35EA57}" destId="{2D3872D2-FF70-4137-9C45-885F36967F54}" srcOrd="0" destOrd="0" presId="urn:microsoft.com/office/officeart/2018/2/layout/IconVerticalSolidList"/>
    <dgm:cxn modelId="{1FF70E3A-AE17-4FEE-8934-07ADCA0736A1}" type="presParOf" srcId="{79BEB66E-E0D5-4E6B-98D4-A739CB35EA57}" destId="{3B4638F7-D893-4DC9-B21C-C42793B23F6B}" srcOrd="1" destOrd="0" presId="urn:microsoft.com/office/officeart/2018/2/layout/IconVerticalSolidList"/>
    <dgm:cxn modelId="{BFB85F90-4B22-4197-86E6-AF26505AAF41}" type="presParOf" srcId="{79BEB66E-E0D5-4E6B-98D4-A739CB35EA57}" destId="{131356F2-2589-42E8-8BDC-93B6AF37181D}" srcOrd="2" destOrd="0" presId="urn:microsoft.com/office/officeart/2018/2/layout/IconVerticalSolidList"/>
    <dgm:cxn modelId="{3F38D0C2-BF56-4EA0-933B-A9AB3ED1F899}" type="presParOf" srcId="{79BEB66E-E0D5-4E6B-98D4-A739CB35EA57}" destId="{438C5D20-CAAE-42C4-A2A4-3A43C91BC4C9}" srcOrd="3" destOrd="0" presId="urn:microsoft.com/office/officeart/2018/2/layout/IconVerticalSolidList"/>
    <dgm:cxn modelId="{339446D8-17A7-41F2-B758-A77950990ECF}" type="presParOf" srcId="{1121443D-E56F-434B-9861-802E6B1C289D}" destId="{9A6AAD14-8D05-4D6B-8F85-35CFC446B1AF}" srcOrd="1" destOrd="0" presId="urn:microsoft.com/office/officeart/2018/2/layout/IconVerticalSolidList"/>
    <dgm:cxn modelId="{1D1E6143-6AFD-40F5-BE37-0FA59BEB65EC}" type="presParOf" srcId="{1121443D-E56F-434B-9861-802E6B1C289D}" destId="{F09A33B8-015C-42C1-825A-CF1A8C4D5EE9}" srcOrd="2" destOrd="0" presId="urn:microsoft.com/office/officeart/2018/2/layout/IconVerticalSolidList"/>
    <dgm:cxn modelId="{3EB4A9A4-C008-4BE3-A813-19D28DA42FA6}" type="presParOf" srcId="{F09A33B8-015C-42C1-825A-CF1A8C4D5EE9}" destId="{DE5F3ED0-2FCE-4CC5-B551-1BBA62698D96}" srcOrd="0" destOrd="0" presId="urn:microsoft.com/office/officeart/2018/2/layout/IconVerticalSolidList"/>
    <dgm:cxn modelId="{585EA55B-DE97-44F4-9373-3FFC2408F680}" type="presParOf" srcId="{F09A33B8-015C-42C1-825A-CF1A8C4D5EE9}" destId="{AFBD7045-9AD3-437A-8DA4-BB057581F980}" srcOrd="1" destOrd="0" presId="urn:microsoft.com/office/officeart/2018/2/layout/IconVerticalSolidList"/>
    <dgm:cxn modelId="{EF4EF456-B4C4-4CF0-9F58-2CC03A4CCE2E}" type="presParOf" srcId="{F09A33B8-015C-42C1-825A-CF1A8C4D5EE9}" destId="{4D41BCD4-1289-4707-B265-D161F0DEBADE}" srcOrd="2" destOrd="0" presId="urn:microsoft.com/office/officeart/2018/2/layout/IconVerticalSolidList"/>
    <dgm:cxn modelId="{B660E92B-2B08-44C8-A0EE-683ECCA0CFA6}" type="presParOf" srcId="{F09A33B8-015C-42C1-825A-CF1A8C4D5EE9}" destId="{64E8AD05-7C18-4FD6-A04E-57B09099AF91}" srcOrd="3" destOrd="0" presId="urn:microsoft.com/office/officeart/2018/2/layout/IconVerticalSolidList"/>
    <dgm:cxn modelId="{2EAF2059-288A-478C-881F-C434F94A7514}" type="presParOf" srcId="{1121443D-E56F-434B-9861-802E6B1C289D}" destId="{6BAEE16D-BBB8-4F60-8AF0-F784AFEA7BDA}" srcOrd="3" destOrd="0" presId="urn:microsoft.com/office/officeart/2018/2/layout/IconVerticalSolidList"/>
    <dgm:cxn modelId="{7EB42E86-A852-43E8-A086-BEAE53C42673}" type="presParOf" srcId="{1121443D-E56F-434B-9861-802E6B1C289D}" destId="{0907C15A-96F9-4742-9AD1-0A8FBC1578AE}" srcOrd="4" destOrd="0" presId="urn:microsoft.com/office/officeart/2018/2/layout/IconVerticalSolidList"/>
    <dgm:cxn modelId="{84376842-DB39-4FA0-BE4B-AFD58DFA5DDC}" type="presParOf" srcId="{0907C15A-96F9-4742-9AD1-0A8FBC1578AE}" destId="{25B828F7-D5EB-4DCC-9B90-57DA579F30B7}" srcOrd="0" destOrd="0" presId="urn:microsoft.com/office/officeart/2018/2/layout/IconVerticalSolidList"/>
    <dgm:cxn modelId="{A142122D-DC7A-4860-A378-51E0DB850AB6}" type="presParOf" srcId="{0907C15A-96F9-4742-9AD1-0A8FBC1578AE}" destId="{2A0AA293-F3BF-447C-95F9-3F8949CD513D}" srcOrd="1" destOrd="0" presId="urn:microsoft.com/office/officeart/2018/2/layout/IconVerticalSolidList"/>
    <dgm:cxn modelId="{654E1155-E2BC-4BA6-9291-3F144B31D0EA}" type="presParOf" srcId="{0907C15A-96F9-4742-9AD1-0A8FBC1578AE}" destId="{F715D93C-001D-465D-A654-70FE42BACCA3}" srcOrd="2" destOrd="0" presId="urn:microsoft.com/office/officeart/2018/2/layout/IconVerticalSolidList"/>
    <dgm:cxn modelId="{EE089DED-0D7C-44D5-B0DE-BEE0DF87671B}" type="presParOf" srcId="{0907C15A-96F9-4742-9AD1-0A8FBC1578AE}" destId="{3F4C76DD-1FBC-45A5-BC2B-82A73A82EBA8}" srcOrd="3" destOrd="0" presId="urn:microsoft.com/office/officeart/2018/2/layout/IconVerticalSolidList"/>
    <dgm:cxn modelId="{3D477E6D-00CE-4B8F-90A6-DBF7CC1B0A34}" type="presParOf" srcId="{1121443D-E56F-434B-9861-802E6B1C289D}" destId="{CBF34B84-F9B6-441D-BF6D-4BC43A299EA4}" srcOrd="5" destOrd="0" presId="urn:microsoft.com/office/officeart/2018/2/layout/IconVerticalSolidList"/>
    <dgm:cxn modelId="{431D2CA9-E3D2-4C0C-A8E0-F8F55BF4F755}" type="presParOf" srcId="{1121443D-E56F-434B-9861-802E6B1C289D}" destId="{F71C919F-4C30-4A60-A8AF-70A2F9611C61}" srcOrd="6" destOrd="0" presId="urn:microsoft.com/office/officeart/2018/2/layout/IconVerticalSolidList"/>
    <dgm:cxn modelId="{F5DF7639-ECB0-43B5-B6B1-A9AA6553AB23}" type="presParOf" srcId="{F71C919F-4C30-4A60-A8AF-70A2F9611C61}" destId="{2521B9FB-5480-4CA9-A958-413AB3BBD2F1}" srcOrd="0" destOrd="0" presId="urn:microsoft.com/office/officeart/2018/2/layout/IconVerticalSolidList"/>
    <dgm:cxn modelId="{C5F2C36D-EEC4-48A9-903D-0DBD1139BC37}" type="presParOf" srcId="{F71C919F-4C30-4A60-A8AF-70A2F9611C61}" destId="{A9131EA7-CBAC-4C01-BC3C-9C7B8D6CBD09}" srcOrd="1" destOrd="0" presId="urn:microsoft.com/office/officeart/2018/2/layout/IconVerticalSolidList"/>
    <dgm:cxn modelId="{2AADCAE5-9CD5-43C4-9535-67269592CD11}" type="presParOf" srcId="{F71C919F-4C30-4A60-A8AF-70A2F9611C61}" destId="{FAF2AD2D-CEAD-483B-94F8-E7674DED4D13}" srcOrd="2" destOrd="0" presId="urn:microsoft.com/office/officeart/2018/2/layout/IconVerticalSolidList"/>
    <dgm:cxn modelId="{EE724653-6999-4A7C-97CA-BEB2271E4D79}" type="presParOf" srcId="{F71C919F-4C30-4A60-A8AF-70A2F9611C61}" destId="{FE186EB0-0A70-43D6-B961-8995369249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2931E1-19B6-40A2-B832-F8AE0E7AB3B7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F8E7597-1C33-4EC2-B1EF-97B0C36B70DE}">
      <dgm:prSet/>
      <dgm:spPr/>
      <dgm:t>
        <a:bodyPr/>
        <a:lstStyle/>
        <a:p>
          <a:r>
            <a:rPr lang="en-US" dirty="0"/>
            <a:t>• Spoofing: Authentication Threats</a:t>
          </a:r>
        </a:p>
      </dgm:t>
    </dgm:pt>
    <dgm:pt modelId="{CFF8C354-4C7E-43BB-9778-8E999CC46DC9}" type="parTrans" cxnId="{63F16801-9D89-4C15-A43C-13100926DE92}">
      <dgm:prSet/>
      <dgm:spPr/>
      <dgm:t>
        <a:bodyPr/>
        <a:lstStyle/>
        <a:p>
          <a:endParaRPr lang="en-US"/>
        </a:p>
      </dgm:t>
    </dgm:pt>
    <dgm:pt modelId="{08C011B0-8841-43E5-B295-9460F568A994}" type="sibTrans" cxnId="{63F16801-9D89-4C15-A43C-13100926DE92}">
      <dgm:prSet/>
      <dgm:spPr/>
      <dgm:t>
        <a:bodyPr/>
        <a:lstStyle/>
        <a:p>
          <a:endParaRPr lang="en-US"/>
        </a:p>
      </dgm:t>
    </dgm:pt>
    <dgm:pt modelId="{79079127-814C-4130-B738-1E3FBDDDBD65}">
      <dgm:prSet/>
      <dgm:spPr/>
      <dgm:t>
        <a:bodyPr/>
        <a:lstStyle/>
        <a:p>
          <a:r>
            <a:rPr lang="en-US" dirty="0"/>
            <a:t>• Tampering: Integrity Threats</a:t>
          </a:r>
        </a:p>
      </dgm:t>
    </dgm:pt>
    <dgm:pt modelId="{D68A66B6-692B-4E00-8766-EA4C8AA06A4B}" type="parTrans" cxnId="{B2D9FF83-B2CD-42DE-9941-DB0C46CF68B3}">
      <dgm:prSet/>
      <dgm:spPr/>
      <dgm:t>
        <a:bodyPr/>
        <a:lstStyle/>
        <a:p>
          <a:endParaRPr lang="en-US"/>
        </a:p>
      </dgm:t>
    </dgm:pt>
    <dgm:pt modelId="{40999189-AC54-4857-9CC2-4F3A5552F209}" type="sibTrans" cxnId="{B2D9FF83-B2CD-42DE-9941-DB0C46CF68B3}">
      <dgm:prSet/>
      <dgm:spPr/>
      <dgm:t>
        <a:bodyPr/>
        <a:lstStyle/>
        <a:p>
          <a:endParaRPr lang="en-US"/>
        </a:p>
      </dgm:t>
    </dgm:pt>
    <dgm:pt modelId="{8B49DCBC-2924-4500-8ADB-0EB98BB4AE63}">
      <dgm:prSet/>
      <dgm:spPr/>
      <dgm:t>
        <a:bodyPr/>
        <a:lstStyle/>
        <a:p>
          <a:r>
            <a:rPr lang="en-US" dirty="0"/>
            <a:t>• Repudiation: Non-Repudiation Threats</a:t>
          </a:r>
        </a:p>
      </dgm:t>
    </dgm:pt>
    <dgm:pt modelId="{7CD29E8E-18F8-4189-B5E3-7CB2ADAE8FF1}" type="parTrans" cxnId="{C5A0F57C-1A09-4515-8C06-96D561529C82}">
      <dgm:prSet/>
      <dgm:spPr/>
      <dgm:t>
        <a:bodyPr/>
        <a:lstStyle/>
        <a:p>
          <a:endParaRPr lang="en-US"/>
        </a:p>
      </dgm:t>
    </dgm:pt>
    <dgm:pt modelId="{29AB1B08-D599-4B50-9B27-1F0F121876FB}" type="sibTrans" cxnId="{C5A0F57C-1A09-4515-8C06-96D561529C82}">
      <dgm:prSet/>
      <dgm:spPr/>
      <dgm:t>
        <a:bodyPr/>
        <a:lstStyle/>
        <a:p>
          <a:endParaRPr lang="en-US"/>
        </a:p>
      </dgm:t>
    </dgm:pt>
    <dgm:pt modelId="{231B9041-2097-48C0-849A-763E1889A750}">
      <dgm:prSet/>
      <dgm:spPr/>
      <dgm:t>
        <a:bodyPr/>
        <a:lstStyle/>
        <a:p>
          <a:r>
            <a:rPr lang="en-US" dirty="0"/>
            <a:t>• Information Disclosure: Confidentiality Threats</a:t>
          </a:r>
        </a:p>
      </dgm:t>
    </dgm:pt>
    <dgm:pt modelId="{B97F1EF9-E426-4500-AE50-FEB2B074570A}" type="parTrans" cxnId="{050B2AFA-1AB3-42CD-BFF3-37455CE4E0F8}">
      <dgm:prSet/>
      <dgm:spPr/>
      <dgm:t>
        <a:bodyPr/>
        <a:lstStyle/>
        <a:p>
          <a:endParaRPr lang="en-US"/>
        </a:p>
      </dgm:t>
    </dgm:pt>
    <dgm:pt modelId="{D2569969-4993-4E96-A93F-DBD7653B3834}" type="sibTrans" cxnId="{050B2AFA-1AB3-42CD-BFF3-37455CE4E0F8}">
      <dgm:prSet/>
      <dgm:spPr/>
      <dgm:t>
        <a:bodyPr/>
        <a:lstStyle/>
        <a:p>
          <a:endParaRPr lang="en-US"/>
        </a:p>
      </dgm:t>
    </dgm:pt>
    <dgm:pt modelId="{E84A9935-9369-44C4-995C-A39FDDD546C4}">
      <dgm:prSet/>
      <dgm:spPr/>
      <dgm:t>
        <a:bodyPr/>
        <a:lstStyle/>
        <a:p>
          <a:r>
            <a:rPr lang="en-US" dirty="0"/>
            <a:t>• Denial of Service: Availability Threats</a:t>
          </a:r>
        </a:p>
      </dgm:t>
    </dgm:pt>
    <dgm:pt modelId="{DDCA5C3D-F944-4765-B990-9F2F3D7E5E2A}" type="parTrans" cxnId="{6EAC78DA-FD77-49F8-9264-996709653D61}">
      <dgm:prSet/>
      <dgm:spPr/>
      <dgm:t>
        <a:bodyPr/>
        <a:lstStyle/>
        <a:p>
          <a:endParaRPr lang="en-US"/>
        </a:p>
      </dgm:t>
    </dgm:pt>
    <dgm:pt modelId="{BC669862-EFC9-41EB-912C-49275A0F347E}" type="sibTrans" cxnId="{6EAC78DA-FD77-49F8-9264-996709653D61}">
      <dgm:prSet/>
      <dgm:spPr/>
      <dgm:t>
        <a:bodyPr/>
        <a:lstStyle/>
        <a:p>
          <a:endParaRPr lang="en-US"/>
        </a:p>
      </dgm:t>
    </dgm:pt>
    <dgm:pt modelId="{0A606441-538F-4B1D-8266-4DEF214B241E}">
      <dgm:prSet/>
      <dgm:spPr/>
      <dgm:t>
        <a:bodyPr/>
        <a:lstStyle/>
        <a:p>
          <a:r>
            <a:rPr lang="en-US" dirty="0"/>
            <a:t>• Elevation of Privilege: Authorization Threats</a:t>
          </a:r>
        </a:p>
      </dgm:t>
    </dgm:pt>
    <dgm:pt modelId="{B705739B-BB79-4275-8320-F6176C748335}" type="parTrans" cxnId="{DB9551BD-2B32-4378-8E52-56B10F678DF8}">
      <dgm:prSet/>
      <dgm:spPr/>
      <dgm:t>
        <a:bodyPr/>
        <a:lstStyle/>
        <a:p>
          <a:endParaRPr lang="en-US"/>
        </a:p>
      </dgm:t>
    </dgm:pt>
    <dgm:pt modelId="{A3045562-CB45-4474-A7A3-EB1D135945D3}" type="sibTrans" cxnId="{DB9551BD-2B32-4378-8E52-56B10F678DF8}">
      <dgm:prSet/>
      <dgm:spPr/>
      <dgm:t>
        <a:bodyPr/>
        <a:lstStyle/>
        <a:p>
          <a:endParaRPr lang="en-US"/>
        </a:p>
      </dgm:t>
    </dgm:pt>
    <dgm:pt modelId="{475DA044-BD8F-40BD-84D4-0548A620B3E2}" type="pres">
      <dgm:prSet presAssocID="{4B2931E1-19B6-40A2-B832-F8AE0E7AB3B7}" presName="vert0" presStyleCnt="0">
        <dgm:presLayoutVars>
          <dgm:dir/>
          <dgm:animOne val="branch"/>
          <dgm:animLvl val="lvl"/>
        </dgm:presLayoutVars>
      </dgm:prSet>
      <dgm:spPr/>
    </dgm:pt>
    <dgm:pt modelId="{2D7436ED-7A5F-4697-9502-335BA578C4DD}" type="pres">
      <dgm:prSet presAssocID="{0F8E7597-1C33-4EC2-B1EF-97B0C36B70DE}" presName="thickLine" presStyleLbl="alignNode1" presStyleIdx="0" presStyleCnt="6"/>
      <dgm:spPr/>
    </dgm:pt>
    <dgm:pt modelId="{3C24DBB0-E6B3-42C0-AE76-3DB5F37A4B0D}" type="pres">
      <dgm:prSet presAssocID="{0F8E7597-1C33-4EC2-B1EF-97B0C36B70DE}" presName="horz1" presStyleCnt="0"/>
      <dgm:spPr/>
    </dgm:pt>
    <dgm:pt modelId="{6B655BE3-7700-4A2F-9EF7-E7641C0BB36D}" type="pres">
      <dgm:prSet presAssocID="{0F8E7597-1C33-4EC2-B1EF-97B0C36B70DE}" presName="tx1" presStyleLbl="revTx" presStyleIdx="0" presStyleCnt="6"/>
      <dgm:spPr/>
    </dgm:pt>
    <dgm:pt modelId="{2D15F564-64EE-47BB-927B-7F8540614880}" type="pres">
      <dgm:prSet presAssocID="{0F8E7597-1C33-4EC2-B1EF-97B0C36B70DE}" presName="vert1" presStyleCnt="0"/>
      <dgm:spPr/>
    </dgm:pt>
    <dgm:pt modelId="{A0D8BAE6-0124-4234-BA54-CE4D7231F014}" type="pres">
      <dgm:prSet presAssocID="{79079127-814C-4130-B738-1E3FBDDDBD65}" presName="thickLine" presStyleLbl="alignNode1" presStyleIdx="1" presStyleCnt="6"/>
      <dgm:spPr/>
    </dgm:pt>
    <dgm:pt modelId="{294F0DCA-D0A5-4AFE-8921-6F461C8D86E0}" type="pres">
      <dgm:prSet presAssocID="{79079127-814C-4130-B738-1E3FBDDDBD65}" presName="horz1" presStyleCnt="0"/>
      <dgm:spPr/>
    </dgm:pt>
    <dgm:pt modelId="{E8AE60B6-AEA1-4D5A-B489-941741DED532}" type="pres">
      <dgm:prSet presAssocID="{79079127-814C-4130-B738-1E3FBDDDBD65}" presName="tx1" presStyleLbl="revTx" presStyleIdx="1" presStyleCnt="6"/>
      <dgm:spPr/>
    </dgm:pt>
    <dgm:pt modelId="{2CA65FAC-06A8-4A4E-8871-3B8999B51DC3}" type="pres">
      <dgm:prSet presAssocID="{79079127-814C-4130-B738-1E3FBDDDBD65}" presName="vert1" presStyleCnt="0"/>
      <dgm:spPr/>
    </dgm:pt>
    <dgm:pt modelId="{6A267E86-0B76-4E26-A0B0-C1F3C3ED0911}" type="pres">
      <dgm:prSet presAssocID="{8B49DCBC-2924-4500-8ADB-0EB98BB4AE63}" presName="thickLine" presStyleLbl="alignNode1" presStyleIdx="2" presStyleCnt="6"/>
      <dgm:spPr/>
    </dgm:pt>
    <dgm:pt modelId="{D9B57E3B-51AA-46CA-AD46-EC702839B9B4}" type="pres">
      <dgm:prSet presAssocID="{8B49DCBC-2924-4500-8ADB-0EB98BB4AE63}" presName="horz1" presStyleCnt="0"/>
      <dgm:spPr/>
    </dgm:pt>
    <dgm:pt modelId="{0BCEB5F3-B709-41DA-8AF6-301A8D695413}" type="pres">
      <dgm:prSet presAssocID="{8B49DCBC-2924-4500-8ADB-0EB98BB4AE63}" presName="tx1" presStyleLbl="revTx" presStyleIdx="2" presStyleCnt="6"/>
      <dgm:spPr/>
    </dgm:pt>
    <dgm:pt modelId="{79452097-2849-4157-B4BC-E9192111DA42}" type="pres">
      <dgm:prSet presAssocID="{8B49DCBC-2924-4500-8ADB-0EB98BB4AE63}" presName="vert1" presStyleCnt="0"/>
      <dgm:spPr/>
    </dgm:pt>
    <dgm:pt modelId="{31E73721-2D6C-4346-9EF4-FC5B83427195}" type="pres">
      <dgm:prSet presAssocID="{231B9041-2097-48C0-849A-763E1889A750}" presName="thickLine" presStyleLbl="alignNode1" presStyleIdx="3" presStyleCnt="6"/>
      <dgm:spPr/>
    </dgm:pt>
    <dgm:pt modelId="{8830DF4A-3F7B-4E6E-80C4-0A8BE4278DF4}" type="pres">
      <dgm:prSet presAssocID="{231B9041-2097-48C0-849A-763E1889A750}" presName="horz1" presStyleCnt="0"/>
      <dgm:spPr/>
    </dgm:pt>
    <dgm:pt modelId="{DB0EC34E-1AFA-407D-A585-1DFCFB00404B}" type="pres">
      <dgm:prSet presAssocID="{231B9041-2097-48C0-849A-763E1889A750}" presName="tx1" presStyleLbl="revTx" presStyleIdx="3" presStyleCnt="6"/>
      <dgm:spPr/>
    </dgm:pt>
    <dgm:pt modelId="{53B74720-C82B-4AFC-A8EC-4837CE58A5C6}" type="pres">
      <dgm:prSet presAssocID="{231B9041-2097-48C0-849A-763E1889A750}" presName="vert1" presStyleCnt="0"/>
      <dgm:spPr/>
    </dgm:pt>
    <dgm:pt modelId="{9F4C1B48-31D7-4544-86A4-0C0DA9714E39}" type="pres">
      <dgm:prSet presAssocID="{E84A9935-9369-44C4-995C-A39FDDD546C4}" presName="thickLine" presStyleLbl="alignNode1" presStyleIdx="4" presStyleCnt="6"/>
      <dgm:spPr/>
    </dgm:pt>
    <dgm:pt modelId="{BEA8049D-5788-4C0E-A9F7-DB35F2FC8069}" type="pres">
      <dgm:prSet presAssocID="{E84A9935-9369-44C4-995C-A39FDDD546C4}" presName="horz1" presStyleCnt="0"/>
      <dgm:spPr/>
    </dgm:pt>
    <dgm:pt modelId="{E10D41FC-B5BE-4593-91F2-545140D08381}" type="pres">
      <dgm:prSet presAssocID="{E84A9935-9369-44C4-995C-A39FDDD546C4}" presName="tx1" presStyleLbl="revTx" presStyleIdx="4" presStyleCnt="6"/>
      <dgm:spPr/>
    </dgm:pt>
    <dgm:pt modelId="{6E282977-917A-4827-92A7-2F23191A46E6}" type="pres">
      <dgm:prSet presAssocID="{E84A9935-9369-44C4-995C-A39FDDD546C4}" presName="vert1" presStyleCnt="0"/>
      <dgm:spPr/>
    </dgm:pt>
    <dgm:pt modelId="{B580D5C7-A2DA-4187-A641-FD713D669C68}" type="pres">
      <dgm:prSet presAssocID="{0A606441-538F-4B1D-8266-4DEF214B241E}" presName="thickLine" presStyleLbl="alignNode1" presStyleIdx="5" presStyleCnt="6"/>
      <dgm:spPr/>
    </dgm:pt>
    <dgm:pt modelId="{1C40AC3B-B16A-42BE-9BF5-21CC62E027AB}" type="pres">
      <dgm:prSet presAssocID="{0A606441-538F-4B1D-8266-4DEF214B241E}" presName="horz1" presStyleCnt="0"/>
      <dgm:spPr/>
    </dgm:pt>
    <dgm:pt modelId="{BEF862F6-CF7A-4346-A0F8-8B1F39EE7400}" type="pres">
      <dgm:prSet presAssocID="{0A606441-538F-4B1D-8266-4DEF214B241E}" presName="tx1" presStyleLbl="revTx" presStyleIdx="5" presStyleCnt="6"/>
      <dgm:spPr/>
    </dgm:pt>
    <dgm:pt modelId="{6FF58347-BA5A-4142-9679-295D43F75A4A}" type="pres">
      <dgm:prSet presAssocID="{0A606441-538F-4B1D-8266-4DEF214B241E}" presName="vert1" presStyleCnt="0"/>
      <dgm:spPr/>
    </dgm:pt>
  </dgm:ptLst>
  <dgm:cxnLst>
    <dgm:cxn modelId="{63F16801-9D89-4C15-A43C-13100926DE92}" srcId="{4B2931E1-19B6-40A2-B832-F8AE0E7AB3B7}" destId="{0F8E7597-1C33-4EC2-B1EF-97B0C36B70DE}" srcOrd="0" destOrd="0" parTransId="{CFF8C354-4C7E-43BB-9778-8E999CC46DC9}" sibTransId="{08C011B0-8841-43E5-B295-9460F568A994}"/>
    <dgm:cxn modelId="{03986037-6418-4377-94D8-80703D753C8B}" type="presOf" srcId="{231B9041-2097-48C0-849A-763E1889A750}" destId="{DB0EC34E-1AFA-407D-A585-1DFCFB00404B}" srcOrd="0" destOrd="0" presId="urn:microsoft.com/office/officeart/2008/layout/LinedList"/>
    <dgm:cxn modelId="{26107441-6DFE-4FCA-AC7F-6FE1E979BBC1}" type="presOf" srcId="{E84A9935-9369-44C4-995C-A39FDDD546C4}" destId="{E10D41FC-B5BE-4593-91F2-545140D08381}" srcOrd="0" destOrd="0" presId="urn:microsoft.com/office/officeart/2008/layout/LinedList"/>
    <dgm:cxn modelId="{C5A0F57C-1A09-4515-8C06-96D561529C82}" srcId="{4B2931E1-19B6-40A2-B832-F8AE0E7AB3B7}" destId="{8B49DCBC-2924-4500-8ADB-0EB98BB4AE63}" srcOrd="2" destOrd="0" parTransId="{7CD29E8E-18F8-4189-B5E3-7CB2ADAE8FF1}" sibTransId="{29AB1B08-D599-4B50-9B27-1F0F121876FB}"/>
    <dgm:cxn modelId="{26967283-867E-433A-86CC-9DB8FC8BB492}" type="presOf" srcId="{8B49DCBC-2924-4500-8ADB-0EB98BB4AE63}" destId="{0BCEB5F3-B709-41DA-8AF6-301A8D695413}" srcOrd="0" destOrd="0" presId="urn:microsoft.com/office/officeart/2008/layout/LinedList"/>
    <dgm:cxn modelId="{B2D9FF83-B2CD-42DE-9941-DB0C46CF68B3}" srcId="{4B2931E1-19B6-40A2-B832-F8AE0E7AB3B7}" destId="{79079127-814C-4130-B738-1E3FBDDDBD65}" srcOrd="1" destOrd="0" parTransId="{D68A66B6-692B-4E00-8766-EA4C8AA06A4B}" sibTransId="{40999189-AC54-4857-9CC2-4F3A5552F209}"/>
    <dgm:cxn modelId="{7E990390-4055-49FA-A4FC-57773B7C3E03}" type="presOf" srcId="{0A606441-538F-4B1D-8266-4DEF214B241E}" destId="{BEF862F6-CF7A-4346-A0F8-8B1F39EE7400}" srcOrd="0" destOrd="0" presId="urn:microsoft.com/office/officeart/2008/layout/LinedList"/>
    <dgm:cxn modelId="{CD03FAA2-4AF8-4ABD-ADD7-A14D8B707669}" type="presOf" srcId="{4B2931E1-19B6-40A2-B832-F8AE0E7AB3B7}" destId="{475DA044-BD8F-40BD-84D4-0548A620B3E2}" srcOrd="0" destOrd="0" presId="urn:microsoft.com/office/officeart/2008/layout/LinedList"/>
    <dgm:cxn modelId="{DB9551BD-2B32-4378-8E52-56B10F678DF8}" srcId="{4B2931E1-19B6-40A2-B832-F8AE0E7AB3B7}" destId="{0A606441-538F-4B1D-8266-4DEF214B241E}" srcOrd="5" destOrd="0" parTransId="{B705739B-BB79-4275-8320-F6176C748335}" sibTransId="{A3045562-CB45-4474-A7A3-EB1D135945D3}"/>
    <dgm:cxn modelId="{02E730CB-965D-4C3E-A850-7C8E10656200}" type="presOf" srcId="{0F8E7597-1C33-4EC2-B1EF-97B0C36B70DE}" destId="{6B655BE3-7700-4A2F-9EF7-E7641C0BB36D}" srcOrd="0" destOrd="0" presId="urn:microsoft.com/office/officeart/2008/layout/LinedList"/>
    <dgm:cxn modelId="{6EAC78DA-FD77-49F8-9264-996709653D61}" srcId="{4B2931E1-19B6-40A2-B832-F8AE0E7AB3B7}" destId="{E84A9935-9369-44C4-995C-A39FDDD546C4}" srcOrd="4" destOrd="0" parTransId="{DDCA5C3D-F944-4765-B990-9F2F3D7E5E2A}" sibTransId="{BC669862-EFC9-41EB-912C-49275A0F347E}"/>
    <dgm:cxn modelId="{E4B81DEA-E832-49D0-B6CE-D98827C45CA1}" type="presOf" srcId="{79079127-814C-4130-B738-1E3FBDDDBD65}" destId="{E8AE60B6-AEA1-4D5A-B489-941741DED532}" srcOrd="0" destOrd="0" presId="urn:microsoft.com/office/officeart/2008/layout/LinedList"/>
    <dgm:cxn modelId="{050B2AFA-1AB3-42CD-BFF3-37455CE4E0F8}" srcId="{4B2931E1-19B6-40A2-B832-F8AE0E7AB3B7}" destId="{231B9041-2097-48C0-849A-763E1889A750}" srcOrd="3" destOrd="0" parTransId="{B97F1EF9-E426-4500-AE50-FEB2B074570A}" sibTransId="{D2569969-4993-4E96-A93F-DBD7653B3834}"/>
    <dgm:cxn modelId="{9FA47F21-4ACF-4EED-8DCC-C5389D321E93}" type="presParOf" srcId="{475DA044-BD8F-40BD-84D4-0548A620B3E2}" destId="{2D7436ED-7A5F-4697-9502-335BA578C4DD}" srcOrd="0" destOrd="0" presId="urn:microsoft.com/office/officeart/2008/layout/LinedList"/>
    <dgm:cxn modelId="{B037752F-789C-45F7-B6AC-2BDF9EF81C36}" type="presParOf" srcId="{475DA044-BD8F-40BD-84D4-0548A620B3E2}" destId="{3C24DBB0-E6B3-42C0-AE76-3DB5F37A4B0D}" srcOrd="1" destOrd="0" presId="urn:microsoft.com/office/officeart/2008/layout/LinedList"/>
    <dgm:cxn modelId="{3CABF883-F808-4DAB-A9B1-9A05807BFCCC}" type="presParOf" srcId="{3C24DBB0-E6B3-42C0-AE76-3DB5F37A4B0D}" destId="{6B655BE3-7700-4A2F-9EF7-E7641C0BB36D}" srcOrd="0" destOrd="0" presId="urn:microsoft.com/office/officeart/2008/layout/LinedList"/>
    <dgm:cxn modelId="{C9B7D298-18F0-4528-B405-FD61465E16CD}" type="presParOf" srcId="{3C24DBB0-E6B3-42C0-AE76-3DB5F37A4B0D}" destId="{2D15F564-64EE-47BB-927B-7F8540614880}" srcOrd="1" destOrd="0" presId="urn:microsoft.com/office/officeart/2008/layout/LinedList"/>
    <dgm:cxn modelId="{90078AA6-693A-4864-B469-B365B1B0C87A}" type="presParOf" srcId="{475DA044-BD8F-40BD-84D4-0548A620B3E2}" destId="{A0D8BAE6-0124-4234-BA54-CE4D7231F014}" srcOrd="2" destOrd="0" presId="urn:microsoft.com/office/officeart/2008/layout/LinedList"/>
    <dgm:cxn modelId="{A0D43C46-1A3C-469A-B927-0481A090FB2B}" type="presParOf" srcId="{475DA044-BD8F-40BD-84D4-0548A620B3E2}" destId="{294F0DCA-D0A5-4AFE-8921-6F461C8D86E0}" srcOrd="3" destOrd="0" presId="urn:microsoft.com/office/officeart/2008/layout/LinedList"/>
    <dgm:cxn modelId="{4D9A2E30-4B30-45CE-8E8A-B03323808E77}" type="presParOf" srcId="{294F0DCA-D0A5-4AFE-8921-6F461C8D86E0}" destId="{E8AE60B6-AEA1-4D5A-B489-941741DED532}" srcOrd="0" destOrd="0" presId="urn:microsoft.com/office/officeart/2008/layout/LinedList"/>
    <dgm:cxn modelId="{1E4CE6FA-42E2-4D66-8E40-5728ABD88284}" type="presParOf" srcId="{294F0DCA-D0A5-4AFE-8921-6F461C8D86E0}" destId="{2CA65FAC-06A8-4A4E-8871-3B8999B51DC3}" srcOrd="1" destOrd="0" presId="urn:microsoft.com/office/officeart/2008/layout/LinedList"/>
    <dgm:cxn modelId="{75EA7038-7C9D-4733-9D25-D12CDD62FBF9}" type="presParOf" srcId="{475DA044-BD8F-40BD-84D4-0548A620B3E2}" destId="{6A267E86-0B76-4E26-A0B0-C1F3C3ED0911}" srcOrd="4" destOrd="0" presId="urn:microsoft.com/office/officeart/2008/layout/LinedList"/>
    <dgm:cxn modelId="{A5F0B3B1-A50D-4A5A-A528-EDF28145DED3}" type="presParOf" srcId="{475DA044-BD8F-40BD-84D4-0548A620B3E2}" destId="{D9B57E3B-51AA-46CA-AD46-EC702839B9B4}" srcOrd="5" destOrd="0" presId="urn:microsoft.com/office/officeart/2008/layout/LinedList"/>
    <dgm:cxn modelId="{2FC5E6A1-7D85-4720-9EA3-17F51D18445E}" type="presParOf" srcId="{D9B57E3B-51AA-46CA-AD46-EC702839B9B4}" destId="{0BCEB5F3-B709-41DA-8AF6-301A8D695413}" srcOrd="0" destOrd="0" presId="urn:microsoft.com/office/officeart/2008/layout/LinedList"/>
    <dgm:cxn modelId="{9A939F1A-1057-47E3-8F49-8156D2FBB04E}" type="presParOf" srcId="{D9B57E3B-51AA-46CA-AD46-EC702839B9B4}" destId="{79452097-2849-4157-B4BC-E9192111DA42}" srcOrd="1" destOrd="0" presId="urn:microsoft.com/office/officeart/2008/layout/LinedList"/>
    <dgm:cxn modelId="{B32F3AC6-CA38-436B-932A-CD6797C9BBAA}" type="presParOf" srcId="{475DA044-BD8F-40BD-84D4-0548A620B3E2}" destId="{31E73721-2D6C-4346-9EF4-FC5B83427195}" srcOrd="6" destOrd="0" presId="urn:microsoft.com/office/officeart/2008/layout/LinedList"/>
    <dgm:cxn modelId="{922FD888-BB7C-4BE8-BEDB-BCB8B5DC01FF}" type="presParOf" srcId="{475DA044-BD8F-40BD-84D4-0548A620B3E2}" destId="{8830DF4A-3F7B-4E6E-80C4-0A8BE4278DF4}" srcOrd="7" destOrd="0" presId="urn:microsoft.com/office/officeart/2008/layout/LinedList"/>
    <dgm:cxn modelId="{06F72487-20F7-42F0-8789-77CDD9F78D9A}" type="presParOf" srcId="{8830DF4A-3F7B-4E6E-80C4-0A8BE4278DF4}" destId="{DB0EC34E-1AFA-407D-A585-1DFCFB00404B}" srcOrd="0" destOrd="0" presId="urn:microsoft.com/office/officeart/2008/layout/LinedList"/>
    <dgm:cxn modelId="{C205E56E-FCCE-45BA-AC86-383296079B24}" type="presParOf" srcId="{8830DF4A-3F7B-4E6E-80C4-0A8BE4278DF4}" destId="{53B74720-C82B-4AFC-A8EC-4837CE58A5C6}" srcOrd="1" destOrd="0" presId="urn:microsoft.com/office/officeart/2008/layout/LinedList"/>
    <dgm:cxn modelId="{76D1CD9B-C42A-4B45-8E0E-4A914DBE55D3}" type="presParOf" srcId="{475DA044-BD8F-40BD-84D4-0548A620B3E2}" destId="{9F4C1B48-31D7-4544-86A4-0C0DA9714E39}" srcOrd="8" destOrd="0" presId="urn:microsoft.com/office/officeart/2008/layout/LinedList"/>
    <dgm:cxn modelId="{5229B30D-0805-47F4-B2FC-9CB28A8D3D6E}" type="presParOf" srcId="{475DA044-BD8F-40BD-84D4-0548A620B3E2}" destId="{BEA8049D-5788-4C0E-A9F7-DB35F2FC8069}" srcOrd="9" destOrd="0" presId="urn:microsoft.com/office/officeart/2008/layout/LinedList"/>
    <dgm:cxn modelId="{9B5B0476-01F0-4D51-A801-7437958E2F93}" type="presParOf" srcId="{BEA8049D-5788-4C0E-A9F7-DB35F2FC8069}" destId="{E10D41FC-B5BE-4593-91F2-545140D08381}" srcOrd="0" destOrd="0" presId="urn:microsoft.com/office/officeart/2008/layout/LinedList"/>
    <dgm:cxn modelId="{B141AEB7-2D1B-435D-B958-AD6AD6638538}" type="presParOf" srcId="{BEA8049D-5788-4C0E-A9F7-DB35F2FC8069}" destId="{6E282977-917A-4827-92A7-2F23191A46E6}" srcOrd="1" destOrd="0" presId="urn:microsoft.com/office/officeart/2008/layout/LinedList"/>
    <dgm:cxn modelId="{0667EE65-58CF-4EFC-98D1-6E29DEDB375D}" type="presParOf" srcId="{475DA044-BD8F-40BD-84D4-0548A620B3E2}" destId="{B580D5C7-A2DA-4187-A641-FD713D669C68}" srcOrd="10" destOrd="0" presId="urn:microsoft.com/office/officeart/2008/layout/LinedList"/>
    <dgm:cxn modelId="{1C7578CA-7B03-4462-9F21-67E29043AF61}" type="presParOf" srcId="{475DA044-BD8F-40BD-84D4-0548A620B3E2}" destId="{1C40AC3B-B16A-42BE-9BF5-21CC62E027AB}" srcOrd="11" destOrd="0" presId="urn:microsoft.com/office/officeart/2008/layout/LinedList"/>
    <dgm:cxn modelId="{F44276F8-E98F-4B5A-B71A-597A06E11765}" type="presParOf" srcId="{1C40AC3B-B16A-42BE-9BF5-21CC62E027AB}" destId="{BEF862F6-CF7A-4346-A0F8-8B1F39EE7400}" srcOrd="0" destOrd="0" presId="urn:microsoft.com/office/officeart/2008/layout/LinedList"/>
    <dgm:cxn modelId="{8853C1EC-7ECB-4A18-B2CC-344FE71CADD4}" type="presParOf" srcId="{1C40AC3B-B16A-42BE-9BF5-21CC62E027AB}" destId="{6FF58347-BA5A-4142-9679-295D43F75A4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2E8018E-2075-40E5-8850-47E84B725A7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7295653-0837-43FB-B2BB-00276674F74D}">
      <dgm:prSet/>
      <dgm:spPr/>
      <dgm:t>
        <a:bodyPr/>
        <a:lstStyle/>
        <a:p>
          <a:r>
            <a:rPr lang="en-US"/>
            <a:t>• Damage Potential (D): Impact on data &amp; operations</a:t>
          </a:r>
        </a:p>
      </dgm:t>
    </dgm:pt>
    <dgm:pt modelId="{7754700C-8663-45E3-ABD6-614BC37D68D7}" type="parTrans" cxnId="{59606E60-6E90-4296-9082-09B753B759E3}">
      <dgm:prSet/>
      <dgm:spPr/>
      <dgm:t>
        <a:bodyPr/>
        <a:lstStyle/>
        <a:p>
          <a:endParaRPr lang="en-US"/>
        </a:p>
      </dgm:t>
    </dgm:pt>
    <dgm:pt modelId="{19700799-115B-49C7-8C75-D4185CBB259A}" type="sibTrans" cxnId="{59606E60-6E90-4296-9082-09B753B759E3}">
      <dgm:prSet/>
      <dgm:spPr/>
      <dgm:t>
        <a:bodyPr/>
        <a:lstStyle/>
        <a:p>
          <a:endParaRPr lang="en-US"/>
        </a:p>
      </dgm:t>
    </dgm:pt>
    <dgm:pt modelId="{2718ACC1-2662-4E7D-AC4C-C34D36302F8F}">
      <dgm:prSet/>
      <dgm:spPr/>
      <dgm:t>
        <a:bodyPr/>
        <a:lstStyle/>
        <a:p>
          <a:r>
            <a:rPr lang="en-US"/>
            <a:t>• Reproducibility (R): How easy the attack can be repeated</a:t>
          </a:r>
        </a:p>
      </dgm:t>
    </dgm:pt>
    <dgm:pt modelId="{D5D5ACCC-9318-4B72-BE68-0CD41FABCDC6}" type="parTrans" cxnId="{8F2782C8-1DDD-4955-B282-BCADA0CB495C}">
      <dgm:prSet/>
      <dgm:spPr/>
      <dgm:t>
        <a:bodyPr/>
        <a:lstStyle/>
        <a:p>
          <a:endParaRPr lang="en-US"/>
        </a:p>
      </dgm:t>
    </dgm:pt>
    <dgm:pt modelId="{72A659F7-64EE-4E80-A6B1-78BA53BE4A93}" type="sibTrans" cxnId="{8F2782C8-1DDD-4955-B282-BCADA0CB495C}">
      <dgm:prSet/>
      <dgm:spPr/>
      <dgm:t>
        <a:bodyPr/>
        <a:lstStyle/>
        <a:p>
          <a:endParaRPr lang="en-US"/>
        </a:p>
      </dgm:t>
    </dgm:pt>
    <dgm:pt modelId="{35D6F134-C20B-4647-A4E4-C780160B07CF}">
      <dgm:prSet/>
      <dgm:spPr/>
      <dgm:t>
        <a:bodyPr/>
        <a:lstStyle/>
        <a:p>
          <a:r>
            <a:rPr lang="en-US"/>
            <a:t>• Exploitability (E): Difficulty of executing the attack</a:t>
          </a:r>
        </a:p>
      </dgm:t>
    </dgm:pt>
    <dgm:pt modelId="{749D20F0-75F7-4676-990E-077C0F2FEC70}" type="parTrans" cxnId="{F25E98B1-D738-43A3-8D89-7841CD83339E}">
      <dgm:prSet/>
      <dgm:spPr/>
      <dgm:t>
        <a:bodyPr/>
        <a:lstStyle/>
        <a:p>
          <a:endParaRPr lang="en-US"/>
        </a:p>
      </dgm:t>
    </dgm:pt>
    <dgm:pt modelId="{E2F30318-01EE-4C90-B0F2-AF5DA53B728B}" type="sibTrans" cxnId="{F25E98B1-D738-43A3-8D89-7841CD83339E}">
      <dgm:prSet/>
      <dgm:spPr/>
      <dgm:t>
        <a:bodyPr/>
        <a:lstStyle/>
        <a:p>
          <a:endParaRPr lang="en-US"/>
        </a:p>
      </dgm:t>
    </dgm:pt>
    <dgm:pt modelId="{9CF6D71C-2311-471B-B177-B3A90816CA79}">
      <dgm:prSet/>
      <dgm:spPr/>
      <dgm:t>
        <a:bodyPr/>
        <a:lstStyle/>
        <a:p>
          <a:r>
            <a:rPr lang="en-US"/>
            <a:t>• Affected Users (A): Number of users impacted</a:t>
          </a:r>
        </a:p>
      </dgm:t>
    </dgm:pt>
    <dgm:pt modelId="{50896C41-AB59-4280-8EFF-524AE94659BC}" type="parTrans" cxnId="{CD67700F-662E-4329-B087-AC3CFBF32AE1}">
      <dgm:prSet/>
      <dgm:spPr/>
      <dgm:t>
        <a:bodyPr/>
        <a:lstStyle/>
        <a:p>
          <a:endParaRPr lang="en-US"/>
        </a:p>
      </dgm:t>
    </dgm:pt>
    <dgm:pt modelId="{5B150DAC-4892-4F2B-B746-F8309EAFCB54}" type="sibTrans" cxnId="{CD67700F-662E-4329-B087-AC3CFBF32AE1}">
      <dgm:prSet/>
      <dgm:spPr/>
      <dgm:t>
        <a:bodyPr/>
        <a:lstStyle/>
        <a:p>
          <a:endParaRPr lang="en-US"/>
        </a:p>
      </dgm:t>
    </dgm:pt>
    <dgm:pt modelId="{92381817-6659-4B04-A52E-5F918152A81B}">
      <dgm:prSet/>
      <dgm:spPr/>
      <dgm:t>
        <a:bodyPr/>
        <a:lstStyle/>
        <a:p>
          <a:r>
            <a:rPr lang="en-US"/>
            <a:t>• Discoverability (D’): Likelihood of discovering the vulnerability</a:t>
          </a:r>
        </a:p>
      </dgm:t>
    </dgm:pt>
    <dgm:pt modelId="{F27A0D14-3A41-4070-9702-B8B5CF9E31D7}" type="parTrans" cxnId="{D8EC96A4-2CBA-4076-A4E4-49248F6C6AD1}">
      <dgm:prSet/>
      <dgm:spPr/>
      <dgm:t>
        <a:bodyPr/>
        <a:lstStyle/>
        <a:p>
          <a:endParaRPr lang="en-US"/>
        </a:p>
      </dgm:t>
    </dgm:pt>
    <dgm:pt modelId="{ED425196-5A44-4CF1-88E3-8D7FDEE9052A}" type="sibTrans" cxnId="{D8EC96A4-2CBA-4076-A4E4-49248F6C6AD1}">
      <dgm:prSet/>
      <dgm:spPr/>
      <dgm:t>
        <a:bodyPr/>
        <a:lstStyle/>
        <a:p>
          <a:endParaRPr lang="en-US"/>
        </a:p>
      </dgm:t>
    </dgm:pt>
    <dgm:pt modelId="{5E2768B9-D5E6-4657-81E7-3B63ED63647D}" type="pres">
      <dgm:prSet presAssocID="{D2E8018E-2075-40E5-8850-47E84B725A7D}" presName="vert0" presStyleCnt="0">
        <dgm:presLayoutVars>
          <dgm:dir/>
          <dgm:animOne val="branch"/>
          <dgm:animLvl val="lvl"/>
        </dgm:presLayoutVars>
      </dgm:prSet>
      <dgm:spPr/>
    </dgm:pt>
    <dgm:pt modelId="{D0569232-F586-463F-97F6-017FD7D79029}" type="pres">
      <dgm:prSet presAssocID="{D7295653-0837-43FB-B2BB-00276674F74D}" presName="thickLine" presStyleLbl="alignNode1" presStyleIdx="0" presStyleCnt="5"/>
      <dgm:spPr/>
    </dgm:pt>
    <dgm:pt modelId="{68E31D7C-4358-488D-89AD-7472C906310E}" type="pres">
      <dgm:prSet presAssocID="{D7295653-0837-43FB-B2BB-00276674F74D}" presName="horz1" presStyleCnt="0"/>
      <dgm:spPr/>
    </dgm:pt>
    <dgm:pt modelId="{8AB897E4-0637-4C94-BF69-205C0EF4439E}" type="pres">
      <dgm:prSet presAssocID="{D7295653-0837-43FB-B2BB-00276674F74D}" presName="tx1" presStyleLbl="revTx" presStyleIdx="0" presStyleCnt="5"/>
      <dgm:spPr/>
    </dgm:pt>
    <dgm:pt modelId="{312B3161-4E0A-4033-9C0E-CF99B5A2C4DC}" type="pres">
      <dgm:prSet presAssocID="{D7295653-0837-43FB-B2BB-00276674F74D}" presName="vert1" presStyleCnt="0"/>
      <dgm:spPr/>
    </dgm:pt>
    <dgm:pt modelId="{76CCBAF1-548F-4A56-9AA4-76B61036591E}" type="pres">
      <dgm:prSet presAssocID="{2718ACC1-2662-4E7D-AC4C-C34D36302F8F}" presName="thickLine" presStyleLbl="alignNode1" presStyleIdx="1" presStyleCnt="5"/>
      <dgm:spPr/>
    </dgm:pt>
    <dgm:pt modelId="{7423AFA3-E799-48DA-9062-2164A2A14848}" type="pres">
      <dgm:prSet presAssocID="{2718ACC1-2662-4E7D-AC4C-C34D36302F8F}" presName="horz1" presStyleCnt="0"/>
      <dgm:spPr/>
    </dgm:pt>
    <dgm:pt modelId="{F11ECF0B-717D-4BB5-8742-604CD72D05A7}" type="pres">
      <dgm:prSet presAssocID="{2718ACC1-2662-4E7D-AC4C-C34D36302F8F}" presName="tx1" presStyleLbl="revTx" presStyleIdx="1" presStyleCnt="5"/>
      <dgm:spPr/>
    </dgm:pt>
    <dgm:pt modelId="{F6D78F40-4BEE-4662-85E3-9F5CD39CB8B7}" type="pres">
      <dgm:prSet presAssocID="{2718ACC1-2662-4E7D-AC4C-C34D36302F8F}" presName="vert1" presStyleCnt="0"/>
      <dgm:spPr/>
    </dgm:pt>
    <dgm:pt modelId="{32FE1DD9-1121-4CE8-AD60-9422369A1F50}" type="pres">
      <dgm:prSet presAssocID="{35D6F134-C20B-4647-A4E4-C780160B07CF}" presName="thickLine" presStyleLbl="alignNode1" presStyleIdx="2" presStyleCnt="5"/>
      <dgm:spPr/>
    </dgm:pt>
    <dgm:pt modelId="{CE27248F-7ABD-45CF-9B92-28FAF690B6A9}" type="pres">
      <dgm:prSet presAssocID="{35D6F134-C20B-4647-A4E4-C780160B07CF}" presName="horz1" presStyleCnt="0"/>
      <dgm:spPr/>
    </dgm:pt>
    <dgm:pt modelId="{99CF7B62-34E3-4DFE-B567-BD95C942F9AC}" type="pres">
      <dgm:prSet presAssocID="{35D6F134-C20B-4647-A4E4-C780160B07CF}" presName="tx1" presStyleLbl="revTx" presStyleIdx="2" presStyleCnt="5"/>
      <dgm:spPr/>
    </dgm:pt>
    <dgm:pt modelId="{AE9D323C-723C-4A00-A16D-B58C896FE2B4}" type="pres">
      <dgm:prSet presAssocID="{35D6F134-C20B-4647-A4E4-C780160B07CF}" presName="vert1" presStyleCnt="0"/>
      <dgm:spPr/>
    </dgm:pt>
    <dgm:pt modelId="{48D9BA2B-922D-4C90-BB17-459C4A42C662}" type="pres">
      <dgm:prSet presAssocID="{9CF6D71C-2311-471B-B177-B3A90816CA79}" presName="thickLine" presStyleLbl="alignNode1" presStyleIdx="3" presStyleCnt="5"/>
      <dgm:spPr/>
    </dgm:pt>
    <dgm:pt modelId="{85EC2EE6-FDD2-4256-B26A-BF3EBBF06DDC}" type="pres">
      <dgm:prSet presAssocID="{9CF6D71C-2311-471B-B177-B3A90816CA79}" presName="horz1" presStyleCnt="0"/>
      <dgm:spPr/>
    </dgm:pt>
    <dgm:pt modelId="{D8B03EA4-F650-4D85-B60B-A1B5F0EC794E}" type="pres">
      <dgm:prSet presAssocID="{9CF6D71C-2311-471B-B177-B3A90816CA79}" presName="tx1" presStyleLbl="revTx" presStyleIdx="3" presStyleCnt="5"/>
      <dgm:spPr/>
    </dgm:pt>
    <dgm:pt modelId="{9A8025DD-3802-4C61-A898-6F7D5EDAB8FF}" type="pres">
      <dgm:prSet presAssocID="{9CF6D71C-2311-471B-B177-B3A90816CA79}" presName="vert1" presStyleCnt="0"/>
      <dgm:spPr/>
    </dgm:pt>
    <dgm:pt modelId="{ABC161A5-26CB-4621-BCEA-10CAD6E0B6B8}" type="pres">
      <dgm:prSet presAssocID="{92381817-6659-4B04-A52E-5F918152A81B}" presName="thickLine" presStyleLbl="alignNode1" presStyleIdx="4" presStyleCnt="5"/>
      <dgm:spPr/>
    </dgm:pt>
    <dgm:pt modelId="{D219192F-9F8D-42EE-87C8-288ADF733D09}" type="pres">
      <dgm:prSet presAssocID="{92381817-6659-4B04-A52E-5F918152A81B}" presName="horz1" presStyleCnt="0"/>
      <dgm:spPr/>
    </dgm:pt>
    <dgm:pt modelId="{5148733C-96AC-424A-9CDF-989899382EDF}" type="pres">
      <dgm:prSet presAssocID="{92381817-6659-4B04-A52E-5F918152A81B}" presName="tx1" presStyleLbl="revTx" presStyleIdx="4" presStyleCnt="5"/>
      <dgm:spPr/>
    </dgm:pt>
    <dgm:pt modelId="{8D61024C-A68B-4E03-8739-7F5B6A0DA7A3}" type="pres">
      <dgm:prSet presAssocID="{92381817-6659-4B04-A52E-5F918152A81B}" presName="vert1" presStyleCnt="0"/>
      <dgm:spPr/>
    </dgm:pt>
  </dgm:ptLst>
  <dgm:cxnLst>
    <dgm:cxn modelId="{CD67700F-662E-4329-B087-AC3CFBF32AE1}" srcId="{D2E8018E-2075-40E5-8850-47E84B725A7D}" destId="{9CF6D71C-2311-471B-B177-B3A90816CA79}" srcOrd="3" destOrd="0" parTransId="{50896C41-AB59-4280-8EFF-524AE94659BC}" sibTransId="{5B150DAC-4892-4F2B-B746-F8309EAFCB54}"/>
    <dgm:cxn modelId="{5D9D7A10-967C-4642-8AAE-DBE298C286D0}" type="presOf" srcId="{9CF6D71C-2311-471B-B177-B3A90816CA79}" destId="{D8B03EA4-F650-4D85-B60B-A1B5F0EC794E}" srcOrd="0" destOrd="0" presId="urn:microsoft.com/office/officeart/2008/layout/LinedList"/>
    <dgm:cxn modelId="{53A0FD16-38B7-4A5E-B03B-D129E31DF863}" type="presOf" srcId="{92381817-6659-4B04-A52E-5F918152A81B}" destId="{5148733C-96AC-424A-9CDF-989899382EDF}" srcOrd="0" destOrd="0" presId="urn:microsoft.com/office/officeart/2008/layout/LinedList"/>
    <dgm:cxn modelId="{92551F2E-E578-46BD-89C3-77EF56B59DEC}" type="presOf" srcId="{D7295653-0837-43FB-B2BB-00276674F74D}" destId="{8AB897E4-0637-4C94-BF69-205C0EF4439E}" srcOrd="0" destOrd="0" presId="urn:microsoft.com/office/officeart/2008/layout/LinedList"/>
    <dgm:cxn modelId="{3D2F742F-D288-428C-845C-7EAA9849D5E9}" type="presOf" srcId="{35D6F134-C20B-4647-A4E4-C780160B07CF}" destId="{99CF7B62-34E3-4DFE-B567-BD95C942F9AC}" srcOrd="0" destOrd="0" presId="urn:microsoft.com/office/officeart/2008/layout/LinedList"/>
    <dgm:cxn modelId="{48D32B3C-B8AE-4DF8-BC6E-AF2265189D42}" type="presOf" srcId="{2718ACC1-2662-4E7D-AC4C-C34D36302F8F}" destId="{F11ECF0B-717D-4BB5-8742-604CD72D05A7}" srcOrd="0" destOrd="0" presId="urn:microsoft.com/office/officeart/2008/layout/LinedList"/>
    <dgm:cxn modelId="{59606E60-6E90-4296-9082-09B753B759E3}" srcId="{D2E8018E-2075-40E5-8850-47E84B725A7D}" destId="{D7295653-0837-43FB-B2BB-00276674F74D}" srcOrd="0" destOrd="0" parTransId="{7754700C-8663-45E3-ABD6-614BC37D68D7}" sibTransId="{19700799-115B-49C7-8C75-D4185CBB259A}"/>
    <dgm:cxn modelId="{A25D709B-CA88-48E4-BDA7-0DA6EE8D706C}" type="presOf" srcId="{D2E8018E-2075-40E5-8850-47E84B725A7D}" destId="{5E2768B9-D5E6-4657-81E7-3B63ED63647D}" srcOrd="0" destOrd="0" presId="urn:microsoft.com/office/officeart/2008/layout/LinedList"/>
    <dgm:cxn modelId="{D8EC96A4-2CBA-4076-A4E4-49248F6C6AD1}" srcId="{D2E8018E-2075-40E5-8850-47E84B725A7D}" destId="{92381817-6659-4B04-A52E-5F918152A81B}" srcOrd="4" destOrd="0" parTransId="{F27A0D14-3A41-4070-9702-B8B5CF9E31D7}" sibTransId="{ED425196-5A44-4CF1-88E3-8D7FDEE9052A}"/>
    <dgm:cxn modelId="{F25E98B1-D738-43A3-8D89-7841CD83339E}" srcId="{D2E8018E-2075-40E5-8850-47E84B725A7D}" destId="{35D6F134-C20B-4647-A4E4-C780160B07CF}" srcOrd="2" destOrd="0" parTransId="{749D20F0-75F7-4676-990E-077C0F2FEC70}" sibTransId="{E2F30318-01EE-4C90-B0F2-AF5DA53B728B}"/>
    <dgm:cxn modelId="{8F2782C8-1DDD-4955-B282-BCADA0CB495C}" srcId="{D2E8018E-2075-40E5-8850-47E84B725A7D}" destId="{2718ACC1-2662-4E7D-AC4C-C34D36302F8F}" srcOrd="1" destOrd="0" parTransId="{D5D5ACCC-9318-4B72-BE68-0CD41FABCDC6}" sibTransId="{72A659F7-64EE-4E80-A6B1-78BA53BE4A93}"/>
    <dgm:cxn modelId="{8550501E-1A7D-4D47-BEE8-A63F60625F8E}" type="presParOf" srcId="{5E2768B9-D5E6-4657-81E7-3B63ED63647D}" destId="{D0569232-F586-463F-97F6-017FD7D79029}" srcOrd="0" destOrd="0" presId="urn:microsoft.com/office/officeart/2008/layout/LinedList"/>
    <dgm:cxn modelId="{0541BDC1-262A-43EE-9EF6-3FB223531CC7}" type="presParOf" srcId="{5E2768B9-D5E6-4657-81E7-3B63ED63647D}" destId="{68E31D7C-4358-488D-89AD-7472C906310E}" srcOrd="1" destOrd="0" presId="urn:microsoft.com/office/officeart/2008/layout/LinedList"/>
    <dgm:cxn modelId="{95D59868-7581-45BF-86F4-B3DC6CB06B6C}" type="presParOf" srcId="{68E31D7C-4358-488D-89AD-7472C906310E}" destId="{8AB897E4-0637-4C94-BF69-205C0EF4439E}" srcOrd="0" destOrd="0" presId="urn:microsoft.com/office/officeart/2008/layout/LinedList"/>
    <dgm:cxn modelId="{FA4F4C8A-C279-4C7B-873C-B9DD3292A118}" type="presParOf" srcId="{68E31D7C-4358-488D-89AD-7472C906310E}" destId="{312B3161-4E0A-4033-9C0E-CF99B5A2C4DC}" srcOrd="1" destOrd="0" presId="urn:microsoft.com/office/officeart/2008/layout/LinedList"/>
    <dgm:cxn modelId="{326D2791-ABF9-4D29-B7FB-5AF729E377DD}" type="presParOf" srcId="{5E2768B9-D5E6-4657-81E7-3B63ED63647D}" destId="{76CCBAF1-548F-4A56-9AA4-76B61036591E}" srcOrd="2" destOrd="0" presId="urn:microsoft.com/office/officeart/2008/layout/LinedList"/>
    <dgm:cxn modelId="{478F81B3-1ACD-4941-BD4C-F38E8F9121C8}" type="presParOf" srcId="{5E2768B9-D5E6-4657-81E7-3B63ED63647D}" destId="{7423AFA3-E799-48DA-9062-2164A2A14848}" srcOrd="3" destOrd="0" presId="urn:microsoft.com/office/officeart/2008/layout/LinedList"/>
    <dgm:cxn modelId="{91D7324E-20CF-4A2C-8881-BBBE70B72C56}" type="presParOf" srcId="{7423AFA3-E799-48DA-9062-2164A2A14848}" destId="{F11ECF0B-717D-4BB5-8742-604CD72D05A7}" srcOrd="0" destOrd="0" presId="urn:microsoft.com/office/officeart/2008/layout/LinedList"/>
    <dgm:cxn modelId="{54D17017-E0CD-41CB-913C-0F23AF360977}" type="presParOf" srcId="{7423AFA3-E799-48DA-9062-2164A2A14848}" destId="{F6D78F40-4BEE-4662-85E3-9F5CD39CB8B7}" srcOrd="1" destOrd="0" presId="urn:microsoft.com/office/officeart/2008/layout/LinedList"/>
    <dgm:cxn modelId="{2619FF89-A670-4BF9-8244-838A048AFCFB}" type="presParOf" srcId="{5E2768B9-D5E6-4657-81E7-3B63ED63647D}" destId="{32FE1DD9-1121-4CE8-AD60-9422369A1F50}" srcOrd="4" destOrd="0" presId="urn:microsoft.com/office/officeart/2008/layout/LinedList"/>
    <dgm:cxn modelId="{D372B778-D56D-4331-87BE-BFF7C7E80FCE}" type="presParOf" srcId="{5E2768B9-D5E6-4657-81E7-3B63ED63647D}" destId="{CE27248F-7ABD-45CF-9B92-28FAF690B6A9}" srcOrd="5" destOrd="0" presId="urn:microsoft.com/office/officeart/2008/layout/LinedList"/>
    <dgm:cxn modelId="{B776955E-6241-4095-87B4-FBA4762B1D6A}" type="presParOf" srcId="{CE27248F-7ABD-45CF-9B92-28FAF690B6A9}" destId="{99CF7B62-34E3-4DFE-B567-BD95C942F9AC}" srcOrd="0" destOrd="0" presId="urn:microsoft.com/office/officeart/2008/layout/LinedList"/>
    <dgm:cxn modelId="{7998F1E7-F190-46F4-BBB8-1C08EDC7C13E}" type="presParOf" srcId="{CE27248F-7ABD-45CF-9B92-28FAF690B6A9}" destId="{AE9D323C-723C-4A00-A16D-B58C896FE2B4}" srcOrd="1" destOrd="0" presId="urn:microsoft.com/office/officeart/2008/layout/LinedList"/>
    <dgm:cxn modelId="{F006CC7B-D339-4D49-81F2-77565329F1F4}" type="presParOf" srcId="{5E2768B9-D5E6-4657-81E7-3B63ED63647D}" destId="{48D9BA2B-922D-4C90-BB17-459C4A42C662}" srcOrd="6" destOrd="0" presId="urn:microsoft.com/office/officeart/2008/layout/LinedList"/>
    <dgm:cxn modelId="{1AC4E774-0CD0-49D1-AEA5-F673B8C23B86}" type="presParOf" srcId="{5E2768B9-D5E6-4657-81E7-3B63ED63647D}" destId="{85EC2EE6-FDD2-4256-B26A-BF3EBBF06DDC}" srcOrd="7" destOrd="0" presId="urn:microsoft.com/office/officeart/2008/layout/LinedList"/>
    <dgm:cxn modelId="{94DC996C-539C-4A08-87BE-76211F750DB9}" type="presParOf" srcId="{85EC2EE6-FDD2-4256-B26A-BF3EBBF06DDC}" destId="{D8B03EA4-F650-4D85-B60B-A1B5F0EC794E}" srcOrd="0" destOrd="0" presId="urn:microsoft.com/office/officeart/2008/layout/LinedList"/>
    <dgm:cxn modelId="{B0C881F6-6B67-42AD-BC8B-551BE2C3DF92}" type="presParOf" srcId="{85EC2EE6-FDD2-4256-B26A-BF3EBBF06DDC}" destId="{9A8025DD-3802-4C61-A898-6F7D5EDAB8FF}" srcOrd="1" destOrd="0" presId="urn:microsoft.com/office/officeart/2008/layout/LinedList"/>
    <dgm:cxn modelId="{0E9CBEE1-09CF-44DF-8771-A47058F36BBC}" type="presParOf" srcId="{5E2768B9-D5E6-4657-81E7-3B63ED63647D}" destId="{ABC161A5-26CB-4621-BCEA-10CAD6E0B6B8}" srcOrd="8" destOrd="0" presId="urn:microsoft.com/office/officeart/2008/layout/LinedList"/>
    <dgm:cxn modelId="{4550F1C4-04A4-49EA-AF33-FEFEC4294923}" type="presParOf" srcId="{5E2768B9-D5E6-4657-81E7-3B63ED63647D}" destId="{D219192F-9F8D-42EE-87C8-288ADF733D09}" srcOrd="9" destOrd="0" presId="urn:microsoft.com/office/officeart/2008/layout/LinedList"/>
    <dgm:cxn modelId="{07EC7856-6DC4-44FB-AF6A-77DBA278B411}" type="presParOf" srcId="{D219192F-9F8D-42EE-87C8-288ADF733D09}" destId="{5148733C-96AC-424A-9CDF-989899382EDF}" srcOrd="0" destOrd="0" presId="urn:microsoft.com/office/officeart/2008/layout/LinedList"/>
    <dgm:cxn modelId="{A49AC364-273E-48C2-9706-36F928DAC41D}" type="presParOf" srcId="{D219192F-9F8D-42EE-87C8-288ADF733D09}" destId="{8D61024C-A68B-4E03-8739-7F5B6A0DA7A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2F67B4C-8338-4964-9574-A003C25DF52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E946F0F-57DF-4D2A-BCE6-685E00E74011}">
      <dgm:prSet/>
      <dgm:spPr/>
      <dgm:t>
        <a:bodyPr/>
        <a:lstStyle/>
        <a:p>
          <a:r>
            <a:rPr lang="en-US" dirty="0"/>
            <a:t>• Phase 1: Immediate Fixes (Critical and High Dread Score Threats)- Secure passwords, rate limiting, SQLi prevention, access control measures</a:t>
          </a:r>
        </a:p>
      </dgm:t>
    </dgm:pt>
    <dgm:pt modelId="{85373561-C995-49F0-AADA-99D700BDB588}" type="parTrans" cxnId="{D15A1B4D-1BFB-4894-B327-9DFE4C8F3782}">
      <dgm:prSet/>
      <dgm:spPr/>
      <dgm:t>
        <a:bodyPr/>
        <a:lstStyle/>
        <a:p>
          <a:endParaRPr lang="en-US"/>
        </a:p>
      </dgm:t>
    </dgm:pt>
    <dgm:pt modelId="{BDB7D20B-05E4-4267-9114-D0B88044B9A0}" type="sibTrans" cxnId="{D15A1B4D-1BFB-4894-B327-9DFE4C8F3782}">
      <dgm:prSet/>
      <dgm:spPr/>
      <dgm:t>
        <a:bodyPr/>
        <a:lstStyle/>
        <a:p>
          <a:endParaRPr lang="en-US"/>
        </a:p>
      </dgm:t>
    </dgm:pt>
    <dgm:pt modelId="{B85341FA-07A9-4346-889E-8D2AA537D7D7}">
      <dgm:prSet/>
      <dgm:spPr/>
      <dgm:t>
        <a:bodyPr/>
        <a:lstStyle/>
        <a:p>
          <a:r>
            <a:rPr lang="en-US" dirty="0"/>
            <a:t>• Phase 2: Hardening and Enhancements – MFA,  WAF</a:t>
          </a:r>
        </a:p>
      </dgm:t>
    </dgm:pt>
    <dgm:pt modelId="{4D9BCD3E-2D0C-4655-8AA8-581B97195117}" type="parTrans" cxnId="{19DDE049-AE74-438F-960B-AC10C989BBAC}">
      <dgm:prSet/>
      <dgm:spPr/>
      <dgm:t>
        <a:bodyPr/>
        <a:lstStyle/>
        <a:p>
          <a:endParaRPr lang="en-US"/>
        </a:p>
      </dgm:t>
    </dgm:pt>
    <dgm:pt modelId="{BC160954-795E-46D5-B3F4-59B4B443BF0C}" type="sibTrans" cxnId="{19DDE049-AE74-438F-960B-AC10C989BBAC}">
      <dgm:prSet/>
      <dgm:spPr/>
      <dgm:t>
        <a:bodyPr/>
        <a:lstStyle/>
        <a:p>
          <a:endParaRPr lang="en-US"/>
        </a:p>
      </dgm:t>
    </dgm:pt>
    <dgm:pt modelId="{3D395A5C-7E2B-4BAD-9B49-F97390C98454}">
      <dgm:prSet/>
      <dgm:spPr/>
      <dgm:t>
        <a:bodyPr/>
        <a:lstStyle/>
        <a:p>
          <a:r>
            <a:rPr lang="en-US" dirty="0"/>
            <a:t>• Phase 3: Monitoring and Improvement- code revies, alerting, penetration testing and continuous improvements</a:t>
          </a:r>
        </a:p>
      </dgm:t>
    </dgm:pt>
    <dgm:pt modelId="{43725F89-78A7-434B-9AB0-14A1A0BE124C}" type="parTrans" cxnId="{F58AA27A-B2D5-4ABC-8D02-CEC658D851EE}">
      <dgm:prSet/>
      <dgm:spPr/>
      <dgm:t>
        <a:bodyPr/>
        <a:lstStyle/>
        <a:p>
          <a:endParaRPr lang="en-US"/>
        </a:p>
      </dgm:t>
    </dgm:pt>
    <dgm:pt modelId="{2AF0A882-A138-415A-B61D-1C93C23FDADD}" type="sibTrans" cxnId="{F58AA27A-B2D5-4ABC-8D02-CEC658D851EE}">
      <dgm:prSet/>
      <dgm:spPr/>
      <dgm:t>
        <a:bodyPr/>
        <a:lstStyle/>
        <a:p>
          <a:endParaRPr lang="en-US"/>
        </a:p>
      </dgm:t>
    </dgm:pt>
    <dgm:pt modelId="{8FEC78BA-9293-4DE9-801E-B575D69D021E}" type="pres">
      <dgm:prSet presAssocID="{72F67B4C-8338-4964-9574-A003C25DF528}" presName="linear" presStyleCnt="0">
        <dgm:presLayoutVars>
          <dgm:animLvl val="lvl"/>
          <dgm:resizeHandles val="exact"/>
        </dgm:presLayoutVars>
      </dgm:prSet>
      <dgm:spPr/>
    </dgm:pt>
    <dgm:pt modelId="{03E6D0F0-CCDE-4092-9DBA-364BC57E16E7}" type="pres">
      <dgm:prSet presAssocID="{AE946F0F-57DF-4D2A-BCE6-685E00E7401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A676905-F4F8-4201-B6E1-A54DD54F669C}" type="pres">
      <dgm:prSet presAssocID="{BDB7D20B-05E4-4267-9114-D0B88044B9A0}" presName="spacer" presStyleCnt="0"/>
      <dgm:spPr/>
    </dgm:pt>
    <dgm:pt modelId="{DDE3E251-C9A9-4541-A2F5-2B8C9E42F735}" type="pres">
      <dgm:prSet presAssocID="{B85341FA-07A9-4346-889E-8D2AA537D7D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7981FCF-53DE-4DB4-A9EF-D690DB7C3A1E}" type="pres">
      <dgm:prSet presAssocID="{BC160954-795E-46D5-B3F4-59B4B443BF0C}" presName="spacer" presStyleCnt="0"/>
      <dgm:spPr/>
    </dgm:pt>
    <dgm:pt modelId="{A7392AD2-A20A-4943-9F8B-5F0B436F9EDA}" type="pres">
      <dgm:prSet presAssocID="{3D395A5C-7E2B-4BAD-9B49-F97390C9845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F11293F-BEDC-4310-BE8C-09262A418C98}" type="presOf" srcId="{72F67B4C-8338-4964-9574-A003C25DF528}" destId="{8FEC78BA-9293-4DE9-801E-B575D69D021E}" srcOrd="0" destOrd="0" presId="urn:microsoft.com/office/officeart/2005/8/layout/vList2"/>
    <dgm:cxn modelId="{19DDE049-AE74-438F-960B-AC10C989BBAC}" srcId="{72F67B4C-8338-4964-9574-A003C25DF528}" destId="{B85341FA-07A9-4346-889E-8D2AA537D7D7}" srcOrd="1" destOrd="0" parTransId="{4D9BCD3E-2D0C-4655-8AA8-581B97195117}" sibTransId="{BC160954-795E-46D5-B3F4-59B4B443BF0C}"/>
    <dgm:cxn modelId="{D15A1B4D-1BFB-4894-B327-9DFE4C8F3782}" srcId="{72F67B4C-8338-4964-9574-A003C25DF528}" destId="{AE946F0F-57DF-4D2A-BCE6-685E00E74011}" srcOrd="0" destOrd="0" parTransId="{85373561-C995-49F0-AADA-99D700BDB588}" sibTransId="{BDB7D20B-05E4-4267-9114-D0B88044B9A0}"/>
    <dgm:cxn modelId="{F58AA27A-B2D5-4ABC-8D02-CEC658D851EE}" srcId="{72F67B4C-8338-4964-9574-A003C25DF528}" destId="{3D395A5C-7E2B-4BAD-9B49-F97390C98454}" srcOrd="2" destOrd="0" parTransId="{43725F89-78A7-434B-9AB0-14A1A0BE124C}" sibTransId="{2AF0A882-A138-415A-B61D-1C93C23FDADD}"/>
    <dgm:cxn modelId="{F1DA478D-CD2E-4931-8885-B746668F51CF}" type="presOf" srcId="{3D395A5C-7E2B-4BAD-9B49-F97390C98454}" destId="{A7392AD2-A20A-4943-9F8B-5F0B436F9EDA}" srcOrd="0" destOrd="0" presId="urn:microsoft.com/office/officeart/2005/8/layout/vList2"/>
    <dgm:cxn modelId="{AC3ED9C6-D529-4C3B-B2F8-A5DCC8C397F8}" type="presOf" srcId="{AE946F0F-57DF-4D2A-BCE6-685E00E74011}" destId="{03E6D0F0-CCDE-4092-9DBA-364BC57E16E7}" srcOrd="0" destOrd="0" presId="urn:microsoft.com/office/officeart/2005/8/layout/vList2"/>
    <dgm:cxn modelId="{2DDABFF5-DCEF-433F-B11E-2C7FCC3119AE}" type="presOf" srcId="{B85341FA-07A9-4346-889E-8D2AA537D7D7}" destId="{DDE3E251-C9A9-4541-A2F5-2B8C9E42F735}" srcOrd="0" destOrd="0" presId="urn:microsoft.com/office/officeart/2005/8/layout/vList2"/>
    <dgm:cxn modelId="{9F039315-4212-48B6-9D98-AB0F187C43A3}" type="presParOf" srcId="{8FEC78BA-9293-4DE9-801E-B575D69D021E}" destId="{03E6D0F0-CCDE-4092-9DBA-364BC57E16E7}" srcOrd="0" destOrd="0" presId="urn:microsoft.com/office/officeart/2005/8/layout/vList2"/>
    <dgm:cxn modelId="{ECE3552B-B914-4543-B1E7-6DE7236633C5}" type="presParOf" srcId="{8FEC78BA-9293-4DE9-801E-B575D69D021E}" destId="{AA676905-F4F8-4201-B6E1-A54DD54F669C}" srcOrd="1" destOrd="0" presId="urn:microsoft.com/office/officeart/2005/8/layout/vList2"/>
    <dgm:cxn modelId="{F2F2C298-AD5D-463A-862E-5A84FE09DB8F}" type="presParOf" srcId="{8FEC78BA-9293-4DE9-801E-B575D69D021E}" destId="{DDE3E251-C9A9-4541-A2F5-2B8C9E42F735}" srcOrd="2" destOrd="0" presId="urn:microsoft.com/office/officeart/2005/8/layout/vList2"/>
    <dgm:cxn modelId="{A67368F3-7338-470E-976D-70C92949DB81}" type="presParOf" srcId="{8FEC78BA-9293-4DE9-801E-B575D69D021E}" destId="{D7981FCF-53DE-4DB4-A9EF-D690DB7C3A1E}" srcOrd="3" destOrd="0" presId="urn:microsoft.com/office/officeart/2005/8/layout/vList2"/>
    <dgm:cxn modelId="{480AEDC9-EC95-4F83-86B1-0E7B75FE2C91}" type="presParOf" srcId="{8FEC78BA-9293-4DE9-801E-B575D69D021E}" destId="{A7392AD2-A20A-4943-9F8B-5F0B436F9ED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3BA4C7B-5020-483E-90B2-BB53A9FEE20C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0AF963F-9630-4F97-82F1-15A97A3FB0BE}">
      <dgm:prSet/>
      <dgm:spPr/>
      <dgm:t>
        <a:bodyPr/>
        <a:lstStyle/>
        <a:p>
          <a:r>
            <a:rPr lang="en-US"/>
            <a:t>• Comprehensive threat modeled an application using OWASP, STRIDE, and DREAD</a:t>
          </a:r>
        </a:p>
      </dgm:t>
    </dgm:pt>
    <dgm:pt modelId="{0AF218F9-2B23-41C9-96E7-E09866A644A6}" type="parTrans" cxnId="{E5AC2EB1-D261-45CB-992B-F544D38F7528}">
      <dgm:prSet/>
      <dgm:spPr/>
      <dgm:t>
        <a:bodyPr/>
        <a:lstStyle/>
        <a:p>
          <a:endParaRPr lang="en-US"/>
        </a:p>
      </dgm:t>
    </dgm:pt>
    <dgm:pt modelId="{6FB1921F-B7DF-4909-B78C-CF504B263BB2}" type="sibTrans" cxnId="{E5AC2EB1-D261-45CB-992B-F544D38F7528}">
      <dgm:prSet/>
      <dgm:spPr/>
      <dgm:t>
        <a:bodyPr/>
        <a:lstStyle/>
        <a:p>
          <a:endParaRPr lang="en-US"/>
        </a:p>
      </dgm:t>
    </dgm:pt>
    <dgm:pt modelId="{ECD9B85B-0538-435A-833A-8581D0D4D735}">
      <dgm:prSet/>
      <dgm:spPr/>
      <dgm:t>
        <a:bodyPr/>
        <a:lstStyle/>
        <a:p>
          <a:r>
            <a:rPr lang="en-US"/>
            <a:t>• Prioritized risks based on severity</a:t>
          </a:r>
        </a:p>
      </dgm:t>
    </dgm:pt>
    <dgm:pt modelId="{65C77CE8-35CA-4F7C-B6B4-5E5BE67EBFDB}" type="parTrans" cxnId="{FAF5211A-249D-441B-AE25-2243C7087299}">
      <dgm:prSet/>
      <dgm:spPr/>
      <dgm:t>
        <a:bodyPr/>
        <a:lstStyle/>
        <a:p>
          <a:endParaRPr lang="en-US"/>
        </a:p>
      </dgm:t>
    </dgm:pt>
    <dgm:pt modelId="{FB4D750E-E113-4AE9-A88A-65F6745A6C48}" type="sibTrans" cxnId="{FAF5211A-249D-441B-AE25-2243C7087299}">
      <dgm:prSet/>
      <dgm:spPr/>
      <dgm:t>
        <a:bodyPr/>
        <a:lstStyle/>
        <a:p>
          <a:endParaRPr lang="en-US"/>
        </a:p>
      </dgm:t>
    </dgm:pt>
    <dgm:pt modelId="{AFE531FC-F479-4284-9F4A-9BD6B052F4DA}">
      <dgm:prSet/>
      <dgm:spPr/>
      <dgm:t>
        <a:bodyPr/>
        <a:lstStyle/>
        <a:p>
          <a:r>
            <a:rPr lang="en-US"/>
            <a:t>• Applied OWASP ASVS controls for mitigation</a:t>
          </a:r>
        </a:p>
      </dgm:t>
    </dgm:pt>
    <dgm:pt modelId="{25B550C6-21BD-43C1-825A-F78F37C0D314}" type="parTrans" cxnId="{299F688A-7A23-4072-99F7-B11891244C55}">
      <dgm:prSet/>
      <dgm:spPr/>
      <dgm:t>
        <a:bodyPr/>
        <a:lstStyle/>
        <a:p>
          <a:endParaRPr lang="en-US"/>
        </a:p>
      </dgm:t>
    </dgm:pt>
    <dgm:pt modelId="{A48D56C0-0CEE-40F8-929A-A91A18F04B54}" type="sibTrans" cxnId="{299F688A-7A23-4072-99F7-B11891244C55}">
      <dgm:prSet/>
      <dgm:spPr/>
      <dgm:t>
        <a:bodyPr/>
        <a:lstStyle/>
        <a:p>
          <a:endParaRPr lang="en-US"/>
        </a:p>
      </dgm:t>
    </dgm:pt>
    <dgm:pt modelId="{4519E2B5-0120-4A80-93C4-BD58C2EDAB84}">
      <dgm:prSet/>
      <dgm:spPr/>
      <dgm:t>
        <a:bodyPr/>
        <a:lstStyle/>
        <a:p>
          <a:r>
            <a:rPr lang="en-US"/>
            <a:t>• Implemented a phased security plan</a:t>
          </a:r>
        </a:p>
      </dgm:t>
    </dgm:pt>
    <dgm:pt modelId="{F75A4691-449B-4E5B-A7AE-D247EBEB8459}" type="parTrans" cxnId="{C8E84919-3786-45EA-9E39-FC2C472B5254}">
      <dgm:prSet/>
      <dgm:spPr/>
      <dgm:t>
        <a:bodyPr/>
        <a:lstStyle/>
        <a:p>
          <a:endParaRPr lang="en-US"/>
        </a:p>
      </dgm:t>
    </dgm:pt>
    <dgm:pt modelId="{3B0B0706-1DCF-4340-82B3-A9928F1981FB}" type="sibTrans" cxnId="{C8E84919-3786-45EA-9E39-FC2C472B5254}">
      <dgm:prSet/>
      <dgm:spPr/>
      <dgm:t>
        <a:bodyPr/>
        <a:lstStyle/>
        <a:p>
          <a:endParaRPr lang="en-US"/>
        </a:p>
      </dgm:t>
    </dgm:pt>
    <dgm:pt modelId="{F013CB68-BDEA-472E-A375-8910F2541690}" type="pres">
      <dgm:prSet presAssocID="{F3BA4C7B-5020-483E-90B2-BB53A9FEE20C}" presName="outerComposite" presStyleCnt="0">
        <dgm:presLayoutVars>
          <dgm:chMax val="5"/>
          <dgm:dir/>
          <dgm:resizeHandles val="exact"/>
        </dgm:presLayoutVars>
      </dgm:prSet>
      <dgm:spPr/>
    </dgm:pt>
    <dgm:pt modelId="{B59BEED8-0A6F-47B4-8335-82E4323683E5}" type="pres">
      <dgm:prSet presAssocID="{F3BA4C7B-5020-483E-90B2-BB53A9FEE20C}" presName="dummyMaxCanvas" presStyleCnt="0">
        <dgm:presLayoutVars/>
      </dgm:prSet>
      <dgm:spPr/>
    </dgm:pt>
    <dgm:pt modelId="{B64DDF71-31E4-47D0-9925-5453028CF798}" type="pres">
      <dgm:prSet presAssocID="{F3BA4C7B-5020-483E-90B2-BB53A9FEE20C}" presName="FourNodes_1" presStyleLbl="node1" presStyleIdx="0" presStyleCnt="4">
        <dgm:presLayoutVars>
          <dgm:bulletEnabled val="1"/>
        </dgm:presLayoutVars>
      </dgm:prSet>
      <dgm:spPr/>
    </dgm:pt>
    <dgm:pt modelId="{72E01D10-A83D-43DC-94FB-D6FAB6643E68}" type="pres">
      <dgm:prSet presAssocID="{F3BA4C7B-5020-483E-90B2-BB53A9FEE20C}" presName="FourNodes_2" presStyleLbl="node1" presStyleIdx="1" presStyleCnt="4">
        <dgm:presLayoutVars>
          <dgm:bulletEnabled val="1"/>
        </dgm:presLayoutVars>
      </dgm:prSet>
      <dgm:spPr/>
    </dgm:pt>
    <dgm:pt modelId="{0EC7E09B-CA29-48BE-90E0-1A7B381CCB18}" type="pres">
      <dgm:prSet presAssocID="{F3BA4C7B-5020-483E-90B2-BB53A9FEE20C}" presName="FourNodes_3" presStyleLbl="node1" presStyleIdx="2" presStyleCnt="4">
        <dgm:presLayoutVars>
          <dgm:bulletEnabled val="1"/>
        </dgm:presLayoutVars>
      </dgm:prSet>
      <dgm:spPr/>
    </dgm:pt>
    <dgm:pt modelId="{66F1A30B-CB50-4789-AC1C-CCE2F476F792}" type="pres">
      <dgm:prSet presAssocID="{F3BA4C7B-5020-483E-90B2-BB53A9FEE20C}" presName="FourNodes_4" presStyleLbl="node1" presStyleIdx="3" presStyleCnt="4">
        <dgm:presLayoutVars>
          <dgm:bulletEnabled val="1"/>
        </dgm:presLayoutVars>
      </dgm:prSet>
      <dgm:spPr/>
    </dgm:pt>
    <dgm:pt modelId="{D761526D-9943-44D8-A4FA-126C3E84E2E9}" type="pres">
      <dgm:prSet presAssocID="{F3BA4C7B-5020-483E-90B2-BB53A9FEE20C}" presName="FourConn_1-2" presStyleLbl="fgAccFollowNode1" presStyleIdx="0" presStyleCnt="3">
        <dgm:presLayoutVars>
          <dgm:bulletEnabled val="1"/>
        </dgm:presLayoutVars>
      </dgm:prSet>
      <dgm:spPr/>
    </dgm:pt>
    <dgm:pt modelId="{641D7D6B-AB5C-4BAE-8910-5CBBB99D4A03}" type="pres">
      <dgm:prSet presAssocID="{F3BA4C7B-5020-483E-90B2-BB53A9FEE20C}" presName="FourConn_2-3" presStyleLbl="fgAccFollowNode1" presStyleIdx="1" presStyleCnt="3">
        <dgm:presLayoutVars>
          <dgm:bulletEnabled val="1"/>
        </dgm:presLayoutVars>
      </dgm:prSet>
      <dgm:spPr/>
    </dgm:pt>
    <dgm:pt modelId="{E5B9E628-452C-4E02-9493-17C26B2D8704}" type="pres">
      <dgm:prSet presAssocID="{F3BA4C7B-5020-483E-90B2-BB53A9FEE20C}" presName="FourConn_3-4" presStyleLbl="fgAccFollowNode1" presStyleIdx="2" presStyleCnt="3">
        <dgm:presLayoutVars>
          <dgm:bulletEnabled val="1"/>
        </dgm:presLayoutVars>
      </dgm:prSet>
      <dgm:spPr/>
    </dgm:pt>
    <dgm:pt modelId="{13F095BA-6AFC-43F7-B68D-B1C5B11D00D4}" type="pres">
      <dgm:prSet presAssocID="{F3BA4C7B-5020-483E-90B2-BB53A9FEE20C}" presName="FourNodes_1_text" presStyleLbl="node1" presStyleIdx="3" presStyleCnt="4">
        <dgm:presLayoutVars>
          <dgm:bulletEnabled val="1"/>
        </dgm:presLayoutVars>
      </dgm:prSet>
      <dgm:spPr/>
    </dgm:pt>
    <dgm:pt modelId="{6F8801D9-F71C-4D27-8A68-515D3A0C17F7}" type="pres">
      <dgm:prSet presAssocID="{F3BA4C7B-5020-483E-90B2-BB53A9FEE20C}" presName="FourNodes_2_text" presStyleLbl="node1" presStyleIdx="3" presStyleCnt="4">
        <dgm:presLayoutVars>
          <dgm:bulletEnabled val="1"/>
        </dgm:presLayoutVars>
      </dgm:prSet>
      <dgm:spPr/>
    </dgm:pt>
    <dgm:pt modelId="{5224129B-3D24-426D-9A53-65663DE38CBF}" type="pres">
      <dgm:prSet presAssocID="{F3BA4C7B-5020-483E-90B2-BB53A9FEE20C}" presName="FourNodes_3_text" presStyleLbl="node1" presStyleIdx="3" presStyleCnt="4">
        <dgm:presLayoutVars>
          <dgm:bulletEnabled val="1"/>
        </dgm:presLayoutVars>
      </dgm:prSet>
      <dgm:spPr/>
    </dgm:pt>
    <dgm:pt modelId="{2D109041-2404-4ED6-BBD7-E343B6AD7F4C}" type="pres">
      <dgm:prSet presAssocID="{F3BA4C7B-5020-483E-90B2-BB53A9FEE20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C8E84919-3786-45EA-9E39-FC2C472B5254}" srcId="{F3BA4C7B-5020-483E-90B2-BB53A9FEE20C}" destId="{4519E2B5-0120-4A80-93C4-BD58C2EDAB84}" srcOrd="3" destOrd="0" parTransId="{F75A4691-449B-4E5B-A7AE-D247EBEB8459}" sibTransId="{3B0B0706-1DCF-4340-82B3-A9928F1981FB}"/>
    <dgm:cxn modelId="{FAF5211A-249D-441B-AE25-2243C7087299}" srcId="{F3BA4C7B-5020-483E-90B2-BB53A9FEE20C}" destId="{ECD9B85B-0538-435A-833A-8581D0D4D735}" srcOrd="1" destOrd="0" parTransId="{65C77CE8-35CA-4F7C-B6B4-5E5BE67EBFDB}" sibTransId="{FB4D750E-E113-4AE9-A88A-65F6745A6C48}"/>
    <dgm:cxn modelId="{5B9F3D5F-DAEB-4DF1-ACEA-3B23BF7CCEAB}" type="presOf" srcId="{4519E2B5-0120-4A80-93C4-BD58C2EDAB84}" destId="{2D109041-2404-4ED6-BBD7-E343B6AD7F4C}" srcOrd="1" destOrd="0" presId="urn:microsoft.com/office/officeart/2005/8/layout/vProcess5"/>
    <dgm:cxn modelId="{5BABE960-5781-4BCC-B6AF-B0E7FEB3FA96}" type="presOf" srcId="{A48D56C0-0CEE-40F8-929A-A91A18F04B54}" destId="{E5B9E628-452C-4E02-9493-17C26B2D8704}" srcOrd="0" destOrd="0" presId="urn:microsoft.com/office/officeart/2005/8/layout/vProcess5"/>
    <dgm:cxn modelId="{E98F7841-6170-4994-8A4D-5D31B0F934C9}" type="presOf" srcId="{30AF963F-9630-4F97-82F1-15A97A3FB0BE}" destId="{B64DDF71-31E4-47D0-9925-5453028CF798}" srcOrd="0" destOrd="0" presId="urn:microsoft.com/office/officeart/2005/8/layout/vProcess5"/>
    <dgm:cxn modelId="{5DD1566A-ABAA-4328-AD0F-EAAEB3277D79}" type="presOf" srcId="{6FB1921F-B7DF-4909-B78C-CF504B263BB2}" destId="{D761526D-9943-44D8-A4FA-126C3E84E2E9}" srcOrd="0" destOrd="0" presId="urn:microsoft.com/office/officeart/2005/8/layout/vProcess5"/>
    <dgm:cxn modelId="{7757CD4B-C09D-4B30-9038-72D95864F363}" type="presOf" srcId="{30AF963F-9630-4F97-82F1-15A97A3FB0BE}" destId="{13F095BA-6AFC-43F7-B68D-B1C5B11D00D4}" srcOrd="1" destOrd="0" presId="urn:microsoft.com/office/officeart/2005/8/layout/vProcess5"/>
    <dgm:cxn modelId="{CEFE806F-744F-4686-9100-27E70EB20DB5}" type="presOf" srcId="{AFE531FC-F479-4284-9F4A-9BD6B052F4DA}" destId="{5224129B-3D24-426D-9A53-65663DE38CBF}" srcOrd="1" destOrd="0" presId="urn:microsoft.com/office/officeart/2005/8/layout/vProcess5"/>
    <dgm:cxn modelId="{A75C9F53-3B99-4A58-A5A5-D11B7615A5AD}" type="presOf" srcId="{ECD9B85B-0538-435A-833A-8581D0D4D735}" destId="{72E01D10-A83D-43DC-94FB-D6FAB6643E68}" srcOrd="0" destOrd="0" presId="urn:microsoft.com/office/officeart/2005/8/layout/vProcess5"/>
    <dgm:cxn modelId="{9151F553-64DE-47FF-9B6A-A6986268AD90}" type="presOf" srcId="{F3BA4C7B-5020-483E-90B2-BB53A9FEE20C}" destId="{F013CB68-BDEA-472E-A375-8910F2541690}" srcOrd="0" destOrd="0" presId="urn:microsoft.com/office/officeart/2005/8/layout/vProcess5"/>
    <dgm:cxn modelId="{66997A7E-10D9-404C-AA11-6D0FA740A6DD}" type="presOf" srcId="{FB4D750E-E113-4AE9-A88A-65F6745A6C48}" destId="{641D7D6B-AB5C-4BAE-8910-5CBBB99D4A03}" srcOrd="0" destOrd="0" presId="urn:microsoft.com/office/officeart/2005/8/layout/vProcess5"/>
    <dgm:cxn modelId="{458FB483-ED63-4864-B996-861C6EE500F1}" type="presOf" srcId="{ECD9B85B-0538-435A-833A-8581D0D4D735}" destId="{6F8801D9-F71C-4D27-8A68-515D3A0C17F7}" srcOrd="1" destOrd="0" presId="urn:microsoft.com/office/officeart/2005/8/layout/vProcess5"/>
    <dgm:cxn modelId="{299F688A-7A23-4072-99F7-B11891244C55}" srcId="{F3BA4C7B-5020-483E-90B2-BB53A9FEE20C}" destId="{AFE531FC-F479-4284-9F4A-9BD6B052F4DA}" srcOrd="2" destOrd="0" parTransId="{25B550C6-21BD-43C1-825A-F78F37C0D314}" sibTransId="{A48D56C0-0CEE-40F8-929A-A91A18F04B54}"/>
    <dgm:cxn modelId="{78643DA3-D54C-4FED-AD48-CA2A31C0B457}" type="presOf" srcId="{AFE531FC-F479-4284-9F4A-9BD6B052F4DA}" destId="{0EC7E09B-CA29-48BE-90E0-1A7B381CCB18}" srcOrd="0" destOrd="0" presId="urn:microsoft.com/office/officeart/2005/8/layout/vProcess5"/>
    <dgm:cxn modelId="{437355AE-A5A9-4CCA-9E3B-E23AD8684C70}" type="presOf" srcId="{4519E2B5-0120-4A80-93C4-BD58C2EDAB84}" destId="{66F1A30B-CB50-4789-AC1C-CCE2F476F792}" srcOrd="0" destOrd="0" presId="urn:microsoft.com/office/officeart/2005/8/layout/vProcess5"/>
    <dgm:cxn modelId="{E5AC2EB1-D261-45CB-992B-F544D38F7528}" srcId="{F3BA4C7B-5020-483E-90B2-BB53A9FEE20C}" destId="{30AF963F-9630-4F97-82F1-15A97A3FB0BE}" srcOrd="0" destOrd="0" parTransId="{0AF218F9-2B23-41C9-96E7-E09866A644A6}" sibTransId="{6FB1921F-B7DF-4909-B78C-CF504B263BB2}"/>
    <dgm:cxn modelId="{6A8DC24B-60FD-4905-B374-DE97557E98D9}" type="presParOf" srcId="{F013CB68-BDEA-472E-A375-8910F2541690}" destId="{B59BEED8-0A6F-47B4-8335-82E4323683E5}" srcOrd="0" destOrd="0" presId="urn:microsoft.com/office/officeart/2005/8/layout/vProcess5"/>
    <dgm:cxn modelId="{16C479C9-97B9-4F50-BB6C-10C8D4479B33}" type="presParOf" srcId="{F013CB68-BDEA-472E-A375-8910F2541690}" destId="{B64DDF71-31E4-47D0-9925-5453028CF798}" srcOrd="1" destOrd="0" presId="urn:microsoft.com/office/officeart/2005/8/layout/vProcess5"/>
    <dgm:cxn modelId="{78C56632-FE70-4F3F-B3B4-F01923B49A2B}" type="presParOf" srcId="{F013CB68-BDEA-472E-A375-8910F2541690}" destId="{72E01D10-A83D-43DC-94FB-D6FAB6643E68}" srcOrd="2" destOrd="0" presId="urn:microsoft.com/office/officeart/2005/8/layout/vProcess5"/>
    <dgm:cxn modelId="{9380842C-34E2-4906-9166-653C055AB996}" type="presParOf" srcId="{F013CB68-BDEA-472E-A375-8910F2541690}" destId="{0EC7E09B-CA29-48BE-90E0-1A7B381CCB18}" srcOrd="3" destOrd="0" presId="urn:microsoft.com/office/officeart/2005/8/layout/vProcess5"/>
    <dgm:cxn modelId="{7BF04DBF-663F-43D2-AADA-9D8ACDB3454A}" type="presParOf" srcId="{F013CB68-BDEA-472E-A375-8910F2541690}" destId="{66F1A30B-CB50-4789-AC1C-CCE2F476F792}" srcOrd="4" destOrd="0" presId="urn:microsoft.com/office/officeart/2005/8/layout/vProcess5"/>
    <dgm:cxn modelId="{B35142E1-BD84-459A-9172-DD9FD01CD677}" type="presParOf" srcId="{F013CB68-BDEA-472E-A375-8910F2541690}" destId="{D761526D-9943-44D8-A4FA-126C3E84E2E9}" srcOrd="5" destOrd="0" presId="urn:microsoft.com/office/officeart/2005/8/layout/vProcess5"/>
    <dgm:cxn modelId="{037365E8-AC37-4244-B4E8-D42BDC14F775}" type="presParOf" srcId="{F013CB68-BDEA-472E-A375-8910F2541690}" destId="{641D7D6B-AB5C-4BAE-8910-5CBBB99D4A03}" srcOrd="6" destOrd="0" presId="urn:microsoft.com/office/officeart/2005/8/layout/vProcess5"/>
    <dgm:cxn modelId="{8FDE7B46-D528-4505-9F88-FCAFEA11C6BE}" type="presParOf" srcId="{F013CB68-BDEA-472E-A375-8910F2541690}" destId="{E5B9E628-452C-4E02-9493-17C26B2D8704}" srcOrd="7" destOrd="0" presId="urn:microsoft.com/office/officeart/2005/8/layout/vProcess5"/>
    <dgm:cxn modelId="{1BE5012B-12BD-4905-8845-EA0216F6C739}" type="presParOf" srcId="{F013CB68-BDEA-472E-A375-8910F2541690}" destId="{13F095BA-6AFC-43F7-B68D-B1C5B11D00D4}" srcOrd="8" destOrd="0" presId="urn:microsoft.com/office/officeart/2005/8/layout/vProcess5"/>
    <dgm:cxn modelId="{C44E33AE-54E2-4C53-B9B9-41AF00FCFD57}" type="presParOf" srcId="{F013CB68-BDEA-472E-A375-8910F2541690}" destId="{6F8801D9-F71C-4D27-8A68-515D3A0C17F7}" srcOrd="9" destOrd="0" presId="urn:microsoft.com/office/officeart/2005/8/layout/vProcess5"/>
    <dgm:cxn modelId="{68A40E30-7952-4C83-A196-D533ED6FA503}" type="presParOf" srcId="{F013CB68-BDEA-472E-A375-8910F2541690}" destId="{5224129B-3D24-426D-9A53-65663DE38CBF}" srcOrd="10" destOrd="0" presId="urn:microsoft.com/office/officeart/2005/8/layout/vProcess5"/>
    <dgm:cxn modelId="{E5540D80-5103-42FC-9E94-935BD2B997B8}" type="presParOf" srcId="{F013CB68-BDEA-472E-A375-8910F2541690}" destId="{2D109041-2404-4ED6-BBD7-E343B6AD7F4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30A2C-B825-43AC-9549-D2597795FB0F}">
      <dsp:nvSpPr>
        <dsp:cNvPr id="0" name=""/>
        <dsp:cNvSpPr/>
      </dsp:nvSpPr>
      <dsp:spPr>
        <a:xfrm>
          <a:off x="0" y="0"/>
          <a:ext cx="255828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183729-1905-45D9-8BD5-CABC945B10F6}">
      <dsp:nvSpPr>
        <dsp:cNvPr id="0" name=""/>
        <dsp:cNvSpPr/>
      </dsp:nvSpPr>
      <dsp:spPr>
        <a:xfrm>
          <a:off x="0" y="0"/>
          <a:ext cx="2558287" cy="76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Raftopoulos Marios</a:t>
          </a:r>
        </a:p>
      </dsp:txBody>
      <dsp:txXfrm>
        <a:off x="0" y="0"/>
        <a:ext cx="2558287" cy="765937"/>
      </dsp:txXfrm>
    </dsp:sp>
    <dsp:sp modelId="{AE3C76DA-A919-47C1-9AEA-65ABC75D1038}">
      <dsp:nvSpPr>
        <dsp:cNvPr id="0" name=""/>
        <dsp:cNvSpPr/>
      </dsp:nvSpPr>
      <dsp:spPr>
        <a:xfrm>
          <a:off x="0" y="765937"/>
          <a:ext cx="2558287" cy="0"/>
        </a:xfrm>
        <a:prstGeom prst="line">
          <a:avLst/>
        </a:prstGeom>
        <a:gradFill rotWithShape="0">
          <a:gsLst>
            <a:gs pos="0">
              <a:schemeClr val="accent2">
                <a:hueOff val="737640"/>
                <a:satOff val="3400"/>
                <a:lumOff val="523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737640"/>
                <a:satOff val="3400"/>
                <a:lumOff val="523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737640"/>
                <a:satOff val="3400"/>
                <a:lumOff val="523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737640"/>
              <a:satOff val="3400"/>
              <a:lumOff val="523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7E79F1-EFE9-453F-96F1-0041136002F3}">
      <dsp:nvSpPr>
        <dsp:cNvPr id="0" name=""/>
        <dsp:cNvSpPr/>
      </dsp:nvSpPr>
      <dsp:spPr>
        <a:xfrm>
          <a:off x="0" y="765937"/>
          <a:ext cx="2558287" cy="76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MPKED24034</a:t>
          </a:r>
        </a:p>
      </dsp:txBody>
      <dsp:txXfrm>
        <a:off x="0" y="765937"/>
        <a:ext cx="2558287" cy="765937"/>
      </dsp:txXfrm>
    </dsp:sp>
    <dsp:sp modelId="{241C5AC2-E184-4FFD-A8DA-691BE7A7D726}">
      <dsp:nvSpPr>
        <dsp:cNvPr id="0" name=""/>
        <dsp:cNvSpPr/>
      </dsp:nvSpPr>
      <dsp:spPr>
        <a:xfrm>
          <a:off x="0" y="1531874"/>
          <a:ext cx="2558287" cy="0"/>
        </a:xfrm>
        <a:prstGeom prst="line">
          <a:avLst/>
        </a:prstGeom>
        <a:gradFill rotWithShape="0">
          <a:gsLst>
            <a:gs pos="0">
              <a:schemeClr val="accent2">
                <a:hueOff val="1475280"/>
                <a:satOff val="6801"/>
                <a:lumOff val="1046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475280"/>
                <a:satOff val="6801"/>
                <a:lumOff val="1046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475280"/>
                <a:satOff val="6801"/>
                <a:lumOff val="1046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475280"/>
              <a:satOff val="6801"/>
              <a:lumOff val="1046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F66A6D-E3DC-4E85-9BD1-861B06E154F5}">
      <dsp:nvSpPr>
        <dsp:cNvPr id="0" name=""/>
        <dsp:cNvSpPr/>
      </dsp:nvSpPr>
      <dsp:spPr>
        <a:xfrm>
          <a:off x="0" y="1531874"/>
          <a:ext cx="2558287" cy="76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University of Piraeus</a:t>
          </a:r>
        </a:p>
      </dsp:txBody>
      <dsp:txXfrm>
        <a:off x="0" y="1531874"/>
        <a:ext cx="2558287" cy="765937"/>
      </dsp:txXfrm>
    </dsp:sp>
    <dsp:sp modelId="{8DD85A45-D548-46F7-B38F-D3EE426EE814}">
      <dsp:nvSpPr>
        <dsp:cNvPr id="0" name=""/>
        <dsp:cNvSpPr/>
      </dsp:nvSpPr>
      <dsp:spPr>
        <a:xfrm>
          <a:off x="0" y="2297811"/>
          <a:ext cx="2558287" cy="0"/>
        </a:xfrm>
        <a:prstGeom prst="line">
          <a:avLst/>
        </a:prstGeom>
        <a:gradFill rotWithShape="0">
          <a:gsLst>
            <a:gs pos="0">
              <a:schemeClr val="accent2">
                <a:hueOff val="2212920"/>
                <a:satOff val="10201"/>
                <a:lumOff val="156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2212920"/>
                <a:satOff val="10201"/>
                <a:lumOff val="156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2212920"/>
                <a:satOff val="10201"/>
                <a:lumOff val="156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2212920"/>
              <a:satOff val="10201"/>
              <a:lumOff val="1569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338773-6EE0-4E3E-9C7A-4E2FB4D71D47}">
      <dsp:nvSpPr>
        <dsp:cNvPr id="0" name=""/>
        <dsp:cNvSpPr/>
      </dsp:nvSpPr>
      <dsp:spPr>
        <a:xfrm>
          <a:off x="0" y="2297811"/>
          <a:ext cx="2558287" cy="76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05/03/2025</a:t>
          </a:r>
        </a:p>
      </dsp:txBody>
      <dsp:txXfrm>
        <a:off x="0" y="2297811"/>
        <a:ext cx="2558287" cy="7659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5AD2D0-84E9-409C-86C2-62E4AA1DCF6B}">
      <dsp:nvSpPr>
        <dsp:cNvPr id="0" name=""/>
        <dsp:cNvSpPr/>
      </dsp:nvSpPr>
      <dsp:spPr>
        <a:xfrm>
          <a:off x="0" y="1497"/>
          <a:ext cx="4443413" cy="6380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06A670-53E0-4051-BC22-EB2F08C47785}">
      <dsp:nvSpPr>
        <dsp:cNvPr id="0" name=""/>
        <dsp:cNvSpPr/>
      </dsp:nvSpPr>
      <dsp:spPr>
        <a:xfrm>
          <a:off x="193022" y="145067"/>
          <a:ext cx="350949" cy="3509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51E29B-1DE1-4AD9-843A-64BC223ED0E7}">
      <dsp:nvSpPr>
        <dsp:cNvPr id="0" name=""/>
        <dsp:cNvSpPr/>
      </dsp:nvSpPr>
      <dsp:spPr>
        <a:xfrm>
          <a:off x="736994" y="1497"/>
          <a:ext cx="3706418" cy="638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531" tIns="67531" rIns="67531" bIns="675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900" kern="1200"/>
            <a:t>1. </a:t>
          </a:r>
          <a:r>
            <a:rPr lang="en-US" sz="1900" kern="1200"/>
            <a:t>Intro and Methodology</a:t>
          </a:r>
        </a:p>
      </dsp:txBody>
      <dsp:txXfrm>
        <a:off x="736994" y="1497"/>
        <a:ext cx="3706418" cy="638090"/>
      </dsp:txXfrm>
    </dsp:sp>
    <dsp:sp modelId="{7C8135AE-90A2-48F1-9653-081CBBD01BF3}">
      <dsp:nvSpPr>
        <dsp:cNvPr id="0" name=""/>
        <dsp:cNvSpPr/>
      </dsp:nvSpPr>
      <dsp:spPr>
        <a:xfrm>
          <a:off x="0" y="799110"/>
          <a:ext cx="4443413" cy="6380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CBC888-53BE-4246-9D20-EE655F769360}">
      <dsp:nvSpPr>
        <dsp:cNvPr id="0" name=""/>
        <dsp:cNvSpPr/>
      </dsp:nvSpPr>
      <dsp:spPr>
        <a:xfrm>
          <a:off x="193022" y="942680"/>
          <a:ext cx="350949" cy="3509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4AF67F-60B6-4C30-93C5-1BAA5D0B5C2B}">
      <dsp:nvSpPr>
        <dsp:cNvPr id="0" name=""/>
        <dsp:cNvSpPr/>
      </dsp:nvSpPr>
      <dsp:spPr>
        <a:xfrm>
          <a:off x="736994" y="799110"/>
          <a:ext cx="3706418" cy="638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531" tIns="67531" rIns="67531" bIns="675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2.Application Analysis - DFDs</a:t>
          </a:r>
        </a:p>
      </dsp:txBody>
      <dsp:txXfrm>
        <a:off x="736994" y="799110"/>
        <a:ext cx="3706418" cy="638090"/>
      </dsp:txXfrm>
    </dsp:sp>
    <dsp:sp modelId="{8E80F0C5-55F7-414B-95C4-6428F4BDF2B1}">
      <dsp:nvSpPr>
        <dsp:cNvPr id="0" name=""/>
        <dsp:cNvSpPr/>
      </dsp:nvSpPr>
      <dsp:spPr>
        <a:xfrm>
          <a:off x="0" y="1596723"/>
          <a:ext cx="4443413" cy="6380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3ED588-F32B-4C6A-9315-DBEBC5D14448}">
      <dsp:nvSpPr>
        <dsp:cNvPr id="0" name=""/>
        <dsp:cNvSpPr/>
      </dsp:nvSpPr>
      <dsp:spPr>
        <a:xfrm>
          <a:off x="193022" y="1740293"/>
          <a:ext cx="350949" cy="3509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04C018-027E-4862-92F8-41AE5300BC47}">
      <dsp:nvSpPr>
        <dsp:cNvPr id="0" name=""/>
        <dsp:cNvSpPr/>
      </dsp:nvSpPr>
      <dsp:spPr>
        <a:xfrm>
          <a:off x="736994" y="1596723"/>
          <a:ext cx="3706418" cy="638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531" tIns="67531" rIns="67531" bIns="675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3. STRIDE </a:t>
          </a:r>
          <a:r>
            <a:rPr lang="el-GR" sz="1900" kern="1200" dirty="0"/>
            <a:t>-</a:t>
          </a:r>
          <a:r>
            <a:rPr lang="en-US" sz="1900" kern="1200" dirty="0"/>
            <a:t> Threat Identification</a:t>
          </a:r>
        </a:p>
      </dsp:txBody>
      <dsp:txXfrm>
        <a:off x="736994" y="1596723"/>
        <a:ext cx="3706418" cy="638090"/>
      </dsp:txXfrm>
    </dsp:sp>
    <dsp:sp modelId="{4F68DE1D-34C8-4DCE-8D6B-7A5022035532}">
      <dsp:nvSpPr>
        <dsp:cNvPr id="0" name=""/>
        <dsp:cNvSpPr/>
      </dsp:nvSpPr>
      <dsp:spPr>
        <a:xfrm>
          <a:off x="0" y="2394336"/>
          <a:ext cx="4443413" cy="6380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20E0F4-D711-4CA0-9F88-64EC86347FB0}">
      <dsp:nvSpPr>
        <dsp:cNvPr id="0" name=""/>
        <dsp:cNvSpPr/>
      </dsp:nvSpPr>
      <dsp:spPr>
        <a:xfrm>
          <a:off x="193022" y="2537906"/>
          <a:ext cx="350949" cy="3509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8B4295-D5A2-4D51-ADD0-BD131BEAA6C8}">
      <dsp:nvSpPr>
        <dsp:cNvPr id="0" name=""/>
        <dsp:cNvSpPr/>
      </dsp:nvSpPr>
      <dsp:spPr>
        <a:xfrm>
          <a:off x="736994" y="2394336"/>
          <a:ext cx="3706418" cy="638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531" tIns="67531" rIns="67531" bIns="675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900" kern="1200"/>
            <a:t>4. </a:t>
          </a:r>
          <a:r>
            <a:rPr lang="en-US" sz="1900" kern="1200"/>
            <a:t>DREAD </a:t>
          </a:r>
          <a:r>
            <a:rPr lang="el-GR" sz="1900" kern="1200"/>
            <a:t>– </a:t>
          </a:r>
          <a:r>
            <a:rPr lang="en-US" sz="1900" kern="1200"/>
            <a:t>Threat Ranking</a:t>
          </a:r>
        </a:p>
      </dsp:txBody>
      <dsp:txXfrm>
        <a:off x="736994" y="2394336"/>
        <a:ext cx="3706418" cy="638090"/>
      </dsp:txXfrm>
    </dsp:sp>
    <dsp:sp modelId="{2A58BD86-C240-4020-81D5-937FAA00822D}">
      <dsp:nvSpPr>
        <dsp:cNvPr id="0" name=""/>
        <dsp:cNvSpPr/>
      </dsp:nvSpPr>
      <dsp:spPr>
        <a:xfrm>
          <a:off x="0" y="3191949"/>
          <a:ext cx="4443413" cy="6380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C9B3C9-1699-40D7-9F39-1B44FA00850B}">
      <dsp:nvSpPr>
        <dsp:cNvPr id="0" name=""/>
        <dsp:cNvSpPr/>
      </dsp:nvSpPr>
      <dsp:spPr>
        <a:xfrm>
          <a:off x="193022" y="3335519"/>
          <a:ext cx="350949" cy="3509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8F577F-AD94-4BE4-B22F-F12197ACB1AE}">
      <dsp:nvSpPr>
        <dsp:cNvPr id="0" name=""/>
        <dsp:cNvSpPr/>
      </dsp:nvSpPr>
      <dsp:spPr>
        <a:xfrm>
          <a:off x="736994" y="3191949"/>
          <a:ext cx="3706418" cy="638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531" tIns="67531" rIns="67531" bIns="675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900" kern="1200"/>
            <a:t>5. </a:t>
          </a:r>
          <a:r>
            <a:rPr lang="en-US" sz="1900" kern="1200"/>
            <a:t>OWASP ASVS – Mitigations</a:t>
          </a:r>
        </a:p>
      </dsp:txBody>
      <dsp:txXfrm>
        <a:off x="736994" y="3191949"/>
        <a:ext cx="3706418" cy="638090"/>
      </dsp:txXfrm>
    </dsp:sp>
    <dsp:sp modelId="{70F4DEDE-734F-439A-BBAE-F9AAC3325B84}">
      <dsp:nvSpPr>
        <dsp:cNvPr id="0" name=""/>
        <dsp:cNvSpPr/>
      </dsp:nvSpPr>
      <dsp:spPr>
        <a:xfrm>
          <a:off x="0" y="3989562"/>
          <a:ext cx="4443413" cy="6380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86621A-10FD-4916-8CCD-DD0E7AE24CAE}">
      <dsp:nvSpPr>
        <dsp:cNvPr id="0" name=""/>
        <dsp:cNvSpPr/>
      </dsp:nvSpPr>
      <dsp:spPr>
        <a:xfrm>
          <a:off x="193022" y="4133132"/>
          <a:ext cx="350949" cy="35094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3E05ED-DF46-4D56-9A5D-978317BE4A00}">
      <dsp:nvSpPr>
        <dsp:cNvPr id="0" name=""/>
        <dsp:cNvSpPr/>
      </dsp:nvSpPr>
      <dsp:spPr>
        <a:xfrm>
          <a:off x="736994" y="3989562"/>
          <a:ext cx="3706418" cy="638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531" tIns="67531" rIns="67531" bIns="675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6. Conclusion and Next Steps</a:t>
          </a:r>
        </a:p>
      </dsp:txBody>
      <dsp:txXfrm>
        <a:off x="736994" y="3989562"/>
        <a:ext cx="3706418" cy="6380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872D2-FF70-4137-9C45-885F36967F54}">
      <dsp:nvSpPr>
        <dsp:cNvPr id="0" name=""/>
        <dsp:cNvSpPr/>
      </dsp:nvSpPr>
      <dsp:spPr>
        <a:xfrm>
          <a:off x="0" y="1921"/>
          <a:ext cx="4443413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4638F7-D893-4DC9-B21C-C42793B23F6B}">
      <dsp:nvSpPr>
        <dsp:cNvPr id="0" name=""/>
        <dsp:cNvSpPr/>
      </dsp:nvSpPr>
      <dsp:spPr>
        <a:xfrm>
          <a:off x="294559" y="221014"/>
          <a:ext cx="535561" cy="5355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C5D20-CAAE-42C4-A2A4-3A43C91BC4C9}">
      <dsp:nvSpPr>
        <dsp:cNvPr id="0" name=""/>
        <dsp:cNvSpPr/>
      </dsp:nvSpPr>
      <dsp:spPr>
        <a:xfrm>
          <a:off x="1124680" y="1921"/>
          <a:ext cx="3318732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• Decompose the Application</a:t>
          </a:r>
        </a:p>
      </dsp:txBody>
      <dsp:txXfrm>
        <a:off x="1124680" y="1921"/>
        <a:ext cx="3318732" cy="973748"/>
      </dsp:txXfrm>
    </dsp:sp>
    <dsp:sp modelId="{DE5F3ED0-2FCE-4CC5-B551-1BBA62698D96}">
      <dsp:nvSpPr>
        <dsp:cNvPr id="0" name=""/>
        <dsp:cNvSpPr/>
      </dsp:nvSpPr>
      <dsp:spPr>
        <a:xfrm>
          <a:off x="0" y="1219107"/>
          <a:ext cx="4443413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BD7045-9AD3-437A-8DA4-BB057581F980}">
      <dsp:nvSpPr>
        <dsp:cNvPr id="0" name=""/>
        <dsp:cNvSpPr/>
      </dsp:nvSpPr>
      <dsp:spPr>
        <a:xfrm>
          <a:off x="294559" y="1438200"/>
          <a:ext cx="535561" cy="5355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8AD05-7C18-4FD6-A04E-57B09099AF91}">
      <dsp:nvSpPr>
        <dsp:cNvPr id="0" name=""/>
        <dsp:cNvSpPr/>
      </dsp:nvSpPr>
      <dsp:spPr>
        <a:xfrm>
          <a:off x="1124680" y="1219107"/>
          <a:ext cx="3318732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STRIDE Threat Categorization</a:t>
          </a:r>
        </a:p>
      </dsp:txBody>
      <dsp:txXfrm>
        <a:off x="1124680" y="1219107"/>
        <a:ext cx="3318732" cy="973748"/>
      </dsp:txXfrm>
    </dsp:sp>
    <dsp:sp modelId="{25B828F7-D5EB-4DCC-9B90-57DA579F30B7}">
      <dsp:nvSpPr>
        <dsp:cNvPr id="0" name=""/>
        <dsp:cNvSpPr/>
      </dsp:nvSpPr>
      <dsp:spPr>
        <a:xfrm>
          <a:off x="0" y="2436293"/>
          <a:ext cx="4443413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0AA293-F3BF-447C-95F9-3F8949CD513D}">
      <dsp:nvSpPr>
        <dsp:cNvPr id="0" name=""/>
        <dsp:cNvSpPr/>
      </dsp:nvSpPr>
      <dsp:spPr>
        <a:xfrm>
          <a:off x="294559" y="2655387"/>
          <a:ext cx="535561" cy="5355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4C76DD-1FBC-45A5-BC2B-82A73A82EBA8}">
      <dsp:nvSpPr>
        <dsp:cNvPr id="0" name=""/>
        <dsp:cNvSpPr/>
      </dsp:nvSpPr>
      <dsp:spPr>
        <a:xfrm>
          <a:off x="1124680" y="2436293"/>
          <a:ext cx="3318732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DREAD Risk Assessment</a:t>
          </a:r>
        </a:p>
      </dsp:txBody>
      <dsp:txXfrm>
        <a:off x="1124680" y="2436293"/>
        <a:ext cx="3318732" cy="973748"/>
      </dsp:txXfrm>
    </dsp:sp>
    <dsp:sp modelId="{2521B9FB-5480-4CA9-A958-413AB3BBD2F1}">
      <dsp:nvSpPr>
        <dsp:cNvPr id="0" name=""/>
        <dsp:cNvSpPr/>
      </dsp:nvSpPr>
      <dsp:spPr>
        <a:xfrm>
          <a:off x="0" y="3653479"/>
          <a:ext cx="4443413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131EA7-CBAC-4C01-BC3C-9C7B8D6CBD09}">
      <dsp:nvSpPr>
        <dsp:cNvPr id="0" name=""/>
        <dsp:cNvSpPr/>
      </dsp:nvSpPr>
      <dsp:spPr>
        <a:xfrm>
          <a:off x="294559" y="3872573"/>
          <a:ext cx="535561" cy="5355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186EB0-0A70-43D6-B961-8995369249E9}">
      <dsp:nvSpPr>
        <dsp:cNvPr id="0" name=""/>
        <dsp:cNvSpPr/>
      </dsp:nvSpPr>
      <dsp:spPr>
        <a:xfrm>
          <a:off x="1124680" y="3653479"/>
          <a:ext cx="3318732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OWASP ASVS Security Controls</a:t>
          </a:r>
        </a:p>
      </dsp:txBody>
      <dsp:txXfrm>
        <a:off x="1124680" y="3653479"/>
        <a:ext cx="3318732" cy="9737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7436ED-7A5F-4697-9502-335BA578C4DD}">
      <dsp:nvSpPr>
        <dsp:cNvPr id="0" name=""/>
        <dsp:cNvSpPr/>
      </dsp:nvSpPr>
      <dsp:spPr>
        <a:xfrm>
          <a:off x="0" y="1613"/>
          <a:ext cx="776525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655BE3-7700-4A2F-9EF7-E7641C0BB36D}">
      <dsp:nvSpPr>
        <dsp:cNvPr id="0" name=""/>
        <dsp:cNvSpPr/>
      </dsp:nvSpPr>
      <dsp:spPr>
        <a:xfrm>
          <a:off x="0" y="1613"/>
          <a:ext cx="7765256" cy="55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• Spoofing: Authentication Threats</a:t>
          </a:r>
        </a:p>
      </dsp:txBody>
      <dsp:txXfrm>
        <a:off x="0" y="1613"/>
        <a:ext cx="7765256" cy="550110"/>
      </dsp:txXfrm>
    </dsp:sp>
    <dsp:sp modelId="{A0D8BAE6-0124-4234-BA54-CE4D7231F014}">
      <dsp:nvSpPr>
        <dsp:cNvPr id="0" name=""/>
        <dsp:cNvSpPr/>
      </dsp:nvSpPr>
      <dsp:spPr>
        <a:xfrm>
          <a:off x="0" y="551723"/>
          <a:ext cx="7765256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AE60B6-AEA1-4D5A-B489-941741DED532}">
      <dsp:nvSpPr>
        <dsp:cNvPr id="0" name=""/>
        <dsp:cNvSpPr/>
      </dsp:nvSpPr>
      <dsp:spPr>
        <a:xfrm>
          <a:off x="0" y="551723"/>
          <a:ext cx="7765256" cy="55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• Tampering: Integrity Threats</a:t>
          </a:r>
        </a:p>
      </dsp:txBody>
      <dsp:txXfrm>
        <a:off x="0" y="551723"/>
        <a:ext cx="7765256" cy="550110"/>
      </dsp:txXfrm>
    </dsp:sp>
    <dsp:sp modelId="{6A267E86-0B76-4E26-A0B0-C1F3C3ED0911}">
      <dsp:nvSpPr>
        <dsp:cNvPr id="0" name=""/>
        <dsp:cNvSpPr/>
      </dsp:nvSpPr>
      <dsp:spPr>
        <a:xfrm>
          <a:off x="0" y="1101833"/>
          <a:ext cx="7765256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CEB5F3-B709-41DA-8AF6-301A8D695413}">
      <dsp:nvSpPr>
        <dsp:cNvPr id="0" name=""/>
        <dsp:cNvSpPr/>
      </dsp:nvSpPr>
      <dsp:spPr>
        <a:xfrm>
          <a:off x="0" y="1101833"/>
          <a:ext cx="7765256" cy="55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• Repudiation: Non-Repudiation Threats</a:t>
          </a:r>
        </a:p>
      </dsp:txBody>
      <dsp:txXfrm>
        <a:off x="0" y="1101833"/>
        <a:ext cx="7765256" cy="550110"/>
      </dsp:txXfrm>
    </dsp:sp>
    <dsp:sp modelId="{31E73721-2D6C-4346-9EF4-FC5B83427195}">
      <dsp:nvSpPr>
        <dsp:cNvPr id="0" name=""/>
        <dsp:cNvSpPr/>
      </dsp:nvSpPr>
      <dsp:spPr>
        <a:xfrm>
          <a:off x="0" y="1651944"/>
          <a:ext cx="7765256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0EC34E-1AFA-407D-A585-1DFCFB00404B}">
      <dsp:nvSpPr>
        <dsp:cNvPr id="0" name=""/>
        <dsp:cNvSpPr/>
      </dsp:nvSpPr>
      <dsp:spPr>
        <a:xfrm>
          <a:off x="0" y="1651943"/>
          <a:ext cx="7765256" cy="55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• Information Disclosure: Confidentiality Threats</a:t>
          </a:r>
        </a:p>
      </dsp:txBody>
      <dsp:txXfrm>
        <a:off x="0" y="1651943"/>
        <a:ext cx="7765256" cy="550110"/>
      </dsp:txXfrm>
    </dsp:sp>
    <dsp:sp modelId="{9F4C1B48-31D7-4544-86A4-0C0DA9714E39}">
      <dsp:nvSpPr>
        <dsp:cNvPr id="0" name=""/>
        <dsp:cNvSpPr/>
      </dsp:nvSpPr>
      <dsp:spPr>
        <a:xfrm>
          <a:off x="0" y="2202054"/>
          <a:ext cx="7765256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0D41FC-B5BE-4593-91F2-545140D08381}">
      <dsp:nvSpPr>
        <dsp:cNvPr id="0" name=""/>
        <dsp:cNvSpPr/>
      </dsp:nvSpPr>
      <dsp:spPr>
        <a:xfrm>
          <a:off x="0" y="2202054"/>
          <a:ext cx="7765256" cy="55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• Denial of Service: Availability Threats</a:t>
          </a:r>
        </a:p>
      </dsp:txBody>
      <dsp:txXfrm>
        <a:off x="0" y="2202054"/>
        <a:ext cx="7765256" cy="550110"/>
      </dsp:txXfrm>
    </dsp:sp>
    <dsp:sp modelId="{B580D5C7-A2DA-4187-A641-FD713D669C68}">
      <dsp:nvSpPr>
        <dsp:cNvPr id="0" name=""/>
        <dsp:cNvSpPr/>
      </dsp:nvSpPr>
      <dsp:spPr>
        <a:xfrm>
          <a:off x="0" y="2752164"/>
          <a:ext cx="776525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F862F6-CF7A-4346-A0F8-8B1F39EE7400}">
      <dsp:nvSpPr>
        <dsp:cNvPr id="0" name=""/>
        <dsp:cNvSpPr/>
      </dsp:nvSpPr>
      <dsp:spPr>
        <a:xfrm>
          <a:off x="0" y="2752164"/>
          <a:ext cx="7765256" cy="55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• Elevation of Privilege: Authorization Threats</a:t>
          </a:r>
        </a:p>
      </dsp:txBody>
      <dsp:txXfrm>
        <a:off x="0" y="2752164"/>
        <a:ext cx="7765256" cy="5501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569232-F586-463F-97F6-017FD7D79029}">
      <dsp:nvSpPr>
        <dsp:cNvPr id="0" name=""/>
        <dsp:cNvSpPr/>
      </dsp:nvSpPr>
      <dsp:spPr>
        <a:xfrm>
          <a:off x="0" y="451"/>
          <a:ext cx="776446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897E4-0637-4C94-BF69-205C0EF4439E}">
      <dsp:nvSpPr>
        <dsp:cNvPr id="0" name=""/>
        <dsp:cNvSpPr/>
      </dsp:nvSpPr>
      <dsp:spPr>
        <a:xfrm>
          <a:off x="0" y="451"/>
          <a:ext cx="7764463" cy="738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Damage Potential (D): Impact on data &amp; operations</a:t>
          </a:r>
        </a:p>
      </dsp:txBody>
      <dsp:txXfrm>
        <a:off x="0" y="451"/>
        <a:ext cx="7764463" cy="738959"/>
      </dsp:txXfrm>
    </dsp:sp>
    <dsp:sp modelId="{76CCBAF1-548F-4A56-9AA4-76B61036591E}">
      <dsp:nvSpPr>
        <dsp:cNvPr id="0" name=""/>
        <dsp:cNvSpPr/>
      </dsp:nvSpPr>
      <dsp:spPr>
        <a:xfrm>
          <a:off x="0" y="739410"/>
          <a:ext cx="776446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ECF0B-717D-4BB5-8742-604CD72D05A7}">
      <dsp:nvSpPr>
        <dsp:cNvPr id="0" name=""/>
        <dsp:cNvSpPr/>
      </dsp:nvSpPr>
      <dsp:spPr>
        <a:xfrm>
          <a:off x="0" y="739410"/>
          <a:ext cx="7764463" cy="738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Reproducibility (R): How easy the attack can be repeated</a:t>
          </a:r>
        </a:p>
      </dsp:txBody>
      <dsp:txXfrm>
        <a:off x="0" y="739410"/>
        <a:ext cx="7764463" cy="738959"/>
      </dsp:txXfrm>
    </dsp:sp>
    <dsp:sp modelId="{32FE1DD9-1121-4CE8-AD60-9422369A1F50}">
      <dsp:nvSpPr>
        <dsp:cNvPr id="0" name=""/>
        <dsp:cNvSpPr/>
      </dsp:nvSpPr>
      <dsp:spPr>
        <a:xfrm>
          <a:off x="0" y="1478370"/>
          <a:ext cx="776446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F7B62-34E3-4DFE-B567-BD95C942F9AC}">
      <dsp:nvSpPr>
        <dsp:cNvPr id="0" name=""/>
        <dsp:cNvSpPr/>
      </dsp:nvSpPr>
      <dsp:spPr>
        <a:xfrm>
          <a:off x="0" y="1478370"/>
          <a:ext cx="7764463" cy="738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Exploitability (E): Difficulty of executing the attack</a:t>
          </a:r>
        </a:p>
      </dsp:txBody>
      <dsp:txXfrm>
        <a:off x="0" y="1478370"/>
        <a:ext cx="7764463" cy="738959"/>
      </dsp:txXfrm>
    </dsp:sp>
    <dsp:sp modelId="{48D9BA2B-922D-4C90-BB17-459C4A42C662}">
      <dsp:nvSpPr>
        <dsp:cNvPr id="0" name=""/>
        <dsp:cNvSpPr/>
      </dsp:nvSpPr>
      <dsp:spPr>
        <a:xfrm>
          <a:off x="0" y="2217329"/>
          <a:ext cx="776446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03EA4-F650-4D85-B60B-A1B5F0EC794E}">
      <dsp:nvSpPr>
        <dsp:cNvPr id="0" name=""/>
        <dsp:cNvSpPr/>
      </dsp:nvSpPr>
      <dsp:spPr>
        <a:xfrm>
          <a:off x="0" y="2217329"/>
          <a:ext cx="7764463" cy="738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Affected Users (A): Number of users impacted</a:t>
          </a:r>
        </a:p>
      </dsp:txBody>
      <dsp:txXfrm>
        <a:off x="0" y="2217329"/>
        <a:ext cx="7764463" cy="738959"/>
      </dsp:txXfrm>
    </dsp:sp>
    <dsp:sp modelId="{ABC161A5-26CB-4621-BCEA-10CAD6E0B6B8}">
      <dsp:nvSpPr>
        <dsp:cNvPr id="0" name=""/>
        <dsp:cNvSpPr/>
      </dsp:nvSpPr>
      <dsp:spPr>
        <a:xfrm>
          <a:off x="0" y="2956289"/>
          <a:ext cx="776446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48733C-96AC-424A-9CDF-989899382EDF}">
      <dsp:nvSpPr>
        <dsp:cNvPr id="0" name=""/>
        <dsp:cNvSpPr/>
      </dsp:nvSpPr>
      <dsp:spPr>
        <a:xfrm>
          <a:off x="0" y="2956289"/>
          <a:ext cx="7764463" cy="738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Discoverability (D’): Likelihood of discovering the vulnerability</a:t>
          </a:r>
        </a:p>
      </dsp:txBody>
      <dsp:txXfrm>
        <a:off x="0" y="2956289"/>
        <a:ext cx="7764463" cy="7389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E6D0F0-CCDE-4092-9DBA-364BC57E16E7}">
      <dsp:nvSpPr>
        <dsp:cNvPr id="0" name=""/>
        <dsp:cNvSpPr/>
      </dsp:nvSpPr>
      <dsp:spPr>
        <a:xfrm>
          <a:off x="0" y="63353"/>
          <a:ext cx="7765256" cy="1022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• Phase 1: Immediate Fixes (Critical and High Dread Score Threats)- Secure passwords, rate limiting, SQLi prevention, access control measures</a:t>
          </a:r>
        </a:p>
      </dsp:txBody>
      <dsp:txXfrm>
        <a:off x="49918" y="113271"/>
        <a:ext cx="7665420" cy="922744"/>
      </dsp:txXfrm>
    </dsp:sp>
    <dsp:sp modelId="{DDE3E251-C9A9-4541-A2F5-2B8C9E42F735}">
      <dsp:nvSpPr>
        <dsp:cNvPr id="0" name=""/>
        <dsp:cNvSpPr/>
      </dsp:nvSpPr>
      <dsp:spPr>
        <a:xfrm>
          <a:off x="0" y="1140653"/>
          <a:ext cx="7765256" cy="1022580"/>
        </a:xfrm>
        <a:prstGeom prst="roundRect">
          <a:avLst/>
        </a:prstGeom>
        <a:gradFill rotWithShape="0">
          <a:gsLst>
            <a:gs pos="0">
              <a:schemeClr val="accent2">
                <a:hueOff val="1106460"/>
                <a:satOff val="5101"/>
                <a:lumOff val="784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106460"/>
                <a:satOff val="5101"/>
                <a:lumOff val="784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106460"/>
                <a:satOff val="5101"/>
                <a:lumOff val="784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• Phase 2: Hardening and Enhancements – MFA,  WAF</a:t>
          </a:r>
        </a:p>
      </dsp:txBody>
      <dsp:txXfrm>
        <a:off x="49918" y="1190571"/>
        <a:ext cx="7665420" cy="922744"/>
      </dsp:txXfrm>
    </dsp:sp>
    <dsp:sp modelId="{A7392AD2-A20A-4943-9F8B-5F0B436F9EDA}">
      <dsp:nvSpPr>
        <dsp:cNvPr id="0" name=""/>
        <dsp:cNvSpPr/>
      </dsp:nvSpPr>
      <dsp:spPr>
        <a:xfrm>
          <a:off x="0" y="2217954"/>
          <a:ext cx="7765256" cy="1022580"/>
        </a:xfrm>
        <a:prstGeom prst="roundRect">
          <a:avLst/>
        </a:prstGeom>
        <a:gradFill rotWithShape="0">
          <a:gsLst>
            <a:gs pos="0">
              <a:schemeClr val="accent2">
                <a:hueOff val="2212920"/>
                <a:satOff val="10201"/>
                <a:lumOff val="156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2212920"/>
                <a:satOff val="10201"/>
                <a:lumOff val="156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2212920"/>
                <a:satOff val="10201"/>
                <a:lumOff val="156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• Phase 3: Monitoring and Improvement- code revies, alerting, penetration testing and continuous improvements</a:t>
          </a:r>
        </a:p>
      </dsp:txBody>
      <dsp:txXfrm>
        <a:off x="49918" y="2267872"/>
        <a:ext cx="7665420" cy="9227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4DDF71-31E4-47D0-9925-5453028CF798}">
      <dsp:nvSpPr>
        <dsp:cNvPr id="0" name=""/>
        <dsp:cNvSpPr/>
      </dsp:nvSpPr>
      <dsp:spPr>
        <a:xfrm>
          <a:off x="0" y="0"/>
          <a:ext cx="6212204" cy="7268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Comprehensive threat modeled an application using OWASP, STRIDE, and DREAD</a:t>
          </a:r>
        </a:p>
      </dsp:txBody>
      <dsp:txXfrm>
        <a:off x="21289" y="21289"/>
        <a:ext cx="5366451" cy="684277"/>
      </dsp:txXfrm>
    </dsp:sp>
    <dsp:sp modelId="{72E01D10-A83D-43DC-94FB-D6FAB6643E68}">
      <dsp:nvSpPr>
        <dsp:cNvPr id="0" name=""/>
        <dsp:cNvSpPr/>
      </dsp:nvSpPr>
      <dsp:spPr>
        <a:xfrm>
          <a:off x="520272" y="859010"/>
          <a:ext cx="6212204" cy="7268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737640"/>
                <a:satOff val="3400"/>
                <a:lumOff val="523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737640"/>
                <a:satOff val="3400"/>
                <a:lumOff val="523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737640"/>
                <a:satOff val="3400"/>
                <a:lumOff val="523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Prioritized risks based on severity</a:t>
          </a:r>
        </a:p>
      </dsp:txBody>
      <dsp:txXfrm>
        <a:off x="541561" y="880299"/>
        <a:ext cx="5176898" cy="684277"/>
      </dsp:txXfrm>
    </dsp:sp>
    <dsp:sp modelId="{0EC7E09B-CA29-48BE-90E0-1A7B381CCB18}">
      <dsp:nvSpPr>
        <dsp:cNvPr id="0" name=""/>
        <dsp:cNvSpPr/>
      </dsp:nvSpPr>
      <dsp:spPr>
        <a:xfrm>
          <a:off x="1032779" y="1718021"/>
          <a:ext cx="6212204" cy="7268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475280"/>
                <a:satOff val="6801"/>
                <a:lumOff val="1046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475280"/>
                <a:satOff val="6801"/>
                <a:lumOff val="1046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475280"/>
                <a:satOff val="6801"/>
                <a:lumOff val="1046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Applied OWASP ASVS controls for mitigation</a:t>
          </a:r>
        </a:p>
      </dsp:txBody>
      <dsp:txXfrm>
        <a:off x="1054068" y="1739310"/>
        <a:ext cx="5184663" cy="684277"/>
      </dsp:txXfrm>
    </dsp:sp>
    <dsp:sp modelId="{66F1A30B-CB50-4789-AC1C-CCE2F476F792}">
      <dsp:nvSpPr>
        <dsp:cNvPr id="0" name=""/>
        <dsp:cNvSpPr/>
      </dsp:nvSpPr>
      <dsp:spPr>
        <a:xfrm>
          <a:off x="1553051" y="2577032"/>
          <a:ext cx="6212204" cy="7268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2212920"/>
                <a:satOff val="10201"/>
                <a:lumOff val="156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2212920"/>
                <a:satOff val="10201"/>
                <a:lumOff val="156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2212920"/>
                <a:satOff val="10201"/>
                <a:lumOff val="156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Implemented a phased security plan</a:t>
          </a:r>
        </a:p>
      </dsp:txBody>
      <dsp:txXfrm>
        <a:off x="1574340" y="2598321"/>
        <a:ext cx="5176898" cy="684277"/>
      </dsp:txXfrm>
    </dsp:sp>
    <dsp:sp modelId="{D761526D-9943-44D8-A4FA-126C3E84E2E9}">
      <dsp:nvSpPr>
        <dsp:cNvPr id="0" name=""/>
        <dsp:cNvSpPr/>
      </dsp:nvSpPr>
      <dsp:spPr>
        <a:xfrm>
          <a:off x="5739748" y="556705"/>
          <a:ext cx="472455" cy="47245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846050" y="556705"/>
        <a:ext cx="259851" cy="355522"/>
      </dsp:txXfrm>
    </dsp:sp>
    <dsp:sp modelId="{641D7D6B-AB5C-4BAE-8910-5CBBB99D4A03}">
      <dsp:nvSpPr>
        <dsp:cNvPr id="0" name=""/>
        <dsp:cNvSpPr/>
      </dsp:nvSpPr>
      <dsp:spPr>
        <a:xfrm>
          <a:off x="6260020" y="1415716"/>
          <a:ext cx="472455" cy="47245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461534"/>
            <a:satOff val="4861"/>
            <a:lumOff val="37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461534"/>
              <a:satOff val="4861"/>
              <a:lumOff val="37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6366322" y="1415716"/>
        <a:ext cx="259851" cy="355522"/>
      </dsp:txXfrm>
    </dsp:sp>
    <dsp:sp modelId="{E5B9E628-452C-4E02-9493-17C26B2D8704}">
      <dsp:nvSpPr>
        <dsp:cNvPr id="0" name=""/>
        <dsp:cNvSpPr/>
      </dsp:nvSpPr>
      <dsp:spPr>
        <a:xfrm>
          <a:off x="6772527" y="2274726"/>
          <a:ext cx="472455" cy="47245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923067"/>
            <a:satOff val="9722"/>
            <a:lumOff val="74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923067"/>
              <a:satOff val="9722"/>
              <a:lumOff val="74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6878829" y="2274726"/>
        <a:ext cx="259851" cy="355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78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3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16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7535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82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02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22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86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3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79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8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4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2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4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61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87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71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D32F2-1BC1-6042-6E69-3CC5CF53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355" y="534154"/>
            <a:ext cx="5012579" cy="5678756"/>
          </a:xfrm>
        </p:spPr>
        <p:txBody>
          <a:bodyPr>
            <a:normAutofit/>
          </a:bodyPr>
          <a:lstStyle/>
          <a:p>
            <a:r>
              <a:rPr lang="en-US" sz="2600" dirty="0"/>
              <a:t>APPLICATION THREAT MODELLING FOR an </a:t>
            </a:r>
            <a:br>
              <a:rPr lang="en-US" sz="2600" dirty="0"/>
            </a:br>
            <a:r>
              <a:rPr lang="en-US" sz="2600" dirty="0"/>
              <a:t> </a:t>
            </a:r>
            <a:r>
              <a:rPr lang="en-US" sz="2600" dirty="0">
                <a:latin typeface="+mn-lt"/>
              </a:rPr>
              <a:t>online learning</a:t>
            </a:r>
            <a:r>
              <a:rPr lang="en-US" sz="2600" dirty="0"/>
              <a:t> PLATFORM</a:t>
            </a: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045CB6B5-5C6E-EE39-59F0-81C22EA858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6335977"/>
              </p:ext>
            </p:extLst>
          </p:nvPr>
        </p:nvGraphicFramePr>
        <p:xfrm>
          <a:off x="5730844" y="2679825"/>
          <a:ext cx="2558287" cy="3063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4405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4AD79EBE-8D70-85F6-6096-DC00EB52E17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grayscl/>
          </a:blip>
          <a:srcRect r="10975" b="1"/>
          <a:stretch/>
        </p:blipFill>
        <p:spPr>
          <a:xfrm>
            <a:off x="20" y="2030"/>
            <a:ext cx="9143980" cy="68559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OWASP ASVS Security CATEGORIE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978" y="2096064"/>
            <a:ext cx="8115690" cy="4241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• V2 Authentication - Secure password policies, brute force protection</a:t>
            </a:r>
          </a:p>
          <a:p>
            <a:pPr marL="0" indent="0">
              <a:buNone/>
            </a:pPr>
            <a:r>
              <a:rPr lang="en-US" sz="1900" dirty="0"/>
              <a:t>• V3: Session Management - Secure session handling, secure tokens</a:t>
            </a:r>
          </a:p>
          <a:p>
            <a:pPr marL="0" indent="0">
              <a:buNone/>
            </a:pPr>
            <a:r>
              <a:rPr lang="en-US" sz="1900" dirty="0"/>
              <a:t>• V4: Access Control – RBAC, least privilege</a:t>
            </a:r>
          </a:p>
          <a:p>
            <a:pPr marL="0" indent="0">
              <a:buNone/>
            </a:pPr>
            <a:r>
              <a:rPr lang="en-US" sz="1900" dirty="0"/>
              <a:t>• V5: Input Validation - Preventing SQL Injection, prepared statements,    </a:t>
            </a:r>
          </a:p>
          <a:p>
            <a:pPr marL="0" indent="0">
              <a:buNone/>
            </a:pPr>
            <a:r>
              <a:rPr lang="en-US" sz="1900" dirty="0"/>
              <a:t>• V7: Logging &amp; Monitoring - Audit logging, anomaly detection</a:t>
            </a:r>
          </a:p>
          <a:p>
            <a:pPr marL="0" indent="0">
              <a:buNone/>
            </a:pPr>
            <a:r>
              <a:rPr lang="en-US" sz="1900" dirty="0"/>
              <a:t>• V11: Business Logic – Business logic security – rate  limits</a:t>
            </a:r>
          </a:p>
          <a:p>
            <a:pPr marL="0" indent="0">
              <a:buNone/>
            </a:pPr>
            <a:r>
              <a:rPr lang="en-US" sz="1900" dirty="0"/>
              <a:t>• V12: File Uploading –maximum file size</a:t>
            </a:r>
            <a:r>
              <a:rPr lang="el-GR" sz="1900" dirty="0"/>
              <a:t>, </a:t>
            </a:r>
            <a:r>
              <a:rPr lang="en-US" sz="1900" dirty="0"/>
              <a:t>file integrity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30C2-C15F-1D8A-02CE-04AEAC9D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THREAT MAPPING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CDE215-0895-8F0D-3346-B32D602561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4370331"/>
              </p:ext>
            </p:extLst>
          </p:nvPr>
        </p:nvGraphicFramePr>
        <p:xfrm>
          <a:off x="0" y="2095500"/>
          <a:ext cx="9144002" cy="3743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382">
                  <a:extLst>
                    <a:ext uri="{9D8B030D-6E8A-4147-A177-3AD203B41FA5}">
                      <a16:colId xmlns:a16="http://schemas.microsoft.com/office/drawing/2014/main" val="2186010778"/>
                    </a:ext>
                  </a:extLst>
                </a:gridCol>
                <a:gridCol w="811257">
                  <a:extLst>
                    <a:ext uri="{9D8B030D-6E8A-4147-A177-3AD203B41FA5}">
                      <a16:colId xmlns:a16="http://schemas.microsoft.com/office/drawing/2014/main" val="2986154467"/>
                    </a:ext>
                  </a:extLst>
                </a:gridCol>
                <a:gridCol w="607947">
                  <a:extLst>
                    <a:ext uri="{9D8B030D-6E8A-4147-A177-3AD203B41FA5}">
                      <a16:colId xmlns:a16="http://schemas.microsoft.com/office/drawing/2014/main" val="585947565"/>
                    </a:ext>
                  </a:extLst>
                </a:gridCol>
                <a:gridCol w="1017874">
                  <a:extLst>
                    <a:ext uri="{9D8B030D-6E8A-4147-A177-3AD203B41FA5}">
                      <a16:colId xmlns:a16="http://schemas.microsoft.com/office/drawing/2014/main" val="2218056125"/>
                    </a:ext>
                  </a:extLst>
                </a:gridCol>
                <a:gridCol w="842664">
                  <a:extLst>
                    <a:ext uri="{9D8B030D-6E8A-4147-A177-3AD203B41FA5}">
                      <a16:colId xmlns:a16="http://schemas.microsoft.com/office/drawing/2014/main" val="233942674"/>
                    </a:ext>
                  </a:extLst>
                </a:gridCol>
                <a:gridCol w="598029">
                  <a:extLst>
                    <a:ext uri="{9D8B030D-6E8A-4147-A177-3AD203B41FA5}">
                      <a16:colId xmlns:a16="http://schemas.microsoft.com/office/drawing/2014/main" val="2381890592"/>
                    </a:ext>
                  </a:extLst>
                </a:gridCol>
                <a:gridCol w="961674">
                  <a:extLst>
                    <a:ext uri="{9D8B030D-6E8A-4147-A177-3AD203B41FA5}">
                      <a16:colId xmlns:a16="http://schemas.microsoft.com/office/drawing/2014/main" val="2303691723"/>
                    </a:ext>
                  </a:extLst>
                </a:gridCol>
                <a:gridCol w="579846">
                  <a:extLst>
                    <a:ext uri="{9D8B030D-6E8A-4147-A177-3AD203B41FA5}">
                      <a16:colId xmlns:a16="http://schemas.microsoft.com/office/drawing/2014/main" val="1462884788"/>
                    </a:ext>
                  </a:extLst>
                </a:gridCol>
                <a:gridCol w="515383">
                  <a:extLst>
                    <a:ext uri="{9D8B030D-6E8A-4147-A177-3AD203B41FA5}">
                      <a16:colId xmlns:a16="http://schemas.microsoft.com/office/drawing/2014/main" val="2842984276"/>
                    </a:ext>
                  </a:extLst>
                </a:gridCol>
                <a:gridCol w="1650946">
                  <a:extLst>
                    <a:ext uri="{9D8B030D-6E8A-4147-A177-3AD203B41FA5}">
                      <a16:colId xmlns:a16="http://schemas.microsoft.com/office/drawing/2014/main" val="1252059788"/>
                    </a:ext>
                  </a:extLst>
                </a:gridCol>
              </a:tblGrid>
              <a:tr h="534855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Threat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STRIDE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Damage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Reproducability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Exploitability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Affected Users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Discoverability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DREAD SCORE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RISK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ASVS Categories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extLst>
                  <a:ext uri="{0D108BD9-81ED-4DB2-BD59-A6C34878D82A}">
                    <a16:rowId xmlns:a16="http://schemas.microsoft.com/office/drawing/2014/main" val="4254623332"/>
                  </a:ext>
                </a:extLst>
              </a:tr>
              <a:tr h="534855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Teacher User Spoofing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Spoofing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7.5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41.5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Critical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V2 (Authentication ), V3 (Session Management)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extLst>
                  <a:ext uri="{0D108BD9-81ED-4DB2-BD59-A6C34878D82A}">
                    <a16:rowId xmlns:a16="http://schemas.microsoft.com/office/drawing/2014/main" val="3288606193"/>
                  </a:ext>
                </a:extLst>
              </a:tr>
              <a:tr h="534855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SQL Injection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Tampering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7.5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40.5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Critical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V5(Validation, Sanitization and Encoding)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extLst>
                  <a:ext uri="{0D108BD9-81ED-4DB2-BD59-A6C34878D82A}">
                    <a16:rowId xmlns:a16="http://schemas.microsoft.com/office/drawing/2014/main" val="3972586050"/>
                  </a:ext>
                </a:extLst>
              </a:tr>
              <a:tr h="534855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Insufficient Logging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Repudiation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High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V7 (Error Handling &amp; Logging)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extLst>
                  <a:ext uri="{0D108BD9-81ED-4DB2-BD59-A6C34878D82A}">
                    <a16:rowId xmlns:a16="http://schemas.microsoft.com/office/drawing/2014/main" val="792829298"/>
                  </a:ext>
                </a:extLst>
              </a:tr>
              <a:tr h="534855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Unauthorized File Access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Information Disclosure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7.5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35.5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High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V4 (Access Control)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extLst>
                  <a:ext uri="{0D108BD9-81ED-4DB2-BD59-A6C34878D82A}">
                    <a16:rowId xmlns:a16="http://schemas.microsoft.com/office/drawing/2014/main" val="1842679099"/>
                  </a:ext>
                </a:extLst>
              </a:tr>
              <a:tr h="534855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Large File Upload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Denial Of Service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7.5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40.5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Critical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V12 (File Upload), V11.1 (Business Logic)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extLst>
                  <a:ext uri="{0D108BD9-81ED-4DB2-BD59-A6C34878D82A}">
                    <a16:rowId xmlns:a16="http://schemas.microsoft.com/office/drawing/2014/main" val="3202825423"/>
                  </a:ext>
                </a:extLst>
              </a:tr>
              <a:tr h="534855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Teacher User Escalation Of Privilege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Elevation of Privilege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7.5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38.5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High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V4 (Access Control)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extLst>
                  <a:ext uri="{0D108BD9-81ED-4DB2-BD59-A6C34878D82A}">
                    <a16:rowId xmlns:a16="http://schemas.microsoft.com/office/drawing/2014/main" val="808719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450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57487-91D3-B21E-6B81-407BAB164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36214"/>
            <a:ext cx="7765321" cy="1211645"/>
          </a:xfrm>
        </p:spPr>
        <p:txBody>
          <a:bodyPr/>
          <a:lstStyle/>
          <a:p>
            <a:r>
              <a:rPr lang="en-US" dirty="0"/>
              <a:t>OWASP ASVS Security MITIGATIONS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A2BE4-E64C-10CA-0C3B-555FE310A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475" y="1140737"/>
            <a:ext cx="8374456" cy="4988459"/>
          </a:xfrm>
        </p:spPr>
        <p:txBody>
          <a:bodyPr>
            <a:normAutofit lnSpcReduction="10000"/>
          </a:bodyPr>
          <a:lstStyle/>
          <a:p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V2: Authentication -&gt;  </a:t>
            </a:r>
            <a:r>
              <a:rPr lang="en-US" sz="12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V2.4 Credential Storage -&gt;  ASVS V2.4.1: </a:t>
            </a:r>
            <a:r>
              <a:rPr lang="el-GR" sz="12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Χρήση αλγορίθμων </a:t>
            </a:r>
            <a:r>
              <a:rPr lang="en-US" sz="12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hashing </a:t>
            </a:r>
          </a:p>
          <a:p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V2: Authentication -&gt;  </a:t>
            </a:r>
            <a:r>
              <a:rPr lang="en-US" sz="12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V2.2 General Authenticator Security -&gt;  ASVS V2.2.1: Rate limiting, CAPTCHA </a:t>
            </a:r>
          </a:p>
          <a:p>
            <a:r>
              <a:rPr lang="en-US" sz="12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V3: Session Management - &gt; V3.2 Session Binding -&gt;  </a:t>
            </a:r>
            <a:r>
              <a:rPr lang="el-GR" sz="12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ASVS V3.</a:t>
            </a:r>
            <a:r>
              <a:rPr lang="en-US" sz="12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2.1</a:t>
            </a:r>
            <a:r>
              <a:rPr lang="el-GR" sz="12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2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l-GR" sz="12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μοναδικά και τυχαία session I</a:t>
            </a:r>
            <a:r>
              <a:rPr lang="en-US" sz="12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</a:t>
            </a:r>
            <a:r>
              <a:rPr lang="el-GR" sz="12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endParaRPr lang="en-US" sz="12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2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V5: Validation,  Sanitization and Encoding -&gt; V5.3 Output Encoding and Injection Prevention -&gt; ASVS V5.3.4 Parameterized queries, prepared statements for database calls.</a:t>
            </a:r>
          </a:p>
          <a:p>
            <a:r>
              <a:rPr lang="en-US" sz="12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V5: Validation,  Sanitization and Encoding -&gt; V5.1 Input Validation -&gt; ASVS V5.1.3 Verify that all input  is validated using positive validations ( allow lists)</a:t>
            </a:r>
          </a:p>
          <a:p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V7: Error Handling and Logging -&gt; V7.1 Log Content -&gt; ASVSV7.1.4 </a:t>
            </a:r>
            <a:r>
              <a:rPr lang="el-G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Καταγραφή όλων των απαραίτητων στοιχείων που επιτρέπουν μελλοντικό 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investigation ( userIDs, events , Ips, Timestamps, …)</a:t>
            </a:r>
          </a:p>
          <a:p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V7: Error Handling and Logging -&gt; V7.3 Log Protection -&gt; ASVSV7.3.3</a:t>
            </a:r>
            <a:r>
              <a:rPr lang="el-G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Protect logs from unauthorized access</a:t>
            </a:r>
          </a:p>
          <a:p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V4: Access Control Verification -&gt; V4.1 General Access Control Design -&gt; ASVS V4.1.3 least privilege</a:t>
            </a:r>
          </a:p>
          <a:p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V4: Access Control Verification -&gt; V4.1 General Access Control Design -&gt; ASVS V4.1.2  RBAC</a:t>
            </a:r>
          </a:p>
          <a:p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V4: Access Control Verification -&gt; V4.2 Operational Level Access Control-&gt; ASVS V4.2.1 IDOR protection</a:t>
            </a:r>
          </a:p>
          <a:p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V11: Business Logic -&gt; V11.1 Business Logic Security -&gt; ASVS V11.1.4 rate limiting/ for requests like file uploads</a:t>
            </a:r>
          </a:p>
          <a:p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V12 File and Resources Verification -&gt; V12.1 File Upload -&gt; ASVS V12.1.1 don’t accept large files that could cause dos</a:t>
            </a:r>
          </a:p>
          <a:p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V12 File and Resources Verification -&gt; V12.2 File Integrity  -&gt; ASVS V12.2.1 validate the file type</a:t>
            </a:r>
          </a:p>
          <a:p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998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Phased Implementation Strategy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94AAF8-4CBA-CBB4-0FF0-E4F274C68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0420393"/>
              </p:ext>
            </p:extLst>
          </p:nvPr>
        </p:nvGraphicFramePr>
        <p:xfrm>
          <a:off x="685800" y="2257654"/>
          <a:ext cx="7765256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4C07A4-8A90-4785-42F6-7261B4F1E1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5086894"/>
              </p:ext>
            </p:extLst>
          </p:nvPr>
        </p:nvGraphicFramePr>
        <p:xfrm>
          <a:off x="685800" y="2257654"/>
          <a:ext cx="7765256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FB08-087E-D58D-8F66-46BCD34D5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5" y="4819137"/>
            <a:ext cx="7765321" cy="940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/>
              <a:t>THANK YOU!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07C3683C-949F-C8C3-2B94-DB385A2B9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04601" y="643466"/>
            <a:ext cx="3928534" cy="392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2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E6D16-6206-B4C7-C270-37A1FAC85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356" y="609600"/>
            <a:ext cx="2732362" cy="5603310"/>
          </a:xfrm>
        </p:spPr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284D6E-D74C-F10F-C85F-E2FE1ACDB4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8595648"/>
              </p:ext>
            </p:extLst>
          </p:nvPr>
        </p:nvGraphicFramePr>
        <p:xfrm>
          <a:off x="3845718" y="1114425"/>
          <a:ext cx="4443413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7501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356" y="609600"/>
            <a:ext cx="2732362" cy="5603310"/>
          </a:xfrm>
        </p:spPr>
        <p:txBody>
          <a:bodyPr>
            <a:normAutofit/>
          </a:bodyPr>
          <a:lstStyle/>
          <a:p>
            <a:r>
              <a:rPr lang="en-US" sz="2100"/>
              <a:t>Threat Modeling Methodology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84A6AA-3F51-6BCA-16A2-F14AC72927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651893"/>
              </p:ext>
            </p:extLst>
          </p:nvPr>
        </p:nvGraphicFramePr>
        <p:xfrm>
          <a:off x="3845718" y="1114425"/>
          <a:ext cx="4443413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9F97-DB1B-AC08-F242-02E6C2A8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27250-5807-0276-BF87-A692D2302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935922"/>
            <a:ext cx="8051248" cy="385527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Key Elements:</a:t>
            </a:r>
          </a:p>
          <a:p>
            <a:pPr marL="0" indent="0">
              <a:buNone/>
            </a:pPr>
            <a:r>
              <a:rPr lang="en-US" dirty="0"/>
              <a:t>Users: Student, Teacher </a:t>
            </a:r>
          </a:p>
          <a:p>
            <a:pPr marL="0" indent="0">
              <a:buNone/>
            </a:pPr>
            <a:r>
              <a:rPr lang="en-US" dirty="0"/>
              <a:t>Web Client: the platform between users and server</a:t>
            </a:r>
          </a:p>
          <a:p>
            <a:pPr marL="0" indent="0">
              <a:buNone/>
            </a:pPr>
            <a:r>
              <a:rPr lang="en-US" dirty="0"/>
              <a:t>Web Server: Business logic, authentication, authorization, …</a:t>
            </a:r>
          </a:p>
          <a:p>
            <a:pPr marL="0" indent="0">
              <a:buNone/>
            </a:pPr>
            <a:r>
              <a:rPr lang="en-US" dirty="0"/>
              <a:t>Database: Stores User’s Data (username/password, grades,  …)</a:t>
            </a:r>
          </a:p>
          <a:p>
            <a:pPr marL="0" indent="0">
              <a:buNone/>
            </a:pPr>
            <a:r>
              <a:rPr lang="en-US" dirty="0"/>
              <a:t>File Storage: Stores lectures, assignments, …</a:t>
            </a:r>
          </a:p>
          <a:p>
            <a:pPr marL="0" indent="0">
              <a:buNone/>
            </a:pPr>
            <a:r>
              <a:rPr lang="en-US" dirty="0"/>
              <a:t>Security Boundaries: 1) Between the public internet and the web client/ web server, 2) Between the web server and the database / file system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83752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B1853-293B-98ED-E840-A0449E28D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09601"/>
            <a:ext cx="9144000" cy="1326321"/>
          </a:xfrm>
        </p:spPr>
        <p:txBody>
          <a:bodyPr/>
          <a:lstStyle/>
          <a:p>
            <a:r>
              <a:rPr lang="en-US" dirty="0"/>
              <a:t>High-Level DATA FLOW DIAGRAM</a:t>
            </a:r>
          </a:p>
        </p:txBody>
      </p:sp>
      <p:pic>
        <p:nvPicPr>
          <p:cNvPr id="5" name="Content Placeholder 4" descr="A diagram of a computer system&#10;&#10;AI-generated content may be incorrect.">
            <a:extLst>
              <a:ext uri="{FF2B5EF4-FFF2-40B4-BE49-F238E27FC236}">
                <a16:creationId xmlns:a16="http://schemas.microsoft.com/office/drawing/2014/main" id="{363CE6B9-9CEB-8E15-E808-D314B9243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206562"/>
            <a:ext cx="7764463" cy="3473575"/>
          </a:xfrm>
        </p:spPr>
      </p:pic>
    </p:spTree>
    <p:extLst>
      <p:ext uri="{BB962C8B-B14F-4D97-AF65-F5344CB8AC3E}">
        <p14:creationId xmlns:p14="http://schemas.microsoft.com/office/powerpoint/2010/main" val="867428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STRIDE Threat Categorization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D486BD-58C5-58BC-CF96-6AE0D8FB26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0989130"/>
              </p:ext>
            </p:extLst>
          </p:nvPr>
        </p:nvGraphicFramePr>
        <p:xfrm>
          <a:off x="685800" y="2257654"/>
          <a:ext cx="7765256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DREAD Risk Scoring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2F16576-4E7A-843F-C8D7-9ABBBED3D4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8588424"/>
              </p:ext>
            </p:extLst>
          </p:nvPr>
        </p:nvGraphicFramePr>
        <p:xfrm>
          <a:off x="685800" y="2095500"/>
          <a:ext cx="7764463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B9790-812A-968F-9642-342B0BB6B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43960-F6E8-5B9D-CCD3-C8C3057DE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47731"/>
            <a:ext cx="9144000" cy="5210269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poofing: Teacher User Spoofing</a:t>
            </a:r>
          </a:p>
          <a:p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dirty="0"/>
              <a:t>ampering: SQL injection</a:t>
            </a:r>
          </a:p>
          <a:p>
            <a:r>
              <a:rPr lang="en-US" b="1" dirty="0">
                <a:solidFill>
                  <a:srgbClr val="FF0000"/>
                </a:solidFill>
              </a:rPr>
              <a:t>R</a:t>
            </a:r>
            <a:r>
              <a:rPr lang="en-US" dirty="0"/>
              <a:t>epudiation: Insufficient Logging</a:t>
            </a:r>
          </a:p>
          <a:p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dirty="0"/>
              <a:t>nformation  Disclosure: Unauthorized File Access </a:t>
            </a:r>
          </a:p>
          <a:p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dirty="0"/>
              <a:t>enial of Service: Large File Upload</a:t>
            </a:r>
          </a:p>
          <a:p>
            <a:r>
              <a:rPr lang="en-US" b="1" dirty="0">
                <a:solidFill>
                  <a:srgbClr val="FF0000"/>
                </a:solidFill>
              </a:rPr>
              <a:t>E</a:t>
            </a:r>
            <a:r>
              <a:rPr lang="en-US" dirty="0"/>
              <a:t>levation of Privilege: Teacher User Escalation</a:t>
            </a:r>
          </a:p>
        </p:txBody>
      </p:sp>
    </p:spTree>
    <p:extLst>
      <p:ext uri="{BB962C8B-B14F-4D97-AF65-F5344CB8AC3E}">
        <p14:creationId xmlns:p14="http://schemas.microsoft.com/office/powerpoint/2010/main" val="3058997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Threat </a:t>
            </a:r>
            <a:r>
              <a:rPr lang="en-US" dirty="0"/>
              <a:t>DREAD</a:t>
            </a:r>
            <a:r>
              <a:rPr dirty="0"/>
              <a:t> </a:t>
            </a:r>
            <a:r>
              <a:rPr lang="en-US" dirty="0"/>
              <a:t>Scoring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580017"/>
            <a:ext cx="6901458" cy="29105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 Teacher Spoofing: Critical (41.5 DREAD Score)</a:t>
            </a:r>
          </a:p>
          <a:p>
            <a:pPr marL="0" indent="0">
              <a:buNone/>
            </a:pPr>
            <a:r>
              <a:rPr lang="en-US" dirty="0"/>
              <a:t>• SQL Injection: Critical (40.5 DREAD Score)</a:t>
            </a:r>
          </a:p>
          <a:p>
            <a:pPr marL="0" indent="0">
              <a:buNone/>
            </a:pPr>
            <a:r>
              <a:rPr lang="en-US" dirty="0"/>
              <a:t>• Insufficient Logging: High (34 DREAD Score)</a:t>
            </a:r>
          </a:p>
          <a:p>
            <a:pPr marL="0" indent="0">
              <a:buNone/>
            </a:pPr>
            <a:r>
              <a:rPr lang="en-US" dirty="0"/>
              <a:t>• Unauthorized File Access: High (35.5 DREAD Score)</a:t>
            </a:r>
          </a:p>
          <a:p>
            <a:pPr marL="0" indent="0">
              <a:buNone/>
            </a:pPr>
            <a:r>
              <a:rPr dirty="0"/>
              <a:t>• Large File Upload : Critical (40.5 DREAD Score)</a:t>
            </a:r>
          </a:p>
          <a:p>
            <a:pPr marL="0" indent="0">
              <a:buNone/>
            </a:pPr>
            <a:r>
              <a:rPr dirty="0"/>
              <a:t>• Teacher Escalation: High (38.5 DREAD Score)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05C4F2-6C4D-9F46-9CD3-68A3598908E4}"/>
              </a:ext>
            </a:extLst>
          </p:cNvPr>
          <p:cNvSpPr txBox="1"/>
          <p:nvPr/>
        </p:nvSpPr>
        <p:spPr>
          <a:xfrm>
            <a:off x="-75146" y="6177741"/>
            <a:ext cx="6077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DREAD Score Scales:</a:t>
            </a:r>
          </a:p>
          <a:p>
            <a:r>
              <a:rPr lang="en-US" dirty="0"/>
              <a:t>Low= 0-10, Medium=11-24, High=25-39, Critical=40-50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16FDD3-4222-2C76-DBBB-9CD74C7B9171}"/>
              </a:ext>
            </a:extLst>
          </p:cNvPr>
          <p:cNvSpPr txBox="1"/>
          <p:nvPr/>
        </p:nvSpPr>
        <p:spPr>
          <a:xfrm>
            <a:off x="-75146" y="5314383"/>
            <a:ext cx="914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Damage + Reproducibility + Exploitability + Affected Users + Discoverability = DREAD Score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77A3FC-34CC-7A21-D6DF-89ACF84A0508}"/>
              </a:ext>
            </a:extLst>
          </p:cNvPr>
          <p:cNvSpPr txBox="1"/>
          <p:nvPr/>
        </p:nvSpPr>
        <p:spPr>
          <a:xfrm>
            <a:off x="-75146" y="5546007"/>
            <a:ext cx="324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Scale: 0-10 for each category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1504</TotalTime>
  <Words>961</Words>
  <Application>Microsoft Office PowerPoint</Application>
  <PresentationFormat>On-screen Show (4:3)</PresentationFormat>
  <Paragraphs>168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Arial</vt:lpstr>
      <vt:lpstr>Bookman Old Style</vt:lpstr>
      <vt:lpstr>Calibri</vt:lpstr>
      <vt:lpstr>Rockwell</vt:lpstr>
      <vt:lpstr>Damask</vt:lpstr>
      <vt:lpstr>APPLICATION THREAT MODELLING FOR an   online learning PLATFORM</vt:lpstr>
      <vt:lpstr>Contents</vt:lpstr>
      <vt:lpstr>Threat Modeling Methodology</vt:lpstr>
      <vt:lpstr>APPLICATION OVERVIEW</vt:lpstr>
      <vt:lpstr>High-Level DATA FLOW DIAGRAM</vt:lpstr>
      <vt:lpstr>STRIDE Threat Categorization</vt:lpstr>
      <vt:lpstr>DREAD Risk Scoring</vt:lpstr>
      <vt:lpstr>THREAT EXAMPLES</vt:lpstr>
      <vt:lpstr>Threat DREAD Scoring</vt:lpstr>
      <vt:lpstr>OWASP ASVS Security CATEGORIE Mapping</vt:lpstr>
      <vt:lpstr>THREAT MAPPING</vt:lpstr>
      <vt:lpstr>OWASP ASVS Security MITIGATIONS</vt:lpstr>
      <vt:lpstr>Phased Implementation Strategy</vt:lpstr>
      <vt:lpstr>Conclusion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Μάριος Ραυτόπουλος</cp:lastModifiedBy>
  <cp:revision>40</cp:revision>
  <dcterms:created xsi:type="dcterms:W3CDTF">2013-01-27T09:14:16Z</dcterms:created>
  <dcterms:modified xsi:type="dcterms:W3CDTF">2025-03-02T10:19:59Z</dcterms:modified>
  <cp:category/>
</cp:coreProperties>
</file>