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178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5.png"/><Relationship Id="rId7" Type="http://schemas.openxmlformats.org/officeDocument/2006/relationships/image" Target="../media/image3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5.png"/><Relationship Id="rId7" Type="http://schemas.openxmlformats.org/officeDocument/2006/relationships/image" Target="../media/image3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25BF22-20DE-4920-A1C3-2A995FAE007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769518F-69B5-4412-83F5-1EB104DC7E29}">
      <dgm:prSet/>
      <dgm:spPr/>
      <dgm:t>
        <a:bodyPr/>
        <a:lstStyle/>
        <a:p>
          <a:pPr>
            <a:defRPr cap="all"/>
          </a:pPr>
          <a:r>
            <a:rPr lang="en-US"/>
            <a:t>• OWASP Threat Modeling Process</a:t>
          </a:r>
        </a:p>
      </dgm:t>
    </dgm:pt>
    <dgm:pt modelId="{94709365-3F93-4400-AE46-FD79367928FD}" type="parTrans" cxnId="{EDFB0C8A-1AA4-4498-9BB8-88F4A9CEE2DE}">
      <dgm:prSet/>
      <dgm:spPr/>
      <dgm:t>
        <a:bodyPr/>
        <a:lstStyle/>
        <a:p>
          <a:endParaRPr lang="en-US"/>
        </a:p>
      </dgm:t>
    </dgm:pt>
    <dgm:pt modelId="{9C728977-4979-4BE6-B218-1D50D3352806}" type="sibTrans" cxnId="{EDFB0C8A-1AA4-4498-9BB8-88F4A9CEE2DE}">
      <dgm:prSet/>
      <dgm:spPr/>
      <dgm:t>
        <a:bodyPr/>
        <a:lstStyle/>
        <a:p>
          <a:endParaRPr lang="en-US"/>
        </a:p>
      </dgm:t>
    </dgm:pt>
    <dgm:pt modelId="{1B9B0004-7C84-4C7D-B557-3466DEDCF58A}">
      <dgm:prSet/>
      <dgm:spPr/>
      <dgm:t>
        <a:bodyPr/>
        <a:lstStyle/>
        <a:p>
          <a:pPr>
            <a:defRPr cap="all"/>
          </a:pPr>
          <a:r>
            <a:rPr lang="en-US"/>
            <a:t>• STRIDE Threat Categorization</a:t>
          </a:r>
        </a:p>
      </dgm:t>
    </dgm:pt>
    <dgm:pt modelId="{F506244D-F636-4E04-9C50-B0F1D8598904}" type="parTrans" cxnId="{7A373D0A-39C9-4AAA-A9AD-B651B454FDF9}">
      <dgm:prSet/>
      <dgm:spPr/>
      <dgm:t>
        <a:bodyPr/>
        <a:lstStyle/>
        <a:p>
          <a:endParaRPr lang="en-US"/>
        </a:p>
      </dgm:t>
    </dgm:pt>
    <dgm:pt modelId="{33FC5136-1E90-4B15-9BE4-D52224EC0EDF}" type="sibTrans" cxnId="{7A373D0A-39C9-4AAA-A9AD-B651B454FDF9}">
      <dgm:prSet/>
      <dgm:spPr/>
      <dgm:t>
        <a:bodyPr/>
        <a:lstStyle/>
        <a:p>
          <a:endParaRPr lang="en-US"/>
        </a:p>
      </dgm:t>
    </dgm:pt>
    <dgm:pt modelId="{B66E5ED1-3773-4C60-9934-F4535AB84CB9}">
      <dgm:prSet/>
      <dgm:spPr/>
      <dgm:t>
        <a:bodyPr/>
        <a:lstStyle/>
        <a:p>
          <a:pPr>
            <a:defRPr cap="all"/>
          </a:pPr>
          <a:r>
            <a:rPr lang="en-US"/>
            <a:t>• DREAD Risk Assessment</a:t>
          </a:r>
        </a:p>
      </dgm:t>
    </dgm:pt>
    <dgm:pt modelId="{6ABFDE67-CD7B-494A-AD2A-9F90B2F73073}" type="parTrans" cxnId="{374DC91B-AE61-4446-8B8F-6227A5C29CC5}">
      <dgm:prSet/>
      <dgm:spPr/>
      <dgm:t>
        <a:bodyPr/>
        <a:lstStyle/>
        <a:p>
          <a:endParaRPr lang="en-US"/>
        </a:p>
      </dgm:t>
    </dgm:pt>
    <dgm:pt modelId="{2DE964ED-406B-4497-A40C-9481A0A4B566}" type="sibTrans" cxnId="{374DC91B-AE61-4446-8B8F-6227A5C29CC5}">
      <dgm:prSet/>
      <dgm:spPr/>
      <dgm:t>
        <a:bodyPr/>
        <a:lstStyle/>
        <a:p>
          <a:endParaRPr lang="en-US"/>
        </a:p>
      </dgm:t>
    </dgm:pt>
    <dgm:pt modelId="{25CD68CD-0189-42AC-BBED-CEC07B05800D}">
      <dgm:prSet/>
      <dgm:spPr/>
      <dgm:t>
        <a:bodyPr/>
        <a:lstStyle/>
        <a:p>
          <a:pPr>
            <a:defRPr cap="all"/>
          </a:pPr>
          <a:r>
            <a:rPr lang="en-US"/>
            <a:t>• OWASP ASVS Security Controls</a:t>
          </a:r>
        </a:p>
      </dgm:t>
    </dgm:pt>
    <dgm:pt modelId="{AF9A4E91-A6E3-4A9A-AF1A-B6CF2B947550}" type="parTrans" cxnId="{C3723B58-D17C-4383-BA80-C2A3CD7E1A86}">
      <dgm:prSet/>
      <dgm:spPr/>
      <dgm:t>
        <a:bodyPr/>
        <a:lstStyle/>
        <a:p>
          <a:endParaRPr lang="en-US"/>
        </a:p>
      </dgm:t>
    </dgm:pt>
    <dgm:pt modelId="{14F1D598-BC57-4F9F-BAB9-93ABC7805BBC}" type="sibTrans" cxnId="{C3723B58-D17C-4383-BA80-C2A3CD7E1A86}">
      <dgm:prSet/>
      <dgm:spPr/>
      <dgm:t>
        <a:bodyPr/>
        <a:lstStyle/>
        <a:p>
          <a:endParaRPr lang="en-US"/>
        </a:p>
      </dgm:t>
    </dgm:pt>
    <dgm:pt modelId="{10E97813-FBC2-4E33-920A-2D7161FECCB2}">
      <dgm:prSet/>
      <dgm:spPr/>
      <dgm:t>
        <a:bodyPr/>
        <a:lstStyle/>
        <a:p>
          <a:pPr>
            <a:defRPr cap="all"/>
          </a:pPr>
          <a:r>
            <a:rPr lang="en-US"/>
            <a:t>• Microsoft Threat Modeling Tool (MTMT) for visualization</a:t>
          </a:r>
        </a:p>
      </dgm:t>
    </dgm:pt>
    <dgm:pt modelId="{72AF266B-BCC3-49D9-A7E3-EDE4E00CAFED}" type="parTrans" cxnId="{AAA62691-B83D-4EA0-834D-0B6EE36CF548}">
      <dgm:prSet/>
      <dgm:spPr/>
      <dgm:t>
        <a:bodyPr/>
        <a:lstStyle/>
        <a:p>
          <a:endParaRPr lang="en-US"/>
        </a:p>
      </dgm:t>
    </dgm:pt>
    <dgm:pt modelId="{D7F03C69-7019-41C9-8695-0922CAA6B2FA}" type="sibTrans" cxnId="{AAA62691-B83D-4EA0-834D-0B6EE36CF548}">
      <dgm:prSet/>
      <dgm:spPr/>
      <dgm:t>
        <a:bodyPr/>
        <a:lstStyle/>
        <a:p>
          <a:endParaRPr lang="en-US"/>
        </a:p>
      </dgm:t>
    </dgm:pt>
    <dgm:pt modelId="{3A0E3794-0022-4FC9-8419-29D831047A9A}" type="pres">
      <dgm:prSet presAssocID="{DC25BF22-20DE-4920-A1C3-2A995FAE007F}" presName="root" presStyleCnt="0">
        <dgm:presLayoutVars>
          <dgm:dir/>
          <dgm:resizeHandles val="exact"/>
        </dgm:presLayoutVars>
      </dgm:prSet>
      <dgm:spPr/>
    </dgm:pt>
    <dgm:pt modelId="{64FEE578-06CB-4A96-9D5F-DDA7F3B0C0B0}" type="pres">
      <dgm:prSet presAssocID="{E769518F-69B5-4412-83F5-1EB104DC7E29}" presName="compNode" presStyleCnt="0"/>
      <dgm:spPr/>
    </dgm:pt>
    <dgm:pt modelId="{50CDAEF2-C264-4B93-8717-86E2308ADF08}" type="pres">
      <dgm:prSet presAssocID="{E769518F-69B5-4412-83F5-1EB104DC7E29}" presName="iconBgRect" presStyleLbl="bgShp" presStyleIdx="0" presStyleCnt="5"/>
      <dgm:spPr/>
    </dgm:pt>
    <dgm:pt modelId="{3261FE07-ABD5-43D0-BF97-F2711D522536}" type="pres">
      <dgm:prSet presAssocID="{E769518F-69B5-4412-83F5-1EB104DC7E2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1A803A6-7FF3-4092-8CCA-917C3791AADE}" type="pres">
      <dgm:prSet presAssocID="{E769518F-69B5-4412-83F5-1EB104DC7E29}" presName="spaceRect" presStyleCnt="0"/>
      <dgm:spPr/>
    </dgm:pt>
    <dgm:pt modelId="{7C6055A1-8CCE-4603-AE98-EF99A3E2D639}" type="pres">
      <dgm:prSet presAssocID="{E769518F-69B5-4412-83F5-1EB104DC7E29}" presName="textRect" presStyleLbl="revTx" presStyleIdx="0" presStyleCnt="5">
        <dgm:presLayoutVars>
          <dgm:chMax val="1"/>
          <dgm:chPref val="1"/>
        </dgm:presLayoutVars>
      </dgm:prSet>
      <dgm:spPr/>
    </dgm:pt>
    <dgm:pt modelId="{9889783C-C4FC-4246-908E-55904486A906}" type="pres">
      <dgm:prSet presAssocID="{9C728977-4979-4BE6-B218-1D50D3352806}" presName="sibTrans" presStyleCnt="0"/>
      <dgm:spPr/>
    </dgm:pt>
    <dgm:pt modelId="{754C3D67-48A3-4466-BED7-0984AA53C237}" type="pres">
      <dgm:prSet presAssocID="{1B9B0004-7C84-4C7D-B557-3466DEDCF58A}" presName="compNode" presStyleCnt="0"/>
      <dgm:spPr/>
    </dgm:pt>
    <dgm:pt modelId="{BCADDEF0-BD8C-4F48-BCD1-8C9BC62E011D}" type="pres">
      <dgm:prSet presAssocID="{1B9B0004-7C84-4C7D-B557-3466DEDCF58A}" presName="iconBgRect" presStyleLbl="bgShp" presStyleIdx="1" presStyleCnt="5"/>
      <dgm:spPr/>
    </dgm:pt>
    <dgm:pt modelId="{0F6B5989-8757-4F7F-87EA-F31A27473CCF}" type="pres">
      <dgm:prSet presAssocID="{1B9B0004-7C84-4C7D-B557-3466DEDCF58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12C16779-76DC-4689-A9EF-08676601F64F}" type="pres">
      <dgm:prSet presAssocID="{1B9B0004-7C84-4C7D-B557-3466DEDCF58A}" presName="spaceRect" presStyleCnt="0"/>
      <dgm:spPr/>
    </dgm:pt>
    <dgm:pt modelId="{7AEFD0D7-2E96-4938-9C72-67D2E8146196}" type="pres">
      <dgm:prSet presAssocID="{1B9B0004-7C84-4C7D-B557-3466DEDCF58A}" presName="textRect" presStyleLbl="revTx" presStyleIdx="1" presStyleCnt="5">
        <dgm:presLayoutVars>
          <dgm:chMax val="1"/>
          <dgm:chPref val="1"/>
        </dgm:presLayoutVars>
      </dgm:prSet>
      <dgm:spPr/>
    </dgm:pt>
    <dgm:pt modelId="{93D302E5-51CA-49A6-9B2C-8E62D6211632}" type="pres">
      <dgm:prSet presAssocID="{33FC5136-1E90-4B15-9BE4-D52224EC0EDF}" presName="sibTrans" presStyleCnt="0"/>
      <dgm:spPr/>
    </dgm:pt>
    <dgm:pt modelId="{039FE09D-C428-4C47-9002-073A4D35472C}" type="pres">
      <dgm:prSet presAssocID="{B66E5ED1-3773-4C60-9934-F4535AB84CB9}" presName="compNode" presStyleCnt="0"/>
      <dgm:spPr/>
    </dgm:pt>
    <dgm:pt modelId="{55BC855F-C73E-4F0E-978F-C0992AF447AD}" type="pres">
      <dgm:prSet presAssocID="{B66E5ED1-3773-4C60-9934-F4535AB84CB9}" presName="iconBgRect" presStyleLbl="bgShp" presStyleIdx="2" presStyleCnt="5"/>
      <dgm:spPr/>
    </dgm:pt>
    <dgm:pt modelId="{0BD6B497-B598-47F2-97CF-4F63AE7321B6}" type="pres">
      <dgm:prSet presAssocID="{B66E5ED1-3773-4C60-9934-F4535AB84CB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426803C6-9AEF-460D-A444-3693A6F1D3CC}" type="pres">
      <dgm:prSet presAssocID="{B66E5ED1-3773-4C60-9934-F4535AB84CB9}" presName="spaceRect" presStyleCnt="0"/>
      <dgm:spPr/>
    </dgm:pt>
    <dgm:pt modelId="{B29DE789-207E-45B0-8C17-C51761BEDDFC}" type="pres">
      <dgm:prSet presAssocID="{B66E5ED1-3773-4C60-9934-F4535AB84CB9}" presName="textRect" presStyleLbl="revTx" presStyleIdx="2" presStyleCnt="5">
        <dgm:presLayoutVars>
          <dgm:chMax val="1"/>
          <dgm:chPref val="1"/>
        </dgm:presLayoutVars>
      </dgm:prSet>
      <dgm:spPr/>
    </dgm:pt>
    <dgm:pt modelId="{F6C49CA5-8091-4564-8D08-D526BAC35943}" type="pres">
      <dgm:prSet presAssocID="{2DE964ED-406B-4497-A40C-9481A0A4B566}" presName="sibTrans" presStyleCnt="0"/>
      <dgm:spPr/>
    </dgm:pt>
    <dgm:pt modelId="{A374D6BB-6B9B-451C-BD49-2B00C6C738C4}" type="pres">
      <dgm:prSet presAssocID="{25CD68CD-0189-42AC-BBED-CEC07B05800D}" presName="compNode" presStyleCnt="0"/>
      <dgm:spPr/>
    </dgm:pt>
    <dgm:pt modelId="{62F65B94-5F37-455E-9C57-DF7C8735710F}" type="pres">
      <dgm:prSet presAssocID="{25CD68CD-0189-42AC-BBED-CEC07B05800D}" presName="iconBgRect" presStyleLbl="bgShp" presStyleIdx="3" presStyleCnt="5"/>
      <dgm:spPr/>
    </dgm:pt>
    <dgm:pt modelId="{99FB5D2D-4BC8-44E1-AF73-4683C54006DF}" type="pres">
      <dgm:prSet presAssocID="{25CD68CD-0189-42AC-BBED-CEC07B05800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C21C48B7-943F-457C-8441-2B9FAFF1B77E}" type="pres">
      <dgm:prSet presAssocID="{25CD68CD-0189-42AC-BBED-CEC07B05800D}" presName="spaceRect" presStyleCnt="0"/>
      <dgm:spPr/>
    </dgm:pt>
    <dgm:pt modelId="{6EC95D91-C36D-47BC-8E39-3DE8E4DE2F1E}" type="pres">
      <dgm:prSet presAssocID="{25CD68CD-0189-42AC-BBED-CEC07B05800D}" presName="textRect" presStyleLbl="revTx" presStyleIdx="3" presStyleCnt="5">
        <dgm:presLayoutVars>
          <dgm:chMax val="1"/>
          <dgm:chPref val="1"/>
        </dgm:presLayoutVars>
      </dgm:prSet>
      <dgm:spPr/>
    </dgm:pt>
    <dgm:pt modelId="{C1FBF0A3-DD28-45F1-9F55-F98D858BE59F}" type="pres">
      <dgm:prSet presAssocID="{14F1D598-BC57-4F9F-BAB9-93ABC7805BBC}" presName="sibTrans" presStyleCnt="0"/>
      <dgm:spPr/>
    </dgm:pt>
    <dgm:pt modelId="{F7987BF1-2CFA-492F-B9CD-112538F1FDEB}" type="pres">
      <dgm:prSet presAssocID="{10E97813-FBC2-4E33-920A-2D7161FECCB2}" presName="compNode" presStyleCnt="0"/>
      <dgm:spPr/>
    </dgm:pt>
    <dgm:pt modelId="{F3BEF0F9-748E-44EB-9CC1-795909FC9C35}" type="pres">
      <dgm:prSet presAssocID="{10E97813-FBC2-4E33-920A-2D7161FECCB2}" presName="iconBgRect" presStyleLbl="bgShp" presStyleIdx="4" presStyleCnt="5"/>
      <dgm:spPr/>
    </dgm:pt>
    <dgm:pt modelId="{9F7CFF0A-EFD4-4FC0-9AC3-05DBDC5A1B37}" type="pres">
      <dgm:prSet presAssocID="{10E97813-FBC2-4E33-920A-2D7161FECCB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D5408DF-7414-4930-8CB0-47929BFC34C2}" type="pres">
      <dgm:prSet presAssocID="{10E97813-FBC2-4E33-920A-2D7161FECCB2}" presName="spaceRect" presStyleCnt="0"/>
      <dgm:spPr/>
    </dgm:pt>
    <dgm:pt modelId="{DEB11405-E530-4BE8-9883-7DC844BC80A2}" type="pres">
      <dgm:prSet presAssocID="{10E97813-FBC2-4E33-920A-2D7161FECCB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A373D0A-39C9-4AAA-A9AD-B651B454FDF9}" srcId="{DC25BF22-20DE-4920-A1C3-2A995FAE007F}" destId="{1B9B0004-7C84-4C7D-B557-3466DEDCF58A}" srcOrd="1" destOrd="0" parTransId="{F506244D-F636-4E04-9C50-B0F1D8598904}" sibTransId="{33FC5136-1E90-4B15-9BE4-D52224EC0EDF}"/>
    <dgm:cxn modelId="{22891018-B945-4853-8155-D712BF57EC6D}" type="presOf" srcId="{25CD68CD-0189-42AC-BBED-CEC07B05800D}" destId="{6EC95D91-C36D-47BC-8E39-3DE8E4DE2F1E}" srcOrd="0" destOrd="0" presId="urn:microsoft.com/office/officeart/2018/5/layout/IconCircleLabelList"/>
    <dgm:cxn modelId="{374DC91B-AE61-4446-8B8F-6227A5C29CC5}" srcId="{DC25BF22-20DE-4920-A1C3-2A995FAE007F}" destId="{B66E5ED1-3773-4C60-9934-F4535AB84CB9}" srcOrd="2" destOrd="0" parTransId="{6ABFDE67-CD7B-494A-AD2A-9F90B2F73073}" sibTransId="{2DE964ED-406B-4497-A40C-9481A0A4B566}"/>
    <dgm:cxn modelId="{27B90424-CF4B-42CA-B1F6-E8035BFB363C}" type="presOf" srcId="{E769518F-69B5-4412-83F5-1EB104DC7E29}" destId="{7C6055A1-8CCE-4603-AE98-EF99A3E2D639}" srcOrd="0" destOrd="0" presId="urn:microsoft.com/office/officeart/2018/5/layout/IconCircleLabelList"/>
    <dgm:cxn modelId="{C3723B58-D17C-4383-BA80-C2A3CD7E1A86}" srcId="{DC25BF22-20DE-4920-A1C3-2A995FAE007F}" destId="{25CD68CD-0189-42AC-BBED-CEC07B05800D}" srcOrd="3" destOrd="0" parTransId="{AF9A4E91-A6E3-4A9A-AF1A-B6CF2B947550}" sibTransId="{14F1D598-BC57-4F9F-BAB9-93ABC7805BBC}"/>
    <dgm:cxn modelId="{350F1586-C4F9-431D-B395-16B7B64D6B0A}" type="presOf" srcId="{DC25BF22-20DE-4920-A1C3-2A995FAE007F}" destId="{3A0E3794-0022-4FC9-8419-29D831047A9A}" srcOrd="0" destOrd="0" presId="urn:microsoft.com/office/officeart/2018/5/layout/IconCircleLabelList"/>
    <dgm:cxn modelId="{EDFB0C8A-1AA4-4498-9BB8-88F4A9CEE2DE}" srcId="{DC25BF22-20DE-4920-A1C3-2A995FAE007F}" destId="{E769518F-69B5-4412-83F5-1EB104DC7E29}" srcOrd="0" destOrd="0" parTransId="{94709365-3F93-4400-AE46-FD79367928FD}" sibTransId="{9C728977-4979-4BE6-B218-1D50D3352806}"/>
    <dgm:cxn modelId="{AAA62691-B83D-4EA0-834D-0B6EE36CF548}" srcId="{DC25BF22-20DE-4920-A1C3-2A995FAE007F}" destId="{10E97813-FBC2-4E33-920A-2D7161FECCB2}" srcOrd="4" destOrd="0" parTransId="{72AF266B-BCC3-49D9-A7E3-EDE4E00CAFED}" sibTransId="{D7F03C69-7019-41C9-8695-0922CAA6B2FA}"/>
    <dgm:cxn modelId="{21BA9BA0-829F-48A1-90B3-DBB461F2C08D}" type="presOf" srcId="{10E97813-FBC2-4E33-920A-2D7161FECCB2}" destId="{DEB11405-E530-4BE8-9883-7DC844BC80A2}" srcOrd="0" destOrd="0" presId="urn:microsoft.com/office/officeart/2018/5/layout/IconCircleLabelList"/>
    <dgm:cxn modelId="{ED00C3A2-4834-4990-B834-24C51426D39F}" type="presOf" srcId="{B66E5ED1-3773-4C60-9934-F4535AB84CB9}" destId="{B29DE789-207E-45B0-8C17-C51761BEDDFC}" srcOrd="0" destOrd="0" presId="urn:microsoft.com/office/officeart/2018/5/layout/IconCircleLabelList"/>
    <dgm:cxn modelId="{D99BA8DA-DAA8-4D76-BB4A-6555BD5E9124}" type="presOf" srcId="{1B9B0004-7C84-4C7D-B557-3466DEDCF58A}" destId="{7AEFD0D7-2E96-4938-9C72-67D2E8146196}" srcOrd="0" destOrd="0" presId="urn:microsoft.com/office/officeart/2018/5/layout/IconCircleLabelList"/>
    <dgm:cxn modelId="{5E128F99-99A0-430E-8451-985B1ACF6D47}" type="presParOf" srcId="{3A0E3794-0022-4FC9-8419-29D831047A9A}" destId="{64FEE578-06CB-4A96-9D5F-DDA7F3B0C0B0}" srcOrd="0" destOrd="0" presId="urn:microsoft.com/office/officeart/2018/5/layout/IconCircleLabelList"/>
    <dgm:cxn modelId="{E55A7889-8993-44B4-9B2E-9C578886527D}" type="presParOf" srcId="{64FEE578-06CB-4A96-9D5F-DDA7F3B0C0B0}" destId="{50CDAEF2-C264-4B93-8717-86E2308ADF08}" srcOrd="0" destOrd="0" presId="urn:microsoft.com/office/officeart/2018/5/layout/IconCircleLabelList"/>
    <dgm:cxn modelId="{A13FD5B2-27D3-4521-B1F2-A956015D021B}" type="presParOf" srcId="{64FEE578-06CB-4A96-9D5F-DDA7F3B0C0B0}" destId="{3261FE07-ABD5-43D0-BF97-F2711D522536}" srcOrd="1" destOrd="0" presId="urn:microsoft.com/office/officeart/2018/5/layout/IconCircleLabelList"/>
    <dgm:cxn modelId="{73F77FE7-AEA4-4EE1-B86A-AED2F89E16CA}" type="presParOf" srcId="{64FEE578-06CB-4A96-9D5F-DDA7F3B0C0B0}" destId="{41A803A6-7FF3-4092-8CCA-917C3791AADE}" srcOrd="2" destOrd="0" presId="urn:microsoft.com/office/officeart/2018/5/layout/IconCircleLabelList"/>
    <dgm:cxn modelId="{6A05048F-B6DE-495B-AAF8-0801F3B164F4}" type="presParOf" srcId="{64FEE578-06CB-4A96-9D5F-DDA7F3B0C0B0}" destId="{7C6055A1-8CCE-4603-AE98-EF99A3E2D639}" srcOrd="3" destOrd="0" presId="urn:microsoft.com/office/officeart/2018/5/layout/IconCircleLabelList"/>
    <dgm:cxn modelId="{0AF4E633-1D64-486C-B479-A4C88168D021}" type="presParOf" srcId="{3A0E3794-0022-4FC9-8419-29D831047A9A}" destId="{9889783C-C4FC-4246-908E-55904486A906}" srcOrd="1" destOrd="0" presId="urn:microsoft.com/office/officeart/2018/5/layout/IconCircleLabelList"/>
    <dgm:cxn modelId="{148700F5-D0BF-4964-A75D-44CA7038DBC0}" type="presParOf" srcId="{3A0E3794-0022-4FC9-8419-29D831047A9A}" destId="{754C3D67-48A3-4466-BED7-0984AA53C237}" srcOrd="2" destOrd="0" presId="urn:microsoft.com/office/officeart/2018/5/layout/IconCircleLabelList"/>
    <dgm:cxn modelId="{DFFB8FE3-CC55-4EFC-BE6C-2F83DF6ECEA4}" type="presParOf" srcId="{754C3D67-48A3-4466-BED7-0984AA53C237}" destId="{BCADDEF0-BD8C-4F48-BCD1-8C9BC62E011D}" srcOrd="0" destOrd="0" presId="urn:microsoft.com/office/officeart/2018/5/layout/IconCircleLabelList"/>
    <dgm:cxn modelId="{39DE8A8C-6960-4953-A953-6584A647D153}" type="presParOf" srcId="{754C3D67-48A3-4466-BED7-0984AA53C237}" destId="{0F6B5989-8757-4F7F-87EA-F31A27473CCF}" srcOrd="1" destOrd="0" presId="urn:microsoft.com/office/officeart/2018/5/layout/IconCircleLabelList"/>
    <dgm:cxn modelId="{2ED64151-A9E6-430C-8595-2B102F76F584}" type="presParOf" srcId="{754C3D67-48A3-4466-BED7-0984AA53C237}" destId="{12C16779-76DC-4689-A9EF-08676601F64F}" srcOrd="2" destOrd="0" presId="urn:microsoft.com/office/officeart/2018/5/layout/IconCircleLabelList"/>
    <dgm:cxn modelId="{4F909CEE-4DB8-4980-AF02-63AFBFE5B170}" type="presParOf" srcId="{754C3D67-48A3-4466-BED7-0984AA53C237}" destId="{7AEFD0D7-2E96-4938-9C72-67D2E8146196}" srcOrd="3" destOrd="0" presId="urn:microsoft.com/office/officeart/2018/5/layout/IconCircleLabelList"/>
    <dgm:cxn modelId="{BAA3A2FF-9688-475E-BE17-BA47F34498D6}" type="presParOf" srcId="{3A0E3794-0022-4FC9-8419-29D831047A9A}" destId="{93D302E5-51CA-49A6-9B2C-8E62D6211632}" srcOrd="3" destOrd="0" presId="urn:microsoft.com/office/officeart/2018/5/layout/IconCircleLabelList"/>
    <dgm:cxn modelId="{FE732EE5-F6B1-42C5-A864-1ED261E16B66}" type="presParOf" srcId="{3A0E3794-0022-4FC9-8419-29D831047A9A}" destId="{039FE09D-C428-4C47-9002-073A4D35472C}" srcOrd="4" destOrd="0" presId="urn:microsoft.com/office/officeart/2018/5/layout/IconCircleLabelList"/>
    <dgm:cxn modelId="{9F5E3982-B816-40CD-BAFB-5939ADBBE91C}" type="presParOf" srcId="{039FE09D-C428-4C47-9002-073A4D35472C}" destId="{55BC855F-C73E-4F0E-978F-C0992AF447AD}" srcOrd="0" destOrd="0" presId="urn:microsoft.com/office/officeart/2018/5/layout/IconCircleLabelList"/>
    <dgm:cxn modelId="{FEFC230C-A4CD-40E6-883B-DFD6AB28A47C}" type="presParOf" srcId="{039FE09D-C428-4C47-9002-073A4D35472C}" destId="{0BD6B497-B598-47F2-97CF-4F63AE7321B6}" srcOrd="1" destOrd="0" presId="urn:microsoft.com/office/officeart/2018/5/layout/IconCircleLabelList"/>
    <dgm:cxn modelId="{C4C26616-95FB-49C9-80A8-7905C7E09DB7}" type="presParOf" srcId="{039FE09D-C428-4C47-9002-073A4D35472C}" destId="{426803C6-9AEF-460D-A444-3693A6F1D3CC}" srcOrd="2" destOrd="0" presId="urn:microsoft.com/office/officeart/2018/5/layout/IconCircleLabelList"/>
    <dgm:cxn modelId="{1F7316CB-0EC5-4744-9AE3-4F10A38B27AB}" type="presParOf" srcId="{039FE09D-C428-4C47-9002-073A4D35472C}" destId="{B29DE789-207E-45B0-8C17-C51761BEDDFC}" srcOrd="3" destOrd="0" presId="urn:microsoft.com/office/officeart/2018/5/layout/IconCircleLabelList"/>
    <dgm:cxn modelId="{E58707F1-8875-4690-8161-F050C9201B71}" type="presParOf" srcId="{3A0E3794-0022-4FC9-8419-29D831047A9A}" destId="{F6C49CA5-8091-4564-8D08-D526BAC35943}" srcOrd="5" destOrd="0" presId="urn:microsoft.com/office/officeart/2018/5/layout/IconCircleLabelList"/>
    <dgm:cxn modelId="{34BEACEF-32D8-43BC-9998-B7C16D4AF95D}" type="presParOf" srcId="{3A0E3794-0022-4FC9-8419-29D831047A9A}" destId="{A374D6BB-6B9B-451C-BD49-2B00C6C738C4}" srcOrd="6" destOrd="0" presId="urn:microsoft.com/office/officeart/2018/5/layout/IconCircleLabelList"/>
    <dgm:cxn modelId="{D95F85BD-7478-4ACD-8700-C7BCF2C7D4FE}" type="presParOf" srcId="{A374D6BB-6B9B-451C-BD49-2B00C6C738C4}" destId="{62F65B94-5F37-455E-9C57-DF7C8735710F}" srcOrd="0" destOrd="0" presId="urn:microsoft.com/office/officeart/2018/5/layout/IconCircleLabelList"/>
    <dgm:cxn modelId="{4CA92F75-FE0D-4775-B128-FC317552C1E9}" type="presParOf" srcId="{A374D6BB-6B9B-451C-BD49-2B00C6C738C4}" destId="{99FB5D2D-4BC8-44E1-AF73-4683C54006DF}" srcOrd="1" destOrd="0" presId="urn:microsoft.com/office/officeart/2018/5/layout/IconCircleLabelList"/>
    <dgm:cxn modelId="{00DDACA8-677B-485D-92F4-ABB039D422A2}" type="presParOf" srcId="{A374D6BB-6B9B-451C-BD49-2B00C6C738C4}" destId="{C21C48B7-943F-457C-8441-2B9FAFF1B77E}" srcOrd="2" destOrd="0" presId="urn:microsoft.com/office/officeart/2018/5/layout/IconCircleLabelList"/>
    <dgm:cxn modelId="{59076006-7447-4D34-8B88-4F128B650453}" type="presParOf" srcId="{A374D6BB-6B9B-451C-BD49-2B00C6C738C4}" destId="{6EC95D91-C36D-47BC-8E39-3DE8E4DE2F1E}" srcOrd="3" destOrd="0" presId="urn:microsoft.com/office/officeart/2018/5/layout/IconCircleLabelList"/>
    <dgm:cxn modelId="{1103F643-88F0-46DD-9F29-17A290BB2156}" type="presParOf" srcId="{3A0E3794-0022-4FC9-8419-29D831047A9A}" destId="{C1FBF0A3-DD28-45F1-9F55-F98D858BE59F}" srcOrd="7" destOrd="0" presId="urn:microsoft.com/office/officeart/2018/5/layout/IconCircleLabelList"/>
    <dgm:cxn modelId="{44D644FF-EF6C-461F-83E5-46D47782E62A}" type="presParOf" srcId="{3A0E3794-0022-4FC9-8419-29D831047A9A}" destId="{F7987BF1-2CFA-492F-B9CD-112538F1FDEB}" srcOrd="8" destOrd="0" presId="urn:microsoft.com/office/officeart/2018/5/layout/IconCircleLabelList"/>
    <dgm:cxn modelId="{A9A69DE7-AA3F-4539-9B72-ADC468130118}" type="presParOf" srcId="{F7987BF1-2CFA-492F-B9CD-112538F1FDEB}" destId="{F3BEF0F9-748E-44EB-9CC1-795909FC9C35}" srcOrd="0" destOrd="0" presId="urn:microsoft.com/office/officeart/2018/5/layout/IconCircleLabelList"/>
    <dgm:cxn modelId="{C61D1DA4-2211-45FD-AC97-CF65A51E177A}" type="presParOf" srcId="{F7987BF1-2CFA-492F-B9CD-112538F1FDEB}" destId="{9F7CFF0A-EFD4-4FC0-9AC3-05DBDC5A1B37}" srcOrd="1" destOrd="0" presId="urn:microsoft.com/office/officeart/2018/5/layout/IconCircleLabelList"/>
    <dgm:cxn modelId="{E46D62EA-8B35-47A4-8F0D-5F56E32637B1}" type="presParOf" srcId="{F7987BF1-2CFA-492F-B9CD-112538F1FDEB}" destId="{5D5408DF-7414-4930-8CB0-47929BFC34C2}" srcOrd="2" destOrd="0" presId="urn:microsoft.com/office/officeart/2018/5/layout/IconCircleLabelList"/>
    <dgm:cxn modelId="{5558779B-434A-45D5-AFBA-AD8861C43E50}" type="presParOf" srcId="{F7987BF1-2CFA-492F-B9CD-112538F1FDEB}" destId="{DEB11405-E530-4BE8-9883-7DC844BC80A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FC1B78-B139-4214-BFE8-A6084825452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6897A3E-2F8B-4721-9440-F19964E534DA}">
      <dgm:prSet/>
      <dgm:spPr/>
      <dgm:t>
        <a:bodyPr/>
        <a:lstStyle/>
        <a:p>
          <a:pPr>
            <a:defRPr cap="all"/>
          </a:pPr>
          <a:r>
            <a:rPr lang="en-US"/>
            <a:t>1. Define Scope: Identify assets, data flows, trust boundaries</a:t>
          </a:r>
        </a:p>
      </dgm:t>
    </dgm:pt>
    <dgm:pt modelId="{B7AC856B-2EC8-4A26-96A2-835BB0C02002}" type="parTrans" cxnId="{D2A87E28-DD0E-46DB-AE9C-89D0BB78BCF9}">
      <dgm:prSet/>
      <dgm:spPr/>
      <dgm:t>
        <a:bodyPr/>
        <a:lstStyle/>
        <a:p>
          <a:endParaRPr lang="en-US"/>
        </a:p>
      </dgm:t>
    </dgm:pt>
    <dgm:pt modelId="{6DCD1A4A-8E11-4DD4-9E7A-754D88893CE7}" type="sibTrans" cxnId="{D2A87E28-DD0E-46DB-AE9C-89D0BB78BCF9}">
      <dgm:prSet/>
      <dgm:spPr/>
      <dgm:t>
        <a:bodyPr/>
        <a:lstStyle/>
        <a:p>
          <a:endParaRPr lang="en-US"/>
        </a:p>
      </dgm:t>
    </dgm:pt>
    <dgm:pt modelId="{555B2BF0-A3A0-4065-A216-A03F1E072ADF}">
      <dgm:prSet/>
      <dgm:spPr/>
      <dgm:t>
        <a:bodyPr/>
        <a:lstStyle/>
        <a:p>
          <a:pPr>
            <a:defRPr cap="all"/>
          </a:pPr>
          <a:r>
            <a:rPr lang="en-US"/>
            <a:t>2. Identify Threats: Categorize threats using STRIDE</a:t>
          </a:r>
        </a:p>
      </dgm:t>
    </dgm:pt>
    <dgm:pt modelId="{2FFF944D-FE09-4EBA-9DC3-6CF30C79D569}" type="parTrans" cxnId="{655B7802-01D6-41B0-B44E-E3C37B04C22D}">
      <dgm:prSet/>
      <dgm:spPr/>
      <dgm:t>
        <a:bodyPr/>
        <a:lstStyle/>
        <a:p>
          <a:endParaRPr lang="en-US"/>
        </a:p>
      </dgm:t>
    </dgm:pt>
    <dgm:pt modelId="{D261F758-1E05-4EA2-BA3D-DA96ED8683D9}" type="sibTrans" cxnId="{655B7802-01D6-41B0-B44E-E3C37B04C22D}">
      <dgm:prSet/>
      <dgm:spPr/>
      <dgm:t>
        <a:bodyPr/>
        <a:lstStyle/>
        <a:p>
          <a:endParaRPr lang="en-US"/>
        </a:p>
      </dgm:t>
    </dgm:pt>
    <dgm:pt modelId="{70B5F744-250E-482E-93C7-C1E4DDD6A108}">
      <dgm:prSet/>
      <dgm:spPr/>
      <dgm:t>
        <a:bodyPr/>
        <a:lstStyle/>
        <a:p>
          <a:pPr>
            <a:defRPr cap="all"/>
          </a:pPr>
          <a:r>
            <a:rPr lang="en-US"/>
            <a:t>3. Assess Risks: Use DREAD model for risk scoring</a:t>
          </a:r>
        </a:p>
      </dgm:t>
    </dgm:pt>
    <dgm:pt modelId="{2088691D-0D0E-4C33-859D-9AC21B667C2D}" type="parTrans" cxnId="{51FFBB0C-1864-44BC-8328-ABF76F42A849}">
      <dgm:prSet/>
      <dgm:spPr/>
      <dgm:t>
        <a:bodyPr/>
        <a:lstStyle/>
        <a:p>
          <a:endParaRPr lang="en-US"/>
        </a:p>
      </dgm:t>
    </dgm:pt>
    <dgm:pt modelId="{680E395D-7A59-48C8-A90A-422FDEFCC32C}" type="sibTrans" cxnId="{51FFBB0C-1864-44BC-8328-ABF76F42A849}">
      <dgm:prSet/>
      <dgm:spPr/>
      <dgm:t>
        <a:bodyPr/>
        <a:lstStyle/>
        <a:p>
          <a:endParaRPr lang="en-US"/>
        </a:p>
      </dgm:t>
    </dgm:pt>
    <dgm:pt modelId="{2D3EF8DB-E710-4EA0-8CB8-FCA299A9F366}">
      <dgm:prSet/>
      <dgm:spPr/>
      <dgm:t>
        <a:bodyPr/>
        <a:lstStyle/>
        <a:p>
          <a:pPr>
            <a:defRPr cap="all"/>
          </a:pPr>
          <a:r>
            <a:rPr lang="en-US"/>
            <a:t>4. Mitigate Threats: Implement security controls based on OWASP ASVS</a:t>
          </a:r>
        </a:p>
      </dgm:t>
    </dgm:pt>
    <dgm:pt modelId="{7EB3D128-8EEB-47C9-A07C-1A03324E2D41}" type="parTrans" cxnId="{4C532E1A-1305-4AC8-9DBC-0DE3E08CA0C8}">
      <dgm:prSet/>
      <dgm:spPr/>
      <dgm:t>
        <a:bodyPr/>
        <a:lstStyle/>
        <a:p>
          <a:endParaRPr lang="en-US"/>
        </a:p>
      </dgm:t>
    </dgm:pt>
    <dgm:pt modelId="{843657C8-7E47-46EF-BD3D-E21CD3AB80CE}" type="sibTrans" cxnId="{4C532E1A-1305-4AC8-9DBC-0DE3E08CA0C8}">
      <dgm:prSet/>
      <dgm:spPr/>
      <dgm:t>
        <a:bodyPr/>
        <a:lstStyle/>
        <a:p>
          <a:endParaRPr lang="en-US"/>
        </a:p>
      </dgm:t>
    </dgm:pt>
    <dgm:pt modelId="{2E190431-66FB-485E-9965-C2EFA611EE95}" type="pres">
      <dgm:prSet presAssocID="{9FFC1B78-B139-4214-BFE8-A6084825452E}" presName="root" presStyleCnt="0">
        <dgm:presLayoutVars>
          <dgm:dir/>
          <dgm:resizeHandles val="exact"/>
        </dgm:presLayoutVars>
      </dgm:prSet>
      <dgm:spPr/>
    </dgm:pt>
    <dgm:pt modelId="{204F66A7-D890-4BE3-B64A-068A2494416F}" type="pres">
      <dgm:prSet presAssocID="{E6897A3E-2F8B-4721-9440-F19964E534DA}" presName="compNode" presStyleCnt="0"/>
      <dgm:spPr/>
    </dgm:pt>
    <dgm:pt modelId="{8FD2A40E-DE6A-4FD7-82AD-E0927905E57A}" type="pres">
      <dgm:prSet presAssocID="{E6897A3E-2F8B-4721-9440-F19964E534DA}" presName="iconBgRect" presStyleLbl="bgShp" presStyleIdx="0" presStyleCnt="4"/>
      <dgm:spPr/>
    </dgm:pt>
    <dgm:pt modelId="{4205A3E5-0780-4ED8-8155-4FA6798A539E}" type="pres">
      <dgm:prSet presAssocID="{E6897A3E-2F8B-4721-9440-F19964E534D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inity"/>
        </a:ext>
      </dgm:extLst>
    </dgm:pt>
    <dgm:pt modelId="{158E88FD-3229-41C3-9816-9D200689190F}" type="pres">
      <dgm:prSet presAssocID="{E6897A3E-2F8B-4721-9440-F19964E534DA}" presName="spaceRect" presStyleCnt="0"/>
      <dgm:spPr/>
    </dgm:pt>
    <dgm:pt modelId="{480BCFE9-B58F-40B5-A8B9-0FDC6EE49D5F}" type="pres">
      <dgm:prSet presAssocID="{E6897A3E-2F8B-4721-9440-F19964E534DA}" presName="textRect" presStyleLbl="revTx" presStyleIdx="0" presStyleCnt="4">
        <dgm:presLayoutVars>
          <dgm:chMax val="1"/>
          <dgm:chPref val="1"/>
        </dgm:presLayoutVars>
      </dgm:prSet>
      <dgm:spPr/>
    </dgm:pt>
    <dgm:pt modelId="{59EB0C57-8A0F-4934-A8B2-A0D8C5A53CC6}" type="pres">
      <dgm:prSet presAssocID="{6DCD1A4A-8E11-4DD4-9E7A-754D88893CE7}" presName="sibTrans" presStyleCnt="0"/>
      <dgm:spPr/>
    </dgm:pt>
    <dgm:pt modelId="{F92B45D6-6B2E-497C-9DB3-D24E831ACD1F}" type="pres">
      <dgm:prSet presAssocID="{555B2BF0-A3A0-4065-A216-A03F1E072ADF}" presName="compNode" presStyleCnt="0"/>
      <dgm:spPr/>
    </dgm:pt>
    <dgm:pt modelId="{CBEA8041-82FE-4C6D-9B4E-2BCE414DFA52}" type="pres">
      <dgm:prSet presAssocID="{555B2BF0-A3A0-4065-A216-A03F1E072ADF}" presName="iconBgRect" presStyleLbl="bgShp" presStyleIdx="1" presStyleCnt="4"/>
      <dgm:spPr/>
    </dgm:pt>
    <dgm:pt modelId="{7755D5B4-1A36-4687-AE25-2E8DC6C93162}" type="pres">
      <dgm:prSet presAssocID="{555B2BF0-A3A0-4065-A216-A03F1E072AD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61D288D7-EA1D-4E64-B3A5-1E0404F578AE}" type="pres">
      <dgm:prSet presAssocID="{555B2BF0-A3A0-4065-A216-A03F1E072ADF}" presName="spaceRect" presStyleCnt="0"/>
      <dgm:spPr/>
    </dgm:pt>
    <dgm:pt modelId="{381B08F8-0FED-4503-95C2-6D6B5ADEBD3D}" type="pres">
      <dgm:prSet presAssocID="{555B2BF0-A3A0-4065-A216-A03F1E072ADF}" presName="textRect" presStyleLbl="revTx" presStyleIdx="1" presStyleCnt="4">
        <dgm:presLayoutVars>
          <dgm:chMax val="1"/>
          <dgm:chPref val="1"/>
        </dgm:presLayoutVars>
      </dgm:prSet>
      <dgm:spPr/>
    </dgm:pt>
    <dgm:pt modelId="{68A71C11-8602-4D47-A630-B8662099CDBF}" type="pres">
      <dgm:prSet presAssocID="{D261F758-1E05-4EA2-BA3D-DA96ED8683D9}" presName="sibTrans" presStyleCnt="0"/>
      <dgm:spPr/>
    </dgm:pt>
    <dgm:pt modelId="{AECB2ACE-76B5-489D-8DF6-618ACD863B29}" type="pres">
      <dgm:prSet presAssocID="{70B5F744-250E-482E-93C7-C1E4DDD6A108}" presName="compNode" presStyleCnt="0"/>
      <dgm:spPr/>
    </dgm:pt>
    <dgm:pt modelId="{BC38C6E2-66B8-4090-B87E-F75CAEDC02E5}" type="pres">
      <dgm:prSet presAssocID="{70B5F744-250E-482E-93C7-C1E4DDD6A108}" presName="iconBgRect" presStyleLbl="bgShp" presStyleIdx="2" presStyleCnt="4"/>
      <dgm:spPr/>
    </dgm:pt>
    <dgm:pt modelId="{15998D16-FF36-4B98-8BF7-F1B7EDCA2834}" type="pres">
      <dgm:prSet presAssocID="{70B5F744-250E-482E-93C7-C1E4DDD6A10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E84DF6A-D763-4C2D-A7E8-4A2E2986E5C2}" type="pres">
      <dgm:prSet presAssocID="{70B5F744-250E-482E-93C7-C1E4DDD6A108}" presName="spaceRect" presStyleCnt="0"/>
      <dgm:spPr/>
    </dgm:pt>
    <dgm:pt modelId="{22BB6ECC-E901-4311-8CBF-997604DE0E52}" type="pres">
      <dgm:prSet presAssocID="{70B5F744-250E-482E-93C7-C1E4DDD6A108}" presName="textRect" presStyleLbl="revTx" presStyleIdx="2" presStyleCnt="4">
        <dgm:presLayoutVars>
          <dgm:chMax val="1"/>
          <dgm:chPref val="1"/>
        </dgm:presLayoutVars>
      </dgm:prSet>
      <dgm:spPr/>
    </dgm:pt>
    <dgm:pt modelId="{E88CCE1E-4CAB-437A-8E17-6599DBA7FEF2}" type="pres">
      <dgm:prSet presAssocID="{680E395D-7A59-48C8-A90A-422FDEFCC32C}" presName="sibTrans" presStyleCnt="0"/>
      <dgm:spPr/>
    </dgm:pt>
    <dgm:pt modelId="{C97A7D3F-3896-49C3-AD71-C1451999845A}" type="pres">
      <dgm:prSet presAssocID="{2D3EF8DB-E710-4EA0-8CB8-FCA299A9F366}" presName="compNode" presStyleCnt="0"/>
      <dgm:spPr/>
    </dgm:pt>
    <dgm:pt modelId="{8400D2FE-26A1-455D-B199-6E71A49421B9}" type="pres">
      <dgm:prSet presAssocID="{2D3EF8DB-E710-4EA0-8CB8-FCA299A9F366}" presName="iconBgRect" presStyleLbl="bgShp" presStyleIdx="3" presStyleCnt="4"/>
      <dgm:spPr/>
    </dgm:pt>
    <dgm:pt modelId="{C0756804-3CD1-4AEB-9C7C-0904A1FA0B65}" type="pres">
      <dgm:prSet presAssocID="{2D3EF8DB-E710-4EA0-8CB8-FCA299A9F36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4C05253-0273-4820-AEE6-D16DD26C724F}" type="pres">
      <dgm:prSet presAssocID="{2D3EF8DB-E710-4EA0-8CB8-FCA299A9F366}" presName="spaceRect" presStyleCnt="0"/>
      <dgm:spPr/>
    </dgm:pt>
    <dgm:pt modelId="{07274D4A-5A73-4076-A784-7422ECC2D4FE}" type="pres">
      <dgm:prSet presAssocID="{2D3EF8DB-E710-4EA0-8CB8-FCA299A9F36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55B7802-01D6-41B0-B44E-E3C37B04C22D}" srcId="{9FFC1B78-B139-4214-BFE8-A6084825452E}" destId="{555B2BF0-A3A0-4065-A216-A03F1E072ADF}" srcOrd="1" destOrd="0" parTransId="{2FFF944D-FE09-4EBA-9DC3-6CF30C79D569}" sibTransId="{D261F758-1E05-4EA2-BA3D-DA96ED8683D9}"/>
    <dgm:cxn modelId="{FCACE402-40FF-4377-B0B3-592C56031874}" type="presOf" srcId="{70B5F744-250E-482E-93C7-C1E4DDD6A108}" destId="{22BB6ECC-E901-4311-8CBF-997604DE0E52}" srcOrd="0" destOrd="0" presId="urn:microsoft.com/office/officeart/2018/5/layout/IconCircleLabelList"/>
    <dgm:cxn modelId="{51FFBB0C-1864-44BC-8328-ABF76F42A849}" srcId="{9FFC1B78-B139-4214-BFE8-A6084825452E}" destId="{70B5F744-250E-482E-93C7-C1E4DDD6A108}" srcOrd="2" destOrd="0" parTransId="{2088691D-0D0E-4C33-859D-9AC21B667C2D}" sibTransId="{680E395D-7A59-48C8-A90A-422FDEFCC32C}"/>
    <dgm:cxn modelId="{4C532E1A-1305-4AC8-9DBC-0DE3E08CA0C8}" srcId="{9FFC1B78-B139-4214-BFE8-A6084825452E}" destId="{2D3EF8DB-E710-4EA0-8CB8-FCA299A9F366}" srcOrd="3" destOrd="0" parTransId="{7EB3D128-8EEB-47C9-A07C-1A03324E2D41}" sibTransId="{843657C8-7E47-46EF-BD3D-E21CD3AB80CE}"/>
    <dgm:cxn modelId="{D2A87E28-DD0E-46DB-AE9C-89D0BB78BCF9}" srcId="{9FFC1B78-B139-4214-BFE8-A6084825452E}" destId="{E6897A3E-2F8B-4721-9440-F19964E534DA}" srcOrd="0" destOrd="0" parTransId="{B7AC856B-2EC8-4A26-96A2-835BB0C02002}" sibTransId="{6DCD1A4A-8E11-4DD4-9E7A-754D88893CE7}"/>
    <dgm:cxn modelId="{D1CB8035-3815-497F-9996-8ADE32840A71}" type="presOf" srcId="{E6897A3E-2F8B-4721-9440-F19964E534DA}" destId="{480BCFE9-B58F-40B5-A8B9-0FDC6EE49D5F}" srcOrd="0" destOrd="0" presId="urn:microsoft.com/office/officeart/2018/5/layout/IconCircleLabelList"/>
    <dgm:cxn modelId="{BB5BD25B-2ECA-4DEE-ADB8-174DD2329E92}" type="presOf" srcId="{9FFC1B78-B139-4214-BFE8-A6084825452E}" destId="{2E190431-66FB-485E-9965-C2EFA611EE95}" srcOrd="0" destOrd="0" presId="urn:microsoft.com/office/officeart/2018/5/layout/IconCircleLabelList"/>
    <dgm:cxn modelId="{92C5469F-F4F5-416C-BC8F-7FF269528855}" type="presOf" srcId="{2D3EF8DB-E710-4EA0-8CB8-FCA299A9F366}" destId="{07274D4A-5A73-4076-A784-7422ECC2D4FE}" srcOrd="0" destOrd="0" presId="urn:microsoft.com/office/officeart/2018/5/layout/IconCircleLabelList"/>
    <dgm:cxn modelId="{7568B0AF-1C9C-46E4-ADAC-2EF9F9B11633}" type="presOf" srcId="{555B2BF0-A3A0-4065-A216-A03F1E072ADF}" destId="{381B08F8-0FED-4503-95C2-6D6B5ADEBD3D}" srcOrd="0" destOrd="0" presId="urn:microsoft.com/office/officeart/2018/5/layout/IconCircleLabelList"/>
    <dgm:cxn modelId="{BAA14427-32A3-43CF-8F3A-A44D7156592E}" type="presParOf" srcId="{2E190431-66FB-485E-9965-C2EFA611EE95}" destId="{204F66A7-D890-4BE3-B64A-068A2494416F}" srcOrd="0" destOrd="0" presId="urn:microsoft.com/office/officeart/2018/5/layout/IconCircleLabelList"/>
    <dgm:cxn modelId="{36F9B4E4-3846-45F2-AA28-98F8902D4D17}" type="presParOf" srcId="{204F66A7-D890-4BE3-B64A-068A2494416F}" destId="{8FD2A40E-DE6A-4FD7-82AD-E0927905E57A}" srcOrd="0" destOrd="0" presId="urn:microsoft.com/office/officeart/2018/5/layout/IconCircleLabelList"/>
    <dgm:cxn modelId="{6D7C9ADB-BABF-4FAF-829B-C27F8E894F64}" type="presParOf" srcId="{204F66A7-D890-4BE3-B64A-068A2494416F}" destId="{4205A3E5-0780-4ED8-8155-4FA6798A539E}" srcOrd="1" destOrd="0" presId="urn:microsoft.com/office/officeart/2018/5/layout/IconCircleLabelList"/>
    <dgm:cxn modelId="{473F5589-4ACA-4622-89C9-88A0AC354D93}" type="presParOf" srcId="{204F66A7-D890-4BE3-B64A-068A2494416F}" destId="{158E88FD-3229-41C3-9816-9D200689190F}" srcOrd="2" destOrd="0" presId="urn:microsoft.com/office/officeart/2018/5/layout/IconCircleLabelList"/>
    <dgm:cxn modelId="{BB81AE69-768E-4BE9-8CD8-6E20D5B9EC48}" type="presParOf" srcId="{204F66A7-D890-4BE3-B64A-068A2494416F}" destId="{480BCFE9-B58F-40B5-A8B9-0FDC6EE49D5F}" srcOrd="3" destOrd="0" presId="urn:microsoft.com/office/officeart/2018/5/layout/IconCircleLabelList"/>
    <dgm:cxn modelId="{2179E4A8-86A6-45E6-9F51-40156675576D}" type="presParOf" srcId="{2E190431-66FB-485E-9965-C2EFA611EE95}" destId="{59EB0C57-8A0F-4934-A8B2-A0D8C5A53CC6}" srcOrd="1" destOrd="0" presId="urn:microsoft.com/office/officeart/2018/5/layout/IconCircleLabelList"/>
    <dgm:cxn modelId="{BAE3810F-4611-4FC7-9D2D-7A410BAB52BE}" type="presParOf" srcId="{2E190431-66FB-485E-9965-C2EFA611EE95}" destId="{F92B45D6-6B2E-497C-9DB3-D24E831ACD1F}" srcOrd="2" destOrd="0" presId="urn:microsoft.com/office/officeart/2018/5/layout/IconCircleLabelList"/>
    <dgm:cxn modelId="{B6E211B9-E43A-4B53-882A-912C74DF6F08}" type="presParOf" srcId="{F92B45D6-6B2E-497C-9DB3-D24E831ACD1F}" destId="{CBEA8041-82FE-4C6D-9B4E-2BCE414DFA52}" srcOrd="0" destOrd="0" presId="urn:microsoft.com/office/officeart/2018/5/layout/IconCircleLabelList"/>
    <dgm:cxn modelId="{8ED0609E-C420-4B06-B507-9CCAE21966D6}" type="presParOf" srcId="{F92B45D6-6B2E-497C-9DB3-D24E831ACD1F}" destId="{7755D5B4-1A36-4687-AE25-2E8DC6C93162}" srcOrd="1" destOrd="0" presId="urn:microsoft.com/office/officeart/2018/5/layout/IconCircleLabelList"/>
    <dgm:cxn modelId="{32C48F8B-69A0-4F57-A459-64AA947275FA}" type="presParOf" srcId="{F92B45D6-6B2E-497C-9DB3-D24E831ACD1F}" destId="{61D288D7-EA1D-4E64-B3A5-1E0404F578AE}" srcOrd="2" destOrd="0" presId="urn:microsoft.com/office/officeart/2018/5/layout/IconCircleLabelList"/>
    <dgm:cxn modelId="{30DFA419-8851-4349-877A-B4BC7F75A525}" type="presParOf" srcId="{F92B45D6-6B2E-497C-9DB3-D24E831ACD1F}" destId="{381B08F8-0FED-4503-95C2-6D6B5ADEBD3D}" srcOrd="3" destOrd="0" presId="urn:microsoft.com/office/officeart/2018/5/layout/IconCircleLabelList"/>
    <dgm:cxn modelId="{459F327B-37A5-4298-855B-A9FFFC1210B3}" type="presParOf" srcId="{2E190431-66FB-485E-9965-C2EFA611EE95}" destId="{68A71C11-8602-4D47-A630-B8662099CDBF}" srcOrd="3" destOrd="0" presId="urn:microsoft.com/office/officeart/2018/5/layout/IconCircleLabelList"/>
    <dgm:cxn modelId="{EC42C6B2-53A4-4B04-ACDE-DD33EC44872D}" type="presParOf" srcId="{2E190431-66FB-485E-9965-C2EFA611EE95}" destId="{AECB2ACE-76B5-489D-8DF6-618ACD863B29}" srcOrd="4" destOrd="0" presId="urn:microsoft.com/office/officeart/2018/5/layout/IconCircleLabelList"/>
    <dgm:cxn modelId="{3C3410DA-A779-4C40-B0A3-9997940781AC}" type="presParOf" srcId="{AECB2ACE-76B5-489D-8DF6-618ACD863B29}" destId="{BC38C6E2-66B8-4090-B87E-F75CAEDC02E5}" srcOrd="0" destOrd="0" presId="urn:microsoft.com/office/officeart/2018/5/layout/IconCircleLabelList"/>
    <dgm:cxn modelId="{F7ACD8F0-6F43-452F-A9E4-49F9E99E014F}" type="presParOf" srcId="{AECB2ACE-76B5-489D-8DF6-618ACD863B29}" destId="{15998D16-FF36-4B98-8BF7-F1B7EDCA2834}" srcOrd="1" destOrd="0" presId="urn:microsoft.com/office/officeart/2018/5/layout/IconCircleLabelList"/>
    <dgm:cxn modelId="{6E6C808F-A330-4927-A205-5C8A742B5204}" type="presParOf" srcId="{AECB2ACE-76B5-489D-8DF6-618ACD863B29}" destId="{2E84DF6A-D763-4C2D-A7E8-4A2E2986E5C2}" srcOrd="2" destOrd="0" presId="urn:microsoft.com/office/officeart/2018/5/layout/IconCircleLabelList"/>
    <dgm:cxn modelId="{FF47A454-3115-4C1E-95E5-F3BA6488A02E}" type="presParOf" srcId="{AECB2ACE-76B5-489D-8DF6-618ACD863B29}" destId="{22BB6ECC-E901-4311-8CBF-997604DE0E52}" srcOrd="3" destOrd="0" presId="urn:microsoft.com/office/officeart/2018/5/layout/IconCircleLabelList"/>
    <dgm:cxn modelId="{8F813361-546F-4ABD-A0DA-2D49B1DA8F08}" type="presParOf" srcId="{2E190431-66FB-485E-9965-C2EFA611EE95}" destId="{E88CCE1E-4CAB-437A-8E17-6599DBA7FEF2}" srcOrd="5" destOrd="0" presId="urn:microsoft.com/office/officeart/2018/5/layout/IconCircleLabelList"/>
    <dgm:cxn modelId="{BCA2663C-FEB7-4D1B-BF4E-1366D222B704}" type="presParOf" srcId="{2E190431-66FB-485E-9965-C2EFA611EE95}" destId="{C97A7D3F-3896-49C3-AD71-C1451999845A}" srcOrd="6" destOrd="0" presId="urn:microsoft.com/office/officeart/2018/5/layout/IconCircleLabelList"/>
    <dgm:cxn modelId="{B5F488A1-C0FA-40D1-B110-648CFD9F6FA4}" type="presParOf" srcId="{C97A7D3F-3896-49C3-AD71-C1451999845A}" destId="{8400D2FE-26A1-455D-B199-6E71A49421B9}" srcOrd="0" destOrd="0" presId="urn:microsoft.com/office/officeart/2018/5/layout/IconCircleLabelList"/>
    <dgm:cxn modelId="{6B9616C9-A81A-4C1B-93ED-E6FD46D1F50E}" type="presParOf" srcId="{C97A7D3F-3896-49C3-AD71-C1451999845A}" destId="{C0756804-3CD1-4AEB-9C7C-0904A1FA0B65}" srcOrd="1" destOrd="0" presId="urn:microsoft.com/office/officeart/2018/5/layout/IconCircleLabelList"/>
    <dgm:cxn modelId="{7EB5C06E-B27D-4B02-A48B-91C1B9955789}" type="presParOf" srcId="{C97A7D3F-3896-49C3-AD71-C1451999845A}" destId="{A4C05253-0273-4820-AEE6-D16DD26C724F}" srcOrd="2" destOrd="0" presId="urn:microsoft.com/office/officeart/2018/5/layout/IconCircleLabelList"/>
    <dgm:cxn modelId="{B6C33956-7749-460E-9CE8-B0A7C8E185F1}" type="presParOf" srcId="{C97A7D3F-3896-49C3-AD71-C1451999845A}" destId="{07274D4A-5A73-4076-A784-7422ECC2D4F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2931E1-19B6-40A2-B832-F8AE0E7AB3B7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F8E7597-1C33-4EC2-B1EF-97B0C36B70DE}">
      <dgm:prSet/>
      <dgm:spPr/>
      <dgm:t>
        <a:bodyPr/>
        <a:lstStyle/>
        <a:p>
          <a:r>
            <a:rPr lang="en-US" dirty="0"/>
            <a:t>• Spoofing: Authentication Threats</a:t>
          </a:r>
        </a:p>
      </dgm:t>
    </dgm:pt>
    <dgm:pt modelId="{CFF8C354-4C7E-43BB-9778-8E999CC46DC9}" type="parTrans" cxnId="{63F16801-9D89-4C15-A43C-13100926DE92}">
      <dgm:prSet/>
      <dgm:spPr/>
      <dgm:t>
        <a:bodyPr/>
        <a:lstStyle/>
        <a:p>
          <a:endParaRPr lang="en-US"/>
        </a:p>
      </dgm:t>
    </dgm:pt>
    <dgm:pt modelId="{08C011B0-8841-43E5-B295-9460F568A994}" type="sibTrans" cxnId="{63F16801-9D89-4C15-A43C-13100926DE92}">
      <dgm:prSet/>
      <dgm:spPr/>
      <dgm:t>
        <a:bodyPr/>
        <a:lstStyle/>
        <a:p>
          <a:endParaRPr lang="en-US"/>
        </a:p>
      </dgm:t>
    </dgm:pt>
    <dgm:pt modelId="{79079127-814C-4130-B738-1E3FBDDDBD65}">
      <dgm:prSet/>
      <dgm:spPr/>
      <dgm:t>
        <a:bodyPr/>
        <a:lstStyle/>
        <a:p>
          <a:r>
            <a:rPr lang="en-US" dirty="0"/>
            <a:t>• Tampering: Integrity Threats</a:t>
          </a:r>
        </a:p>
      </dgm:t>
    </dgm:pt>
    <dgm:pt modelId="{D68A66B6-692B-4E00-8766-EA4C8AA06A4B}" type="parTrans" cxnId="{B2D9FF83-B2CD-42DE-9941-DB0C46CF68B3}">
      <dgm:prSet/>
      <dgm:spPr/>
      <dgm:t>
        <a:bodyPr/>
        <a:lstStyle/>
        <a:p>
          <a:endParaRPr lang="en-US"/>
        </a:p>
      </dgm:t>
    </dgm:pt>
    <dgm:pt modelId="{40999189-AC54-4857-9CC2-4F3A5552F209}" type="sibTrans" cxnId="{B2D9FF83-B2CD-42DE-9941-DB0C46CF68B3}">
      <dgm:prSet/>
      <dgm:spPr/>
      <dgm:t>
        <a:bodyPr/>
        <a:lstStyle/>
        <a:p>
          <a:endParaRPr lang="en-US"/>
        </a:p>
      </dgm:t>
    </dgm:pt>
    <dgm:pt modelId="{8B49DCBC-2924-4500-8ADB-0EB98BB4AE63}">
      <dgm:prSet/>
      <dgm:spPr/>
      <dgm:t>
        <a:bodyPr/>
        <a:lstStyle/>
        <a:p>
          <a:r>
            <a:rPr lang="en-US" dirty="0"/>
            <a:t>• Repudiation: Non-Repudiation Threats</a:t>
          </a:r>
        </a:p>
      </dgm:t>
    </dgm:pt>
    <dgm:pt modelId="{7CD29E8E-18F8-4189-B5E3-7CB2ADAE8FF1}" type="parTrans" cxnId="{C5A0F57C-1A09-4515-8C06-96D561529C82}">
      <dgm:prSet/>
      <dgm:spPr/>
      <dgm:t>
        <a:bodyPr/>
        <a:lstStyle/>
        <a:p>
          <a:endParaRPr lang="en-US"/>
        </a:p>
      </dgm:t>
    </dgm:pt>
    <dgm:pt modelId="{29AB1B08-D599-4B50-9B27-1F0F121876FB}" type="sibTrans" cxnId="{C5A0F57C-1A09-4515-8C06-96D561529C82}">
      <dgm:prSet/>
      <dgm:spPr/>
      <dgm:t>
        <a:bodyPr/>
        <a:lstStyle/>
        <a:p>
          <a:endParaRPr lang="en-US"/>
        </a:p>
      </dgm:t>
    </dgm:pt>
    <dgm:pt modelId="{231B9041-2097-48C0-849A-763E1889A750}">
      <dgm:prSet/>
      <dgm:spPr/>
      <dgm:t>
        <a:bodyPr/>
        <a:lstStyle/>
        <a:p>
          <a:r>
            <a:rPr lang="en-US" dirty="0"/>
            <a:t>• Information Disclosure: Confidentiality Threats</a:t>
          </a:r>
        </a:p>
      </dgm:t>
    </dgm:pt>
    <dgm:pt modelId="{B97F1EF9-E426-4500-AE50-FEB2B074570A}" type="parTrans" cxnId="{050B2AFA-1AB3-42CD-BFF3-37455CE4E0F8}">
      <dgm:prSet/>
      <dgm:spPr/>
      <dgm:t>
        <a:bodyPr/>
        <a:lstStyle/>
        <a:p>
          <a:endParaRPr lang="en-US"/>
        </a:p>
      </dgm:t>
    </dgm:pt>
    <dgm:pt modelId="{D2569969-4993-4E96-A93F-DBD7653B3834}" type="sibTrans" cxnId="{050B2AFA-1AB3-42CD-BFF3-37455CE4E0F8}">
      <dgm:prSet/>
      <dgm:spPr/>
      <dgm:t>
        <a:bodyPr/>
        <a:lstStyle/>
        <a:p>
          <a:endParaRPr lang="en-US"/>
        </a:p>
      </dgm:t>
    </dgm:pt>
    <dgm:pt modelId="{E84A9935-9369-44C4-995C-A39FDDD546C4}">
      <dgm:prSet/>
      <dgm:spPr/>
      <dgm:t>
        <a:bodyPr/>
        <a:lstStyle/>
        <a:p>
          <a:r>
            <a:rPr lang="en-US" dirty="0"/>
            <a:t>• Denial of Service: Availability Threats</a:t>
          </a:r>
        </a:p>
      </dgm:t>
    </dgm:pt>
    <dgm:pt modelId="{DDCA5C3D-F944-4765-B990-9F2F3D7E5E2A}" type="parTrans" cxnId="{6EAC78DA-FD77-49F8-9264-996709653D61}">
      <dgm:prSet/>
      <dgm:spPr/>
      <dgm:t>
        <a:bodyPr/>
        <a:lstStyle/>
        <a:p>
          <a:endParaRPr lang="en-US"/>
        </a:p>
      </dgm:t>
    </dgm:pt>
    <dgm:pt modelId="{BC669862-EFC9-41EB-912C-49275A0F347E}" type="sibTrans" cxnId="{6EAC78DA-FD77-49F8-9264-996709653D61}">
      <dgm:prSet/>
      <dgm:spPr/>
      <dgm:t>
        <a:bodyPr/>
        <a:lstStyle/>
        <a:p>
          <a:endParaRPr lang="en-US"/>
        </a:p>
      </dgm:t>
    </dgm:pt>
    <dgm:pt modelId="{0A606441-538F-4B1D-8266-4DEF214B241E}">
      <dgm:prSet/>
      <dgm:spPr/>
      <dgm:t>
        <a:bodyPr/>
        <a:lstStyle/>
        <a:p>
          <a:r>
            <a:rPr lang="en-US" dirty="0"/>
            <a:t>• Elevation of Privilege: Authorization Threats</a:t>
          </a:r>
        </a:p>
      </dgm:t>
    </dgm:pt>
    <dgm:pt modelId="{B705739B-BB79-4275-8320-F6176C748335}" type="parTrans" cxnId="{DB9551BD-2B32-4378-8E52-56B10F678DF8}">
      <dgm:prSet/>
      <dgm:spPr/>
      <dgm:t>
        <a:bodyPr/>
        <a:lstStyle/>
        <a:p>
          <a:endParaRPr lang="en-US"/>
        </a:p>
      </dgm:t>
    </dgm:pt>
    <dgm:pt modelId="{A3045562-CB45-4474-A7A3-EB1D135945D3}" type="sibTrans" cxnId="{DB9551BD-2B32-4378-8E52-56B10F678DF8}">
      <dgm:prSet/>
      <dgm:spPr/>
      <dgm:t>
        <a:bodyPr/>
        <a:lstStyle/>
        <a:p>
          <a:endParaRPr lang="en-US"/>
        </a:p>
      </dgm:t>
    </dgm:pt>
    <dgm:pt modelId="{0ABC0FC0-5B3C-4283-861B-AD7A45D8A713}" type="pres">
      <dgm:prSet presAssocID="{4B2931E1-19B6-40A2-B832-F8AE0E7AB3B7}" presName="diagram" presStyleCnt="0">
        <dgm:presLayoutVars>
          <dgm:dir/>
          <dgm:resizeHandles val="exact"/>
        </dgm:presLayoutVars>
      </dgm:prSet>
      <dgm:spPr/>
    </dgm:pt>
    <dgm:pt modelId="{36AE556C-2654-4899-A6B9-01D60E1C1D8C}" type="pres">
      <dgm:prSet presAssocID="{0F8E7597-1C33-4EC2-B1EF-97B0C36B70DE}" presName="node" presStyleLbl="node1" presStyleIdx="0" presStyleCnt="6">
        <dgm:presLayoutVars>
          <dgm:bulletEnabled val="1"/>
        </dgm:presLayoutVars>
      </dgm:prSet>
      <dgm:spPr/>
    </dgm:pt>
    <dgm:pt modelId="{CAFDEF0D-C13C-43FF-BACF-71404BF4D60D}" type="pres">
      <dgm:prSet presAssocID="{08C011B0-8841-43E5-B295-9460F568A994}" presName="sibTrans" presStyleCnt="0"/>
      <dgm:spPr/>
    </dgm:pt>
    <dgm:pt modelId="{A2877C8A-F0CA-4368-A82C-F5E1022CDA83}" type="pres">
      <dgm:prSet presAssocID="{79079127-814C-4130-B738-1E3FBDDDBD65}" presName="node" presStyleLbl="node1" presStyleIdx="1" presStyleCnt="6">
        <dgm:presLayoutVars>
          <dgm:bulletEnabled val="1"/>
        </dgm:presLayoutVars>
      </dgm:prSet>
      <dgm:spPr/>
    </dgm:pt>
    <dgm:pt modelId="{5E90A875-0203-41E5-A76D-A7B8D8C4AF94}" type="pres">
      <dgm:prSet presAssocID="{40999189-AC54-4857-9CC2-4F3A5552F209}" presName="sibTrans" presStyleCnt="0"/>
      <dgm:spPr/>
    </dgm:pt>
    <dgm:pt modelId="{5DC7B176-3843-40A2-8249-E9D44CBC5536}" type="pres">
      <dgm:prSet presAssocID="{8B49DCBC-2924-4500-8ADB-0EB98BB4AE63}" presName="node" presStyleLbl="node1" presStyleIdx="2" presStyleCnt="6">
        <dgm:presLayoutVars>
          <dgm:bulletEnabled val="1"/>
        </dgm:presLayoutVars>
      </dgm:prSet>
      <dgm:spPr/>
    </dgm:pt>
    <dgm:pt modelId="{901B705D-A34B-49BA-9D5B-6A28B8692766}" type="pres">
      <dgm:prSet presAssocID="{29AB1B08-D599-4B50-9B27-1F0F121876FB}" presName="sibTrans" presStyleCnt="0"/>
      <dgm:spPr/>
    </dgm:pt>
    <dgm:pt modelId="{810AEB3B-E00F-4E6D-B597-245F06158826}" type="pres">
      <dgm:prSet presAssocID="{231B9041-2097-48C0-849A-763E1889A750}" presName="node" presStyleLbl="node1" presStyleIdx="3" presStyleCnt="6">
        <dgm:presLayoutVars>
          <dgm:bulletEnabled val="1"/>
        </dgm:presLayoutVars>
      </dgm:prSet>
      <dgm:spPr/>
    </dgm:pt>
    <dgm:pt modelId="{09CC2986-C023-4F10-91E2-13834B91132B}" type="pres">
      <dgm:prSet presAssocID="{D2569969-4993-4E96-A93F-DBD7653B3834}" presName="sibTrans" presStyleCnt="0"/>
      <dgm:spPr/>
    </dgm:pt>
    <dgm:pt modelId="{39E4A220-E99C-47C2-8F33-2DEC609DF3C8}" type="pres">
      <dgm:prSet presAssocID="{E84A9935-9369-44C4-995C-A39FDDD546C4}" presName="node" presStyleLbl="node1" presStyleIdx="4" presStyleCnt="6">
        <dgm:presLayoutVars>
          <dgm:bulletEnabled val="1"/>
        </dgm:presLayoutVars>
      </dgm:prSet>
      <dgm:spPr/>
    </dgm:pt>
    <dgm:pt modelId="{9A25C446-696D-4981-8580-16C161B7DEA5}" type="pres">
      <dgm:prSet presAssocID="{BC669862-EFC9-41EB-912C-49275A0F347E}" presName="sibTrans" presStyleCnt="0"/>
      <dgm:spPr/>
    </dgm:pt>
    <dgm:pt modelId="{A07AA007-B232-4567-8C40-F85BB5C30D44}" type="pres">
      <dgm:prSet presAssocID="{0A606441-538F-4B1D-8266-4DEF214B241E}" presName="node" presStyleLbl="node1" presStyleIdx="5" presStyleCnt="6">
        <dgm:presLayoutVars>
          <dgm:bulletEnabled val="1"/>
        </dgm:presLayoutVars>
      </dgm:prSet>
      <dgm:spPr/>
    </dgm:pt>
  </dgm:ptLst>
  <dgm:cxnLst>
    <dgm:cxn modelId="{63F16801-9D89-4C15-A43C-13100926DE92}" srcId="{4B2931E1-19B6-40A2-B832-F8AE0E7AB3B7}" destId="{0F8E7597-1C33-4EC2-B1EF-97B0C36B70DE}" srcOrd="0" destOrd="0" parTransId="{CFF8C354-4C7E-43BB-9778-8E999CC46DC9}" sibTransId="{08C011B0-8841-43E5-B295-9460F568A994}"/>
    <dgm:cxn modelId="{13162E2A-FA09-48C9-A4B6-C53E91320E56}" type="presOf" srcId="{E84A9935-9369-44C4-995C-A39FDDD546C4}" destId="{39E4A220-E99C-47C2-8F33-2DEC609DF3C8}" srcOrd="0" destOrd="0" presId="urn:microsoft.com/office/officeart/2005/8/layout/default"/>
    <dgm:cxn modelId="{9803A33C-134C-4040-B005-F04C8FE897B1}" type="presOf" srcId="{79079127-814C-4130-B738-1E3FBDDDBD65}" destId="{A2877C8A-F0CA-4368-A82C-F5E1022CDA83}" srcOrd="0" destOrd="0" presId="urn:microsoft.com/office/officeart/2005/8/layout/default"/>
    <dgm:cxn modelId="{A18DBC61-6261-4510-B264-1160EDC6B611}" type="presOf" srcId="{8B49DCBC-2924-4500-8ADB-0EB98BB4AE63}" destId="{5DC7B176-3843-40A2-8249-E9D44CBC5536}" srcOrd="0" destOrd="0" presId="urn:microsoft.com/office/officeart/2005/8/layout/default"/>
    <dgm:cxn modelId="{EEC2484B-BFEC-42A8-9030-E9A19B96951C}" type="presOf" srcId="{231B9041-2097-48C0-849A-763E1889A750}" destId="{810AEB3B-E00F-4E6D-B597-245F06158826}" srcOrd="0" destOrd="0" presId="urn:microsoft.com/office/officeart/2005/8/layout/default"/>
    <dgm:cxn modelId="{35D0DB6B-8B17-4104-888E-E8F02B065165}" type="presOf" srcId="{0F8E7597-1C33-4EC2-B1EF-97B0C36B70DE}" destId="{36AE556C-2654-4899-A6B9-01D60E1C1D8C}" srcOrd="0" destOrd="0" presId="urn:microsoft.com/office/officeart/2005/8/layout/default"/>
    <dgm:cxn modelId="{C5A0F57C-1A09-4515-8C06-96D561529C82}" srcId="{4B2931E1-19B6-40A2-B832-F8AE0E7AB3B7}" destId="{8B49DCBC-2924-4500-8ADB-0EB98BB4AE63}" srcOrd="2" destOrd="0" parTransId="{7CD29E8E-18F8-4189-B5E3-7CB2ADAE8FF1}" sibTransId="{29AB1B08-D599-4B50-9B27-1F0F121876FB}"/>
    <dgm:cxn modelId="{B2D9FF83-B2CD-42DE-9941-DB0C46CF68B3}" srcId="{4B2931E1-19B6-40A2-B832-F8AE0E7AB3B7}" destId="{79079127-814C-4130-B738-1E3FBDDDBD65}" srcOrd="1" destOrd="0" parTransId="{D68A66B6-692B-4E00-8766-EA4C8AA06A4B}" sibTransId="{40999189-AC54-4857-9CC2-4F3A5552F209}"/>
    <dgm:cxn modelId="{DB9551BD-2B32-4378-8E52-56B10F678DF8}" srcId="{4B2931E1-19B6-40A2-B832-F8AE0E7AB3B7}" destId="{0A606441-538F-4B1D-8266-4DEF214B241E}" srcOrd="5" destOrd="0" parTransId="{B705739B-BB79-4275-8320-F6176C748335}" sibTransId="{A3045562-CB45-4474-A7A3-EB1D135945D3}"/>
    <dgm:cxn modelId="{1C0DA7C3-C3E1-4779-A3FA-8ADFDF843CBD}" type="presOf" srcId="{0A606441-538F-4B1D-8266-4DEF214B241E}" destId="{A07AA007-B232-4567-8C40-F85BB5C30D44}" srcOrd="0" destOrd="0" presId="urn:microsoft.com/office/officeart/2005/8/layout/default"/>
    <dgm:cxn modelId="{6EAC78DA-FD77-49F8-9264-996709653D61}" srcId="{4B2931E1-19B6-40A2-B832-F8AE0E7AB3B7}" destId="{E84A9935-9369-44C4-995C-A39FDDD546C4}" srcOrd="4" destOrd="0" parTransId="{DDCA5C3D-F944-4765-B990-9F2F3D7E5E2A}" sibTransId="{BC669862-EFC9-41EB-912C-49275A0F347E}"/>
    <dgm:cxn modelId="{7EBA5EF6-DB47-4CA3-9218-D24D12219A82}" type="presOf" srcId="{4B2931E1-19B6-40A2-B832-F8AE0E7AB3B7}" destId="{0ABC0FC0-5B3C-4283-861B-AD7A45D8A713}" srcOrd="0" destOrd="0" presId="urn:microsoft.com/office/officeart/2005/8/layout/default"/>
    <dgm:cxn modelId="{050B2AFA-1AB3-42CD-BFF3-37455CE4E0F8}" srcId="{4B2931E1-19B6-40A2-B832-F8AE0E7AB3B7}" destId="{231B9041-2097-48C0-849A-763E1889A750}" srcOrd="3" destOrd="0" parTransId="{B97F1EF9-E426-4500-AE50-FEB2B074570A}" sibTransId="{D2569969-4993-4E96-A93F-DBD7653B3834}"/>
    <dgm:cxn modelId="{1AED5A4D-7D10-4E67-A652-B5EC1281DC80}" type="presParOf" srcId="{0ABC0FC0-5B3C-4283-861B-AD7A45D8A713}" destId="{36AE556C-2654-4899-A6B9-01D60E1C1D8C}" srcOrd="0" destOrd="0" presId="urn:microsoft.com/office/officeart/2005/8/layout/default"/>
    <dgm:cxn modelId="{0AC8DE50-5D9E-4CF4-B805-013C101010C6}" type="presParOf" srcId="{0ABC0FC0-5B3C-4283-861B-AD7A45D8A713}" destId="{CAFDEF0D-C13C-43FF-BACF-71404BF4D60D}" srcOrd="1" destOrd="0" presId="urn:microsoft.com/office/officeart/2005/8/layout/default"/>
    <dgm:cxn modelId="{2C92CB44-F186-43E4-95DB-01F60C4F1E79}" type="presParOf" srcId="{0ABC0FC0-5B3C-4283-861B-AD7A45D8A713}" destId="{A2877C8A-F0CA-4368-A82C-F5E1022CDA83}" srcOrd="2" destOrd="0" presId="urn:microsoft.com/office/officeart/2005/8/layout/default"/>
    <dgm:cxn modelId="{A2C48F06-99C2-41BA-A536-6669188DBFBD}" type="presParOf" srcId="{0ABC0FC0-5B3C-4283-861B-AD7A45D8A713}" destId="{5E90A875-0203-41E5-A76D-A7B8D8C4AF94}" srcOrd="3" destOrd="0" presId="urn:microsoft.com/office/officeart/2005/8/layout/default"/>
    <dgm:cxn modelId="{75FAB6E0-FA9F-4665-BDAF-FB6A4E18F16E}" type="presParOf" srcId="{0ABC0FC0-5B3C-4283-861B-AD7A45D8A713}" destId="{5DC7B176-3843-40A2-8249-E9D44CBC5536}" srcOrd="4" destOrd="0" presId="urn:microsoft.com/office/officeart/2005/8/layout/default"/>
    <dgm:cxn modelId="{BE53E491-64A5-4BE6-92E1-7EF7D3084262}" type="presParOf" srcId="{0ABC0FC0-5B3C-4283-861B-AD7A45D8A713}" destId="{901B705D-A34B-49BA-9D5B-6A28B8692766}" srcOrd="5" destOrd="0" presId="urn:microsoft.com/office/officeart/2005/8/layout/default"/>
    <dgm:cxn modelId="{63DF2151-2D8A-4CD4-B070-0936FEAE325C}" type="presParOf" srcId="{0ABC0FC0-5B3C-4283-861B-AD7A45D8A713}" destId="{810AEB3B-E00F-4E6D-B597-245F06158826}" srcOrd="6" destOrd="0" presId="urn:microsoft.com/office/officeart/2005/8/layout/default"/>
    <dgm:cxn modelId="{ADE229F1-13A2-4550-A32B-1C93154B6204}" type="presParOf" srcId="{0ABC0FC0-5B3C-4283-861B-AD7A45D8A713}" destId="{09CC2986-C023-4F10-91E2-13834B91132B}" srcOrd="7" destOrd="0" presId="urn:microsoft.com/office/officeart/2005/8/layout/default"/>
    <dgm:cxn modelId="{87695D68-7775-46A7-8F4D-80B045DB34D7}" type="presParOf" srcId="{0ABC0FC0-5B3C-4283-861B-AD7A45D8A713}" destId="{39E4A220-E99C-47C2-8F33-2DEC609DF3C8}" srcOrd="8" destOrd="0" presId="urn:microsoft.com/office/officeart/2005/8/layout/default"/>
    <dgm:cxn modelId="{480DC358-D076-4DC0-B0F8-8E5FEB87132A}" type="presParOf" srcId="{0ABC0FC0-5B3C-4283-861B-AD7A45D8A713}" destId="{9A25C446-696D-4981-8580-16C161B7DEA5}" srcOrd="9" destOrd="0" presId="urn:microsoft.com/office/officeart/2005/8/layout/default"/>
    <dgm:cxn modelId="{22B5585F-B7D6-40F2-89E4-EF7309BFCA36}" type="presParOf" srcId="{0ABC0FC0-5B3C-4283-861B-AD7A45D8A713}" destId="{A07AA007-B232-4567-8C40-F85BB5C30D4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CDAEF2-C264-4B93-8717-86E2308ADF08}">
      <dsp:nvSpPr>
        <dsp:cNvPr id="0" name=""/>
        <dsp:cNvSpPr/>
      </dsp:nvSpPr>
      <dsp:spPr>
        <a:xfrm>
          <a:off x="265709" y="834561"/>
          <a:ext cx="831005" cy="8310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61FE07-ABD5-43D0-BF97-F2711D522536}">
      <dsp:nvSpPr>
        <dsp:cNvPr id="0" name=""/>
        <dsp:cNvSpPr/>
      </dsp:nvSpPr>
      <dsp:spPr>
        <a:xfrm>
          <a:off x="442808" y="1011660"/>
          <a:ext cx="476806" cy="4768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055A1-8CCE-4603-AE98-EF99A3E2D639}">
      <dsp:nvSpPr>
        <dsp:cNvPr id="0" name=""/>
        <dsp:cNvSpPr/>
      </dsp:nvSpPr>
      <dsp:spPr>
        <a:xfrm>
          <a:off x="59" y="1924404"/>
          <a:ext cx="1362304" cy="544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OWASP Threat Modeling Process</a:t>
          </a:r>
        </a:p>
      </dsp:txBody>
      <dsp:txXfrm>
        <a:off x="59" y="1924404"/>
        <a:ext cx="1362304" cy="544921"/>
      </dsp:txXfrm>
    </dsp:sp>
    <dsp:sp modelId="{BCADDEF0-BD8C-4F48-BCD1-8C9BC62E011D}">
      <dsp:nvSpPr>
        <dsp:cNvPr id="0" name=""/>
        <dsp:cNvSpPr/>
      </dsp:nvSpPr>
      <dsp:spPr>
        <a:xfrm>
          <a:off x="1866417" y="834561"/>
          <a:ext cx="831005" cy="83100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6B5989-8757-4F7F-87EA-F31A27473CCF}">
      <dsp:nvSpPr>
        <dsp:cNvPr id="0" name=""/>
        <dsp:cNvSpPr/>
      </dsp:nvSpPr>
      <dsp:spPr>
        <a:xfrm>
          <a:off x="2043516" y="1011660"/>
          <a:ext cx="476806" cy="4768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FD0D7-2E96-4938-9C72-67D2E8146196}">
      <dsp:nvSpPr>
        <dsp:cNvPr id="0" name=""/>
        <dsp:cNvSpPr/>
      </dsp:nvSpPr>
      <dsp:spPr>
        <a:xfrm>
          <a:off x="1600767" y="1924404"/>
          <a:ext cx="1362304" cy="544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STRIDE Threat Categorization</a:t>
          </a:r>
        </a:p>
      </dsp:txBody>
      <dsp:txXfrm>
        <a:off x="1600767" y="1924404"/>
        <a:ext cx="1362304" cy="544921"/>
      </dsp:txXfrm>
    </dsp:sp>
    <dsp:sp modelId="{55BC855F-C73E-4F0E-978F-C0992AF447AD}">
      <dsp:nvSpPr>
        <dsp:cNvPr id="0" name=""/>
        <dsp:cNvSpPr/>
      </dsp:nvSpPr>
      <dsp:spPr>
        <a:xfrm>
          <a:off x="3467125" y="834561"/>
          <a:ext cx="831005" cy="83100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D6B497-B598-47F2-97CF-4F63AE7321B6}">
      <dsp:nvSpPr>
        <dsp:cNvPr id="0" name=""/>
        <dsp:cNvSpPr/>
      </dsp:nvSpPr>
      <dsp:spPr>
        <a:xfrm>
          <a:off x="3644224" y="1011660"/>
          <a:ext cx="476806" cy="4768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9DE789-207E-45B0-8C17-C51761BEDDFC}">
      <dsp:nvSpPr>
        <dsp:cNvPr id="0" name=""/>
        <dsp:cNvSpPr/>
      </dsp:nvSpPr>
      <dsp:spPr>
        <a:xfrm>
          <a:off x="3201475" y="1924404"/>
          <a:ext cx="1362304" cy="544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DREAD Risk Assessment</a:t>
          </a:r>
        </a:p>
      </dsp:txBody>
      <dsp:txXfrm>
        <a:off x="3201475" y="1924404"/>
        <a:ext cx="1362304" cy="544921"/>
      </dsp:txXfrm>
    </dsp:sp>
    <dsp:sp modelId="{62F65B94-5F37-455E-9C57-DF7C8735710F}">
      <dsp:nvSpPr>
        <dsp:cNvPr id="0" name=""/>
        <dsp:cNvSpPr/>
      </dsp:nvSpPr>
      <dsp:spPr>
        <a:xfrm>
          <a:off x="5067833" y="834561"/>
          <a:ext cx="831005" cy="83100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B5D2D-4BC8-44E1-AF73-4683C54006DF}">
      <dsp:nvSpPr>
        <dsp:cNvPr id="0" name=""/>
        <dsp:cNvSpPr/>
      </dsp:nvSpPr>
      <dsp:spPr>
        <a:xfrm>
          <a:off x="5244932" y="1011660"/>
          <a:ext cx="476806" cy="4768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95D91-C36D-47BC-8E39-3DE8E4DE2F1E}">
      <dsp:nvSpPr>
        <dsp:cNvPr id="0" name=""/>
        <dsp:cNvSpPr/>
      </dsp:nvSpPr>
      <dsp:spPr>
        <a:xfrm>
          <a:off x="4802183" y="1924404"/>
          <a:ext cx="1362304" cy="544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OWASP ASVS Security Controls</a:t>
          </a:r>
        </a:p>
      </dsp:txBody>
      <dsp:txXfrm>
        <a:off x="4802183" y="1924404"/>
        <a:ext cx="1362304" cy="544921"/>
      </dsp:txXfrm>
    </dsp:sp>
    <dsp:sp modelId="{F3BEF0F9-748E-44EB-9CC1-795909FC9C35}">
      <dsp:nvSpPr>
        <dsp:cNvPr id="0" name=""/>
        <dsp:cNvSpPr/>
      </dsp:nvSpPr>
      <dsp:spPr>
        <a:xfrm>
          <a:off x="6668541" y="834561"/>
          <a:ext cx="831005" cy="83100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7CFF0A-EFD4-4FC0-9AC3-05DBDC5A1B37}">
      <dsp:nvSpPr>
        <dsp:cNvPr id="0" name=""/>
        <dsp:cNvSpPr/>
      </dsp:nvSpPr>
      <dsp:spPr>
        <a:xfrm>
          <a:off x="6845640" y="1011660"/>
          <a:ext cx="476806" cy="4768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11405-E530-4BE8-9883-7DC844BC80A2}">
      <dsp:nvSpPr>
        <dsp:cNvPr id="0" name=""/>
        <dsp:cNvSpPr/>
      </dsp:nvSpPr>
      <dsp:spPr>
        <a:xfrm>
          <a:off x="6402891" y="1924404"/>
          <a:ext cx="1362304" cy="544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Microsoft Threat Modeling Tool (MTMT) for visualization</a:t>
          </a:r>
        </a:p>
      </dsp:txBody>
      <dsp:txXfrm>
        <a:off x="6402891" y="1924404"/>
        <a:ext cx="1362304" cy="5449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D2A40E-DE6A-4FD7-82AD-E0927905E57A}">
      <dsp:nvSpPr>
        <dsp:cNvPr id="0" name=""/>
        <dsp:cNvSpPr/>
      </dsp:nvSpPr>
      <dsp:spPr>
        <a:xfrm>
          <a:off x="663840" y="1777"/>
          <a:ext cx="1064759" cy="10647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05A3E5-0780-4ED8-8155-4FA6798A539E}">
      <dsp:nvSpPr>
        <dsp:cNvPr id="0" name=""/>
        <dsp:cNvSpPr/>
      </dsp:nvSpPr>
      <dsp:spPr>
        <a:xfrm>
          <a:off x="890756" y="228693"/>
          <a:ext cx="610927" cy="6109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BCFE9-B58F-40B5-A8B9-0FDC6EE49D5F}">
      <dsp:nvSpPr>
        <dsp:cNvPr id="0" name=""/>
        <dsp:cNvSpPr/>
      </dsp:nvSpPr>
      <dsp:spPr>
        <a:xfrm>
          <a:off x="323466" y="1398183"/>
          <a:ext cx="1745507" cy="698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1. Define Scope: Identify assets, data flows, trust boundaries</a:t>
          </a:r>
        </a:p>
      </dsp:txBody>
      <dsp:txXfrm>
        <a:off x="323466" y="1398183"/>
        <a:ext cx="1745507" cy="698203"/>
      </dsp:txXfrm>
    </dsp:sp>
    <dsp:sp modelId="{CBEA8041-82FE-4C6D-9B4E-2BCE414DFA52}">
      <dsp:nvSpPr>
        <dsp:cNvPr id="0" name=""/>
        <dsp:cNvSpPr/>
      </dsp:nvSpPr>
      <dsp:spPr>
        <a:xfrm>
          <a:off x="2714812" y="1777"/>
          <a:ext cx="1064759" cy="106475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55D5B4-1A36-4687-AE25-2E8DC6C93162}">
      <dsp:nvSpPr>
        <dsp:cNvPr id="0" name=""/>
        <dsp:cNvSpPr/>
      </dsp:nvSpPr>
      <dsp:spPr>
        <a:xfrm>
          <a:off x="2941728" y="228693"/>
          <a:ext cx="610927" cy="6109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B08F8-0FED-4503-95C2-6D6B5ADEBD3D}">
      <dsp:nvSpPr>
        <dsp:cNvPr id="0" name=""/>
        <dsp:cNvSpPr/>
      </dsp:nvSpPr>
      <dsp:spPr>
        <a:xfrm>
          <a:off x="2374438" y="1398183"/>
          <a:ext cx="1745507" cy="698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2. Identify Threats: Categorize threats using STRIDE</a:t>
          </a:r>
        </a:p>
      </dsp:txBody>
      <dsp:txXfrm>
        <a:off x="2374438" y="1398183"/>
        <a:ext cx="1745507" cy="698203"/>
      </dsp:txXfrm>
    </dsp:sp>
    <dsp:sp modelId="{BC38C6E2-66B8-4090-B87E-F75CAEDC02E5}">
      <dsp:nvSpPr>
        <dsp:cNvPr id="0" name=""/>
        <dsp:cNvSpPr/>
      </dsp:nvSpPr>
      <dsp:spPr>
        <a:xfrm>
          <a:off x="663840" y="2532763"/>
          <a:ext cx="1064759" cy="106475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98D16-FF36-4B98-8BF7-F1B7EDCA2834}">
      <dsp:nvSpPr>
        <dsp:cNvPr id="0" name=""/>
        <dsp:cNvSpPr/>
      </dsp:nvSpPr>
      <dsp:spPr>
        <a:xfrm>
          <a:off x="890756" y="2759679"/>
          <a:ext cx="610927" cy="6109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B6ECC-E901-4311-8CBF-997604DE0E52}">
      <dsp:nvSpPr>
        <dsp:cNvPr id="0" name=""/>
        <dsp:cNvSpPr/>
      </dsp:nvSpPr>
      <dsp:spPr>
        <a:xfrm>
          <a:off x="323466" y="3929169"/>
          <a:ext cx="1745507" cy="698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3. Assess Risks: Use DREAD model for risk scoring</a:t>
          </a:r>
        </a:p>
      </dsp:txBody>
      <dsp:txXfrm>
        <a:off x="323466" y="3929169"/>
        <a:ext cx="1745507" cy="698203"/>
      </dsp:txXfrm>
    </dsp:sp>
    <dsp:sp modelId="{8400D2FE-26A1-455D-B199-6E71A49421B9}">
      <dsp:nvSpPr>
        <dsp:cNvPr id="0" name=""/>
        <dsp:cNvSpPr/>
      </dsp:nvSpPr>
      <dsp:spPr>
        <a:xfrm>
          <a:off x="2714812" y="2532763"/>
          <a:ext cx="1064759" cy="106475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56804-3CD1-4AEB-9C7C-0904A1FA0B65}">
      <dsp:nvSpPr>
        <dsp:cNvPr id="0" name=""/>
        <dsp:cNvSpPr/>
      </dsp:nvSpPr>
      <dsp:spPr>
        <a:xfrm>
          <a:off x="2941728" y="2759679"/>
          <a:ext cx="610927" cy="6109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74D4A-5A73-4076-A784-7422ECC2D4FE}">
      <dsp:nvSpPr>
        <dsp:cNvPr id="0" name=""/>
        <dsp:cNvSpPr/>
      </dsp:nvSpPr>
      <dsp:spPr>
        <a:xfrm>
          <a:off x="2374438" y="3929169"/>
          <a:ext cx="1745507" cy="698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4. Mitigate Threats: Implement security controls based on OWASP ASVS</a:t>
          </a:r>
        </a:p>
      </dsp:txBody>
      <dsp:txXfrm>
        <a:off x="2374438" y="3929169"/>
        <a:ext cx="1745507" cy="6982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AE556C-2654-4899-A6B9-01D60E1C1D8C}">
      <dsp:nvSpPr>
        <dsp:cNvPr id="0" name=""/>
        <dsp:cNvSpPr/>
      </dsp:nvSpPr>
      <dsp:spPr>
        <a:xfrm>
          <a:off x="0" y="74626"/>
          <a:ext cx="2426642" cy="145598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• Spoofing: Authentication Threats</a:t>
          </a:r>
        </a:p>
      </dsp:txBody>
      <dsp:txXfrm>
        <a:off x="0" y="74626"/>
        <a:ext cx="2426642" cy="1455985"/>
      </dsp:txXfrm>
    </dsp:sp>
    <dsp:sp modelId="{A2877C8A-F0CA-4368-A82C-F5E1022CDA83}">
      <dsp:nvSpPr>
        <dsp:cNvPr id="0" name=""/>
        <dsp:cNvSpPr/>
      </dsp:nvSpPr>
      <dsp:spPr>
        <a:xfrm>
          <a:off x="2669306" y="74626"/>
          <a:ext cx="2426642" cy="1455985"/>
        </a:xfrm>
        <a:prstGeom prst="rect">
          <a:avLst/>
        </a:prstGeom>
        <a:gradFill rotWithShape="0">
          <a:gsLst>
            <a:gs pos="0">
              <a:schemeClr val="accent5">
                <a:hueOff val="-3685892"/>
                <a:satOff val="4125"/>
                <a:lumOff val="235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3685892"/>
                <a:satOff val="4125"/>
                <a:lumOff val="235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3685892"/>
                <a:satOff val="4125"/>
                <a:lumOff val="235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• Tampering: Integrity Threats</a:t>
          </a:r>
        </a:p>
      </dsp:txBody>
      <dsp:txXfrm>
        <a:off x="2669306" y="74626"/>
        <a:ext cx="2426642" cy="1455985"/>
      </dsp:txXfrm>
    </dsp:sp>
    <dsp:sp modelId="{5DC7B176-3843-40A2-8249-E9D44CBC5536}">
      <dsp:nvSpPr>
        <dsp:cNvPr id="0" name=""/>
        <dsp:cNvSpPr/>
      </dsp:nvSpPr>
      <dsp:spPr>
        <a:xfrm>
          <a:off x="5338613" y="74626"/>
          <a:ext cx="2426642" cy="1455985"/>
        </a:xfrm>
        <a:prstGeom prst="rect">
          <a:avLst/>
        </a:prstGeom>
        <a:gradFill rotWithShape="0">
          <a:gsLst>
            <a:gs pos="0">
              <a:schemeClr val="accent5">
                <a:hueOff val="-7371783"/>
                <a:satOff val="8250"/>
                <a:lumOff val="471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7371783"/>
                <a:satOff val="8250"/>
                <a:lumOff val="471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7371783"/>
                <a:satOff val="8250"/>
                <a:lumOff val="471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• Repudiation: Non-Repudiation Threats</a:t>
          </a:r>
        </a:p>
      </dsp:txBody>
      <dsp:txXfrm>
        <a:off x="5338613" y="74626"/>
        <a:ext cx="2426642" cy="1455985"/>
      </dsp:txXfrm>
    </dsp:sp>
    <dsp:sp modelId="{810AEB3B-E00F-4E6D-B597-245F06158826}">
      <dsp:nvSpPr>
        <dsp:cNvPr id="0" name=""/>
        <dsp:cNvSpPr/>
      </dsp:nvSpPr>
      <dsp:spPr>
        <a:xfrm>
          <a:off x="0" y="1773276"/>
          <a:ext cx="2426642" cy="1455985"/>
        </a:xfrm>
        <a:prstGeom prst="rect">
          <a:avLst/>
        </a:prstGeom>
        <a:gradFill rotWithShape="0">
          <a:gsLst>
            <a:gs pos="0">
              <a:schemeClr val="accent5">
                <a:hueOff val="-11057675"/>
                <a:satOff val="12375"/>
                <a:lumOff val="706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1057675"/>
                <a:satOff val="12375"/>
                <a:lumOff val="706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1057675"/>
                <a:satOff val="12375"/>
                <a:lumOff val="706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• Information Disclosure: Confidentiality Threats</a:t>
          </a:r>
        </a:p>
      </dsp:txBody>
      <dsp:txXfrm>
        <a:off x="0" y="1773276"/>
        <a:ext cx="2426642" cy="1455985"/>
      </dsp:txXfrm>
    </dsp:sp>
    <dsp:sp modelId="{39E4A220-E99C-47C2-8F33-2DEC609DF3C8}">
      <dsp:nvSpPr>
        <dsp:cNvPr id="0" name=""/>
        <dsp:cNvSpPr/>
      </dsp:nvSpPr>
      <dsp:spPr>
        <a:xfrm>
          <a:off x="2669306" y="1773276"/>
          <a:ext cx="2426642" cy="1455985"/>
        </a:xfrm>
        <a:prstGeom prst="rect">
          <a:avLst/>
        </a:prstGeom>
        <a:gradFill rotWithShape="0">
          <a:gsLst>
            <a:gs pos="0">
              <a:schemeClr val="accent5">
                <a:hueOff val="-14743566"/>
                <a:satOff val="16500"/>
                <a:lumOff val="942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4743566"/>
                <a:satOff val="16500"/>
                <a:lumOff val="942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4743566"/>
                <a:satOff val="16500"/>
                <a:lumOff val="942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• Denial of Service: Availability Threats</a:t>
          </a:r>
        </a:p>
      </dsp:txBody>
      <dsp:txXfrm>
        <a:off x="2669306" y="1773276"/>
        <a:ext cx="2426642" cy="1455985"/>
      </dsp:txXfrm>
    </dsp:sp>
    <dsp:sp modelId="{A07AA007-B232-4567-8C40-F85BB5C30D44}">
      <dsp:nvSpPr>
        <dsp:cNvPr id="0" name=""/>
        <dsp:cNvSpPr/>
      </dsp:nvSpPr>
      <dsp:spPr>
        <a:xfrm>
          <a:off x="5338613" y="1773276"/>
          <a:ext cx="2426642" cy="1455985"/>
        </a:xfrm>
        <a:prstGeom prst="rect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• Elevation of Privilege: Authorization Threats</a:t>
          </a:r>
        </a:p>
      </dsp:txBody>
      <dsp:txXfrm>
        <a:off x="5338613" y="1773276"/>
        <a:ext cx="2426642" cy="1455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7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3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16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7535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82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02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22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86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3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7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8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4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2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4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6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8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71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321" y="1219767"/>
            <a:ext cx="4477345" cy="4418466"/>
          </a:xfrm>
        </p:spPr>
        <p:txBody>
          <a:bodyPr anchor="b">
            <a:normAutofit/>
          </a:bodyPr>
          <a:lstStyle/>
          <a:p>
            <a:pPr algn="r"/>
            <a:r>
              <a:rPr lang="en-US"/>
              <a:t>Threat Modeling for E-Learning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5" y="1219767"/>
            <a:ext cx="2441576" cy="4418466"/>
          </a:xfrm>
        </p:spPr>
        <p:txBody>
          <a:bodyPr anchor="t">
            <a:normAutofit/>
          </a:bodyPr>
          <a:lstStyle/>
          <a:p>
            <a:pPr algn="l"/>
            <a:r>
              <a:rPr lang="en-US" sz="1700"/>
              <a:t>Application Security &amp; Risk Assessment</a:t>
            </a:r>
          </a:p>
          <a:p>
            <a:pPr algn="l"/>
            <a:r>
              <a:rPr lang="en-US" sz="1700"/>
              <a:t>Based on OWASP, STRIDE &amp; DREAD Methodologies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Comprehensive threat model</a:t>
            </a:r>
            <a:r>
              <a:rPr lang="en-US" dirty="0"/>
              <a:t>ed an application</a:t>
            </a:r>
            <a:r>
              <a:rPr dirty="0"/>
              <a:t> using OWASP, STRIDE, and DREAD</a:t>
            </a:r>
          </a:p>
          <a:p>
            <a:pPr marL="0" indent="0">
              <a:buNone/>
            </a:pPr>
            <a:r>
              <a:rPr dirty="0"/>
              <a:t>• Prioritized risks based on severity</a:t>
            </a:r>
          </a:p>
          <a:p>
            <a:pPr marL="0" indent="0">
              <a:buNone/>
            </a:pPr>
            <a:r>
              <a:rPr dirty="0"/>
              <a:t>• Applied OWASP ASVS controls for mitigation</a:t>
            </a:r>
          </a:p>
          <a:p>
            <a:pPr marL="0" indent="0">
              <a:buNone/>
            </a:pPr>
            <a:r>
              <a:rPr dirty="0"/>
              <a:t>• Implemented a phased security plan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Threat Modeling 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84A6AA-3F51-6BCA-16A2-F14AC72927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118475"/>
              </p:ext>
            </p:extLst>
          </p:nvPr>
        </p:nvGraphicFramePr>
        <p:xfrm>
          <a:off x="685800" y="2257654"/>
          <a:ext cx="7765256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356" y="609600"/>
            <a:ext cx="2732362" cy="5603310"/>
          </a:xfrm>
        </p:spPr>
        <p:txBody>
          <a:bodyPr>
            <a:normAutofit/>
          </a:bodyPr>
          <a:lstStyle/>
          <a:p>
            <a:r>
              <a:t>OWASP Threat Modeling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DF0F00-C367-9C98-3385-2F52BB1DC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847105"/>
              </p:ext>
            </p:extLst>
          </p:nvPr>
        </p:nvGraphicFramePr>
        <p:xfrm>
          <a:off x="3845718" y="1114425"/>
          <a:ext cx="4443413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STRIDE Threat Categorization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D486BD-58C5-58BC-CF96-6AE0D8FB26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2297415"/>
              </p:ext>
            </p:extLst>
          </p:nvPr>
        </p:nvGraphicFramePr>
        <p:xfrm>
          <a:off x="685800" y="2257654"/>
          <a:ext cx="7765256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DREAD Risk Scoring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Damage Potential (D): Impact on data &amp; operations</a:t>
            </a:r>
          </a:p>
          <a:p>
            <a:pPr marL="0" indent="0">
              <a:buNone/>
            </a:pPr>
            <a:r>
              <a:rPr dirty="0"/>
              <a:t>• Reproducibility (R): How easy the attack can be repeated</a:t>
            </a:r>
          </a:p>
          <a:p>
            <a:pPr marL="0" indent="0">
              <a:buNone/>
            </a:pPr>
            <a:r>
              <a:rPr dirty="0"/>
              <a:t>• Exploitability (E): Difficulty of executing the attack</a:t>
            </a:r>
          </a:p>
          <a:p>
            <a:pPr marL="0" indent="0">
              <a:buNone/>
            </a:pPr>
            <a:r>
              <a:rPr dirty="0"/>
              <a:t>• Affected Users (A): Number of users impacted</a:t>
            </a:r>
          </a:p>
          <a:p>
            <a:pPr marL="0" indent="0">
              <a:buNone/>
            </a:pPr>
            <a:r>
              <a:rPr dirty="0"/>
              <a:t>• Discoverability (D</a:t>
            </a:r>
            <a:r>
              <a:rPr lang="en-US" dirty="0"/>
              <a:t>’</a:t>
            </a:r>
            <a:r>
              <a:rPr dirty="0"/>
              <a:t>): Likelihood of discovering the vulnerability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77A3FC-34CC-7A21-D6DF-89ACF84A0508}"/>
              </a:ext>
            </a:extLst>
          </p:cNvPr>
          <p:cNvSpPr txBox="1"/>
          <p:nvPr/>
        </p:nvSpPr>
        <p:spPr>
          <a:xfrm>
            <a:off x="802567" y="5633318"/>
            <a:ext cx="324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Scale: 0-10 for each category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Threat Analysis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Teacher Spoofing: Critical (41.5 DREAD Score)</a:t>
            </a:r>
          </a:p>
          <a:p>
            <a:pPr marL="0" indent="0">
              <a:buNone/>
            </a:pPr>
            <a:r>
              <a:rPr lang="en-US" dirty="0"/>
              <a:t>• SQL Injection: Critical (40.5 DREAD Score)</a:t>
            </a:r>
          </a:p>
          <a:p>
            <a:pPr marL="0" indent="0">
              <a:buNone/>
            </a:pPr>
            <a:r>
              <a:rPr lang="en-US" dirty="0"/>
              <a:t>• Insufficient Logging: High (34 DREAD Score)</a:t>
            </a:r>
          </a:p>
          <a:p>
            <a:pPr marL="0" indent="0">
              <a:buNone/>
            </a:pPr>
            <a:r>
              <a:rPr lang="en-US" dirty="0"/>
              <a:t>• Unauthorized File Access: High (41.5 DREAD Score)</a:t>
            </a:r>
          </a:p>
          <a:p>
            <a:pPr marL="0" indent="0">
              <a:buNone/>
            </a:pPr>
            <a:r>
              <a:rPr dirty="0"/>
              <a:t>• Large File Upload DoS: Critical (40.5 DREAD Score)</a:t>
            </a:r>
          </a:p>
          <a:p>
            <a:pPr marL="0" indent="0">
              <a:buNone/>
            </a:pPr>
            <a:r>
              <a:rPr dirty="0"/>
              <a:t>• Student to Teacher Escalation: High (38.5 DREAD Score)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05C4F2-6C4D-9F46-9CD3-68A3598908E4}"/>
              </a:ext>
            </a:extLst>
          </p:cNvPr>
          <p:cNvSpPr txBox="1"/>
          <p:nvPr/>
        </p:nvSpPr>
        <p:spPr>
          <a:xfrm>
            <a:off x="685345" y="5489677"/>
            <a:ext cx="6011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Scales:</a:t>
            </a:r>
          </a:p>
          <a:p>
            <a:r>
              <a:rPr lang="en-US" dirty="0"/>
              <a:t>Low= 0-10, Medium=11-24, High=25-39, Critical=40-50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OWASP ASVS Security Mapping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• V2: Authentication - Secure password policies, brute force protection</a:t>
            </a:r>
          </a:p>
          <a:p>
            <a:pPr marL="0" indent="0">
              <a:buNone/>
            </a:pPr>
            <a:r>
              <a:rPr lang="en-US"/>
              <a:t>• V3: Session Management - Secure session handling</a:t>
            </a:r>
          </a:p>
          <a:p>
            <a:pPr marL="0" indent="0">
              <a:buNone/>
            </a:pPr>
            <a:r>
              <a:rPr lang="en-US"/>
              <a:t>• V4: Access Control - Enforcing least privilege</a:t>
            </a:r>
          </a:p>
          <a:p>
            <a:pPr marL="0" indent="0">
              <a:buNone/>
            </a:pPr>
            <a:r>
              <a:rPr lang="en-US"/>
              <a:t>• V5: Input Validation - Preventing SQL Injection &amp; XSS</a:t>
            </a:r>
          </a:p>
          <a:p>
            <a:pPr marL="0" indent="0">
              <a:buNone/>
            </a:pPr>
            <a:r>
              <a:rPr lang="en-US"/>
              <a:t>• V7: Logging &amp; Monitoring - Audit logging, anomaly detection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Mitigation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• **Authentication Security**: Strong passwords, 2FA, session management</a:t>
            </a:r>
          </a:p>
          <a:p>
            <a:pPr marL="0" indent="0">
              <a:buNone/>
            </a:pPr>
            <a:r>
              <a:rPr dirty="0"/>
              <a:t>• **Input Validation &amp; SQLi Prevention**: Parameterized queries, input sanitization</a:t>
            </a:r>
          </a:p>
          <a:p>
            <a:pPr marL="0" indent="0">
              <a:buNone/>
            </a:pPr>
            <a:r>
              <a:rPr dirty="0"/>
              <a:t>• **Access Control Measures**: Role-based access control (RBAC), least privilege enforcement</a:t>
            </a:r>
          </a:p>
          <a:p>
            <a:pPr marL="0" indent="0">
              <a:buNone/>
            </a:pPr>
            <a:r>
              <a:rPr dirty="0"/>
              <a:t>• **Logging &amp; Monitoring**: SIEM integration, audit trails</a:t>
            </a:r>
          </a:p>
          <a:p>
            <a:pPr marL="0" indent="0">
              <a:buNone/>
            </a:pPr>
            <a:r>
              <a:rPr dirty="0"/>
              <a:t>• **DoS Prevention**: Rate limiting, resource quotas, file size limits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Phased Implementation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Phase 1: Immediate Fixes </a:t>
            </a:r>
            <a:r>
              <a:rPr lang="en-US" dirty="0"/>
              <a:t>(Critical and High Dread Score Threats)</a:t>
            </a:r>
            <a:r>
              <a:rPr dirty="0"/>
              <a:t>- Secure passwords, rate limiting, SQLi prevention</a:t>
            </a:r>
          </a:p>
          <a:p>
            <a:pPr marL="0" indent="0">
              <a:buNone/>
            </a:pPr>
            <a:r>
              <a:rPr dirty="0"/>
              <a:t>• Phase 2: Hardening &amp; Monitoring - Implement SIEM, file access logging</a:t>
            </a:r>
          </a:p>
          <a:p>
            <a:pPr marL="0" indent="0">
              <a:buNone/>
            </a:pPr>
            <a:r>
              <a:rPr dirty="0"/>
              <a:t>• Phase 3: Continuous Security - Regular audits, security updates, penetration testing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46</TotalTime>
  <Words>499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Threat Modeling for E-Learning Platform</vt:lpstr>
      <vt:lpstr>Threat Modeling Methodology</vt:lpstr>
      <vt:lpstr>OWASP Threat Modeling Steps</vt:lpstr>
      <vt:lpstr>STRIDE Threat Categorization</vt:lpstr>
      <vt:lpstr>DREAD Risk Scoring</vt:lpstr>
      <vt:lpstr>Threat Analysis Examples</vt:lpstr>
      <vt:lpstr>OWASP ASVS Security Mapping EXAMPLES</vt:lpstr>
      <vt:lpstr>Security Mitigation Strategies</vt:lpstr>
      <vt:lpstr>Phased Implementation Strategy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Marios  Rautopoulos</cp:lastModifiedBy>
  <cp:revision>19</cp:revision>
  <dcterms:created xsi:type="dcterms:W3CDTF">2013-01-27T09:14:16Z</dcterms:created>
  <dcterms:modified xsi:type="dcterms:W3CDTF">2025-02-27T14:34:46Z</dcterms:modified>
  <cp:category/>
</cp:coreProperties>
</file>