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302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87EE3-0FCB-40E7-9EDF-A775ECFC8C2E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9905B-F219-4602-AC01-1EC0490D1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2494-B73C-4193-9ED2-15D1563B2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37800-E101-4308-A93B-35671E57D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EDC9-2F79-4C08-B638-39B6E898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75DA-97FD-47B6-9D7E-1C95FCFC9C3B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A936-754A-48BC-B3F1-D850DA1A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A0D5A-925F-40E9-97A2-CD105D19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A716-8D0F-4EFE-A0B8-6CBB5062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C83A5-4107-49A3-AA43-09CB3163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886A-0753-463D-87E2-33F3BD22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009FB-E51A-46BB-B840-DF0D76333BB8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3A138-5103-4266-8881-A9D402BF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564F-F142-4266-8C73-98105D27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8E13C-F814-4F58-9029-E08553464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94C73-A3C8-4E40-800B-3BC4F458F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3A7F-D59E-4C68-8DFF-8D78C9C3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CE64-F495-4201-A7B8-860575680E35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F94-7A5F-4762-B2DD-424F40AE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C4D9-6A56-4E05-B6B0-65F014EA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2858-92A6-4A07-85A1-9CBA06E6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E2E9-0D35-4CAE-9171-AB84363D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4E14-EBC3-4767-8C41-6C39BA30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8BAF-4FA8-4CDE-9ECA-EC18A4F9E14A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88B5-AC3E-442C-B026-291E56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C0588-C756-483A-A964-7796A626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1521-5870-411B-887A-64AAF6E4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E49E1-3A93-4672-8FF7-72F59852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CCF4-79CD-403C-AE2F-3F8E3643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79C5-3C69-4FE5-9058-EBE7373BF3C6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975D-494E-44D9-B82E-17CCF9CF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3D6A-9FB3-449D-B359-9E002473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7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2F99-753D-43C9-BD75-6C964AE2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5E5C-D8B3-4EE2-BFB7-E1411DDE5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5DFF1-7CC1-48C6-9583-12B0E8AEB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049D-3FFB-4646-88B5-EC47A603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1666-27EB-4692-83EB-B05FED92F47C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ACBE2-CEE8-40E3-B261-514A96B8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10744-4979-459C-BD94-487FCD50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3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4188-322E-4370-92AD-CC9AA6F4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F69EF-954C-4759-B86B-72EE2B71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BFBE8-1168-45F1-92A3-CECF0FFC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71729-6C2A-46D4-ADFD-42790DCC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92993-D023-41F3-AD7D-2E591BEBC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FDFFA-DCE4-4BF8-99A0-63AF8420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5183-ABC8-426B-85A6-AD93F2E59F8E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24FFD-9529-489F-B3D4-266B8400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27A15-822A-46E7-8B8E-9ABA411D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4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C0C0-8FFD-4CC1-90B0-BBF19F3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B4A8C-F7E9-4BC9-9A13-79ACACB5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49C94-B8FF-4F4B-ADD1-545654ABC4E2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23E5-DD1B-4C33-9FFE-376D62F3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F999F-44F9-46BE-A4C6-3F0135CF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9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A3EEA-D767-4B4A-8172-B862FEFE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2F07-E83C-4163-9435-3760DBB2B8C9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24605-ACE2-4B9E-A839-04172C99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DC1B-8439-46F5-9BCA-1B3B6C2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412E-D9EA-4C23-A0D5-64B18A6E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6ACC-D1A7-4D5C-94FD-5E064639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98952-8E80-41FA-ADDC-D6DE2C995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D458-7FAC-47CD-B750-5FC93729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867D-E649-473B-919E-ED1D435F4CA7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A85D8-39BD-488C-A9A5-48FEB180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6D78-19E7-4EBF-8561-932BA1DD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3BF9-BB56-4095-89F8-7D80B8CA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18DCB-18D3-4034-9F1B-1A09C787B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A0166-D87C-48AF-A705-E88685DA9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4E8B-409D-47D9-A29C-64E54981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B084-C5F9-48C2-877E-987384DBD8E3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EAB4C-E108-4F0B-893D-FC0659F1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C772A-E3D6-49F0-A113-168ECC5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CFDAF-526F-43A1-A105-FFA69BF3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07C1B-3567-4B99-8982-E6811DAD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34A38-F663-47E3-A0E6-D15E5843D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DE07-F580-4E1D-8956-09F116779F58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44A7-8A22-4192-B39D-8BA975EEA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26DE-4DA3-40D3-A11D-C34ECEE9D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DD0A-BE6F-45E1-BACC-9D35799E9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69857-0B9E-4B0D-9212-C26A2CC2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627" y="2180188"/>
            <a:ext cx="8980745" cy="1894530"/>
          </a:xfrm>
        </p:spPr>
        <p:txBody>
          <a:bodyPr>
            <a:normAutofit/>
          </a:bodyPr>
          <a:lstStyle/>
          <a:p>
            <a:r>
              <a:rPr lang="en-US" b="1" dirty="0"/>
              <a:t>Agglomerative Hierarchical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D01DF-D62E-4253-B279-DF1A088D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4597E-EC35-44DF-99DB-16B0444E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3BE0A6-46DD-4454-B0F2-487175A93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FFFFFF"/>
                </a:solidFill>
              </a:rPr>
              <a:t/>
            </a:r>
            <a:br>
              <a:rPr lang="en-US" altLang="en-US" sz="4000" dirty="0">
                <a:solidFill>
                  <a:srgbClr val="FFFFFF"/>
                </a:solidFill>
              </a:rPr>
            </a:br>
            <a:r>
              <a:rPr lang="en-US" sz="4000" dirty="0"/>
              <a:t>DBSCAN</a:t>
            </a:r>
            <a:endParaRPr lang="en-US" altLang="en-US" sz="4000" dirty="0">
              <a:solidFill>
                <a:srgbClr val="FFFFFF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50B7FF8-9EEA-4B7D-926A-39B364B48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11086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DBSCAN (Density-Based Spatial Clustering of Applications with Noise) is </a:t>
            </a:r>
            <a:r>
              <a:rPr lang="en-US" sz="2000" b="1" dirty="0"/>
              <a:t>a popular clustering algorithm used for data analysis and pattern recognition</a:t>
            </a:r>
            <a:r>
              <a:rPr lang="en-US" sz="2000" dirty="0"/>
              <a:t>. It groups data points based on their density, identifying clusters of high-density regions and classifying outliers as noise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01ECF-C75F-49A7-B833-9AC0AF28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758DE4-93D6-4091-ADE5-C84432BE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Reference</a:t>
            </a:r>
            <a:br>
              <a:rPr lang="en-US" sz="6600" dirty="0">
                <a:solidFill>
                  <a:srgbClr val="FFFFFF"/>
                </a:solidFill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5FFB93-7F67-436F-8916-B90A03E9C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5318989"/>
            <a:ext cx="9416898" cy="1539012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https://www.youtube.com/watch?v=ZOLYaa9Jex0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B22FC2-109D-4FF7-8B58-6C07C88C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71BBC96-F8F6-4680-A58C-1A1B7A82F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069CA04-B215-47EC-8A67-C861B2E5B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1811D-9235-4D12-B8AE-A14EDE94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DD0A-BE6F-45E1-BACC-9D35799E9F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Agglomerative Hierarchical Clustering</vt:lpstr>
      <vt:lpstr> DBSCAN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USER</dc:creator>
  <cp:lastModifiedBy>CSE</cp:lastModifiedBy>
  <cp:revision>56</cp:revision>
  <dcterms:created xsi:type="dcterms:W3CDTF">2019-04-24T13:59:19Z</dcterms:created>
  <dcterms:modified xsi:type="dcterms:W3CDTF">2023-10-17T03:44:52Z</dcterms:modified>
</cp:coreProperties>
</file>