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89" r:id="rId4"/>
    <p:sldId id="298" r:id="rId5"/>
    <p:sldId id="277" r:id="rId6"/>
    <p:sldId id="299" r:id="rId7"/>
    <p:sldId id="290" r:id="rId8"/>
    <p:sldId id="291" r:id="rId9"/>
    <p:sldId id="380" r:id="rId10"/>
    <p:sldId id="411" r:id="rId11"/>
    <p:sldId id="280" r:id="rId12"/>
    <p:sldId id="281" r:id="rId13"/>
    <p:sldId id="282" r:id="rId14"/>
    <p:sldId id="283" r:id="rId15"/>
    <p:sldId id="284" r:id="rId16"/>
    <p:sldId id="285" r:id="rId17"/>
    <p:sldId id="288" r:id="rId18"/>
    <p:sldId id="412" r:id="rId19"/>
    <p:sldId id="292" r:id="rId20"/>
    <p:sldId id="295" r:id="rId21"/>
    <p:sldId id="296" r:id="rId22"/>
    <p:sldId id="297" r:id="rId23"/>
    <p:sldId id="293" r:id="rId24"/>
    <p:sldId id="294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466164-3DE5-4E1F-8ECD-BECB3C0FAC36}">
          <p14:sldIdLst>
            <p14:sldId id="256"/>
            <p14:sldId id="257"/>
            <p14:sldId id="289"/>
            <p14:sldId id="298"/>
            <p14:sldId id="277"/>
            <p14:sldId id="299"/>
            <p14:sldId id="290"/>
            <p14:sldId id="291"/>
            <p14:sldId id="380"/>
            <p14:sldId id="411"/>
            <p14:sldId id="280"/>
            <p14:sldId id="281"/>
            <p14:sldId id="282"/>
            <p14:sldId id="283"/>
            <p14:sldId id="284"/>
            <p14:sldId id="285"/>
            <p14:sldId id="288"/>
            <p14:sldId id="412"/>
            <p14:sldId id="292"/>
            <p14:sldId id="295"/>
            <p14:sldId id="296"/>
            <p14:sldId id="297"/>
            <p14:sldId id="293"/>
            <p14:sldId id="294"/>
            <p14:sldId id="278"/>
            <p14:sldId id="279"/>
          </p14:sldIdLst>
        </p14:section>
        <p14:section name="Untitled Section" id="{055A217E-2CEF-47F3-B0A1-6B26AB1BEF2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38CB1-CAA2-4F62-9B5B-B49016D4EE4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0E51E-5660-420C-BD5C-E24F7077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81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0810E-EA9E-4EBB-A934-8E367553232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43F75-444E-4A92-8AA0-61445BD8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88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CF1B-9301-4690-B762-8FBFEE63A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EDE80-9D24-4A06-B8D5-29CEE7A2F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A7C05-DC7C-4B0A-A4B7-01AB831E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0CCD-6384-47A0-A819-80BB41F99429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52917-1689-4E95-8F72-159F0EBE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7469E-C67F-4109-8DF8-2ABAAD69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0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1E31-D720-42FA-82D8-1DBA9457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878B6-C7D8-4EEA-AB0E-7D8675C1D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09D46-2560-4CAE-8369-A13D8B6D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37FE-4002-4691-ACDD-E7D1DF0D0551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C658A-0189-4812-8E9D-8F9E17B9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2D975-84D8-4E2B-8025-CE232D9D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8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93AF9-F9ED-4A5A-AECD-21A10103D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09FE6-9AF1-4803-8A5F-192F4D40A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C10C2-24E5-49F8-8F72-9DE52BC4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5813-93BC-41D5-9C42-1088260D5260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EA020-63F3-4E2E-AE64-357DC396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4B0DE-E33D-48B2-B9C9-2EDAF810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9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40E4-996D-4EDD-9F7E-A73AF013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508DB-4319-48FE-AE89-BB8715D32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391DA-B5E4-404B-9EC7-4C829759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B56DB-6F42-4F94-B3EF-E1AB4AC3B466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E5063-FC1D-4803-BF77-865DA1F8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13222-7FB6-4473-9C75-7651B80F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9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3C39C-F1A0-4455-A290-5572D56B1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3BA71-5D3E-4146-A2CB-10C5D0F76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2E40A-6FBD-4903-ACCF-69097158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4781-3067-4F8C-BBDD-AB9E0C52A1A1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D006D-C2F8-41D0-94CC-2D276322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59A08-5926-4746-A11D-B3364747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1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1199-6A08-449F-BC46-7E05ECE1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76BCF-7B0C-4A24-8077-6A4C60BAE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A665A-70BF-4DED-B843-17018676B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B62AE-7FBC-475E-997E-94336F82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63B6-8196-42B3-8720-534027E4C78E}" type="datetime1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094A7-04EC-4E3D-8D73-04195670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2CC58-82FE-4AE4-B997-8AF716A3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2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588A-82A0-4D8C-9FA7-A48828A7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3E1ED-142F-452E-BD46-77DDE5DC8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839AE-3335-47AF-80E7-7BBBF36C7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ABF9F-4DEC-4537-8C51-DA8381D00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7EE1E-7D16-45FD-9E8C-4AFC6403F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FA570-A007-4068-9DE1-3101A39C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3C8C-5E7A-4025-A3C3-579C6E5DCBD7}" type="datetime1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4A3843-9769-4668-A6A2-0500A3C46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E6C0AC-0671-47A6-9C0B-405749D6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4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E73D-75DD-4F70-AF66-EDFEF4F66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317193-4320-4A74-8AA2-3FD26A05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8877-0326-4D9E-B098-94346C9656E6}" type="datetime1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096A3-48E5-4A8A-85E3-8CD7F7BB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B16D0-BD09-4857-90A2-A1D5763C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5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E1DAE-861E-4631-AF25-9F31DC53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CD79-97E4-41FA-B0EB-B89E57488257}" type="datetime1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21352-10E2-4EEC-BE62-9FBF0E2AC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BDC72-B099-4DD7-A741-8784DCD4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2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F1AB6-E9FB-4794-99DC-95870C759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56D89-8E8A-449D-90E8-5E5916FB4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46574-EFAD-4D89-92D6-EEB7B21F2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F2476-973D-4F7F-A6B0-9F4E149E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1D68-F0C3-4438-B398-1B868E8FC194}" type="datetime1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7DB3D-CD2F-464C-983F-E2D8B2F38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B8A74-5866-47C8-8700-B1692292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2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677F-26A5-482A-9C42-8E607B93E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42F01D-93EE-49EB-870B-5047E401A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5D7E0-84DA-41B8-AE7D-6921B3986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7EFB1-E06C-47FC-9FAD-0AC20F20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7CA9-2892-4BC5-A654-13E169C18152}" type="datetime1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5CDC7-7CF8-4761-B4D5-F7A87A2D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3EF33-DDF5-4C55-9D76-B31FF9C3A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70DC1-EE6F-48E2-9192-0CF879147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DD47D-A6D7-4DCC-B821-286BE29A0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F9561-E088-4462-B679-2D8D8090B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ACD8-54EA-47CC-A9FB-D6FAAB6B66BB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C0A73-ABC1-4EFF-99FE-29524BFAE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15720-91C6-44C5-B3F1-23BCD75F4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96838-2279-4277-8EDB-5E37EB79F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CZ3tsQIoGU&amp;list=PLHmN7Pq-WTcz3F1pY3IzcZlJyS05jASob&amp;index=2" TargetMode="External"/><Relationship Id="rId2" Type="http://schemas.openxmlformats.org/officeDocument/2006/relationships/hyperlink" Target="https://www.youtube.com/watch?v=cKl7WV_EKDU&amp;list=PLHmN7Pq-WTcz3F1pY3IzcZlJyS05jASo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B27E-D90E-4F94-A120-4BE6068DA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Decision Tree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94D5A-B6E9-4D51-8F8F-B84EF17A8F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9EF2E-E599-4146-8BAA-7E21EEAC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90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9BD5E11C-9F59-413A-AF28-2B923A22545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/>
              <a:t>Information gain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B316DA-0B73-4EBC-AEDC-DC010220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726" y="1747837"/>
            <a:ext cx="9509759" cy="40106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EE6D-1038-424F-B9B3-1D3CEA227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69F21F-2652-407A-B9D2-FF8F8E9DC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D39401-B053-420D-A270-51D87E608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157" y="2212193"/>
            <a:ext cx="7982142" cy="357820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6B7D1-1BDB-4732-B4D7-0B1B4B79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67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F8A9-6219-4D04-882A-68F58E53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B1BE0-C22F-4BBE-9502-006E8CBAA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Play ball-&gt;P=9(Yes) &amp; n=5(No)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FB975-F732-4329-80AD-6200F09A4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303974" cy="439330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33E27-5527-4480-B1D5-5DEF3417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33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ECB3-917F-453E-829E-EE32A707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78A5E0-2A07-471B-9CD2-C366C305A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339" y="1690687"/>
            <a:ext cx="4917776" cy="45908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702005-39D6-4D56-A642-6D33B04CB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184" y="1690687"/>
            <a:ext cx="5899416" cy="459084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EA376-62DA-4DAF-A647-B5E8D079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70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AF0E-60D2-46A4-B371-AFD904DE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92AAC3-6128-43E0-B36A-AD0FCF55E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300" y="1783453"/>
            <a:ext cx="7391400" cy="537326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30630-A522-42EA-A4A2-8DA2A8F4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19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A06F-9AB1-4FE3-B2DF-7AFD6BBD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7CE518-17C5-4EB1-BF65-98840676F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715" y="1816796"/>
            <a:ext cx="7637312" cy="489491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A8908-345B-4885-A090-781B74B4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1BB070-8F18-4BCA-965A-999C5B8B5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789" y="2061594"/>
            <a:ext cx="3716211" cy="190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8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DD5F7-03F2-413C-BB96-460076B7B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57D381-56A6-447C-8432-5DDAEA000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9557" y="1948276"/>
            <a:ext cx="5538110" cy="45445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73B36E-95B3-42FD-890E-0FC72BCFA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1948276"/>
            <a:ext cx="4782570" cy="454459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8D62-75BB-4504-B7C5-9C975244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94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4780-791E-473B-AC44-689116AAB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EB9CDC-9EE0-4C79-8217-14D938C5D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1980" y="1848864"/>
            <a:ext cx="5374378" cy="4763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65C7F7-A57B-4243-BA2D-5FBF2DD60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642" y="2191164"/>
            <a:ext cx="4292994" cy="145318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62730-6B0E-4D09-B810-09060CE8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94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4780-791E-473B-AC44-689116AAB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62730-6B0E-4D09-B810-09060CE8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18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A503AE0-0E81-4C90-AC17-F6882E368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018" y="1860861"/>
            <a:ext cx="9717963" cy="383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38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BBE65-7F9E-4839-BE43-7C12A13F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CE2D30-4EFC-4321-B041-48821C3AA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496" y="1989240"/>
            <a:ext cx="7883801" cy="403717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77D41-BCE4-4B78-8F8B-2E74DBE1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339C-D466-48DC-AB43-9317C3D0C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512D6-ABA4-43A2-A658-536BBF2C2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Visual Representation of Choices, Consequences, Probabilities, and Opportunities.</a:t>
            </a:r>
            <a:br>
              <a:rPr lang="en-US" dirty="0"/>
            </a:br>
            <a:r>
              <a:rPr lang="en-US" dirty="0"/>
              <a:t>• A Way of Breaking Down Complicated Situations Down to Easier-to-Understand Scenarios.</a:t>
            </a:r>
            <a:br>
              <a:rPr lang="en-US" dirty="0"/>
            </a:br>
            <a:r>
              <a:rPr lang="en-US" dirty="0"/>
              <a:t>• By applying</a:t>
            </a:r>
            <a:br>
              <a:rPr lang="en-US" dirty="0"/>
            </a:br>
            <a:r>
              <a:rPr lang="en-US" dirty="0"/>
              <a:t>- Logic</a:t>
            </a:r>
            <a:br>
              <a:rPr lang="en-US" dirty="0"/>
            </a:br>
            <a:r>
              <a:rPr lang="en-US" dirty="0"/>
              <a:t>- Likely Outcome</a:t>
            </a:r>
            <a:br>
              <a:rPr lang="en-US" dirty="0"/>
            </a:br>
            <a:r>
              <a:rPr lang="en-US" dirty="0"/>
              <a:t>- Quantitative decision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1CF6C-56EC-40B3-BEE3-6EBAAA75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56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7A705-DF68-4987-BD3C-5ADFFC80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CBCAA-EA56-4DBE-A44A-C7417D3AD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9FA4A-DD14-4D48-BABD-534AFC6D3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479" y="1690688"/>
            <a:ext cx="5770182" cy="463786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52A46-5521-4A96-A213-AB1E5807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48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EE95-94AF-4BB0-8AC4-D6B50528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1EC2EE-879A-452F-ADD9-25A663033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1023" y="2083663"/>
            <a:ext cx="4769954" cy="379184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41015-E9D0-4F18-A0FD-688E33B2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68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4625-D6B2-4638-AF6F-CB828BD3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EEFF7-DD73-4332-8488-E0E93C5FF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019DD-7FF9-4660-BB2C-681076B81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769799"/>
            <a:ext cx="4487310" cy="446298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AB6F7-8E68-4CDF-B90E-31BFFBF4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01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B9918-78ED-436A-B0B3-867FC194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of DT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9970E7-3E24-4D44-97AE-87DF49D31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835" y="1820545"/>
            <a:ext cx="6962775" cy="326034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F7C1C-4D7F-400F-977D-5EB4B7785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17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D110-2D3B-4A4D-8E91-6CE1D51CB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 of DT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261ADD-6A92-4091-9536-EA4EC42A6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496" y="2411312"/>
            <a:ext cx="7673007" cy="31450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647F5-1B32-479F-B460-B16AAE66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80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223AE-7BBF-41DB-A408-672959D2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Decision Tree Limitations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98B4F-D1F8-4D53-A1E5-060B9959E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</a:t>
            </a:r>
            <a:r>
              <a:rPr lang="en-US" dirty="0"/>
              <a:t> local optimal solution not global optimal solution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</a:t>
            </a:r>
            <a:r>
              <a:rPr lang="en-US" dirty="0"/>
              <a:t> Possibility of duplication with the same sub-tree on different paths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</a:t>
            </a:r>
            <a:r>
              <a:rPr lang="en-US" dirty="0"/>
              <a:t> Possibility of spurious relationships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C68B7-8DAA-4D06-8AC8-D8D2EDDB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6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79D3-4D4B-45E5-963F-4A602F001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42B64-D92F-4540-AE5A-4E44DA62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https://www.youtube.com/watch?v=cKl7WV_EKDU&amp;list=PLHmN7Pq-WTcz3F1pY3IzcZlJyS05jASob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https://www.youtube.com/watch?v=DCZ3tsQIoGU&amp;list=PLHmN7Pq-WTcz3F1pY3IzcZlJyS05jASob&amp;index=2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52167-41C0-4C54-A91F-2F11435E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46CD2-B3EB-4E76-9394-DC0C6EBA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Learning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22AE7F-294B-4BE1-911B-BF8E8F6A9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775" y="2467769"/>
            <a:ext cx="7410450" cy="30670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4242E-4299-4FC2-8CB7-FD21F8C5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0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5FD3-2601-4E18-A8A5-CB34661A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0FCCF-F29F-429D-8BFF-601525C7E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Non-linear classifier</a:t>
            </a:r>
          </a:p>
          <a:p>
            <a:r>
              <a:rPr lang="en-US" altLang="en-US" dirty="0"/>
              <a:t>Easy to use </a:t>
            </a:r>
          </a:p>
          <a:p>
            <a:r>
              <a:rPr lang="en-US" altLang="en-US" dirty="0"/>
              <a:t>Easy to interpret</a:t>
            </a:r>
          </a:p>
          <a:p>
            <a:r>
              <a:rPr lang="en-US" altLang="en-US" dirty="0"/>
              <a:t>Susceptible to overfitting but can be avoided.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51381-8771-47B0-BA2A-DFCD35CD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07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5919-C85E-4FCD-806F-153D0407F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Decision Trees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579B3-6AC3-4EB0-ACD1-BCC3DEC87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</a:t>
            </a:r>
            <a:r>
              <a:rPr lang="en-US" dirty="0"/>
              <a:t> Scientific analysis to decision making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</a:t>
            </a:r>
            <a:r>
              <a:rPr lang="en-US" dirty="0"/>
              <a:t> visual aids to structure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</a:t>
            </a:r>
            <a:r>
              <a:rPr lang="en-US" dirty="0"/>
              <a:t> solve sequential decision problems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</a:t>
            </a:r>
            <a:r>
              <a:rPr lang="en-US" dirty="0"/>
              <a:t> Especially beneficial when the complexity of the problem grows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</a:t>
            </a:r>
            <a:r>
              <a:rPr lang="en-US" dirty="0"/>
              <a:t> Useful for operational decision making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</a:t>
            </a:r>
            <a:r>
              <a:rPr lang="en-US" dirty="0"/>
              <a:t> Encourage clear thinking and planning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E212A-8188-4710-A347-383D4AA0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6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494F-7C48-483E-B51C-1AB27498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Anatomy of a decision tree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8EBC01-62C2-48FC-B063-FC95E4F11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7275" y="1690688"/>
            <a:ext cx="7317450" cy="39547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8DB17-2F20-4AB4-AC0F-01A8E660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0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510C5-19A0-4A65-BBC5-A4B8C20E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Learning Algorithms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D225CB-4234-4D30-901F-A918CFBCD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244" y="2356782"/>
            <a:ext cx="8509552" cy="33366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D885C-9164-4649-8F59-21AB9410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5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9B48-C0FA-4AE1-9096-577D921A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ID3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B34877-6B96-4845-A6CF-9B2CED672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869" y="1690688"/>
            <a:ext cx="9322343" cy="36553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C663E-455D-498C-AD9D-4884CE43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9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587626AF-D5FC-4D13-A8AF-4FC24154E10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Entropy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47FB51-B61B-4C14-9B31-58ED7660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046" y="1943099"/>
            <a:ext cx="7810091" cy="34272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122</Words>
  <Application>Microsoft Office PowerPoint</Application>
  <PresentationFormat>Widescreen</PresentationFormat>
  <Paragraphs>53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Decision Tree </vt:lpstr>
      <vt:lpstr>Decision Tree</vt:lpstr>
      <vt:lpstr>Decision Tree Learning</vt:lpstr>
      <vt:lpstr>Properties</vt:lpstr>
      <vt:lpstr>Using Decision Trees</vt:lpstr>
      <vt:lpstr>Anatomy of a decision tree</vt:lpstr>
      <vt:lpstr>Decision Tree Learning Algorithms</vt:lpstr>
      <vt:lpstr>ID3 Algorithm</vt:lpstr>
      <vt:lpstr>Entropy</vt:lpstr>
      <vt:lpstr>Information gain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CART Algorithm</vt:lpstr>
      <vt:lpstr>PowerPoint Presentation</vt:lpstr>
      <vt:lpstr>Example</vt:lpstr>
      <vt:lpstr>PowerPoint Presentation</vt:lpstr>
      <vt:lpstr>Pros of DT</vt:lpstr>
      <vt:lpstr>Cons of DT</vt:lpstr>
      <vt:lpstr>Decision Tree Limitations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CSE</cp:lastModifiedBy>
  <cp:revision>63</cp:revision>
  <cp:lastPrinted>2022-11-24T06:04:48Z</cp:lastPrinted>
  <dcterms:created xsi:type="dcterms:W3CDTF">2019-04-28T05:26:13Z</dcterms:created>
  <dcterms:modified xsi:type="dcterms:W3CDTF">2023-11-06T16:15:54Z</dcterms:modified>
</cp:coreProperties>
</file>