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89" r:id="rId5"/>
    <p:sldId id="287" r:id="rId6"/>
    <p:sldId id="275" r:id="rId7"/>
    <p:sldId id="276" r:id="rId8"/>
    <p:sldId id="277" r:id="rId9"/>
    <p:sldId id="278" r:id="rId10"/>
    <p:sldId id="279" r:id="rId11"/>
    <p:sldId id="280" r:id="rId12"/>
    <p:sldId id="281" r:id="rId13"/>
    <p:sldId id="284" r:id="rId14"/>
    <p:sldId id="286" r:id="rId15"/>
    <p:sldId id="285" r:id="rId16"/>
    <p:sldId id="290" r:id="rId17"/>
    <p:sldId id="291"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631F-8CC8-40FB-9BC4-6846B692CE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7C06A6-C3FB-478D-BAFB-F77AA7C05D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27607C-AAD0-40F2-8212-809B93AC6CD4}"/>
              </a:ext>
            </a:extLst>
          </p:cNvPr>
          <p:cNvSpPr>
            <a:spLocks noGrp="1"/>
          </p:cNvSpPr>
          <p:nvPr>
            <p:ph type="dt" sz="half" idx="10"/>
          </p:nvPr>
        </p:nvSpPr>
        <p:spPr/>
        <p:txBody>
          <a:bodyPr/>
          <a:lstStyle/>
          <a:p>
            <a:fld id="{F5ED573A-8D90-44E4-B4E9-FC49E1E1D5B8}" type="datetimeFigureOut">
              <a:rPr lang="en-US" smtClean="0"/>
              <a:t>12/1/2023</a:t>
            </a:fld>
            <a:endParaRPr lang="en-US"/>
          </a:p>
        </p:txBody>
      </p:sp>
      <p:sp>
        <p:nvSpPr>
          <p:cNvPr id="5" name="Footer Placeholder 4">
            <a:extLst>
              <a:ext uri="{FF2B5EF4-FFF2-40B4-BE49-F238E27FC236}">
                <a16:creationId xmlns:a16="http://schemas.microsoft.com/office/drawing/2014/main" id="{38307E71-00F5-478B-9994-2BDA39F7D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FC50B-87EF-4E48-9D99-BEB20743C148}"/>
              </a:ext>
            </a:extLst>
          </p:cNvPr>
          <p:cNvSpPr>
            <a:spLocks noGrp="1"/>
          </p:cNvSpPr>
          <p:nvPr>
            <p:ph type="sldNum" sz="quarter" idx="12"/>
          </p:nvPr>
        </p:nvSpPr>
        <p:spPr/>
        <p:txBody>
          <a:bodyPr/>
          <a:lstStyle/>
          <a:p>
            <a:fld id="{923F98A6-885C-4330-BA85-8380547E3205}" type="slidenum">
              <a:rPr lang="en-US" smtClean="0"/>
              <a:t>‹#›</a:t>
            </a:fld>
            <a:endParaRPr lang="en-US"/>
          </a:p>
        </p:txBody>
      </p:sp>
    </p:spTree>
    <p:extLst>
      <p:ext uri="{BB962C8B-B14F-4D97-AF65-F5344CB8AC3E}">
        <p14:creationId xmlns:p14="http://schemas.microsoft.com/office/powerpoint/2010/main" val="245837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8162-25D5-4725-BA99-0E00F74606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9AF860-246B-4784-9DE9-E31F9681A2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E1C26F-F698-43FF-9023-958FC51BF343}"/>
              </a:ext>
            </a:extLst>
          </p:cNvPr>
          <p:cNvSpPr>
            <a:spLocks noGrp="1"/>
          </p:cNvSpPr>
          <p:nvPr>
            <p:ph type="dt" sz="half" idx="10"/>
          </p:nvPr>
        </p:nvSpPr>
        <p:spPr/>
        <p:txBody>
          <a:bodyPr/>
          <a:lstStyle/>
          <a:p>
            <a:fld id="{F5ED573A-8D90-44E4-B4E9-FC49E1E1D5B8}" type="datetimeFigureOut">
              <a:rPr lang="en-US" smtClean="0"/>
              <a:t>12/1/2023</a:t>
            </a:fld>
            <a:endParaRPr lang="en-US"/>
          </a:p>
        </p:txBody>
      </p:sp>
      <p:sp>
        <p:nvSpPr>
          <p:cNvPr id="5" name="Footer Placeholder 4">
            <a:extLst>
              <a:ext uri="{FF2B5EF4-FFF2-40B4-BE49-F238E27FC236}">
                <a16:creationId xmlns:a16="http://schemas.microsoft.com/office/drawing/2014/main" id="{2B0F0D4D-FC48-499D-BB96-10A3158B1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626A8-E902-487B-9B43-D331D9DCDE20}"/>
              </a:ext>
            </a:extLst>
          </p:cNvPr>
          <p:cNvSpPr>
            <a:spLocks noGrp="1"/>
          </p:cNvSpPr>
          <p:nvPr>
            <p:ph type="sldNum" sz="quarter" idx="12"/>
          </p:nvPr>
        </p:nvSpPr>
        <p:spPr/>
        <p:txBody>
          <a:bodyPr/>
          <a:lstStyle/>
          <a:p>
            <a:fld id="{923F98A6-885C-4330-BA85-8380547E3205}" type="slidenum">
              <a:rPr lang="en-US" smtClean="0"/>
              <a:t>‹#›</a:t>
            </a:fld>
            <a:endParaRPr lang="en-US"/>
          </a:p>
        </p:txBody>
      </p:sp>
    </p:spTree>
    <p:extLst>
      <p:ext uri="{BB962C8B-B14F-4D97-AF65-F5344CB8AC3E}">
        <p14:creationId xmlns:p14="http://schemas.microsoft.com/office/powerpoint/2010/main" val="228422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170E1-5A57-430A-8431-7A906D3EB7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DFE5A4-81BD-4E2D-902D-0EA0C23C4F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A15CB-86C1-4464-874F-445F6FFEB23B}"/>
              </a:ext>
            </a:extLst>
          </p:cNvPr>
          <p:cNvSpPr>
            <a:spLocks noGrp="1"/>
          </p:cNvSpPr>
          <p:nvPr>
            <p:ph type="dt" sz="half" idx="10"/>
          </p:nvPr>
        </p:nvSpPr>
        <p:spPr/>
        <p:txBody>
          <a:bodyPr/>
          <a:lstStyle/>
          <a:p>
            <a:fld id="{F5ED573A-8D90-44E4-B4E9-FC49E1E1D5B8}" type="datetimeFigureOut">
              <a:rPr lang="en-US" smtClean="0"/>
              <a:t>12/1/2023</a:t>
            </a:fld>
            <a:endParaRPr lang="en-US"/>
          </a:p>
        </p:txBody>
      </p:sp>
      <p:sp>
        <p:nvSpPr>
          <p:cNvPr id="5" name="Footer Placeholder 4">
            <a:extLst>
              <a:ext uri="{FF2B5EF4-FFF2-40B4-BE49-F238E27FC236}">
                <a16:creationId xmlns:a16="http://schemas.microsoft.com/office/drawing/2014/main" id="{36C9BEA5-29C9-4F41-8443-6998D1B0B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C8FA5-A895-4163-905F-5778C765F76E}"/>
              </a:ext>
            </a:extLst>
          </p:cNvPr>
          <p:cNvSpPr>
            <a:spLocks noGrp="1"/>
          </p:cNvSpPr>
          <p:nvPr>
            <p:ph type="sldNum" sz="quarter" idx="12"/>
          </p:nvPr>
        </p:nvSpPr>
        <p:spPr/>
        <p:txBody>
          <a:bodyPr/>
          <a:lstStyle/>
          <a:p>
            <a:fld id="{923F98A6-885C-4330-BA85-8380547E3205}" type="slidenum">
              <a:rPr lang="en-US" smtClean="0"/>
              <a:t>‹#›</a:t>
            </a:fld>
            <a:endParaRPr lang="en-US"/>
          </a:p>
        </p:txBody>
      </p:sp>
    </p:spTree>
    <p:extLst>
      <p:ext uri="{BB962C8B-B14F-4D97-AF65-F5344CB8AC3E}">
        <p14:creationId xmlns:p14="http://schemas.microsoft.com/office/powerpoint/2010/main" val="58953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0459-2DFF-4B26-A3D7-9C07B559B7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E40B2-7006-4086-B61F-6383D4957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D9BEE-DBF3-4CC1-8927-E84E893010A6}"/>
              </a:ext>
            </a:extLst>
          </p:cNvPr>
          <p:cNvSpPr>
            <a:spLocks noGrp="1"/>
          </p:cNvSpPr>
          <p:nvPr>
            <p:ph type="dt" sz="half" idx="10"/>
          </p:nvPr>
        </p:nvSpPr>
        <p:spPr/>
        <p:txBody>
          <a:bodyPr/>
          <a:lstStyle/>
          <a:p>
            <a:fld id="{F5ED573A-8D90-44E4-B4E9-FC49E1E1D5B8}" type="datetimeFigureOut">
              <a:rPr lang="en-US" smtClean="0"/>
              <a:t>12/1/2023</a:t>
            </a:fld>
            <a:endParaRPr lang="en-US"/>
          </a:p>
        </p:txBody>
      </p:sp>
      <p:sp>
        <p:nvSpPr>
          <p:cNvPr id="5" name="Footer Placeholder 4">
            <a:extLst>
              <a:ext uri="{FF2B5EF4-FFF2-40B4-BE49-F238E27FC236}">
                <a16:creationId xmlns:a16="http://schemas.microsoft.com/office/drawing/2014/main" id="{2A5D7186-33C2-4CBF-AD18-1BAC78311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23674-EA9A-4152-BD6E-67CA24C192C2}"/>
              </a:ext>
            </a:extLst>
          </p:cNvPr>
          <p:cNvSpPr>
            <a:spLocks noGrp="1"/>
          </p:cNvSpPr>
          <p:nvPr>
            <p:ph type="sldNum" sz="quarter" idx="12"/>
          </p:nvPr>
        </p:nvSpPr>
        <p:spPr/>
        <p:txBody>
          <a:bodyPr/>
          <a:lstStyle/>
          <a:p>
            <a:fld id="{923F98A6-885C-4330-BA85-8380547E3205}" type="slidenum">
              <a:rPr lang="en-US" smtClean="0"/>
              <a:t>‹#›</a:t>
            </a:fld>
            <a:endParaRPr lang="en-US"/>
          </a:p>
        </p:txBody>
      </p:sp>
    </p:spTree>
    <p:extLst>
      <p:ext uri="{BB962C8B-B14F-4D97-AF65-F5344CB8AC3E}">
        <p14:creationId xmlns:p14="http://schemas.microsoft.com/office/powerpoint/2010/main" val="189338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FE3B1-F988-4C0C-9662-23B176ABB0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AA4F95-A44B-474F-BEC2-515232D66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C78DE4-FE79-431F-8664-3C7348FA8C28}"/>
              </a:ext>
            </a:extLst>
          </p:cNvPr>
          <p:cNvSpPr>
            <a:spLocks noGrp="1"/>
          </p:cNvSpPr>
          <p:nvPr>
            <p:ph type="dt" sz="half" idx="10"/>
          </p:nvPr>
        </p:nvSpPr>
        <p:spPr/>
        <p:txBody>
          <a:bodyPr/>
          <a:lstStyle/>
          <a:p>
            <a:fld id="{F5ED573A-8D90-44E4-B4E9-FC49E1E1D5B8}" type="datetimeFigureOut">
              <a:rPr lang="en-US" smtClean="0"/>
              <a:t>12/1/2023</a:t>
            </a:fld>
            <a:endParaRPr lang="en-US"/>
          </a:p>
        </p:txBody>
      </p:sp>
      <p:sp>
        <p:nvSpPr>
          <p:cNvPr id="5" name="Footer Placeholder 4">
            <a:extLst>
              <a:ext uri="{FF2B5EF4-FFF2-40B4-BE49-F238E27FC236}">
                <a16:creationId xmlns:a16="http://schemas.microsoft.com/office/drawing/2014/main" id="{A23DDA26-42F0-48FD-A11F-5D810F5B9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387E5-2CF2-4CEF-B9FD-E8A9451DF123}"/>
              </a:ext>
            </a:extLst>
          </p:cNvPr>
          <p:cNvSpPr>
            <a:spLocks noGrp="1"/>
          </p:cNvSpPr>
          <p:nvPr>
            <p:ph type="sldNum" sz="quarter" idx="12"/>
          </p:nvPr>
        </p:nvSpPr>
        <p:spPr/>
        <p:txBody>
          <a:bodyPr/>
          <a:lstStyle/>
          <a:p>
            <a:fld id="{923F98A6-885C-4330-BA85-8380547E3205}" type="slidenum">
              <a:rPr lang="en-US" smtClean="0"/>
              <a:t>‹#›</a:t>
            </a:fld>
            <a:endParaRPr lang="en-US"/>
          </a:p>
        </p:txBody>
      </p:sp>
    </p:spTree>
    <p:extLst>
      <p:ext uri="{BB962C8B-B14F-4D97-AF65-F5344CB8AC3E}">
        <p14:creationId xmlns:p14="http://schemas.microsoft.com/office/powerpoint/2010/main" val="423048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0EBA-41E9-4E2C-B5A1-16F04E45FA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33E9A-4E79-4BC6-98AF-420D657662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16E030-2E4F-48C3-8B2D-2AD0B1AA99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B40A60-8284-4980-9B54-6152BF0E3D73}"/>
              </a:ext>
            </a:extLst>
          </p:cNvPr>
          <p:cNvSpPr>
            <a:spLocks noGrp="1"/>
          </p:cNvSpPr>
          <p:nvPr>
            <p:ph type="dt" sz="half" idx="10"/>
          </p:nvPr>
        </p:nvSpPr>
        <p:spPr/>
        <p:txBody>
          <a:bodyPr/>
          <a:lstStyle/>
          <a:p>
            <a:fld id="{F5ED573A-8D90-44E4-B4E9-FC49E1E1D5B8}" type="datetimeFigureOut">
              <a:rPr lang="en-US" smtClean="0"/>
              <a:t>12/1/2023</a:t>
            </a:fld>
            <a:endParaRPr lang="en-US"/>
          </a:p>
        </p:txBody>
      </p:sp>
      <p:sp>
        <p:nvSpPr>
          <p:cNvPr id="6" name="Footer Placeholder 5">
            <a:extLst>
              <a:ext uri="{FF2B5EF4-FFF2-40B4-BE49-F238E27FC236}">
                <a16:creationId xmlns:a16="http://schemas.microsoft.com/office/drawing/2014/main" id="{180D6F49-CF32-4DE0-A57B-782C9C9A16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13BD4-F88F-4DF9-88FD-45416DC8A026}"/>
              </a:ext>
            </a:extLst>
          </p:cNvPr>
          <p:cNvSpPr>
            <a:spLocks noGrp="1"/>
          </p:cNvSpPr>
          <p:nvPr>
            <p:ph type="sldNum" sz="quarter" idx="12"/>
          </p:nvPr>
        </p:nvSpPr>
        <p:spPr/>
        <p:txBody>
          <a:bodyPr/>
          <a:lstStyle/>
          <a:p>
            <a:fld id="{923F98A6-885C-4330-BA85-8380547E3205}" type="slidenum">
              <a:rPr lang="en-US" smtClean="0"/>
              <a:t>‹#›</a:t>
            </a:fld>
            <a:endParaRPr lang="en-US"/>
          </a:p>
        </p:txBody>
      </p:sp>
    </p:spTree>
    <p:extLst>
      <p:ext uri="{BB962C8B-B14F-4D97-AF65-F5344CB8AC3E}">
        <p14:creationId xmlns:p14="http://schemas.microsoft.com/office/powerpoint/2010/main" val="62152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8C4B-A717-44FC-8A28-F86878D293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E5676F-427E-4BAA-B94E-F84D33715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481330-FE28-4D12-A396-A7172629BE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297546-2CB0-433B-9047-021A558CB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BC683E-E6F3-48A7-892E-AC61726E48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DC0BD-03DE-4D77-B25E-8B6199B41C01}"/>
              </a:ext>
            </a:extLst>
          </p:cNvPr>
          <p:cNvSpPr>
            <a:spLocks noGrp="1"/>
          </p:cNvSpPr>
          <p:nvPr>
            <p:ph type="dt" sz="half" idx="10"/>
          </p:nvPr>
        </p:nvSpPr>
        <p:spPr/>
        <p:txBody>
          <a:bodyPr/>
          <a:lstStyle/>
          <a:p>
            <a:fld id="{F5ED573A-8D90-44E4-B4E9-FC49E1E1D5B8}" type="datetimeFigureOut">
              <a:rPr lang="en-US" smtClean="0"/>
              <a:t>12/1/2023</a:t>
            </a:fld>
            <a:endParaRPr lang="en-US"/>
          </a:p>
        </p:txBody>
      </p:sp>
      <p:sp>
        <p:nvSpPr>
          <p:cNvPr id="8" name="Footer Placeholder 7">
            <a:extLst>
              <a:ext uri="{FF2B5EF4-FFF2-40B4-BE49-F238E27FC236}">
                <a16:creationId xmlns:a16="http://schemas.microsoft.com/office/drawing/2014/main" id="{88C8488B-36B4-4028-811E-B7429BB89B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62318B-E59A-48C6-B905-6ED645BED790}"/>
              </a:ext>
            </a:extLst>
          </p:cNvPr>
          <p:cNvSpPr>
            <a:spLocks noGrp="1"/>
          </p:cNvSpPr>
          <p:nvPr>
            <p:ph type="sldNum" sz="quarter" idx="12"/>
          </p:nvPr>
        </p:nvSpPr>
        <p:spPr/>
        <p:txBody>
          <a:bodyPr/>
          <a:lstStyle/>
          <a:p>
            <a:fld id="{923F98A6-885C-4330-BA85-8380547E3205}" type="slidenum">
              <a:rPr lang="en-US" smtClean="0"/>
              <a:t>‹#›</a:t>
            </a:fld>
            <a:endParaRPr lang="en-US"/>
          </a:p>
        </p:txBody>
      </p:sp>
    </p:spTree>
    <p:extLst>
      <p:ext uri="{BB962C8B-B14F-4D97-AF65-F5344CB8AC3E}">
        <p14:creationId xmlns:p14="http://schemas.microsoft.com/office/powerpoint/2010/main" val="51142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739D-E427-4668-821C-F4B69166BB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D0782A-72CF-4A30-B3F5-76E25CBA4B58}"/>
              </a:ext>
            </a:extLst>
          </p:cNvPr>
          <p:cNvSpPr>
            <a:spLocks noGrp="1"/>
          </p:cNvSpPr>
          <p:nvPr>
            <p:ph type="dt" sz="half" idx="10"/>
          </p:nvPr>
        </p:nvSpPr>
        <p:spPr/>
        <p:txBody>
          <a:bodyPr/>
          <a:lstStyle/>
          <a:p>
            <a:fld id="{F5ED573A-8D90-44E4-B4E9-FC49E1E1D5B8}" type="datetimeFigureOut">
              <a:rPr lang="en-US" smtClean="0"/>
              <a:t>12/1/2023</a:t>
            </a:fld>
            <a:endParaRPr lang="en-US"/>
          </a:p>
        </p:txBody>
      </p:sp>
      <p:sp>
        <p:nvSpPr>
          <p:cNvPr id="4" name="Footer Placeholder 3">
            <a:extLst>
              <a:ext uri="{FF2B5EF4-FFF2-40B4-BE49-F238E27FC236}">
                <a16:creationId xmlns:a16="http://schemas.microsoft.com/office/drawing/2014/main" id="{581F4727-19EE-4D79-AD93-BF2A61A1B7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8199F5-D250-4757-8D8E-38AFBA45065E}"/>
              </a:ext>
            </a:extLst>
          </p:cNvPr>
          <p:cNvSpPr>
            <a:spLocks noGrp="1"/>
          </p:cNvSpPr>
          <p:nvPr>
            <p:ph type="sldNum" sz="quarter" idx="12"/>
          </p:nvPr>
        </p:nvSpPr>
        <p:spPr/>
        <p:txBody>
          <a:bodyPr/>
          <a:lstStyle/>
          <a:p>
            <a:fld id="{923F98A6-885C-4330-BA85-8380547E3205}" type="slidenum">
              <a:rPr lang="en-US" smtClean="0"/>
              <a:t>‹#›</a:t>
            </a:fld>
            <a:endParaRPr lang="en-US"/>
          </a:p>
        </p:txBody>
      </p:sp>
    </p:spTree>
    <p:extLst>
      <p:ext uri="{BB962C8B-B14F-4D97-AF65-F5344CB8AC3E}">
        <p14:creationId xmlns:p14="http://schemas.microsoft.com/office/powerpoint/2010/main" val="428058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037568-A9CC-4B73-A62A-6B86C9A749C3}"/>
              </a:ext>
            </a:extLst>
          </p:cNvPr>
          <p:cNvSpPr>
            <a:spLocks noGrp="1"/>
          </p:cNvSpPr>
          <p:nvPr>
            <p:ph type="dt" sz="half" idx="10"/>
          </p:nvPr>
        </p:nvSpPr>
        <p:spPr/>
        <p:txBody>
          <a:bodyPr/>
          <a:lstStyle/>
          <a:p>
            <a:fld id="{F5ED573A-8D90-44E4-B4E9-FC49E1E1D5B8}" type="datetimeFigureOut">
              <a:rPr lang="en-US" smtClean="0"/>
              <a:t>12/1/2023</a:t>
            </a:fld>
            <a:endParaRPr lang="en-US"/>
          </a:p>
        </p:txBody>
      </p:sp>
      <p:sp>
        <p:nvSpPr>
          <p:cNvPr id="3" name="Footer Placeholder 2">
            <a:extLst>
              <a:ext uri="{FF2B5EF4-FFF2-40B4-BE49-F238E27FC236}">
                <a16:creationId xmlns:a16="http://schemas.microsoft.com/office/drawing/2014/main" id="{02520333-F0A8-4759-9468-6A1029B04D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9EE315-8DE7-4ADA-B58E-5A075F62F40F}"/>
              </a:ext>
            </a:extLst>
          </p:cNvPr>
          <p:cNvSpPr>
            <a:spLocks noGrp="1"/>
          </p:cNvSpPr>
          <p:nvPr>
            <p:ph type="sldNum" sz="quarter" idx="12"/>
          </p:nvPr>
        </p:nvSpPr>
        <p:spPr/>
        <p:txBody>
          <a:bodyPr/>
          <a:lstStyle/>
          <a:p>
            <a:fld id="{923F98A6-885C-4330-BA85-8380547E3205}" type="slidenum">
              <a:rPr lang="en-US" smtClean="0"/>
              <a:t>‹#›</a:t>
            </a:fld>
            <a:endParaRPr lang="en-US"/>
          </a:p>
        </p:txBody>
      </p:sp>
    </p:spTree>
    <p:extLst>
      <p:ext uri="{BB962C8B-B14F-4D97-AF65-F5344CB8AC3E}">
        <p14:creationId xmlns:p14="http://schemas.microsoft.com/office/powerpoint/2010/main" val="3218973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2F1B-419F-46B3-BB3F-008FCEA1C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5764AB-3E9D-4C60-9157-8C6ED919F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C183EB-89F0-49CD-BC59-76F63B5E8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1DC88-87D5-443D-BFF1-BEE82DE85387}"/>
              </a:ext>
            </a:extLst>
          </p:cNvPr>
          <p:cNvSpPr>
            <a:spLocks noGrp="1"/>
          </p:cNvSpPr>
          <p:nvPr>
            <p:ph type="dt" sz="half" idx="10"/>
          </p:nvPr>
        </p:nvSpPr>
        <p:spPr/>
        <p:txBody>
          <a:bodyPr/>
          <a:lstStyle/>
          <a:p>
            <a:fld id="{F5ED573A-8D90-44E4-B4E9-FC49E1E1D5B8}" type="datetimeFigureOut">
              <a:rPr lang="en-US" smtClean="0"/>
              <a:t>12/1/2023</a:t>
            </a:fld>
            <a:endParaRPr lang="en-US"/>
          </a:p>
        </p:txBody>
      </p:sp>
      <p:sp>
        <p:nvSpPr>
          <p:cNvPr id="6" name="Footer Placeholder 5">
            <a:extLst>
              <a:ext uri="{FF2B5EF4-FFF2-40B4-BE49-F238E27FC236}">
                <a16:creationId xmlns:a16="http://schemas.microsoft.com/office/drawing/2014/main" id="{3C2DE887-7A4A-4127-AE4C-CC732E147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7D1141-6874-4C4F-ACE9-B7D589BD8A7F}"/>
              </a:ext>
            </a:extLst>
          </p:cNvPr>
          <p:cNvSpPr>
            <a:spLocks noGrp="1"/>
          </p:cNvSpPr>
          <p:nvPr>
            <p:ph type="sldNum" sz="quarter" idx="12"/>
          </p:nvPr>
        </p:nvSpPr>
        <p:spPr/>
        <p:txBody>
          <a:bodyPr/>
          <a:lstStyle/>
          <a:p>
            <a:fld id="{923F98A6-885C-4330-BA85-8380547E3205}" type="slidenum">
              <a:rPr lang="en-US" smtClean="0"/>
              <a:t>‹#›</a:t>
            </a:fld>
            <a:endParaRPr lang="en-US"/>
          </a:p>
        </p:txBody>
      </p:sp>
    </p:spTree>
    <p:extLst>
      <p:ext uri="{BB962C8B-B14F-4D97-AF65-F5344CB8AC3E}">
        <p14:creationId xmlns:p14="http://schemas.microsoft.com/office/powerpoint/2010/main" val="345096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6465-8ACD-4C70-BACE-1CE3A387D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767733-4E68-47DF-A95D-09EB49FA23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F81CF7-5A04-4266-AD9C-516D9B9EC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B9C51-5425-4DDF-9A05-77BC83B43FFE}"/>
              </a:ext>
            </a:extLst>
          </p:cNvPr>
          <p:cNvSpPr>
            <a:spLocks noGrp="1"/>
          </p:cNvSpPr>
          <p:nvPr>
            <p:ph type="dt" sz="half" idx="10"/>
          </p:nvPr>
        </p:nvSpPr>
        <p:spPr/>
        <p:txBody>
          <a:bodyPr/>
          <a:lstStyle/>
          <a:p>
            <a:fld id="{F5ED573A-8D90-44E4-B4E9-FC49E1E1D5B8}" type="datetimeFigureOut">
              <a:rPr lang="en-US" smtClean="0"/>
              <a:t>12/1/2023</a:t>
            </a:fld>
            <a:endParaRPr lang="en-US"/>
          </a:p>
        </p:txBody>
      </p:sp>
      <p:sp>
        <p:nvSpPr>
          <p:cNvPr id="6" name="Footer Placeholder 5">
            <a:extLst>
              <a:ext uri="{FF2B5EF4-FFF2-40B4-BE49-F238E27FC236}">
                <a16:creationId xmlns:a16="http://schemas.microsoft.com/office/drawing/2014/main" id="{AA2FF280-0113-4F36-AE81-E79BFE435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21EB9-A8E6-4D3A-9F7E-777C23E9DA47}"/>
              </a:ext>
            </a:extLst>
          </p:cNvPr>
          <p:cNvSpPr>
            <a:spLocks noGrp="1"/>
          </p:cNvSpPr>
          <p:nvPr>
            <p:ph type="sldNum" sz="quarter" idx="12"/>
          </p:nvPr>
        </p:nvSpPr>
        <p:spPr/>
        <p:txBody>
          <a:bodyPr/>
          <a:lstStyle/>
          <a:p>
            <a:fld id="{923F98A6-885C-4330-BA85-8380547E3205}" type="slidenum">
              <a:rPr lang="en-US" smtClean="0"/>
              <a:t>‹#›</a:t>
            </a:fld>
            <a:endParaRPr lang="en-US"/>
          </a:p>
        </p:txBody>
      </p:sp>
    </p:spTree>
    <p:extLst>
      <p:ext uri="{BB962C8B-B14F-4D97-AF65-F5344CB8AC3E}">
        <p14:creationId xmlns:p14="http://schemas.microsoft.com/office/powerpoint/2010/main" val="3427821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17E7EB-5F8F-437D-A9D3-86351495AE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F7166B-F403-4225-B171-02BC62CA9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04213-9443-41D4-B9B4-CA941C5F1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D573A-8D90-44E4-B4E9-FC49E1E1D5B8}" type="datetimeFigureOut">
              <a:rPr lang="en-US" smtClean="0"/>
              <a:t>12/1/2023</a:t>
            </a:fld>
            <a:endParaRPr lang="en-US"/>
          </a:p>
        </p:txBody>
      </p:sp>
      <p:sp>
        <p:nvSpPr>
          <p:cNvPr id="5" name="Footer Placeholder 4">
            <a:extLst>
              <a:ext uri="{FF2B5EF4-FFF2-40B4-BE49-F238E27FC236}">
                <a16:creationId xmlns:a16="http://schemas.microsoft.com/office/drawing/2014/main" id="{AD1A7D57-3678-4160-A6EA-1CFEE3A27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2D88DD-EF39-4705-AC14-827D3E0AF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F98A6-885C-4330-BA85-8380547E3205}" type="slidenum">
              <a:rPr lang="en-US" smtClean="0"/>
              <a:t>‹#›</a:t>
            </a:fld>
            <a:endParaRPr lang="en-US"/>
          </a:p>
        </p:txBody>
      </p:sp>
    </p:spTree>
    <p:extLst>
      <p:ext uri="{BB962C8B-B14F-4D97-AF65-F5344CB8AC3E}">
        <p14:creationId xmlns:p14="http://schemas.microsoft.com/office/powerpoint/2010/main" val="2536617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PPLop4L2eGk&amp;list=PLLssT5z_DsK-h9vYZkQkYNWcItqhlRJL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D406D-A4DE-4746-B2D4-3ACE598FCCF0}"/>
              </a:ext>
            </a:extLst>
          </p:cNvPr>
          <p:cNvSpPr>
            <a:spLocks noGrp="1"/>
          </p:cNvSpPr>
          <p:nvPr>
            <p:ph type="ctrTitle"/>
          </p:nvPr>
        </p:nvSpPr>
        <p:spPr/>
        <p:txBody>
          <a:bodyPr/>
          <a:lstStyle/>
          <a:p>
            <a:r>
              <a:rPr lang="en-US" dirty="0"/>
              <a:t>Linear Regression</a:t>
            </a:r>
          </a:p>
        </p:txBody>
      </p:sp>
    </p:spTree>
    <p:extLst>
      <p:ext uri="{BB962C8B-B14F-4D97-AF65-F5344CB8AC3E}">
        <p14:creationId xmlns:p14="http://schemas.microsoft.com/office/powerpoint/2010/main" val="7474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398B-ECEE-48D3-8E56-4144BED61387}"/>
              </a:ext>
            </a:extLst>
          </p:cNvPr>
          <p:cNvSpPr>
            <a:spLocks noGrp="1"/>
          </p:cNvSpPr>
          <p:nvPr>
            <p:ph type="title"/>
          </p:nvPr>
        </p:nvSpPr>
        <p:spPr/>
        <p:txBody>
          <a:bodyPr/>
          <a:lstStyle/>
          <a:p>
            <a:r>
              <a:rPr lang="en-US" b="1" dirty="0"/>
              <a:t>Linear </a:t>
            </a:r>
            <a:r>
              <a:rPr lang="en-US" b="1" dirty="0" smtClean="0"/>
              <a:t>Regression(Single Variable)</a:t>
            </a:r>
            <a:endParaRPr lang="en-US" b="1"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07573" y="2620599"/>
            <a:ext cx="6523809" cy="1640777"/>
          </a:xfrm>
          <a:prstGeom prst="rect">
            <a:avLst/>
          </a:prstGeom>
        </p:spPr>
      </p:pic>
    </p:spTree>
    <p:extLst>
      <p:ext uri="{BB962C8B-B14F-4D97-AF65-F5344CB8AC3E}">
        <p14:creationId xmlns:p14="http://schemas.microsoft.com/office/powerpoint/2010/main" val="2141638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398B-ECEE-48D3-8E56-4144BED61387}"/>
              </a:ext>
            </a:extLst>
          </p:cNvPr>
          <p:cNvSpPr>
            <a:spLocks noGrp="1"/>
          </p:cNvSpPr>
          <p:nvPr>
            <p:ph type="title"/>
          </p:nvPr>
        </p:nvSpPr>
        <p:spPr/>
        <p:txBody>
          <a:bodyPr/>
          <a:lstStyle/>
          <a:p>
            <a:r>
              <a:rPr lang="en-US" b="1" dirty="0"/>
              <a:t>Linear </a:t>
            </a:r>
            <a:r>
              <a:rPr lang="en-US" b="1" dirty="0" smtClean="0"/>
              <a:t>Regression(Multiple Variables)</a:t>
            </a:r>
            <a:endParaRPr lang="en-US" b="1"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099582" y="1825625"/>
            <a:ext cx="6574156" cy="3352169"/>
          </a:xfrm>
          <a:prstGeom prst="rect">
            <a:avLst/>
          </a:prstGeom>
        </p:spPr>
      </p:pic>
      <p:pic>
        <p:nvPicPr>
          <p:cNvPr id="6" name="Picture 5"/>
          <p:cNvPicPr>
            <a:picLocks noChangeAspect="1"/>
          </p:cNvPicPr>
          <p:nvPr/>
        </p:nvPicPr>
        <p:blipFill>
          <a:blip r:embed="rId3"/>
          <a:stretch>
            <a:fillRect/>
          </a:stretch>
        </p:blipFill>
        <p:spPr>
          <a:xfrm>
            <a:off x="3162027" y="5177794"/>
            <a:ext cx="5028384" cy="1149989"/>
          </a:xfrm>
          <a:prstGeom prst="rect">
            <a:avLst/>
          </a:prstGeom>
        </p:spPr>
      </p:pic>
    </p:spTree>
    <p:extLst>
      <p:ext uri="{BB962C8B-B14F-4D97-AF65-F5344CB8AC3E}">
        <p14:creationId xmlns:p14="http://schemas.microsoft.com/office/powerpoint/2010/main" val="1532380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398B-ECEE-48D3-8E56-4144BED61387}"/>
              </a:ext>
            </a:extLst>
          </p:cNvPr>
          <p:cNvSpPr>
            <a:spLocks noGrp="1"/>
          </p:cNvSpPr>
          <p:nvPr>
            <p:ph type="title"/>
          </p:nvPr>
        </p:nvSpPr>
        <p:spPr/>
        <p:txBody>
          <a:bodyPr/>
          <a:lstStyle/>
          <a:p>
            <a:r>
              <a:rPr lang="en-US" b="1" dirty="0"/>
              <a:t>Linear </a:t>
            </a:r>
            <a:r>
              <a:rPr lang="en-US" b="1" dirty="0" smtClean="0"/>
              <a:t>Regression(Multiple Variables)</a:t>
            </a:r>
            <a:endParaRPr lang="en-US" b="1" dirty="0"/>
          </a:p>
        </p:txBody>
      </p:sp>
      <p:pic>
        <p:nvPicPr>
          <p:cNvPr id="4" name="Content Placeholder 3"/>
          <p:cNvPicPr>
            <a:picLocks noGrp="1" noChangeAspect="1"/>
          </p:cNvPicPr>
          <p:nvPr>
            <p:ph idx="1"/>
          </p:nvPr>
        </p:nvPicPr>
        <p:blipFill>
          <a:blip r:embed="rId2"/>
          <a:stretch>
            <a:fillRect/>
          </a:stretch>
        </p:blipFill>
        <p:spPr>
          <a:xfrm>
            <a:off x="1936977" y="1690688"/>
            <a:ext cx="8318046" cy="2615367"/>
          </a:xfrm>
          <a:prstGeom prst="rect">
            <a:avLst/>
          </a:prstGeom>
        </p:spPr>
      </p:pic>
      <p:pic>
        <p:nvPicPr>
          <p:cNvPr id="7" name="Picture 6"/>
          <p:cNvPicPr>
            <a:picLocks noChangeAspect="1"/>
          </p:cNvPicPr>
          <p:nvPr/>
        </p:nvPicPr>
        <p:blipFill>
          <a:blip r:embed="rId3"/>
          <a:stretch>
            <a:fillRect/>
          </a:stretch>
        </p:blipFill>
        <p:spPr>
          <a:xfrm>
            <a:off x="3690937" y="4306055"/>
            <a:ext cx="4810125" cy="847725"/>
          </a:xfrm>
          <a:prstGeom prst="rect">
            <a:avLst/>
          </a:prstGeom>
        </p:spPr>
      </p:pic>
    </p:spTree>
    <p:extLst>
      <p:ext uri="{BB962C8B-B14F-4D97-AF65-F5344CB8AC3E}">
        <p14:creationId xmlns:p14="http://schemas.microsoft.com/office/powerpoint/2010/main" val="3736985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398B-ECEE-48D3-8E56-4144BED61387}"/>
              </a:ext>
            </a:extLst>
          </p:cNvPr>
          <p:cNvSpPr>
            <a:spLocks noGrp="1"/>
          </p:cNvSpPr>
          <p:nvPr>
            <p:ph type="title"/>
          </p:nvPr>
        </p:nvSpPr>
        <p:spPr/>
        <p:txBody>
          <a:bodyPr/>
          <a:lstStyle/>
          <a:p>
            <a:r>
              <a:rPr lang="en-US" b="1" dirty="0" smtClean="0"/>
              <a:t>Example</a:t>
            </a:r>
            <a:endParaRPr lang="en-US" b="1" dirty="0"/>
          </a:p>
        </p:txBody>
      </p:sp>
      <p:pic>
        <p:nvPicPr>
          <p:cNvPr id="7" name="Picture 6"/>
          <p:cNvPicPr>
            <a:picLocks noChangeAspect="1"/>
          </p:cNvPicPr>
          <p:nvPr/>
        </p:nvPicPr>
        <p:blipFill>
          <a:blip r:embed="rId2"/>
          <a:stretch>
            <a:fillRect/>
          </a:stretch>
        </p:blipFill>
        <p:spPr>
          <a:xfrm>
            <a:off x="6923313" y="1624840"/>
            <a:ext cx="3239589" cy="4525301"/>
          </a:xfrm>
          <a:prstGeom prst="rect">
            <a:avLst/>
          </a:prstGeom>
        </p:spPr>
      </p:pic>
      <p:pic>
        <p:nvPicPr>
          <p:cNvPr id="8" name="Picture 7"/>
          <p:cNvPicPr>
            <a:picLocks noChangeAspect="1"/>
          </p:cNvPicPr>
          <p:nvPr/>
        </p:nvPicPr>
        <p:blipFill>
          <a:blip r:embed="rId3"/>
          <a:stretch>
            <a:fillRect/>
          </a:stretch>
        </p:blipFill>
        <p:spPr>
          <a:xfrm>
            <a:off x="1799409" y="1661566"/>
            <a:ext cx="4724130" cy="4451851"/>
          </a:xfrm>
          <a:prstGeom prst="rect">
            <a:avLst/>
          </a:prstGeom>
        </p:spPr>
      </p:pic>
    </p:spTree>
    <p:extLst>
      <p:ext uri="{BB962C8B-B14F-4D97-AF65-F5344CB8AC3E}">
        <p14:creationId xmlns:p14="http://schemas.microsoft.com/office/powerpoint/2010/main" val="3490377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398B-ECEE-48D3-8E56-4144BED61387}"/>
              </a:ext>
            </a:extLst>
          </p:cNvPr>
          <p:cNvSpPr>
            <a:spLocks noGrp="1"/>
          </p:cNvSpPr>
          <p:nvPr>
            <p:ph type="title"/>
          </p:nvPr>
        </p:nvSpPr>
        <p:spPr/>
        <p:txBody>
          <a:bodyPr/>
          <a:lstStyle/>
          <a:p>
            <a:r>
              <a:rPr lang="en-US" b="1" dirty="0" smtClean="0"/>
              <a:t>Example</a:t>
            </a:r>
            <a:endParaRPr lang="en-US" b="1" dirty="0"/>
          </a:p>
        </p:txBody>
      </p:sp>
      <p:pic>
        <p:nvPicPr>
          <p:cNvPr id="4" name="Picture 3"/>
          <p:cNvPicPr>
            <a:picLocks noChangeAspect="1"/>
          </p:cNvPicPr>
          <p:nvPr/>
        </p:nvPicPr>
        <p:blipFill>
          <a:blip r:embed="rId2"/>
          <a:stretch>
            <a:fillRect/>
          </a:stretch>
        </p:blipFill>
        <p:spPr>
          <a:xfrm>
            <a:off x="838200" y="1690688"/>
            <a:ext cx="9678529" cy="3599769"/>
          </a:xfrm>
          <a:prstGeom prst="rect">
            <a:avLst/>
          </a:prstGeom>
        </p:spPr>
      </p:pic>
    </p:spTree>
    <p:extLst>
      <p:ext uri="{BB962C8B-B14F-4D97-AF65-F5344CB8AC3E}">
        <p14:creationId xmlns:p14="http://schemas.microsoft.com/office/powerpoint/2010/main" val="42933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398B-ECEE-48D3-8E56-4144BED61387}"/>
              </a:ext>
            </a:extLst>
          </p:cNvPr>
          <p:cNvSpPr>
            <a:spLocks noGrp="1"/>
          </p:cNvSpPr>
          <p:nvPr>
            <p:ph type="title"/>
          </p:nvPr>
        </p:nvSpPr>
        <p:spPr/>
        <p:txBody>
          <a:bodyPr/>
          <a:lstStyle/>
          <a:p>
            <a:r>
              <a:rPr lang="en-US" b="1" dirty="0" smtClean="0"/>
              <a:t>Example</a:t>
            </a:r>
            <a:endParaRPr lang="en-US" b="1" dirty="0"/>
          </a:p>
        </p:txBody>
      </p:sp>
      <p:pic>
        <p:nvPicPr>
          <p:cNvPr id="5" name="Content Placeholder 4"/>
          <p:cNvPicPr>
            <a:picLocks noGrp="1" noChangeAspect="1"/>
          </p:cNvPicPr>
          <p:nvPr>
            <p:ph idx="1"/>
          </p:nvPr>
        </p:nvPicPr>
        <p:blipFill>
          <a:blip r:embed="rId2"/>
          <a:stretch>
            <a:fillRect/>
          </a:stretch>
        </p:blipFill>
        <p:spPr>
          <a:xfrm>
            <a:off x="1514582" y="2259874"/>
            <a:ext cx="9162835" cy="3817848"/>
          </a:xfrm>
          <a:prstGeom prst="rect">
            <a:avLst/>
          </a:prstGeom>
        </p:spPr>
      </p:pic>
    </p:spTree>
    <p:extLst>
      <p:ext uri="{BB962C8B-B14F-4D97-AF65-F5344CB8AC3E}">
        <p14:creationId xmlns:p14="http://schemas.microsoft.com/office/powerpoint/2010/main" val="847591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398B-ECEE-48D3-8E56-4144BED61387}"/>
              </a:ext>
            </a:extLst>
          </p:cNvPr>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Risk Assessment For </a:t>
            </a:r>
            <a:r>
              <a:rPr lang="en-US" b="1" dirty="0" smtClean="0"/>
              <a:t>Insurance</a:t>
            </a:r>
          </a:p>
          <a:p>
            <a:r>
              <a:rPr lang="en-US" b="1" dirty="0"/>
              <a:t>The Impact Of A Supplement On Weight Loss </a:t>
            </a:r>
          </a:p>
          <a:p>
            <a:r>
              <a:rPr lang="en-US" b="1" dirty="0"/>
              <a:t>Gauging The Impact Of Advertising On Sales</a:t>
            </a:r>
          </a:p>
          <a:p>
            <a:r>
              <a:rPr lang="en-US" b="1" dirty="0"/>
              <a:t>Economic studies</a:t>
            </a:r>
          </a:p>
          <a:p>
            <a:r>
              <a:rPr lang="en-US" b="1" dirty="0"/>
              <a:t>The amount of water vs the height of a plant </a:t>
            </a:r>
          </a:p>
          <a:p>
            <a:r>
              <a:rPr lang="en-US" b="1" dirty="0"/>
              <a:t>Finding the connection between cool drink sales and temperature</a:t>
            </a:r>
          </a:p>
          <a:p>
            <a:r>
              <a:rPr lang="en-US" b="1" dirty="0"/>
              <a:t>The linear connection between water bill and amount of water used </a:t>
            </a:r>
          </a:p>
          <a:p>
            <a:r>
              <a:rPr lang="en-US" b="1" dirty="0"/>
              <a:t>The connection between carbon emissions and average temperature</a:t>
            </a:r>
          </a:p>
          <a:p>
            <a:r>
              <a:rPr lang="en-US" b="1" dirty="0"/>
              <a:t>Work experience vs salary</a:t>
            </a:r>
          </a:p>
          <a:p>
            <a:r>
              <a:rPr lang="en-US" b="1" dirty="0"/>
              <a:t>The connection between meat consumption and obesity </a:t>
            </a:r>
          </a:p>
          <a:p>
            <a:endParaRPr lang="en-US" b="1" dirty="0"/>
          </a:p>
        </p:txBody>
      </p:sp>
    </p:spTree>
    <p:extLst>
      <p:ext uri="{BB962C8B-B14F-4D97-AF65-F5344CB8AC3E}">
        <p14:creationId xmlns:p14="http://schemas.microsoft.com/office/powerpoint/2010/main" val="1028207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398B-ECEE-48D3-8E56-4144BED61387}"/>
              </a:ext>
            </a:extLst>
          </p:cNvPr>
          <p:cNvSpPr>
            <a:spLocks noGrp="1"/>
          </p:cNvSpPr>
          <p:nvPr>
            <p:ph type="title"/>
          </p:nvPr>
        </p:nvSpPr>
        <p:spPr/>
        <p:txBody>
          <a:bodyPr/>
          <a:lstStyle/>
          <a:p>
            <a:r>
              <a:rPr lang="en-US" b="1" dirty="0" smtClean="0"/>
              <a:t>Advantages vs </a:t>
            </a:r>
            <a:r>
              <a:rPr lang="en-US" b="1" dirty="0"/>
              <a:t>Disadvantages</a:t>
            </a:r>
            <a:r>
              <a:rPr lang="en-US" b="1"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9627543"/>
              </p:ext>
            </p:extLst>
          </p:nvPr>
        </p:nvGraphicFramePr>
        <p:xfrm>
          <a:off x="838200" y="1858985"/>
          <a:ext cx="10515600" cy="3200400"/>
        </p:xfrm>
        <a:graphic>
          <a:graphicData uri="http://schemas.openxmlformats.org/drawingml/2006/table">
            <a:tbl>
              <a:tblPr>
                <a:tableStyleId>{5940675A-B579-460E-94D1-54222C63F5DA}</a:tableStyleId>
              </a:tblPr>
              <a:tblGrid>
                <a:gridCol w="5257800">
                  <a:extLst>
                    <a:ext uri="{9D8B030D-6E8A-4147-A177-3AD203B41FA5}">
                      <a16:colId xmlns:a16="http://schemas.microsoft.com/office/drawing/2014/main" val="1674458508"/>
                    </a:ext>
                  </a:extLst>
                </a:gridCol>
                <a:gridCol w="5257800">
                  <a:extLst>
                    <a:ext uri="{9D8B030D-6E8A-4147-A177-3AD203B41FA5}">
                      <a16:colId xmlns:a16="http://schemas.microsoft.com/office/drawing/2014/main" val="2371683502"/>
                    </a:ext>
                  </a:extLst>
                </a:gridCol>
              </a:tblGrid>
              <a:tr h="358721">
                <a:tc>
                  <a:txBody>
                    <a:bodyPr/>
                    <a:lstStyle/>
                    <a:p>
                      <a:r>
                        <a:rPr lang="en-US" b="1" dirty="0">
                          <a:effectLst/>
                        </a:rPr>
                        <a:t>Advantages</a:t>
                      </a:r>
                    </a:p>
                  </a:txBody>
                  <a:tcPr anchor="ctr"/>
                </a:tc>
                <a:tc>
                  <a:txBody>
                    <a:bodyPr/>
                    <a:lstStyle/>
                    <a:p>
                      <a:r>
                        <a:rPr lang="en-US" b="1" dirty="0">
                          <a:effectLst/>
                        </a:rPr>
                        <a:t>Disadvantages</a:t>
                      </a:r>
                    </a:p>
                  </a:txBody>
                  <a:tcPr anchor="ctr"/>
                </a:tc>
                <a:extLst>
                  <a:ext uri="{0D108BD9-81ED-4DB2-BD59-A6C34878D82A}">
                    <a16:rowId xmlns:a16="http://schemas.microsoft.com/office/drawing/2014/main" val="4282558302"/>
                  </a:ext>
                </a:extLst>
              </a:tr>
              <a:tr h="627762">
                <a:tc>
                  <a:txBody>
                    <a:bodyPr/>
                    <a:lstStyle/>
                    <a:p>
                      <a:r>
                        <a:rPr lang="en-US" dirty="0">
                          <a:effectLst/>
                        </a:rPr>
                        <a:t>Linear regression performs exceptionally well for linearly separable data</a:t>
                      </a:r>
                    </a:p>
                  </a:txBody>
                  <a:tcPr anchor="ctr"/>
                </a:tc>
                <a:tc>
                  <a:txBody>
                    <a:bodyPr/>
                    <a:lstStyle/>
                    <a:p>
                      <a:r>
                        <a:rPr lang="en-US">
                          <a:effectLst/>
                        </a:rPr>
                        <a:t>The assumption of linearity between dependent and independent variables</a:t>
                      </a:r>
                    </a:p>
                  </a:txBody>
                  <a:tcPr anchor="ctr"/>
                </a:tc>
                <a:extLst>
                  <a:ext uri="{0D108BD9-81ED-4DB2-BD59-A6C34878D82A}">
                    <a16:rowId xmlns:a16="http://schemas.microsoft.com/office/drawing/2014/main" val="773510504"/>
                  </a:ext>
                </a:extLst>
              </a:tr>
              <a:tr h="358721">
                <a:tc>
                  <a:txBody>
                    <a:bodyPr/>
                    <a:lstStyle/>
                    <a:p>
                      <a:r>
                        <a:rPr lang="en-US" dirty="0">
                          <a:effectLst/>
                        </a:rPr>
                        <a:t>Easier to implement, interpret and efficient to train</a:t>
                      </a:r>
                    </a:p>
                  </a:txBody>
                  <a:tcPr anchor="ctr"/>
                </a:tc>
                <a:tc>
                  <a:txBody>
                    <a:bodyPr/>
                    <a:lstStyle/>
                    <a:p>
                      <a:r>
                        <a:rPr lang="en-US" dirty="0">
                          <a:effectLst/>
                        </a:rPr>
                        <a:t>It is often quite prone to noise and overfitting</a:t>
                      </a:r>
                    </a:p>
                  </a:txBody>
                  <a:tcPr anchor="ctr"/>
                </a:tc>
                <a:extLst>
                  <a:ext uri="{0D108BD9-81ED-4DB2-BD59-A6C34878D82A}">
                    <a16:rowId xmlns:a16="http://schemas.microsoft.com/office/drawing/2014/main" val="2100927168"/>
                  </a:ext>
                </a:extLst>
              </a:tr>
              <a:tr h="896803">
                <a:tc>
                  <a:txBody>
                    <a:bodyPr/>
                    <a:lstStyle/>
                    <a:p>
                      <a:r>
                        <a:rPr lang="en-US" dirty="0">
                          <a:effectLst/>
                        </a:rPr>
                        <a:t>It handles overfitting pretty well using dimensionally reduction techniques, regularization, and cross-validation</a:t>
                      </a:r>
                    </a:p>
                  </a:txBody>
                  <a:tcPr anchor="ctr"/>
                </a:tc>
                <a:tc>
                  <a:txBody>
                    <a:bodyPr/>
                    <a:lstStyle/>
                    <a:p>
                      <a:r>
                        <a:rPr lang="en-US" dirty="0">
                          <a:effectLst/>
                        </a:rPr>
                        <a:t>Linear regression is quite sensitive to outliers</a:t>
                      </a:r>
                    </a:p>
                  </a:txBody>
                  <a:tcPr anchor="ctr"/>
                </a:tc>
                <a:extLst>
                  <a:ext uri="{0D108BD9-81ED-4DB2-BD59-A6C34878D82A}">
                    <a16:rowId xmlns:a16="http://schemas.microsoft.com/office/drawing/2014/main" val="2526800665"/>
                  </a:ext>
                </a:extLst>
              </a:tr>
              <a:tr h="627762">
                <a:tc>
                  <a:txBody>
                    <a:bodyPr/>
                    <a:lstStyle/>
                    <a:p>
                      <a:r>
                        <a:rPr lang="en-US" dirty="0">
                          <a:effectLst/>
                        </a:rPr>
                        <a:t>One more advantage is the extrapolation beyond a specific data set</a:t>
                      </a:r>
                    </a:p>
                  </a:txBody>
                  <a:tcPr anchor="ctr"/>
                </a:tc>
                <a:tc>
                  <a:txBody>
                    <a:bodyPr/>
                    <a:lstStyle/>
                    <a:p>
                      <a:r>
                        <a:rPr lang="en-US" dirty="0">
                          <a:effectLst/>
                        </a:rPr>
                        <a:t>It is prone to </a:t>
                      </a:r>
                      <a:r>
                        <a:rPr lang="en-US" dirty="0" err="1">
                          <a:effectLst/>
                        </a:rPr>
                        <a:t>multicollinearity</a:t>
                      </a:r>
                      <a:endParaRPr lang="en-US" dirty="0">
                        <a:effectLst/>
                      </a:endParaRPr>
                    </a:p>
                  </a:txBody>
                  <a:tcPr anchor="ctr"/>
                </a:tc>
                <a:extLst>
                  <a:ext uri="{0D108BD9-81ED-4DB2-BD59-A6C34878D82A}">
                    <a16:rowId xmlns:a16="http://schemas.microsoft.com/office/drawing/2014/main" val="2175190086"/>
                  </a:ext>
                </a:extLst>
              </a:tr>
            </a:tbl>
          </a:graphicData>
        </a:graphic>
      </p:graphicFrame>
      <p:sp>
        <p:nvSpPr>
          <p:cNvPr id="3" name="Rectangle 2"/>
          <p:cNvSpPr/>
          <p:nvPr/>
        </p:nvSpPr>
        <p:spPr>
          <a:xfrm>
            <a:off x="838200" y="5103674"/>
            <a:ext cx="10515600" cy="1200329"/>
          </a:xfrm>
          <a:prstGeom prst="rect">
            <a:avLst/>
          </a:prstGeom>
        </p:spPr>
        <p:txBody>
          <a:bodyPr wrap="square">
            <a:spAutoFit/>
          </a:bodyPr>
          <a:lstStyle/>
          <a:p>
            <a:pPr algn="just"/>
            <a:r>
              <a:rPr lang="en-US" dirty="0" err="1"/>
              <a:t>Multicollinearity</a:t>
            </a:r>
            <a:r>
              <a:rPr lang="en-US" dirty="0"/>
              <a:t> is </a:t>
            </a:r>
            <a:r>
              <a:rPr lang="en-US" b="1" dirty="0"/>
              <a:t>a statistical concept where several independent variables in a model are correlated</a:t>
            </a:r>
            <a:r>
              <a:rPr lang="en-US" dirty="0"/>
              <a:t>. Two variables are considered perfectly collinear if their correlation coefficient is +/- 1.0. </a:t>
            </a:r>
            <a:r>
              <a:rPr lang="en-US" dirty="0" err="1"/>
              <a:t>Multicollinearity</a:t>
            </a:r>
            <a:r>
              <a:rPr lang="en-US" dirty="0"/>
              <a:t> among independent variables will result in less reliable statistical inferences.</a:t>
            </a:r>
          </a:p>
        </p:txBody>
      </p:sp>
    </p:spTree>
    <p:extLst>
      <p:ext uri="{BB962C8B-B14F-4D97-AF65-F5344CB8AC3E}">
        <p14:creationId xmlns:p14="http://schemas.microsoft.com/office/powerpoint/2010/main" val="3532057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993B-14AE-4DC1-8C8A-7F5C404F2A32}"/>
              </a:ext>
            </a:extLst>
          </p:cNvPr>
          <p:cNvSpPr>
            <a:spLocks noGrp="1"/>
          </p:cNvSpPr>
          <p:nvPr>
            <p:ph type="title"/>
          </p:nvPr>
        </p:nvSpPr>
        <p:spPr/>
        <p:txBody>
          <a:bodyPr/>
          <a:lstStyle/>
          <a:p>
            <a:r>
              <a:rPr lang="en-US" b="1" dirty="0" smtClean="0"/>
              <a:t>Reference</a:t>
            </a:r>
            <a:endParaRPr lang="en-US" b="1" dirty="0"/>
          </a:p>
        </p:txBody>
      </p:sp>
      <p:sp>
        <p:nvSpPr>
          <p:cNvPr id="3" name="Content Placeholder 2">
            <a:extLst>
              <a:ext uri="{FF2B5EF4-FFF2-40B4-BE49-F238E27FC236}">
                <a16:creationId xmlns:a16="http://schemas.microsoft.com/office/drawing/2014/main" id="{4D5272D7-9AD1-4586-B14D-F1B83A0F8404}"/>
              </a:ext>
            </a:extLst>
          </p:cNvPr>
          <p:cNvSpPr>
            <a:spLocks noGrp="1"/>
          </p:cNvSpPr>
          <p:nvPr>
            <p:ph idx="1"/>
          </p:nvPr>
        </p:nvSpPr>
        <p:spPr/>
        <p:txBody>
          <a:bodyPr/>
          <a:lstStyle/>
          <a:p>
            <a:pPr marL="514350" indent="-514350">
              <a:buFont typeface="+mj-lt"/>
              <a:buAutoNum type="arabicPeriod"/>
            </a:pPr>
            <a:r>
              <a:rPr lang="en-US" dirty="0" smtClean="0">
                <a:hlinkClick r:id="rId2"/>
              </a:rPr>
              <a:t>https</a:t>
            </a:r>
            <a:r>
              <a:rPr lang="en-US" dirty="0">
                <a:hlinkClick r:id="rId2"/>
              </a:rPr>
              <a:t>://</a:t>
            </a:r>
            <a:r>
              <a:rPr lang="en-US" dirty="0" smtClean="0">
                <a:hlinkClick r:id="rId2"/>
              </a:rPr>
              <a:t>www.youtube.com/watch?v=8jazNUpO3lQ&amp;list=PLeo1K3hjS3uvCeTYTeyfe0-rN5r8zn9rw&amp;index=2</a:t>
            </a:r>
          </a:p>
          <a:p>
            <a:pPr marL="514350" indent="-514350">
              <a:buFont typeface="+mj-lt"/>
              <a:buAutoNum type="arabicPeriod"/>
            </a:pPr>
            <a:r>
              <a:rPr lang="en-US" dirty="0">
                <a:hlinkClick r:id="rId2"/>
              </a:rPr>
              <a:t>https://www.youtube.com/watch?v=J_LnPL3Qg70&amp;list=PLeo1K3hjS3uvCeTYTeyfe0-rN5r8zn9rw&amp;index=3</a:t>
            </a:r>
            <a:endParaRPr lang="en-US" dirty="0" smtClean="0">
              <a:hlinkClick r:id="rId2"/>
            </a:endParaRPr>
          </a:p>
          <a:p>
            <a:pPr marL="514350" indent="-514350">
              <a:buFont typeface="+mj-lt"/>
              <a:buAutoNum type="arabicPeriod"/>
            </a:pPr>
            <a:r>
              <a:rPr lang="en-US" dirty="0" smtClean="0">
                <a:hlinkClick r:id="rId2"/>
              </a:rPr>
              <a:t>https</a:t>
            </a:r>
            <a:r>
              <a:rPr lang="en-US" dirty="0">
                <a:hlinkClick r:id="rId2"/>
              </a:rPr>
              <a:t>://www.youtube.com/watch?v=PPLop4L2eGk&amp;list=PLLssT5z_DsK-h9vYZkQkYNWcItqhlRJLN</a:t>
            </a:r>
            <a:r>
              <a:rPr lang="en-US" dirty="0"/>
              <a:t> </a:t>
            </a:r>
          </a:p>
        </p:txBody>
      </p:sp>
    </p:spTree>
    <p:extLst>
      <p:ext uri="{BB962C8B-B14F-4D97-AF65-F5344CB8AC3E}">
        <p14:creationId xmlns:p14="http://schemas.microsoft.com/office/powerpoint/2010/main" val="752184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6"/>
          <p:cNvSpPr>
            <a:spLocks noGrp="1"/>
          </p:cNvSpPr>
          <p:nvPr>
            <p:ph idx="1"/>
          </p:nvPr>
        </p:nvSpPr>
        <p:spPr>
          <a:xfrm>
            <a:off x="838200" y="1825625"/>
            <a:ext cx="10515600" cy="4351338"/>
          </a:xfrm>
        </p:spPr>
        <p:txBody>
          <a:bodyPr/>
          <a:lstStyle/>
          <a:p>
            <a:pPr algn="just"/>
            <a:r>
              <a:rPr lang="en-US" b="1" dirty="0"/>
              <a:t>Classification</a:t>
            </a:r>
            <a:r>
              <a:rPr lang="en-US" dirty="0"/>
              <a:t>: It predicts the class of the dataset based on the independent input variable. Class is the categorical or discrete values. like the image of an animal is a cat or dog?</a:t>
            </a:r>
          </a:p>
          <a:p>
            <a:pPr algn="just"/>
            <a:r>
              <a:rPr lang="en-US" b="1" dirty="0"/>
              <a:t>Regression</a:t>
            </a:r>
            <a:r>
              <a:rPr lang="en-US" dirty="0"/>
              <a:t>: It predicts the continuous output variables based on the independent input variable. like the prediction of house prices based on different parameters like house age, distance from the main road, location, area, etc</a:t>
            </a:r>
            <a:r>
              <a:rPr lang="en-US" dirty="0" smtClean="0"/>
              <a:t>.</a:t>
            </a:r>
          </a:p>
          <a:p>
            <a:pPr algn="just"/>
            <a:r>
              <a:rPr lang="en-US" b="1" dirty="0"/>
              <a:t>Regression</a:t>
            </a:r>
            <a:r>
              <a:rPr lang="en-US" dirty="0"/>
              <a:t> searches for relationships among variables</a:t>
            </a:r>
            <a:r>
              <a:rPr lang="en-US" dirty="0" smtClean="0"/>
              <a:t>.</a:t>
            </a:r>
            <a:endParaRPr lang="en-US" dirty="0"/>
          </a:p>
          <a:p>
            <a:pPr marL="0"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82554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398B-ECEE-48D3-8E56-4144BED61387}"/>
              </a:ext>
            </a:extLst>
          </p:cNvPr>
          <p:cNvSpPr>
            <a:spLocks noGrp="1"/>
          </p:cNvSpPr>
          <p:nvPr>
            <p:ph type="title"/>
          </p:nvPr>
        </p:nvSpPr>
        <p:spPr/>
        <p:txBody>
          <a:bodyPr/>
          <a:lstStyle/>
          <a:p>
            <a:r>
              <a:rPr lang="en-US" b="1" dirty="0"/>
              <a:t>Linear Regression</a:t>
            </a:r>
          </a:p>
        </p:txBody>
      </p:sp>
      <p:sp>
        <p:nvSpPr>
          <p:cNvPr id="8" name="Content Placeholder 6"/>
          <p:cNvSpPr>
            <a:spLocks noGrp="1"/>
          </p:cNvSpPr>
          <p:nvPr>
            <p:ph idx="1"/>
          </p:nvPr>
        </p:nvSpPr>
        <p:spPr>
          <a:xfrm>
            <a:off x="838200" y="1825625"/>
            <a:ext cx="10515600" cy="4351338"/>
          </a:xfrm>
        </p:spPr>
        <p:txBody>
          <a:bodyPr>
            <a:normAutofit/>
          </a:bodyPr>
          <a:lstStyle/>
          <a:p>
            <a:pPr algn="just"/>
            <a:r>
              <a:rPr lang="en-US" dirty="0"/>
              <a:t>Linear regression is a type of supervised machine learning algorithm that computes the linear relationship between a dependent variable and one or more independent features. </a:t>
            </a:r>
            <a:endParaRPr lang="en-US" dirty="0" smtClean="0"/>
          </a:p>
          <a:p>
            <a:pPr algn="just"/>
            <a:r>
              <a:rPr lang="en-US" dirty="0" smtClean="0"/>
              <a:t>When </a:t>
            </a:r>
            <a:r>
              <a:rPr lang="en-US" dirty="0"/>
              <a:t>the number of the independent feature, is 1 then it is known as Univariate Linear regression, and in the case of more than one feature, it is known as multivariate linear regression. </a:t>
            </a:r>
            <a:endParaRPr lang="en-US" dirty="0" smtClean="0"/>
          </a:p>
        </p:txBody>
      </p:sp>
    </p:spTree>
    <p:extLst>
      <p:ext uri="{BB962C8B-B14F-4D97-AF65-F5344CB8AC3E}">
        <p14:creationId xmlns:p14="http://schemas.microsoft.com/office/powerpoint/2010/main" val="3848706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398B-ECEE-48D3-8E56-4144BED61387}"/>
              </a:ext>
            </a:extLst>
          </p:cNvPr>
          <p:cNvSpPr>
            <a:spLocks noGrp="1"/>
          </p:cNvSpPr>
          <p:nvPr>
            <p:ph type="title"/>
          </p:nvPr>
        </p:nvSpPr>
        <p:spPr/>
        <p:txBody>
          <a:bodyPr/>
          <a:lstStyle/>
          <a:p>
            <a:r>
              <a:rPr lang="en-US" b="1" dirty="0"/>
              <a:t>Linear Regression</a:t>
            </a:r>
          </a:p>
        </p:txBody>
      </p:sp>
      <p:sp>
        <p:nvSpPr>
          <p:cNvPr id="8" name="Content Placeholder 6"/>
          <p:cNvSpPr>
            <a:spLocks noGrp="1"/>
          </p:cNvSpPr>
          <p:nvPr>
            <p:ph idx="1"/>
          </p:nvPr>
        </p:nvSpPr>
        <p:spPr>
          <a:xfrm>
            <a:off x="838200" y="1825625"/>
            <a:ext cx="10515600" cy="4351338"/>
          </a:xfrm>
        </p:spPr>
        <p:txBody>
          <a:bodyPr>
            <a:normAutofit/>
          </a:bodyPr>
          <a:lstStyle/>
          <a:p>
            <a:pPr algn="just"/>
            <a:r>
              <a:rPr lang="en-US" dirty="0" smtClean="0"/>
              <a:t>The </a:t>
            </a:r>
            <a:r>
              <a:rPr lang="en-US" dirty="0"/>
              <a:t>goal of the algorithm is to find the best linear equation that can predict the value of the dependent variable based on the independent </a:t>
            </a:r>
            <a:r>
              <a:rPr lang="en-US" dirty="0" smtClean="0"/>
              <a:t>variables.</a:t>
            </a:r>
          </a:p>
          <a:p>
            <a:pPr algn="just"/>
            <a:r>
              <a:rPr lang="en-US" dirty="0" smtClean="0"/>
              <a:t>The </a:t>
            </a:r>
            <a:r>
              <a:rPr lang="en-US" dirty="0"/>
              <a:t>equation provides a straight line that represents the relationship between the dependent and independent variables. </a:t>
            </a:r>
            <a:endParaRPr lang="en-US" dirty="0" smtClean="0"/>
          </a:p>
          <a:p>
            <a:pPr algn="just"/>
            <a:r>
              <a:rPr lang="en-US" dirty="0" smtClean="0"/>
              <a:t>The </a:t>
            </a:r>
            <a:r>
              <a:rPr lang="en-US" dirty="0"/>
              <a:t>slope of the line indicates how much the dependent variable changes for a unit change in the independent variable(s).</a:t>
            </a:r>
          </a:p>
        </p:txBody>
      </p:sp>
    </p:spTree>
    <p:extLst>
      <p:ext uri="{BB962C8B-B14F-4D97-AF65-F5344CB8AC3E}">
        <p14:creationId xmlns:p14="http://schemas.microsoft.com/office/powerpoint/2010/main" val="4234524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252787" y="2072481"/>
            <a:ext cx="5686425" cy="3857625"/>
          </a:xfrm>
          <a:prstGeom prst="rect">
            <a:avLst/>
          </a:prstGeom>
        </p:spPr>
      </p:pic>
      <p:pic>
        <p:nvPicPr>
          <p:cNvPr id="6" name="Picture 5"/>
          <p:cNvPicPr>
            <a:picLocks noChangeAspect="1"/>
          </p:cNvPicPr>
          <p:nvPr/>
        </p:nvPicPr>
        <p:blipFill>
          <a:blip r:embed="rId3"/>
          <a:stretch>
            <a:fillRect/>
          </a:stretch>
        </p:blipFill>
        <p:spPr>
          <a:xfrm>
            <a:off x="7219949" y="3326674"/>
            <a:ext cx="3438525" cy="1981200"/>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21368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33687" y="1934368"/>
            <a:ext cx="6715262" cy="4254633"/>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89952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398B-ECEE-48D3-8E56-4144BED61387}"/>
              </a:ext>
            </a:extLst>
          </p:cNvPr>
          <p:cNvSpPr>
            <a:spLocks noGrp="1"/>
          </p:cNvSpPr>
          <p:nvPr>
            <p:ph type="title"/>
          </p:nvPr>
        </p:nvSpPr>
        <p:spPr/>
        <p:txBody>
          <a:bodyPr/>
          <a:lstStyle/>
          <a:p>
            <a:r>
              <a:rPr lang="en-US" dirty="0"/>
              <a:t>Linear </a:t>
            </a:r>
            <a:r>
              <a:rPr lang="en-US" dirty="0" err="1" smtClean="0"/>
              <a:t>Regresion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71775" y="1825625"/>
            <a:ext cx="6648450" cy="4238625"/>
          </a:xfrm>
          <a:prstGeom prst="rect">
            <a:avLst/>
          </a:prstGeom>
        </p:spPr>
      </p:pic>
    </p:spTree>
    <p:extLst>
      <p:ext uri="{BB962C8B-B14F-4D97-AF65-F5344CB8AC3E}">
        <p14:creationId xmlns:p14="http://schemas.microsoft.com/office/powerpoint/2010/main" val="2476485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524125" y="1934369"/>
            <a:ext cx="7143750" cy="4133850"/>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129977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720184" y="1825625"/>
            <a:ext cx="6751631" cy="3762103"/>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577103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377</Words>
  <Application>Microsoft Office PowerPoint</Application>
  <PresentationFormat>Widescreen</PresentationFormat>
  <Paragraphs>45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Office Theme</vt:lpstr>
      <vt:lpstr>Linear Regression</vt:lpstr>
      <vt:lpstr>PowerPoint Presentation</vt:lpstr>
      <vt:lpstr>Linear Regression</vt:lpstr>
      <vt:lpstr>Linear Regression</vt:lpstr>
      <vt:lpstr>PowerPoint Presentation</vt:lpstr>
      <vt:lpstr>PowerPoint Presentation</vt:lpstr>
      <vt:lpstr>Linear Regresion</vt:lpstr>
      <vt:lpstr>PowerPoint Presentation</vt:lpstr>
      <vt:lpstr>PowerPoint Presentation</vt:lpstr>
      <vt:lpstr>Linear Regression(Single Variable)</vt:lpstr>
      <vt:lpstr>Linear Regression(Multiple Variables)</vt:lpstr>
      <vt:lpstr>Linear Regression(Multiple Variables)</vt:lpstr>
      <vt:lpstr>Example</vt:lpstr>
      <vt:lpstr>Example</vt:lpstr>
      <vt:lpstr>Example</vt:lpstr>
      <vt:lpstr>Applications</vt:lpstr>
      <vt:lpstr>Advantages vs Disadvantages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Arifur</cp:lastModifiedBy>
  <cp:revision>75</cp:revision>
  <dcterms:created xsi:type="dcterms:W3CDTF">2019-02-21T12:39:11Z</dcterms:created>
  <dcterms:modified xsi:type="dcterms:W3CDTF">2023-12-01T13:44:04Z</dcterms:modified>
</cp:coreProperties>
</file>