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2293-6C0F-4C85-9DAA-3C8F2BC46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1AABE-88F8-4982-B0BA-63EE156E6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26A47-007B-40CF-8368-974E472CE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9AEB3-9D09-4F47-8DFE-164257E0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C9CAA-983B-44F7-B97A-8FB7E3E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6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3ADA-0D37-499E-B752-103A3A1B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1501A-FB2C-40EF-9DCA-F3D77E70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CCCFF-CBBC-4116-A55D-E4F04F6F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09A38-3FE8-4E0F-8A36-961ED5AE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2EA4-0513-40FC-AF6E-8676103C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7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FDBD-EE64-4ED5-89EA-7A3313314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61985-8285-492E-A45B-EB864F7AA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41F9-6977-4CBE-A52A-2BFC4295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AFCE5-DD99-4241-819E-6732D110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80CB-5F03-4575-AD45-0608ACB7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7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0111-EE03-4EAA-86AB-6B95B45A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A792-F729-4457-B521-92CAF4F2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32262-604F-44F0-B094-88FD25AF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6CCD0-E820-4481-A11D-CA144B8E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3FD7-1F4C-45E9-ACA4-440B0DC4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9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0579-9609-46B6-AFC1-908DABD7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6831-9528-466E-831D-C7BE6F65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4C3D0-356B-4A09-A19E-140A3F90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4D2D-0CC8-4189-A4A4-C508CD0B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C538-9EE2-4B60-A60F-5CFBF79C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8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E794-A7E1-4CCA-82EA-F89CDF61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1515-DC08-4DA8-9DDD-E255983F7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7B0DA-5F82-4650-A39D-1C3F41A3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BEC21-E616-4C24-AF46-60BEAD77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C7E34-B7E0-4164-9C0D-1841D36F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AA019-6010-4857-8FEA-24D01237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D607-BC96-487B-9C9E-5ABE28923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4CF3A-1E0F-4A4F-8096-27723018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23606-2536-4CDD-AFA3-432D0DC5F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19CAD-E83A-415F-AD4C-9C249F810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711F6-8F2F-415A-989A-C56CD281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0F052-19A9-4886-8EDD-C1D975D3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5BBB9-73AF-421C-8621-DC9A1F51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F5848-1A6A-41D9-89A8-D53E8E7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8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E0E-3B9F-4307-B824-888B6598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A7DEF-F7CC-47E4-8714-42311F1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631B7-84F1-4E84-942F-585B7CB0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169B8-656E-4FE8-B96F-5D3D5E71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1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BB3E5-C493-458C-9DC6-A1A4B41F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84EB7-98C2-4ADA-812E-C0865C2F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FDEE-CEE0-4942-BE6C-9FC213ED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77B2-5871-40EF-95E0-D3194096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4D2F-D7CC-4442-8923-9F377146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9ED83-E9BF-4D44-B9EC-5DEF9E08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450D3-AB41-497E-9386-CA18E080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F3144-ED36-4BEA-8598-99F38881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83E81-99D5-4AEE-A6D8-C704A4D4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C957-A2EB-4CC7-8E7F-FF802FC4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5F3FE-2A39-4CD8-A87F-E09BDDB65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703E-0B85-4E79-98A2-0F2782771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2134-28A0-4194-8225-5D4E385F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2DF35-F5CF-452E-A1AA-7CAD9F40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FDAE-65FD-43DB-9729-E707D1C5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4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EF427-DDE4-450A-92BA-C766D7F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B6E44-DA89-4AA9-8E61-56566BE8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3236-3238-4A51-BEE3-74ABA272D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B82B-59FA-4639-8E21-C381850F763A}" type="datetimeFigureOut">
              <a:rPr lang="en-US" smtClean="0"/>
              <a:t>3/19/2019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F9C-3798-4B29-85A7-29E614ADC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F78B-B484-46A7-8A37-C31CC4FB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CADBB-A7C7-4663-B1D3-224E36D55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PLop4L2eGk&amp;list=PLLssT5z_DsK-h9vYZkQkYNWcItqhlRJL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4839-95FB-4771-8CC0-47177650A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3675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BDB2-5FDF-4247-A4EA-AF8ED05D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0857FC-B340-4179-B0EF-A77FF94F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325" y="1690688"/>
            <a:ext cx="8175349" cy="4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B376-A75C-4589-8787-5834B7F8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A2FF4B-33D8-48A3-BA46-09F81D63A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715" y="1825625"/>
            <a:ext cx="77945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3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E83D-A742-4AB6-9D2E-F5B8C2B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C0E738-D1D3-490B-8A42-040BC3D07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521" y="1825518"/>
            <a:ext cx="7744958" cy="46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0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C09-5E57-4546-BAED-F20B3BB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A7D06-860C-4396-A330-AAECBE85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CC8D3-558B-4B0B-931B-EFE31034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80" y="1825625"/>
            <a:ext cx="7591839" cy="43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5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C09-5E57-4546-BAED-F20B3BB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A7D06-860C-4396-A330-AAECBE85E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57AAF-5143-49B9-A495-A9311B9A1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901825"/>
            <a:ext cx="7791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04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FC09-5E57-4546-BAED-F20B3BB5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BF057-93D1-4108-8222-10CDBDB2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ABC18-4ECF-4B46-B8FA-ECC0B1A4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743869"/>
            <a:ext cx="7848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87F1-07D9-4072-A088-725E9463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1F097-BC77-480B-8580-A2E638D64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912" y="2167731"/>
            <a:ext cx="74961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0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AD6D-E309-4CC3-BD2C-E57D5D57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8C2A-05F0-4108-9AFE-B5F9FD21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https://www.youtube.com/watch?v=PPLop4L2eGk&amp;list=PLLssT5z_DsK-h9vYZkQkYNWcItqhlRJLN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80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749C-B050-4FF9-8F4A-0C455BE8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85F12-9274-4C3A-A5DF-0FBCA2A8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2158206"/>
            <a:ext cx="7334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707F-C587-4C39-87B2-1774B5F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AE900-3F26-4DAB-A974-EBF3EF4B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41" y="2011603"/>
            <a:ext cx="8203717" cy="41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6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5391-3F7F-4350-BFE8-AAF0146D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856087-434A-4175-9687-B7C36067F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414" y="1881775"/>
            <a:ext cx="8211172" cy="42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8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8180-A99B-4853-BBE4-55399BE3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A3B67B-0D83-4F5E-B617-7D4C219A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287" y="1991519"/>
            <a:ext cx="75914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F0E9-C943-4848-AD06-AB4CDA38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565F-CAAE-467B-B22F-F21A9C8C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8C269-341C-47CB-BA7F-D6DA32A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13" y="1681102"/>
            <a:ext cx="8492573" cy="481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6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44C7-185D-4691-820F-1BCB9DA8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FE08-F743-4EA2-BDDF-495B8D74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CA03C-425C-4E1D-A804-06FA4682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24" y="1508676"/>
            <a:ext cx="8609151" cy="486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2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87BC-A975-440B-B1F1-2FD7F14E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CFD3D-A345-4E29-9411-475FE5E1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4EB8B-D2B5-4832-8A96-2E1C3D565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1519237"/>
            <a:ext cx="77628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8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1B7C-32F5-479E-AEDE-CD4A3A5C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3CCD-1BD6-486A-95FB-6AF20871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B5F30-E5EB-46C6-B975-7EE9C267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167731"/>
            <a:ext cx="7896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36</Words>
  <Application>Microsoft Office PowerPoint</Application>
  <PresentationFormat>Widescreen</PresentationFormat>
  <Paragraphs>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Logistic Regression</vt:lpstr>
      <vt:lpstr>Logistic Regression</vt:lpstr>
      <vt:lpstr>Linear Regression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Multi-class classification </vt:lpstr>
      <vt:lpstr>Multi-class classification </vt:lpstr>
      <vt:lpstr>Multi-class classification 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2019-02-21T15:15:15Z</dcterms:created>
  <dcterms:modified xsi:type="dcterms:W3CDTF">2019-03-19T06:36:41Z</dcterms:modified>
</cp:coreProperties>
</file>