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8" r:id="rId5"/>
    <p:sldId id="272" r:id="rId6"/>
    <p:sldId id="273" r:id="rId7"/>
    <p:sldId id="292" r:id="rId8"/>
    <p:sldId id="276" r:id="rId9"/>
    <p:sldId id="277" r:id="rId10"/>
    <p:sldId id="289" r:id="rId11"/>
    <p:sldId id="295" r:id="rId12"/>
    <p:sldId id="294" r:id="rId13"/>
    <p:sldId id="279" r:id="rId14"/>
    <p:sldId id="280" r:id="rId15"/>
    <p:sldId id="281" r:id="rId16"/>
    <p:sldId id="282" r:id="rId17"/>
    <p:sldId id="283" r:id="rId18"/>
    <p:sldId id="284" r:id="rId19"/>
    <p:sldId id="286" r:id="rId20"/>
    <p:sldId id="285" r:id="rId21"/>
    <p:sldId id="287" r:id="rId22"/>
    <p:sldId id="288" r:id="rId23"/>
    <p:sldId id="290" r:id="rId24"/>
    <p:sldId id="291"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3-11-15T04:06:17.140"/>
    </inkml:context>
    <inkml:brush xml:id="br0">
      <inkml:brushProperty name="width" value="0.05292" units="cm"/>
      <inkml:brushProperty name="height" value="0.05292" units="cm"/>
      <inkml:brushProperty name="color" value="#FF0000"/>
    </inkml:brush>
  </inkml:definitions>
  <inkml:trace contextRef="#ctx0" brushRef="#br0">5060 14784 0,'-25'0'141,"25"24"-126,0 1 1,0 0-1,0 25 1,0-26 15,0 26-15,0-25 15,0 24-15,0-24-1,0 25 17,0-25 15,0-1-1,0 1-30,0 0-16,0 0 31,0 0-15,0-1 0,0 1-1,0 0 1,0 0-1,0 0 1,0 0 0,0-1-1,0 26 1,0-25 0,0 24-1,0-24 16,25 25-31</inkml:trace>
  <inkml:trace contextRef="#ctx0" brushRef="#br0" timeOffset="1430.6781">4837 14759 0,'0'25'15,"0"-1"48,50-24-16,-26 0 0,1 0-32,0 0 1,-25 25-1,25-25 1,0 0 0,24 0 15,-24 0 31,0 0-15,0 0-31,-1 0 0,1 0 30,0 0-30,-25 25 187,-25-25-187</inkml:trace>
  <inkml:trace contextRef="#ctx0" brushRef="#br0" timeOffset="3432.4232">4837 15577 0,'25'0'140,"0"0"-108,-1 0-1,1 0-16,0 0 17,25 25-17,-26-25 32,1 0-47,0 25 16,0-25 93,0 0-62,-1 0-31</inkml:trace>
  <inkml:trace contextRef="#ctx0" brushRef="#br0" timeOffset="4568.996">5705 15205 0,'50'0'141,"-26"0"-126,1 0 1,0 0 0,0 0-16,0 0 31,0 0-16,-1 0 1,1 0 0,25 0-1,-25 0 1,-1 0 0,1 0 15</inkml:trace>
  <inkml:trace contextRef="#ctx0" brushRef="#br0" timeOffset="5761.7472">5730 15379 0,'25'0'47,"-1"0"-32,1 0 16,0 0 1,0 0-17,0 0 1,24 0-16,-24 0 31,0 0 0,0 0 1,0 0-1,-1 0-15,1 0 15,0 0-16,0 0 48,0 0 15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3-11-15T04:07:32.021"/>
    </inkml:context>
    <inkml:brush xml:id="br0">
      <inkml:brushProperty name="width" value="0.05292" units="cm"/>
      <inkml:brushProperty name="height" value="0.05292" units="cm"/>
      <inkml:brushProperty name="color" value="#FF0000"/>
    </inkml:brush>
  </inkml:definitions>
  <inkml:trace contextRef="#ctx0" brushRef="#br0">12229 14759 0,'0'25'359,"0"-1"-312,25 1-32,-25 0 1,0 0 0,0 0 15,0-1-31,0 1 16,0 0 30,0 0-46,0 0 16,0-1 15,0 1-15,0 0 0,0 0 30,0 24-30,0-24 15,0 0-31,-25 25 16,25-26 15,0 1-31,0 25 281</inkml:trace>
  <inkml:trace contextRef="#ctx0" brushRef="#br0" timeOffset="2552.849">12005 14808 0,'25'0'219,"0"0"-204,0 0 1,0 0 15,-1 0-15,1 0 0,0 0 15,0 0-16,0 0 1,0 0 0,-1 0-1,1 0 17,25 0 14,-25 0-30,-1 0 0,1 0 15</inkml:trace>
  <inkml:trace contextRef="#ctx0" brushRef="#br0" timeOffset="4300.9497">12129 15354 0,'25'0'188,"0"0"-157,0 0-31,0 0 15,0 0 17,-1 0-17,1 0 32,0 0-47,0 0 16,0 0 46,-1 0-15,1 0-16,25 25 16</inkml:trace>
  <inkml:trace contextRef="#ctx0" brushRef="#br0" timeOffset="5986.367">11708 14883 0</inkml:trace>
  <inkml:trace contextRef="#ctx0" brushRef="#br0" timeOffset="7871.2604">11881 15032 0,'0'24'204,"-24"1"-173,-1 0 0,25 0 16,-25 0-31,0-1 30,0 1 33,1 0-17,-1 0-15,25 0 0,0-1 15,-25 1-46,25 0 0,-25 0 46</inkml:trace>
  <inkml:trace contextRef="#ctx0" brushRef="#br0" timeOffset="9616.3234">11609 14808 0,'24'25'140,"1"0"-124,0 0-16,0 0 31,0-25-15,-1 49-1,1-24 17,0-25 14,-25 25-46,25 0 16,-25-1 0,25 1 31,-1 0-1,1 0-30,0 0 47,-25-1-32,0 1 31,0 0-46,0 0 0,0 0 15,0-1 0,0 1-15,0 0 15,0 0-15,0 0-1,0 0 16,0-1 1,-25 1-1</inkml:trace>
  <inkml:trace contextRef="#ctx0" brushRef="#br0" timeOffset="10648.991">12626 15032 0,'24'0'141,"1"0"-110,0 0 0,0 0-15,24 0-16,-24 0 15,0 0-15,0 0 16,24 0 31,-24 0-32,0 0 1,0 0 0,0 0-1</inkml:trace>
  <inkml:trace contextRef="#ctx0" brushRef="#br0" timeOffset="11588.4388">12725 15180 0,'25'0'109,"24"0"-93,-24 0 15,25 0-15,-26 0-1,1 0 1,0 0 0,0 0-1,0 0 1,-1 0 15,1 0-15</inkml:trace>
  <inkml:trace contextRef="#ctx0" brushRef="#br0" timeOffset="13910.7247">14287 14362 0,'0'50'94,"0"-26"-78,0 1-1,0 0-15,-24 0 16,-1 49-1,25-49 1,-25 25 0,-25-26-1,50 26 17,-24 0-1,24-26 0,0 1-15,-25 0-1,25-50 142,0 0-157,0-24 15</inkml:trace>
  <inkml:trace contextRef="#ctx0" brushRef="#br0" timeOffset="15152.6095">14089 14312 0,'25'0'140,"0"0"-124,-1 0-16,1 0 31,50 50-15,-51-25 0,1-25-1,25 25 1,-50-1-16,25-24 15,0 25-15,-1-25 32,26 25-17,-25 0 1,0-25 15,-25 25-31,0-1 31,24-24-31,1 25 32,-25 25 15,0-25 15,0-1 94,-25-24-124</inkml:trace>
  <inkml:trace contextRef="#ctx0" brushRef="#br0" timeOffset="17927.0904">14436 15379 0,'-24'0'16,"-26"25"-1,25-25 1,0 25-1,25-1 32,-25 26-31,25-25 15,0 0-15,0 24-1,0-24 1,0 0 15,0 0-31,0-1 16,0 1 31,25 0 0,0-25 0,0 0-1,0 0-46,0 0 0,24 0 16,-24 0 15,0 0-15,0 0 0,-1 0 15,1-25-16,-25 0 17,0 1-17,0-1 17,0 0-17,0 0 1,0 0-1,0 1 32,0-1-31,-25 0-16,1 0 47,-1 0 15,0 25 1,0-24-48,25-1 1,-25 25 62</inkml:trace>
  <inkml:trace contextRef="#ctx0" brushRef="#br0" timeOffset="20171.8456">16346 14337 0,'-49'0'109,"24"0"-93,0 0-16,0 0 16,-24 25-1,-1-25 1,25 25 0,0-25-1,1 49-15,-1-49 31,25 25-31,-25-25 32,0 50-17,0-50 1,25 25 0,0-1-1,0 1 1,0 0-1,0 0 1,0 0 0,0-1-1,25-24 17,-25 25-1,25-25-31,0 0 31,0 25-15,-1-25 15,1 0 31,0 0-62,25 0 16,-26 0 0,1 0-1,0 0 1,0 0 0,0 0-1,-25-25 1,24 25 15,1-49-15,-25 24 15,0-25-15,0 25 15,0 1 0,0-26-31,0 25 16,0 0-1,0 1 1,0-26 15,0 25 0,-25 25-15,1 0 47,-1 0-48</inkml:trace>
  <inkml:trace contextRef="#ctx0" brushRef="#br0" timeOffset="24197.8664">15825 15478 0,'0'25'172,"0"0"-156,0 24 15,0-24 16,0 0-16,0 0 16,0 0 0,0-1-47,-24 1 31,24 0 63,-25-25-63,25 25-15,0 0 15,0-1-15,-25 1-1,0 0 220,25-50-220</inkml:trace>
  <inkml:trace contextRef="#ctx0" brushRef="#br0" timeOffset="26039.3578">15627 15329 0,'25'25'63,"24"0"-32,-24-25-15,0 25-16,25-25 31,-26 0-31,-24 25 31,75-1-15,-26 1 46,-24-25-46,0 25 15,25 0-15,-26 0 46,-24-1-46,25 1-1,-25 0 17,25 0-17,-25 0 17,0-1-17,25 1 1,-25 0-1,0 0 17,0 0-17,0-1 1,0 1 0,0 0 15,0 0 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3-11-15T04:24:12.060"/>
    </inkml:context>
    <inkml:brush xml:id="br0">
      <inkml:brushProperty name="width" value="0.05292" units="cm"/>
      <inkml:brushProperty name="height" value="0.05292" units="cm"/>
      <inkml:brushProperty name="color" value="#FF0000"/>
    </inkml:brush>
  </inkml:definitions>
  <inkml:trace contextRef="#ctx0" brushRef="#br0">9128 12080 0,'0'25'140,"0"-1"-124,0 1-16,0 0 16,0 0-1,0 0 1,0 24-16,0 26 15,0-50 1,0-1 0,0 1-1,0 0 1,0 25 0,0-1-1,0-24 1,0 0-1,0 0 17,0-1 46,0 1-47,0 0 16,0 0 94,25-25-110,0 0-16,0 0 1,-1 0 0,26 0-16,-25 0 15,0 0 1,-1 0 0,1 0 30,0 0-30,0 0 15</inkml:trace>
  <inkml:trace contextRef="#ctx0" brushRef="#br0" timeOffset="1">9203 12105 0,'0'-25'141,"74"0"-94,-49 25-32,0 0-15,24 0 16,-24 0 62,0 0-62,0 0 31</inkml:trace>
  <inkml:trace contextRef="#ctx0" brushRef="#br0" timeOffset="2">9550 12229 0,'-25'-25'140,"0"25"-93,0 0-31,25 25-1,0 0 48,0-1-16,0 1-32,0 0 17,0 0 46,0 0-78,0-1 62,0 1-46,0 0 31,0 0 15,0 24-46,0-24 46,0 0-62,0 0 16,25 0 125,0-25-1,0 0-124,0 0 15,24-25 219,-24 25-219,0 0 79,0 0-95</inkml:trace>
  <inkml:trace contextRef="#ctx0" brushRef="#br0" timeOffset="3">9401 12477 0,'25'-25'94,"24"25"-16,-24 0-16,0-25-15,0 25-47,0 0 47</inkml:trace>
  <inkml:trace contextRef="#ctx0" brushRef="#br0" timeOffset="4">9872 12378 0,'25'0'63,"0"0"-17,24 0 1,-24 0-15,0 0-1,0 0 16,0 0 140</inkml:trace>
  <inkml:trace contextRef="#ctx0" brushRef="#br0" timeOffset="5">9897 12477 0,'25'0'141,"0"0"-110,-1 0 16,1 0-31,0 0 31,0 0-1,0 0-46</inkml:trace>
  <inkml:trace contextRef="#ctx0" brushRef="#br0" timeOffset="6">10418 12179 0,'25'0'250,"-25"25"-219,0 0-15,0 0 0,0-1-1,0 1 17,25 0-17,-1 0 16,-24 0 1,0-1-17,0 1 1,0 0 0,0 0 15,0 0-16,0-1 1,0 1 62,0 0-62,0 0 31</inkml:trace>
  <inkml:trace contextRef="#ctx0" brushRef="#br0" timeOffset="7">10542 11906 0,'25'0'203,"24"0"-203,-24 0 16,0 0-1,0 0-15,0 0 16,-1 0-16,1 0 16,0 0 30,0 0 1,0 0 0,-1 0 31,1 0-15,0 25 46,-25 25-109,0-26 16,25 51-1,-25-50 1,0 24 0,0 1-1,0-25 1,0 24 0,0-24-16,0 0 15,0 0-15,0 0 16,0-1-1,0 1-15,0 0 16,0 0 0,0 0 15,0-1 0,0 1-15,0 0-1,0 25 1,0-26-16,0 1 16,0 0-1,0 0 1,0 0 140,-25-25-109,-25 0-31,1 0-1,24 0 1,-25 0-16,1 0 16,-50 0-1,-25 49 1,24-24-1,26 0 1,24-25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D898-E7A9-4E3D-8233-13BED94332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FDB405-09B8-415D-893B-17A038848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B463F2-6E31-407E-8638-2075BE032936}"/>
              </a:ext>
            </a:extLst>
          </p:cNvPr>
          <p:cNvSpPr>
            <a:spLocks noGrp="1"/>
          </p:cNvSpPr>
          <p:nvPr>
            <p:ph type="dt" sz="half" idx="10"/>
          </p:nvPr>
        </p:nvSpPr>
        <p:spPr/>
        <p:txBody>
          <a:bodyPr/>
          <a:lstStyle/>
          <a:p>
            <a:fld id="{774119EF-B63D-4847-A92E-6F5E8B107C3E}" type="datetimeFigureOut">
              <a:rPr lang="en-US" smtClean="0"/>
              <a:t>12/1/2023</a:t>
            </a:fld>
            <a:endParaRPr lang="en-US"/>
          </a:p>
        </p:txBody>
      </p:sp>
      <p:sp>
        <p:nvSpPr>
          <p:cNvPr id="5" name="Footer Placeholder 4">
            <a:extLst>
              <a:ext uri="{FF2B5EF4-FFF2-40B4-BE49-F238E27FC236}">
                <a16:creationId xmlns:a16="http://schemas.microsoft.com/office/drawing/2014/main" id="{F6510AB5-A727-4E53-ABCF-E87D8D60A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58DF7-D827-48A5-8C5D-8B6C8E848262}"/>
              </a:ext>
            </a:extLst>
          </p:cNvPr>
          <p:cNvSpPr>
            <a:spLocks noGrp="1"/>
          </p:cNvSpPr>
          <p:nvPr>
            <p:ph type="sldNum" sz="quarter" idx="12"/>
          </p:nvPr>
        </p:nvSpPr>
        <p:spPr/>
        <p:txBody>
          <a:bodyPr/>
          <a:lstStyle/>
          <a:p>
            <a:fld id="{C3A871B0-86E7-4C50-A51D-95CF733FE4DA}" type="slidenum">
              <a:rPr lang="en-US" smtClean="0"/>
              <a:t>‹#›</a:t>
            </a:fld>
            <a:endParaRPr lang="en-US"/>
          </a:p>
        </p:txBody>
      </p:sp>
    </p:spTree>
    <p:extLst>
      <p:ext uri="{BB962C8B-B14F-4D97-AF65-F5344CB8AC3E}">
        <p14:creationId xmlns:p14="http://schemas.microsoft.com/office/powerpoint/2010/main" val="687096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E7C9-221F-42A0-81F5-91B929C704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ACD807-E8A3-4DE1-AAF9-0C2DC53D59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13995-7F37-4785-949A-CB092CC1E885}"/>
              </a:ext>
            </a:extLst>
          </p:cNvPr>
          <p:cNvSpPr>
            <a:spLocks noGrp="1"/>
          </p:cNvSpPr>
          <p:nvPr>
            <p:ph type="dt" sz="half" idx="10"/>
          </p:nvPr>
        </p:nvSpPr>
        <p:spPr/>
        <p:txBody>
          <a:bodyPr/>
          <a:lstStyle/>
          <a:p>
            <a:fld id="{774119EF-B63D-4847-A92E-6F5E8B107C3E}" type="datetimeFigureOut">
              <a:rPr lang="en-US" smtClean="0"/>
              <a:t>12/1/2023</a:t>
            </a:fld>
            <a:endParaRPr lang="en-US"/>
          </a:p>
        </p:txBody>
      </p:sp>
      <p:sp>
        <p:nvSpPr>
          <p:cNvPr id="5" name="Footer Placeholder 4">
            <a:extLst>
              <a:ext uri="{FF2B5EF4-FFF2-40B4-BE49-F238E27FC236}">
                <a16:creationId xmlns:a16="http://schemas.microsoft.com/office/drawing/2014/main" id="{D08978DB-73EB-4EF1-BDD9-9C77D11F0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52BA9-9E5D-4915-8F4F-623DEE1D4191}"/>
              </a:ext>
            </a:extLst>
          </p:cNvPr>
          <p:cNvSpPr>
            <a:spLocks noGrp="1"/>
          </p:cNvSpPr>
          <p:nvPr>
            <p:ph type="sldNum" sz="quarter" idx="12"/>
          </p:nvPr>
        </p:nvSpPr>
        <p:spPr/>
        <p:txBody>
          <a:bodyPr/>
          <a:lstStyle/>
          <a:p>
            <a:fld id="{C3A871B0-86E7-4C50-A51D-95CF733FE4DA}" type="slidenum">
              <a:rPr lang="en-US" smtClean="0"/>
              <a:t>‹#›</a:t>
            </a:fld>
            <a:endParaRPr lang="en-US"/>
          </a:p>
        </p:txBody>
      </p:sp>
    </p:spTree>
    <p:extLst>
      <p:ext uri="{BB962C8B-B14F-4D97-AF65-F5344CB8AC3E}">
        <p14:creationId xmlns:p14="http://schemas.microsoft.com/office/powerpoint/2010/main" val="31652389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22F99E-796E-4F30-8B97-BB714900C6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B74F61-CCE3-4E08-85F1-F2C940240D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99DA-D20F-4797-86C8-5546B149815F}"/>
              </a:ext>
            </a:extLst>
          </p:cNvPr>
          <p:cNvSpPr>
            <a:spLocks noGrp="1"/>
          </p:cNvSpPr>
          <p:nvPr>
            <p:ph type="dt" sz="half" idx="10"/>
          </p:nvPr>
        </p:nvSpPr>
        <p:spPr/>
        <p:txBody>
          <a:bodyPr/>
          <a:lstStyle/>
          <a:p>
            <a:fld id="{774119EF-B63D-4847-A92E-6F5E8B107C3E}" type="datetimeFigureOut">
              <a:rPr lang="en-US" smtClean="0"/>
              <a:t>12/1/2023</a:t>
            </a:fld>
            <a:endParaRPr lang="en-US"/>
          </a:p>
        </p:txBody>
      </p:sp>
      <p:sp>
        <p:nvSpPr>
          <p:cNvPr id="5" name="Footer Placeholder 4">
            <a:extLst>
              <a:ext uri="{FF2B5EF4-FFF2-40B4-BE49-F238E27FC236}">
                <a16:creationId xmlns:a16="http://schemas.microsoft.com/office/drawing/2014/main" id="{2B739C7C-34BC-4A25-91E4-1C47247EE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D07866-5567-4690-A70F-20C2E69754C0}"/>
              </a:ext>
            </a:extLst>
          </p:cNvPr>
          <p:cNvSpPr>
            <a:spLocks noGrp="1"/>
          </p:cNvSpPr>
          <p:nvPr>
            <p:ph type="sldNum" sz="quarter" idx="12"/>
          </p:nvPr>
        </p:nvSpPr>
        <p:spPr/>
        <p:txBody>
          <a:bodyPr/>
          <a:lstStyle/>
          <a:p>
            <a:fld id="{C3A871B0-86E7-4C50-A51D-95CF733FE4DA}" type="slidenum">
              <a:rPr lang="en-US" smtClean="0"/>
              <a:t>‹#›</a:t>
            </a:fld>
            <a:endParaRPr lang="en-US"/>
          </a:p>
        </p:txBody>
      </p:sp>
    </p:spTree>
    <p:extLst>
      <p:ext uri="{BB962C8B-B14F-4D97-AF65-F5344CB8AC3E}">
        <p14:creationId xmlns:p14="http://schemas.microsoft.com/office/powerpoint/2010/main" val="22575905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4119EF-B63D-4847-A92E-6F5E8B107C3E}"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871B0-86E7-4C50-A51D-95CF733FE4DA}" type="slidenum">
              <a:rPr lang="en-US" smtClean="0"/>
              <a:t>‹#›</a:t>
            </a:fld>
            <a:endParaRPr lang="en-US"/>
          </a:p>
        </p:txBody>
      </p:sp>
    </p:spTree>
    <p:extLst>
      <p:ext uri="{BB962C8B-B14F-4D97-AF65-F5344CB8AC3E}">
        <p14:creationId xmlns:p14="http://schemas.microsoft.com/office/powerpoint/2010/main" val="1137926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367D-E5BA-4A6F-8921-9135719F67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901284-678A-4C34-85F0-794D4C1D16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9BD1BA-DBEC-41E5-B469-526F00EB3CEC}"/>
              </a:ext>
            </a:extLst>
          </p:cNvPr>
          <p:cNvSpPr>
            <a:spLocks noGrp="1"/>
          </p:cNvSpPr>
          <p:nvPr>
            <p:ph type="dt" sz="half" idx="10"/>
          </p:nvPr>
        </p:nvSpPr>
        <p:spPr/>
        <p:txBody>
          <a:bodyPr/>
          <a:lstStyle/>
          <a:p>
            <a:fld id="{774119EF-B63D-4847-A92E-6F5E8B107C3E}" type="datetimeFigureOut">
              <a:rPr lang="en-US" smtClean="0"/>
              <a:t>12/1/2023</a:t>
            </a:fld>
            <a:endParaRPr lang="en-US"/>
          </a:p>
        </p:txBody>
      </p:sp>
      <p:sp>
        <p:nvSpPr>
          <p:cNvPr id="5" name="Footer Placeholder 4">
            <a:extLst>
              <a:ext uri="{FF2B5EF4-FFF2-40B4-BE49-F238E27FC236}">
                <a16:creationId xmlns:a16="http://schemas.microsoft.com/office/drawing/2014/main" id="{A962276C-E278-4977-9980-412336D510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AB371-6DEB-49F0-9CFA-2583F3AB16FB}"/>
              </a:ext>
            </a:extLst>
          </p:cNvPr>
          <p:cNvSpPr>
            <a:spLocks noGrp="1"/>
          </p:cNvSpPr>
          <p:nvPr>
            <p:ph type="sldNum" sz="quarter" idx="12"/>
          </p:nvPr>
        </p:nvSpPr>
        <p:spPr/>
        <p:txBody>
          <a:bodyPr/>
          <a:lstStyle/>
          <a:p>
            <a:fld id="{C3A871B0-86E7-4C50-A51D-95CF733FE4DA}" type="slidenum">
              <a:rPr lang="en-US" smtClean="0"/>
              <a:t>‹#›</a:t>
            </a:fld>
            <a:endParaRPr lang="en-US"/>
          </a:p>
        </p:txBody>
      </p:sp>
    </p:spTree>
    <p:extLst>
      <p:ext uri="{BB962C8B-B14F-4D97-AF65-F5344CB8AC3E}">
        <p14:creationId xmlns:p14="http://schemas.microsoft.com/office/powerpoint/2010/main" val="28248995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DD1E-1C1A-4B0B-9DE4-37755410BB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665119-AE7B-4E51-A880-D766155F4D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443BDC-5315-406B-9652-F20FE721F5E3}"/>
              </a:ext>
            </a:extLst>
          </p:cNvPr>
          <p:cNvSpPr>
            <a:spLocks noGrp="1"/>
          </p:cNvSpPr>
          <p:nvPr>
            <p:ph type="dt" sz="half" idx="10"/>
          </p:nvPr>
        </p:nvSpPr>
        <p:spPr/>
        <p:txBody>
          <a:bodyPr/>
          <a:lstStyle/>
          <a:p>
            <a:fld id="{774119EF-B63D-4847-A92E-6F5E8B107C3E}" type="datetimeFigureOut">
              <a:rPr lang="en-US" smtClean="0"/>
              <a:t>12/1/2023</a:t>
            </a:fld>
            <a:endParaRPr lang="en-US"/>
          </a:p>
        </p:txBody>
      </p:sp>
      <p:sp>
        <p:nvSpPr>
          <p:cNvPr id="5" name="Footer Placeholder 4">
            <a:extLst>
              <a:ext uri="{FF2B5EF4-FFF2-40B4-BE49-F238E27FC236}">
                <a16:creationId xmlns:a16="http://schemas.microsoft.com/office/drawing/2014/main" id="{7F796A7D-9853-43CD-A7F7-198CD6773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77C08-3AC4-44A7-BB66-03E3F0FEC797}"/>
              </a:ext>
            </a:extLst>
          </p:cNvPr>
          <p:cNvSpPr>
            <a:spLocks noGrp="1"/>
          </p:cNvSpPr>
          <p:nvPr>
            <p:ph type="sldNum" sz="quarter" idx="12"/>
          </p:nvPr>
        </p:nvSpPr>
        <p:spPr/>
        <p:txBody>
          <a:bodyPr/>
          <a:lstStyle/>
          <a:p>
            <a:fld id="{C3A871B0-86E7-4C50-A51D-95CF733FE4DA}" type="slidenum">
              <a:rPr lang="en-US" smtClean="0"/>
              <a:t>‹#›</a:t>
            </a:fld>
            <a:endParaRPr lang="en-US"/>
          </a:p>
        </p:txBody>
      </p:sp>
    </p:spTree>
    <p:extLst>
      <p:ext uri="{BB962C8B-B14F-4D97-AF65-F5344CB8AC3E}">
        <p14:creationId xmlns:p14="http://schemas.microsoft.com/office/powerpoint/2010/main" val="23411578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EE2A-AC61-4307-A2EF-E801D40360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6BEBAE-32A4-487A-B1A0-4D06E6ECEC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7DB4BA-24EB-46B9-8FB8-866964041E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766EA9-4D71-418C-9083-BDCC228A24D7}"/>
              </a:ext>
            </a:extLst>
          </p:cNvPr>
          <p:cNvSpPr>
            <a:spLocks noGrp="1"/>
          </p:cNvSpPr>
          <p:nvPr>
            <p:ph type="dt" sz="half" idx="10"/>
          </p:nvPr>
        </p:nvSpPr>
        <p:spPr/>
        <p:txBody>
          <a:bodyPr/>
          <a:lstStyle/>
          <a:p>
            <a:fld id="{774119EF-B63D-4847-A92E-6F5E8B107C3E}" type="datetimeFigureOut">
              <a:rPr lang="en-US" smtClean="0"/>
              <a:t>12/1/2023</a:t>
            </a:fld>
            <a:endParaRPr lang="en-US"/>
          </a:p>
        </p:txBody>
      </p:sp>
      <p:sp>
        <p:nvSpPr>
          <p:cNvPr id="6" name="Footer Placeholder 5">
            <a:extLst>
              <a:ext uri="{FF2B5EF4-FFF2-40B4-BE49-F238E27FC236}">
                <a16:creationId xmlns:a16="http://schemas.microsoft.com/office/drawing/2014/main" id="{9C11C3BE-09AF-436C-92D0-8E55EAF51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D3FBE4-5E12-48E4-829C-863B0DB6E1B1}"/>
              </a:ext>
            </a:extLst>
          </p:cNvPr>
          <p:cNvSpPr>
            <a:spLocks noGrp="1"/>
          </p:cNvSpPr>
          <p:nvPr>
            <p:ph type="sldNum" sz="quarter" idx="12"/>
          </p:nvPr>
        </p:nvSpPr>
        <p:spPr/>
        <p:txBody>
          <a:bodyPr/>
          <a:lstStyle/>
          <a:p>
            <a:fld id="{C3A871B0-86E7-4C50-A51D-95CF733FE4DA}" type="slidenum">
              <a:rPr lang="en-US" smtClean="0"/>
              <a:t>‹#›</a:t>
            </a:fld>
            <a:endParaRPr lang="en-US"/>
          </a:p>
        </p:txBody>
      </p:sp>
    </p:spTree>
    <p:extLst>
      <p:ext uri="{BB962C8B-B14F-4D97-AF65-F5344CB8AC3E}">
        <p14:creationId xmlns:p14="http://schemas.microsoft.com/office/powerpoint/2010/main" val="3128199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9A69-9B18-4985-86E0-CB1847465E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7FA0DF-DD51-4BEA-88C8-3B14F8D02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493C9F-F6A8-4C93-BC26-4DF3DD91D3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351A92-B830-4E17-BE42-31080547FA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9838FE-27CD-4D56-97D9-CE68F6DEC0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E0396F-6A36-437D-A5A2-0B94BEE52791}"/>
              </a:ext>
            </a:extLst>
          </p:cNvPr>
          <p:cNvSpPr>
            <a:spLocks noGrp="1"/>
          </p:cNvSpPr>
          <p:nvPr>
            <p:ph type="dt" sz="half" idx="10"/>
          </p:nvPr>
        </p:nvSpPr>
        <p:spPr/>
        <p:txBody>
          <a:bodyPr/>
          <a:lstStyle/>
          <a:p>
            <a:fld id="{774119EF-B63D-4847-A92E-6F5E8B107C3E}" type="datetimeFigureOut">
              <a:rPr lang="en-US" smtClean="0"/>
              <a:t>12/1/2023</a:t>
            </a:fld>
            <a:endParaRPr lang="en-US"/>
          </a:p>
        </p:txBody>
      </p:sp>
      <p:sp>
        <p:nvSpPr>
          <p:cNvPr id="8" name="Footer Placeholder 7">
            <a:extLst>
              <a:ext uri="{FF2B5EF4-FFF2-40B4-BE49-F238E27FC236}">
                <a16:creationId xmlns:a16="http://schemas.microsoft.com/office/drawing/2014/main" id="{D915F257-8E60-42D9-AE59-754730A4A3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325342-1264-4B92-A055-3B38323CA460}"/>
              </a:ext>
            </a:extLst>
          </p:cNvPr>
          <p:cNvSpPr>
            <a:spLocks noGrp="1"/>
          </p:cNvSpPr>
          <p:nvPr>
            <p:ph type="sldNum" sz="quarter" idx="12"/>
          </p:nvPr>
        </p:nvSpPr>
        <p:spPr/>
        <p:txBody>
          <a:bodyPr/>
          <a:lstStyle/>
          <a:p>
            <a:fld id="{C3A871B0-86E7-4C50-A51D-95CF733FE4DA}" type="slidenum">
              <a:rPr lang="en-US" smtClean="0"/>
              <a:t>‹#›</a:t>
            </a:fld>
            <a:endParaRPr lang="en-US"/>
          </a:p>
        </p:txBody>
      </p:sp>
    </p:spTree>
    <p:extLst>
      <p:ext uri="{BB962C8B-B14F-4D97-AF65-F5344CB8AC3E}">
        <p14:creationId xmlns:p14="http://schemas.microsoft.com/office/powerpoint/2010/main" val="31460687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BA77A-1C89-4F26-8E11-95D1A7822A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A1DB48-69D4-4455-BA41-038DCC611CF2}"/>
              </a:ext>
            </a:extLst>
          </p:cNvPr>
          <p:cNvSpPr>
            <a:spLocks noGrp="1"/>
          </p:cNvSpPr>
          <p:nvPr>
            <p:ph type="dt" sz="half" idx="10"/>
          </p:nvPr>
        </p:nvSpPr>
        <p:spPr/>
        <p:txBody>
          <a:bodyPr/>
          <a:lstStyle/>
          <a:p>
            <a:fld id="{774119EF-B63D-4847-A92E-6F5E8B107C3E}" type="datetimeFigureOut">
              <a:rPr lang="en-US" smtClean="0"/>
              <a:t>12/1/2023</a:t>
            </a:fld>
            <a:endParaRPr lang="en-US"/>
          </a:p>
        </p:txBody>
      </p:sp>
      <p:sp>
        <p:nvSpPr>
          <p:cNvPr id="4" name="Footer Placeholder 3">
            <a:extLst>
              <a:ext uri="{FF2B5EF4-FFF2-40B4-BE49-F238E27FC236}">
                <a16:creationId xmlns:a16="http://schemas.microsoft.com/office/drawing/2014/main" id="{316B24C5-9EF1-40EA-87E3-443178E944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9E2DD6-6718-4EC1-BAA4-AFE20D146481}"/>
              </a:ext>
            </a:extLst>
          </p:cNvPr>
          <p:cNvSpPr>
            <a:spLocks noGrp="1"/>
          </p:cNvSpPr>
          <p:nvPr>
            <p:ph type="sldNum" sz="quarter" idx="12"/>
          </p:nvPr>
        </p:nvSpPr>
        <p:spPr/>
        <p:txBody>
          <a:bodyPr/>
          <a:lstStyle/>
          <a:p>
            <a:fld id="{C3A871B0-86E7-4C50-A51D-95CF733FE4DA}" type="slidenum">
              <a:rPr lang="en-US" smtClean="0"/>
              <a:t>‹#›</a:t>
            </a:fld>
            <a:endParaRPr lang="en-US"/>
          </a:p>
        </p:txBody>
      </p:sp>
    </p:spTree>
    <p:extLst>
      <p:ext uri="{BB962C8B-B14F-4D97-AF65-F5344CB8AC3E}">
        <p14:creationId xmlns:p14="http://schemas.microsoft.com/office/powerpoint/2010/main" val="30965478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D08B0F-8865-4432-A84F-1ECF8ADD42AE}"/>
              </a:ext>
            </a:extLst>
          </p:cNvPr>
          <p:cNvSpPr>
            <a:spLocks noGrp="1"/>
          </p:cNvSpPr>
          <p:nvPr>
            <p:ph type="dt" sz="half" idx="10"/>
          </p:nvPr>
        </p:nvSpPr>
        <p:spPr/>
        <p:txBody>
          <a:bodyPr/>
          <a:lstStyle/>
          <a:p>
            <a:fld id="{774119EF-B63D-4847-A92E-6F5E8B107C3E}" type="datetimeFigureOut">
              <a:rPr lang="en-US" smtClean="0"/>
              <a:t>12/1/2023</a:t>
            </a:fld>
            <a:endParaRPr lang="en-US"/>
          </a:p>
        </p:txBody>
      </p:sp>
      <p:sp>
        <p:nvSpPr>
          <p:cNvPr id="3" name="Footer Placeholder 2">
            <a:extLst>
              <a:ext uri="{FF2B5EF4-FFF2-40B4-BE49-F238E27FC236}">
                <a16:creationId xmlns:a16="http://schemas.microsoft.com/office/drawing/2014/main" id="{31096D96-D5F9-4452-8D8A-243C621743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78E87C-A002-4E8B-AB2F-DDB753BF6278}"/>
              </a:ext>
            </a:extLst>
          </p:cNvPr>
          <p:cNvSpPr>
            <a:spLocks noGrp="1"/>
          </p:cNvSpPr>
          <p:nvPr>
            <p:ph type="sldNum" sz="quarter" idx="12"/>
          </p:nvPr>
        </p:nvSpPr>
        <p:spPr/>
        <p:txBody>
          <a:bodyPr/>
          <a:lstStyle/>
          <a:p>
            <a:fld id="{C3A871B0-86E7-4C50-A51D-95CF733FE4DA}" type="slidenum">
              <a:rPr lang="en-US" smtClean="0"/>
              <a:t>‹#›</a:t>
            </a:fld>
            <a:endParaRPr lang="en-US"/>
          </a:p>
        </p:txBody>
      </p:sp>
    </p:spTree>
    <p:extLst>
      <p:ext uri="{BB962C8B-B14F-4D97-AF65-F5344CB8AC3E}">
        <p14:creationId xmlns:p14="http://schemas.microsoft.com/office/powerpoint/2010/main" val="177323377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2648-C9E8-4BD2-A353-CB46A2F954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F892AA-A920-45D6-9629-5C508CAFB5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74F50D-3B74-4801-B195-D9510E3D3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DBC26E-F725-4F84-A262-A77C7E03B3C5}"/>
              </a:ext>
            </a:extLst>
          </p:cNvPr>
          <p:cNvSpPr>
            <a:spLocks noGrp="1"/>
          </p:cNvSpPr>
          <p:nvPr>
            <p:ph type="dt" sz="half" idx="10"/>
          </p:nvPr>
        </p:nvSpPr>
        <p:spPr/>
        <p:txBody>
          <a:bodyPr/>
          <a:lstStyle/>
          <a:p>
            <a:fld id="{774119EF-B63D-4847-A92E-6F5E8B107C3E}" type="datetimeFigureOut">
              <a:rPr lang="en-US" smtClean="0"/>
              <a:t>12/1/2023</a:t>
            </a:fld>
            <a:endParaRPr lang="en-US"/>
          </a:p>
        </p:txBody>
      </p:sp>
      <p:sp>
        <p:nvSpPr>
          <p:cNvPr id="6" name="Footer Placeholder 5">
            <a:extLst>
              <a:ext uri="{FF2B5EF4-FFF2-40B4-BE49-F238E27FC236}">
                <a16:creationId xmlns:a16="http://schemas.microsoft.com/office/drawing/2014/main" id="{1BB98716-302B-4F21-B6B7-3FBCE8513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D9E6AD-C1D1-4473-BB3E-DAFE2E26613E}"/>
              </a:ext>
            </a:extLst>
          </p:cNvPr>
          <p:cNvSpPr>
            <a:spLocks noGrp="1"/>
          </p:cNvSpPr>
          <p:nvPr>
            <p:ph type="sldNum" sz="quarter" idx="12"/>
          </p:nvPr>
        </p:nvSpPr>
        <p:spPr/>
        <p:txBody>
          <a:bodyPr/>
          <a:lstStyle/>
          <a:p>
            <a:fld id="{C3A871B0-86E7-4C50-A51D-95CF733FE4DA}" type="slidenum">
              <a:rPr lang="en-US" smtClean="0"/>
              <a:t>‹#›</a:t>
            </a:fld>
            <a:endParaRPr lang="en-US"/>
          </a:p>
        </p:txBody>
      </p:sp>
    </p:spTree>
    <p:extLst>
      <p:ext uri="{BB962C8B-B14F-4D97-AF65-F5344CB8AC3E}">
        <p14:creationId xmlns:p14="http://schemas.microsoft.com/office/powerpoint/2010/main" val="8958489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82D5-DDAF-4657-9FA7-A4F8D9D33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6520B6-2856-425E-9B3D-3483F3F6AD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180C40-7EF8-4FB7-99B7-8B2DC948C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63F8F-9AD9-4AA2-AE64-AFCC00D34B97}"/>
              </a:ext>
            </a:extLst>
          </p:cNvPr>
          <p:cNvSpPr>
            <a:spLocks noGrp="1"/>
          </p:cNvSpPr>
          <p:nvPr>
            <p:ph type="dt" sz="half" idx="10"/>
          </p:nvPr>
        </p:nvSpPr>
        <p:spPr/>
        <p:txBody>
          <a:bodyPr/>
          <a:lstStyle/>
          <a:p>
            <a:fld id="{774119EF-B63D-4847-A92E-6F5E8B107C3E}" type="datetimeFigureOut">
              <a:rPr lang="en-US" smtClean="0"/>
              <a:t>12/1/2023</a:t>
            </a:fld>
            <a:endParaRPr lang="en-US"/>
          </a:p>
        </p:txBody>
      </p:sp>
      <p:sp>
        <p:nvSpPr>
          <p:cNvPr id="6" name="Footer Placeholder 5">
            <a:extLst>
              <a:ext uri="{FF2B5EF4-FFF2-40B4-BE49-F238E27FC236}">
                <a16:creationId xmlns:a16="http://schemas.microsoft.com/office/drawing/2014/main" id="{DFA09D0C-8664-4B3B-9332-0E96AFB328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103492-0015-40A8-BC16-34AC05F5E61A}"/>
              </a:ext>
            </a:extLst>
          </p:cNvPr>
          <p:cNvSpPr>
            <a:spLocks noGrp="1"/>
          </p:cNvSpPr>
          <p:nvPr>
            <p:ph type="sldNum" sz="quarter" idx="12"/>
          </p:nvPr>
        </p:nvSpPr>
        <p:spPr/>
        <p:txBody>
          <a:bodyPr/>
          <a:lstStyle/>
          <a:p>
            <a:fld id="{C3A871B0-86E7-4C50-A51D-95CF733FE4DA}" type="slidenum">
              <a:rPr lang="en-US" smtClean="0"/>
              <a:t>‹#›</a:t>
            </a:fld>
            <a:endParaRPr lang="en-US"/>
          </a:p>
        </p:txBody>
      </p:sp>
    </p:spTree>
    <p:extLst>
      <p:ext uri="{BB962C8B-B14F-4D97-AF65-F5344CB8AC3E}">
        <p14:creationId xmlns:p14="http://schemas.microsoft.com/office/powerpoint/2010/main" val="3973364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D74250-103C-44EA-A1BB-5D2D985080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F8D049-079E-44E0-8AD9-1FD3726AB5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1FDF3-6C74-47B4-BD4B-D335D83D44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119EF-B63D-4847-A92E-6F5E8B107C3E}" type="datetimeFigureOut">
              <a:rPr lang="en-US" smtClean="0"/>
              <a:t>12/1/2023</a:t>
            </a:fld>
            <a:endParaRPr lang="en-US"/>
          </a:p>
        </p:txBody>
      </p:sp>
      <p:sp>
        <p:nvSpPr>
          <p:cNvPr id="5" name="Footer Placeholder 4">
            <a:extLst>
              <a:ext uri="{FF2B5EF4-FFF2-40B4-BE49-F238E27FC236}">
                <a16:creationId xmlns:a16="http://schemas.microsoft.com/office/drawing/2014/main" id="{87210760-AB6D-4731-B4B7-7E349C3F10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293D1C-3716-41AA-BDC9-C334CEB682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A871B0-86E7-4C50-A51D-95CF733FE4DA}" type="slidenum">
              <a:rPr lang="en-US" smtClean="0"/>
              <a:t>‹#›</a:t>
            </a:fld>
            <a:endParaRPr lang="en-US"/>
          </a:p>
        </p:txBody>
      </p:sp>
    </p:spTree>
    <p:extLst>
      <p:ext uri="{BB962C8B-B14F-4D97-AF65-F5344CB8AC3E}">
        <p14:creationId xmlns:p14="http://schemas.microsoft.com/office/powerpoint/2010/main" val="2435071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15.emf"/><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4.emf"/><Relationship Id="rId4" Type="http://schemas.openxmlformats.org/officeDocument/2006/relationships/customXml" Target="../ink/ink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customXml" Target="../ink/ink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watch?v=8klqIM9UvA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DFE8-BB9D-4A2E-9A09-B90D92A39D60}"/>
              </a:ext>
            </a:extLst>
          </p:cNvPr>
          <p:cNvSpPr>
            <a:spLocks noGrp="1"/>
          </p:cNvSpPr>
          <p:nvPr>
            <p:ph type="ctrTitle"/>
          </p:nvPr>
        </p:nvSpPr>
        <p:spPr/>
        <p:txBody>
          <a:bodyPr/>
          <a:lstStyle/>
          <a:p>
            <a:r>
              <a:rPr lang="en-US" dirty="0"/>
              <a:t>PCA(Principle Component Analysis)</a:t>
            </a:r>
          </a:p>
        </p:txBody>
      </p:sp>
    </p:spTree>
    <p:extLst>
      <p:ext uri="{BB962C8B-B14F-4D97-AF65-F5344CB8AC3E}">
        <p14:creationId xmlns:p14="http://schemas.microsoft.com/office/powerpoint/2010/main" val="2568278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97BA-0C10-4B28-86FF-3F9DBE95C386}"/>
              </a:ext>
            </a:extLst>
          </p:cNvPr>
          <p:cNvSpPr>
            <a:spLocks noGrp="1"/>
          </p:cNvSpPr>
          <p:nvPr>
            <p:ph type="title"/>
          </p:nvPr>
        </p:nvSpPr>
        <p:spPr/>
        <p:txBody>
          <a:bodyPr/>
          <a:lstStyle/>
          <a:p>
            <a:r>
              <a:rPr lang="en-US" b="1" dirty="0" smtClean="0"/>
              <a:t>Advantages</a:t>
            </a:r>
            <a:endParaRPr lang="en-US" dirty="0"/>
          </a:p>
        </p:txBody>
      </p:sp>
      <p:sp>
        <p:nvSpPr>
          <p:cNvPr id="3" name="Rectangle 2"/>
          <p:cNvSpPr/>
          <p:nvPr/>
        </p:nvSpPr>
        <p:spPr>
          <a:xfrm>
            <a:off x="838199" y="2136339"/>
            <a:ext cx="10630989" cy="3139321"/>
          </a:xfrm>
          <a:prstGeom prst="rect">
            <a:avLst/>
          </a:prstGeom>
        </p:spPr>
        <p:txBody>
          <a:bodyPr wrap="square">
            <a:spAutoFit/>
          </a:bodyPr>
          <a:lstStyle/>
          <a:p>
            <a:pPr marL="285750" indent="-285750" algn="just">
              <a:buFont typeface="Wingdings" panose="05000000000000000000" pitchFamily="2" charset="2"/>
              <a:buChar char="§"/>
            </a:pPr>
            <a:r>
              <a:rPr lang="en-US" dirty="0"/>
              <a:t>By reducing the data to two dimensions, you can easily visualize </a:t>
            </a:r>
            <a:r>
              <a:rPr lang="en-US" dirty="0" smtClean="0"/>
              <a:t>it and </a:t>
            </a:r>
            <a:r>
              <a:rPr lang="en-US" dirty="0"/>
              <a:t>Prevents Overfitting.</a:t>
            </a:r>
          </a:p>
          <a:p>
            <a:pPr marL="285750" indent="-285750" algn="just">
              <a:buFont typeface="Wingdings" panose="05000000000000000000" pitchFamily="2" charset="2"/>
              <a:buChar char="§"/>
            </a:pPr>
            <a:r>
              <a:rPr lang="en-US" dirty="0"/>
              <a:t>PCA removes </a:t>
            </a:r>
            <a:r>
              <a:rPr lang="en-US" dirty="0" err="1"/>
              <a:t>multicollinearity</a:t>
            </a:r>
            <a:r>
              <a:rPr lang="en-US" dirty="0"/>
              <a:t>. </a:t>
            </a:r>
            <a:r>
              <a:rPr lang="en-US" dirty="0" err="1"/>
              <a:t>Multicollinearity</a:t>
            </a:r>
            <a:r>
              <a:rPr lang="en-US" dirty="0"/>
              <a:t> arises when two features are correlated. PCA produces a set of new orthogonal axes to represent the data, which, as the name suggests, are uncorrelated.</a:t>
            </a:r>
          </a:p>
          <a:p>
            <a:pPr marL="285750" indent="-285750" algn="just">
              <a:buFont typeface="Wingdings" panose="05000000000000000000" pitchFamily="2" charset="2"/>
              <a:buChar char="§"/>
            </a:pPr>
            <a:r>
              <a:rPr lang="en-US" dirty="0"/>
              <a:t>PCA removes noise. By reducing the number of dimensions in the data, PCA can help remove noisy and irrelevant features.</a:t>
            </a:r>
          </a:p>
          <a:p>
            <a:pPr marL="285750" indent="-285750" algn="just">
              <a:buFont typeface="Wingdings" panose="05000000000000000000" pitchFamily="2" charset="2"/>
              <a:buChar char="§"/>
            </a:pPr>
            <a:r>
              <a:rPr lang="en-US" dirty="0"/>
              <a:t>PCA reduces model parameters: PCA can help reduce the number of parameters in machine learning models.</a:t>
            </a:r>
          </a:p>
          <a:p>
            <a:pPr marL="285750" indent="-285750" algn="just">
              <a:buFont typeface="Wingdings" panose="05000000000000000000" pitchFamily="2" charset="2"/>
              <a:buChar char="§"/>
            </a:pPr>
            <a:r>
              <a:rPr lang="en-US" dirty="0"/>
              <a:t>PCA reduces model training time. By reducing the number of dimensions, PCA simplifies the calculations involved in a model, leading to faster training times.</a:t>
            </a:r>
          </a:p>
          <a:p>
            <a:endParaRPr lang="en-US" dirty="0"/>
          </a:p>
        </p:txBody>
      </p:sp>
    </p:spTree>
    <p:extLst>
      <p:ext uri="{BB962C8B-B14F-4D97-AF65-F5344CB8AC3E}">
        <p14:creationId xmlns:p14="http://schemas.microsoft.com/office/powerpoint/2010/main" val="1394086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97BA-0C10-4B28-86FF-3F9DBE95C386}"/>
              </a:ext>
            </a:extLst>
          </p:cNvPr>
          <p:cNvSpPr>
            <a:spLocks noGrp="1"/>
          </p:cNvSpPr>
          <p:nvPr>
            <p:ph type="title"/>
          </p:nvPr>
        </p:nvSpPr>
        <p:spPr/>
        <p:txBody>
          <a:bodyPr/>
          <a:lstStyle/>
          <a:p>
            <a:r>
              <a:rPr lang="en-US" b="1" dirty="0"/>
              <a:t>D</a:t>
            </a:r>
            <a:r>
              <a:rPr lang="en-US" b="1" dirty="0" smtClean="0"/>
              <a:t>isadvantages</a:t>
            </a:r>
            <a:endParaRPr lang="en-US" dirty="0"/>
          </a:p>
        </p:txBody>
      </p:sp>
      <p:sp>
        <p:nvSpPr>
          <p:cNvPr id="3" name="Rectangle 2"/>
          <p:cNvSpPr/>
          <p:nvPr/>
        </p:nvSpPr>
        <p:spPr>
          <a:xfrm>
            <a:off x="838200" y="2136339"/>
            <a:ext cx="10515600" cy="2862322"/>
          </a:xfrm>
          <a:prstGeom prst="rect">
            <a:avLst/>
          </a:prstGeom>
        </p:spPr>
        <p:txBody>
          <a:bodyPr wrap="square">
            <a:spAutoFit/>
          </a:bodyPr>
          <a:lstStyle/>
          <a:p>
            <a:pPr marL="285750" indent="-285750">
              <a:buFont typeface="Wingdings" panose="05000000000000000000" pitchFamily="2" charset="2"/>
              <a:buChar char="§"/>
            </a:pPr>
            <a:r>
              <a:rPr lang="en-US" dirty="0"/>
              <a:t>By reducing the data to two dimensions, you can easily visualize it</a:t>
            </a:r>
            <a:r>
              <a:rPr lang="en-US" dirty="0" smtClean="0"/>
              <a:t>.</a:t>
            </a:r>
          </a:p>
          <a:p>
            <a:pPr marL="285750" indent="-285750">
              <a:buFont typeface="Wingdings" panose="05000000000000000000" pitchFamily="2" charset="2"/>
              <a:buChar char="§"/>
            </a:pPr>
            <a:r>
              <a:rPr lang="en-US" dirty="0"/>
              <a:t>PCA transforms the original input variables into new principal components (or dimensions). The new dimensions offer no interpretability</a:t>
            </a:r>
            <a:r>
              <a:rPr lang="en-US" dirty="0" smtClean="0"/>
              <a:t>.</a:t>
            </a:r>
          </a:p>
          <a:p>
            <a:pPr marL="285750" indent="-285750">
              <a:buFont typeface="Wingdings" panose="05000000000000000000" pitchFamily="2" charset="2"/>
              <a:buChar char="§"/>
            </a:pPr>
            <a:r>
              <a:rPr lang="en-US" dirty="0"/>
              <a:t>While PCA simplifies the data and removes noise, it always leads to some loss of information when we reduce dimensions</a:t>
            </a:r>
            <a:r>
              <a:rPr lang="en-US" dirty="0" smtClean="0"/>
              <a:t>.</a:t>
            </a:r>
          </a:p>
          <a:p>
            <a:pPr marL="285750" indent="-285750">
              <a:buFont typeface="Wingdings" panose="05000000000000000000" pitchFamily="2" charset="2"/>
              <a:buChar char="§"/>
            </a:pPr>
            <a:r>
              <a:rPr lang="en-US" dirty="0"/>
              <a:t>PCA is a linear dimensionality reduction technique, but not all real-world datasets may be linear</a:t>
            </a:r>
            <a:r>
              <a:rPr lang="en-US" dirty="0" smtClean="0"/>
              <a:t>.</a:t>
            </a:r>
          </a:p>
          <a:p>
            <a:pPr marL="285750" indent="-285750">
              <a:buFont typeface="Wingdings" panose="05000000000000000000" pitchFamily="2" charset="2"/>
              <a:buChar char="§"/>
            </a:pPr>
            <a:r>
              <a:rPr lang="en-US" dirty="0"/>
              <a:t>PCA gets affected by outliers. This can distort the principal components and affect the accuracy of the results.</a:t>
            </a:r>
          </a:p>
          <a:p>
            <a:endParaRPr lang="en-US" dirty="0"/>
          </a:p>
        </p:txBody>
      </p:sp>
    </p:spTree>
    <p:extLst>
      <p:ext uri="{BB962C8B-B14F-4D97-AF65-F5344CB8AC3E}">
        <p14:creationId xmlns:p14="http://schemas.microsoft.com/office/powerpoint/2010/main" val="1030625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97BA-0C10-4B28-86FF-3F9DBE95C386}"/>
              </a:ext>
            </a:extLst>
          </p:cNvPr>
          <p:cNvSpPr>
            <a:spLocks noGrp="1"/>
          </p:cNvSpPr>
          <p:nvPr>
            <p:ph type="title"/>
          </p:nvPr>
        </p:nvSpPr>
        <p:spPr/>
        <p:txBody>
          <a:bodyPr/>
          <a:lstStyle/>
          <a:p>
            <a:r>
              <a:rPr lang="en-US" b="1" dirty="0" smtClean="0"/>
              <a:t>Applications</a:t>
            </a:r>
            <a:endParaRPr lang="en-US" dirty="0"/>
          </a:p>
        </p:txBody>
      </p:sp>
      <p:sp>
        <p:nvSpPr>
          <p:cNvPr id="3" name="Rectangle 2"/>
          <p:cNvSpPr/>
          <p:nvPr/>
        </p:nvSpPr>
        <p:spPr>
          <a:xfrm>
            <a:off x="838200" y="2136339"/>
            <a:ext cx="8305800" cy="1477328"/>
          </a:xfrm>
          <a:prstGeom prst="rect">
            <a:avLst/>
          </a:prstGeom>
        </p:spPr>
        <p:txBody>
          <a:bodyPr wrap="square">
            <a:spAutoFit/>
          </a:bodyPr>
          <a:lstStyle/>
          <a:p>
            <a:pPr marL="285750" indent="-285750">
              <a:buFont typeface="Wingdings" panose="05000000000000000000" pitchFamily="2" charset="2"/>
              <a:buChar char="§"/>
            </a:pPr>
            <a:r>
              <a:rPr lang="en-US" dirty="0" smtClean="0"/>
              <a:t>PCA </a:t>
            </a:r>
            <a:r>
              <a:rPr lang="en-US" dirty="0"/>
              <a:t>is used to visualize multidimensional data.</a:t>
            </a:r>
          </a:p>
          <a:p>
            <a:pPr marL="285750" indent="-285750">
              <a:buFont typeface="Wingdings" panose="05000000000000000000" pitchFamily="2" charset="2"/>
              <a:buChar char="§"/>
            </a:pPr>
            <a:r>
              <a:rPr lang="en-US" dirty="0"/>
              <a:t>It is used to reduce the number of dimensions in healthcare data.</a:t>
            </a:r>
          </a:p>
          <a:p>
            <a:pPr marL="285750" indent="-285750">
              <a:buFont typeface="Wingdings" panose="05000000000000000000" pitchFamily="2" charset="2"/>
              <a:buChar char="§"/>
            </a:pPr>
            <a:r>
              <a:rPr lang="en-US" dirty="0"/>
              <a:t>PCA can help resize an image.</a:t>
            </a:r>
          </a:p>
          <a:p>
            <a:pPr marL="285750" indent="-285750">
              <a:buFont typeface="Wingdings" panose="05000000000000000000" pitchFamily="2" charset="2"/>
              <a:buChar char="§"/>
            </a:pPr>
            <a:r>
              <a:rPr lang="en-US" dirty="0"/>
              <a:t>It can be used in finance to analyze stock data and forecast returns.</a:t>
            </a:r>
          </a:p>
          <a:p>
            <a:pPr marL="285750" indent="-285750">
              <a:buFont typeface="Wingdings" panose="05000000000000000000" pitchFamily="2" charset="2"/>
              <a:buChar char="§"/>
            </a:pPr>
            <a:r>
              <a:rPr lang="en-US" dirty="0"/>
              <a:t>PCA helps to find patterns in the high-dimensional datasets.</a:t>
            </a:r>
          </a:p>
        </p:txBody>
      </p:sp>
    </p:spTree>
    <p:extLst>
      <p:ext uri="{BB962C8B-B14F-4D97-AF65-F5344CB8AC3E}">
        <p14:creationId xmlns:p14="http://schemas.microsoft.com/office/powerpoint/2010/main" val="1730076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97BA-0C10-4B28-86FF-3F9DBE95C386}"/>
              </a:ext>
            </a:extLst>
          </p:cNvPr>
          <p:cNvSpPr>
            <a:spLocks noGrp="1"/>
          </p:cNvSpPr>
          <p:nvPr>
            <p:ph type="title"/>
          </p:nvPr>
        </p:nvSpPr>
        <p:spPr/>
        <p:txBody>
          <a:bodyPr/>
          <a:lstStyle/>
          <a:p>
            <a:r>
              <a:rPr lang="en-US" b="1" dirty="0" smtClean="0"/>
              <a:t>Solved Problem</a:t>
            </a:r>
            <a:endParaRPr lang="en-US" dirty="0"/>
          </a:p>
        </p:txBody>
      </p:sp>
      <p:pic>
        <p:nvPicPr>
          <p:cNvPr id="3" name="Picture 2"/>
          <p:cNvPicPr>
            <a:picLocks noChangeAspect="1"/>
          </p:cNvPicPr>
          <p:nvPr/>
        </p:nvPicPr>
        <p:blipFill>
          <a:blip r:embed="rId2"/>
          <a:stretch>
            <a:fillRect/>
          </a:stretch>
        </p:blipFill>
        <p:spPr>
          <a:xfrm>
            <a:off x="2143125" y="1690688"/>
            <a:ext cx="7905750" cy="2971800"/>
          </a:xfrm>
          <a:prstGeom prst="rect">
            <a:avLst/>
          </a:prstGeom>
        </p:spPr>
      </p:pic>
    </p:spTree>
    <p:extLst>
      <p:ext uri="{BB962C8B-B14F-4D97-AF65-F5344CB8AC3E}">
        <p14:creationId xmlns:p14="http://schemas.microsoft.com/office/powerpoint/2010/main" val="3608043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97BA-0C10-4B28-86FF-3F9DBE95C386}"/>
              </a:ext>
            </a:extLst>
          </p:cNvPr>
          <p:cNvSpPr>
            <a:spLocks noGrp="1"/>
          </p:cNvSpPr>
          <p:nvPr>
            <p:ph type="title"/>
          </p:nvPr>
        </p:nvSpPr>
        <p:spPr/>
        <p:txBody>
          <a:bodyPr/>
          <a:lstStyle/>
          <a:p>
            <a:r>
              <a:rPr lang="en-US" b="1" dirty="0" smtClean="0"/>
              <a:t>Solved Problem</a:t>
            </a:r>
            <a:endParaRPr lang="en-US" dirty="0"/>
          </a:p>
        </p:txBody>
      </p:sp>
      <p:pic>
        <p:nvPicPr>
          <p:cNvPr id="4" name="Picture 3"/>
          <p:cNvPicPr>
            <a:picLocks noChangeAspect="1"/>
          </p:cNvPicPr>
          <p:nvPr/>
        </p:nvPicPr>
        <p:blipFill>
          <a:blip r:embed="rId2"/>
          <a:stretch>
            <a:fillRect/>
          </a:stretch>
        </p:blipFill>
        <p:spPr>
          <a:xfrm>
            <a:off x="2105025" y="1690688"/>
            <a:ext cx="8377306" cy="3808775"/>
          </a:xfrm>
          <a:prstGeom prst="rect">
            <a:avLst/>
          </a:prstGeom>
        </p:spPr>
      </p:pic>
    </p:spTree>
    <p:extLst>
      <p:ext uri="{BB962C8B-B14F-4D97-AF65-F5344CB8AC3E}">
        <p14:creationId xmlns:p14="http://schemas.microsoft.com/office/powerpoint/2010/main" val="3633019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97BA-0C10-4B28-86FF-3F9DBE95C386}"/>
              </a:ext>
            </a:extLst>
          </p:cNvPr>
          <p:cNvSpPr>
            <a:spLocks noGrp="1"/>
          </p:cNvSpPr>
          <p:nvPr>
            <p:ph type="title"/>
          </p:nvPr>
        </p:nvSpPr>
        <p:spPr/>
        <p:txBody>
          <a:bodyPr/>
          <a:lstStyle/>
          <a:p>
            <a:r>
              <a:rPr lang="en-US" b="1" dirty="0" smtClean="0"/>
              <a:t>Solved Problem</a:t>
            </a:r>
            <a:endParaRPr lang="en-US" dirty="0"/>
          </a:p>
        </p:txBody>
      </p:sp>
      <p:pic>
        <p:nvPicPr>
          <p:cNvPr id="3" name="Picture 2"/>
          <p:cNvPicPr>
            <a:picLocks noChangeAspect="1"/>
          </p:cNvPicPr>
          <p:nvPr/>
        </p:nvPicPr>
        <p:blipFill>
          <a:blip r:embed="rId2"/>
          <a:stretch>
            <a:fillRect/>
          </a:stretch>
        </p:blipFill>
        <p:spPr>
          <a:xfrm>
            <a:off x="2105025" y="1995487"/>
            <a:ext cx="7981950" cy="2867025"/>
          </a:xfrm>
          <a:prstGeom prst="rect">
            <a:avLst/>
          </a:prstGeom>
        </p:spPr>
      </p:pic>
      <p:pic>
        <p:nvPicPr>
          <p:cNvPr id="4" name="Picture 3"/>
          <p:cNvPicPr>
            <a:picLocks noChangeAspect="1"/>
          </p:cNvPicPr>
          <p:nvPr/>
        </p:nvPicPr>
        <p:blipFill>
          <a:blip r:embed="rId3"/>
          <a:stretch>
            <a:fillRect/>
          </a:stretch>
        </p:blipFill>
        <p:spPr>
          <a:xfrm>
            <a:off x="2105025" y="4762772"/>
            <a:ext cx="5038725" cy="1695450"/>
          </a:xfrm>
          <a:prstGeom prst="rect">
            <a:avLst/>
          </a:prstGeom>
        </p:spPr>
      </p:pic>
    </p:spTree>
    <p:extLst>
      <p:ext uri="{BB962C8B-B14F-4D97-AF65-F5344CB8AC3E}">
        <p14:creationId xmlns:p14="http://schemas.microsoft.com/office/powerpoint/2010/main" val="2223565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97BA-0C10-4B28-86FF-3F9DBE95C386}"/>
              </a:ext>
            </a:extLst>
          </p:cNvPr>
          <p:cNvSpPr>
            <a:spLocks noGrp="1"/>
          </p:cNvSpPr>
          <p:nvPr>
            <p:ph type="title"/>
          </p:nvPr>
        </p:nvSpPr>
        <p:spPr/>
        <p:txBody>
          <a:bodyPr/>
          <a:lstStyle/>
          <a:p>
            <a:r>
              <a:rPr lang="en-US" b="1" dirty="0" smtClean="0"/>
              <a:t>Solved Problem</a:t>
            </a:r>
            <a:endParaRPr lang="en-US" dirty="0"/>
          </a:p>
        </p:txBody>
      </p:sp>
      <p:pic>
        <p:nvPicPr>
          <p:cNvPr id="3" name="Picture 2"/>
          <p:cNvPicPr>
            <a:picLocks noChangeAspect="1"/>
          </p:cNvPicPr>
          <p:nvPr/>
        </p:nvPicPr>
        <p:blipFill>
          <a:blip r:embed="rId2"/>
          <a:stretch>
            <a:fillRect/>
          </a:stretch>
        </p:blipFill>
        <p:spPr>
          <a:xfrm>
            <a:off x="2709862" y="2390775"/>
            <a:ext cx="6772275" cy="2076450"/>
          </a:xfrm>
          <a:prstGeom prst="rect">
            <a:avLst/>
          </a:prstGeom>
        </p:spPr>
      </p:pic>
      <p:pic>
        <p:nvPicPr>
          <p:cNvPr id="4" name="Picture 3"/>
          <p:cNvPicPr>
            <a:picLocks noChangeAspect="1"/>
          </p:cNvPicPr>
          <p:nvPr/>
        </p:nvPicPr>
        <p:blipFill>
          <a:blip r:embed="rId3"/>
          <a:stretch>
            <a:fillRect/>
          </a:stretch>
        </p:blipFill>
        <p:spPr>
          <a:xfrm>
            <a:off x="3914774" y="4604930"/>
            <a:ext cx="4362450" cy="1619250"/>
          </a:xfrm>
          <a:prstGeom prst="rect">
            <a:avLst/>
          </a:prstGeom>
        </p:spPr>
      </p:pic>
    </p:spTree>
    <p:extLst>
      <p:ext uri="{BB962C8B-B14F-4D97-AF65-F5344CB8AC3E}">
        <p14:creationId xmlns:p14="http://schemas.microsoft.com/office/powerpoint/2010/main" val="4105449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97BA-0C10-4B28-86FF-3F9DBE95C386}"/>
              </a:ext>
            </a:extLst>
          </p:cNvPr>
          <p:cNvSpPr>
            <a:spLocks noGrp="1"/>
          </p:cNvSpPr>
          <p:nvPr>
            <p:ph type="title"/>
          </p:nvPr>
        </p:nvSpPr>
        <p:spPr/>
        <p:txBody>
          <a:bodyPr/>
          <a:lstStyle/>
          <a:p>
            <a:r>
              <a:rPr lang="en-US" b="1" dirty="0" smtClean="0"/>
              <a:t>Solved Problem</a:t>
            </a:r>
            <a:endParaRPr lang="en-US" dirty="0"/>
          </a:p>
        </p:txBody>
      </p:sp>
      <p:pic>
        <p:nvPicPr>
          <p:cNvPr id="3" name="Picture 2"/>
          <p:cNvPicPr>
            <a:picLocks noChangeAspect="1"/>
          </p:cNvPicPr>
          <p:nvPr/>
        </p:nvPicPr>
        <p:blipFill>
          <a:blip r:embed="rId2"/>
          <a:stretch>
            <a:fillRect/>
          </a:stretch>
        </p:blipFill>
        <p:spPr>
          <a:xfrm>
            <a:off x="2114550" y="2033587"/>
            <a:ext cx="7962900" cy="2790825"/>
          </a:xfrm>
          <a:prstGeom prst="rect">
            <a:avLst/>
          </a:prstGeom>
        </p:spPr>
      </p:pic>
      <p:pic>
        <p:nvPicPr>
          <p:cNvPr id="4" name="Picture 3"/>
          <p:cNvPicPr>
            <a:picLocks noChangeAspect="1"/>
          </p:cNvPicPr>
          <p:nvPr/>
        </p:nvPicPr>
        <p:blipFill>
          <a:blip r:embed="rId3"/>
          <a:stretch>
            <a:fillRect/>
          </a:stretch>
        </p:blipFill>
        <p:spPr>
          <a:xfrm>
            <a:off x="2398802" y="4998992"/>
            <a:ext cx="1228725" cy="85725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741320" y="5313240"/>
              <a:ext cx="473760" cy="321840"/>
            </p14:xfrm>
          </p:contentPart>
        </mc:Choice>
        <mc:Fallback xmlns="">
          <p:pic>
            <p:nvPicPr>
              <p:cNvPr id="5" name="Ink 4"/>
              <p:cNvPicPr/>
              <p:nvPr/>
            </p:nvPicPr>
            <p:blipFill>
              <a:blip r:embed="rId5"/>
              <a:stretch>
                <a:fillRect/>
              </a:stretch>
            </p:blipFill>
            <p:spPr>
              <a:xfrm>
                <a:off x="1731960" y="5303880"/>
                <a:ext cx="49248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4179240" y="5152320"/>
              <a:ext cx="1705680" cy="572040"/>
            </p14:xfrm>
          </p:contentPart>
        </mc:Choice>
        <mc:Fallback xmlns="">
          <p:pic>
            <p:nvPicPr>
              <p:cNvPr id="6" name="Ink 5"/>
              <p:cNvPicPr/>
              <p:nvPr/>
            </p:nvPicPr>
            <p:blipFill>
              <a:blip r:embed="rId7"/>
              <a:stretch>
                <a:fillRect/>
              </a:stretch>
            </p:blipFill>
            <p:spPr>
              <a:xfrm>
                <a:off x="4169880" y="5142960"/>
                <a:ext cx="1724400" cy="590760"/>
              </a:xfrm>
              <a:prstGeom prst="rect">
                <a:avLst/>
              </a:prstGeom>
            </p:spPr>
          </p:pic>
        </mc:Fallback>
      </mc:AlternateContent>
      <p:pic>
        <p:nvPicPr>
          <p:cNvPr id="7" name="Picture 6"/>
          <p:cNvPicPr>
            <a:picLocks noChangeAspect="1"/>
          </p:cNvPicPr>
          <p:nvPr/>
        </p:nvPicPr>
        <p:blipFill>
          <a:blip r:embed="rId8"/>
          <a:stretch>
            <a:fillRect/>
          </a:stretch>
        </p:blipFill>
        <p:spPr>
          <a:xfrm>
            <a:off x="5764122" y="3115318"/>
            <a:ext cx="2257425" cy="1200150"/>
          </a:xfrm>
          <a:prstGeom prst="rect">
            <a:avLst/>
          </a:prstGeom>
        </p:spPr>
      </p:pic>
    </p:spTree>
    <p:extLst>
      <p:ext uri="{BB962C8B-B14F-4D97-AF65-F5344CB8AC3E}">
        <p14:creationId xmlns:p14="http://schemas.microsoft.com/office/powerpoint/2010/main" val="367904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97BA-0C10-4B28-86FF-3F9DBE95C386}"/>
              </a:ext>
            </a:extLst>
          </p:cNvPr>
          <p:cNvSpPr>
            <a:spLocks noGrp="1"/>
          </p:cNvSpPr>
          <p:nvPr>
            <p:ph type="title"/>
          </p:nvPr>
        </p:nvSpPr>
        <p:spPr/>
        <p:txBody>
          <a:bodyPr/>
          <a:lstStyle/>
          <a:p>
            <a:r>
              <a:rPr lang="en-US" b="1" dirty="0" smtClean="0"/>
              <a:t>Solved Problem</a:t>
            </a:r>
            <a:endParaRPr lang="en-US" dirty="0"/>
          </a:p>
        </p:txBody>
      </p:sp>
      <p:pic>
        <p:nvPicPr>
          <p:cNvPr id="4" name="Picture 3"/>
          <p:cNvPicPr>
            <a:picLocks noChangeAspect="1"/>
          </p:cNvPicPr>
          <p:nvPr/>
        </p:nvPicPr>
        <p:blipFill>
          <a:blip r:embed="rId2"/>
          <a:stretch>
            <a:fillRect/>
          </a:stretch>
        </p:blipFill>
        <p:spPr>
          <a:xfrm>
            <a:off x="2448005" y="1384118"/>
            <a:ext cx="7479766" cy="3379680"/>
          </a:xfrm>
          <a:prstGeom prst="rect">
            <a:avLst/>
          </a:prstGeom>
        </p:spPr>
      </p:pic>
      <p:pic>
        <p:nvPicPr>
          <p:cNvPr id="5" name="Picture 4"/>
          <p:cNvPicPr>
            <a:picLocks noChangeAspect="1"/>
          </p:cNvPicPr>
          <p:nvPr/>
        </p:nvPicPr>
        <p:blipFill>
          <a:blip r:embed="rId3"/>
          <a:stretch>
            <a:fillRect/>
          </a:stretch>
        </p:blipFill>
        <p:spPr>
          <a:xfrm>
            <a:off x="1063342" y="4976966"/>
            <a:ext cx="5800725" cy="1343025"/>
          </a:xfrm>
          <a:prstGeom prst="rect">
            <a:avLst/>
          </a:prstGeom>
        </p:spPr>
      </p:pic>
      <p:pic>
        <p:nvPicPr>
          <p:cNvPr id="7" name="Picture 6"/>
          <p:cNvPicPr>
            <a:picLocks noChangeAspect="1"/>
          </p:cNvPicPr>
          <p:nvPr/>
        </p:nvPicPr>
        <p:blipFill>
          <a:blip r:embed="rId4"/>
          <a:stretch>
            <a:fillRect/>
          </a:stretch>
        </p:blipFill>
        <p:spPr>
          <a:xfrm>
            <a:off x="7082108" y="4938304"/>
            <a:ext cx="3929880" cy="1381687"/>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p14:cNvContentPartPr/>
              <p14:nvPr/>
            </p14:nvContentPartPr>
            <p14:xfrm>
              <a:off x="8577942" y="6304496"/>
              <a:ext cx="652320" cy="339840"/>
            </p14:xfrm>
          </p:contentPart>
        </mc:Choice>
        <mc:Fallback xmlns="">
          <p:pic>
            <p:nvPicPr>
              <p:cNvPr id="8" name="Ink 7"/>
              <p:cNvPicPr/>
              <p:nvPr/>
            </p:nvPicPr>
            <p:blipFill>
              <a:blip r:embed="rId6"/>
              <a:stretch>
                <a:fillRect/>
              </a:stretch>
            </p:blipFill>
            <p:spPr>
              <a:xfrm>
                <a:off x="8568582" y="6295136"/>
                <a:ext cx="671040" cy="358560"/>
              </a:xfrm>
              <a:prstGeom prst="rect">
                <a:avLst/>
              </a:prstGeom>
            </p:spPr>
          </p:pic>
        </mc:Fallback>
      </mc:AlternateContent>
    </p:spTree>
    <p:extLst>
      <p:ext uri="{BB962C8B-B14F-4D97-AF65-F5344CB8AC3E}">
        <p14:creationId xmlns:p14="http://schemas.microsoft.com/office/powerpoint/2010/main" val="1022835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97BA-0C10-4B28-86FF-3F9DBE95C386}"/>
              </a:ext>
            </a:extLst>
          </p:cNvPr>
          <p:cNvSpPr>
            <a:spLocks noGrp="1"/>
          </p:cNvSpPr>
          <p:nvPr>
            <p:ph type="title"/>
          </p:nvPr>
        </p:nvSpPr>
        <p:spPr/>
        <p:txBody>
          <a:bodyPr/>
          <a:lstStyle/>
          <a:p>
            <a:r>
              <a:rPr lang="en-US" b="1" dirty="0" smtClean="0"/>
              <a:t>Solved Problem</a:t>
            </a:r>
            <a:endParaRPr lang="en-US" dirty="0"/>
          </a:p>
        </p:txBody>
      </p:sp>
      <p:pic>
        <p:nvPicPr>
          <p:cNvPr id="3" name="Picture 2"/>
          <p:cNvPicPr>
            <a:picLocks noChangeAspect="1"/>
          </p:cNvPicPr>
          <p:nvPr/>
        </p:nvPicPr>
        <p:blipFill>
          <a:blip r:embed="rId2"/>
          <a:stretch>
            <a:fillRect/>
          </a:stretch>
        </p:blipFill>
        <p:spPr>
          <a:xfrm>
            <a:off x="2124075" y="1709737"/>
            <a:ext cx="7943850" cy="3438525"/>
          </a:xfrm>
          <a:prstGeom prst="rect">
            <a:avLst/>
          </a:prstGeom>
        </p:spPr>
      </p:pic>
    </p:spTree>
    <p:extLst>
      <p:ext uri="{BB962C8B-B14F-4D97-AF65-F5344CB8AC3E}">
        <p14:creationId xmlns:p14="http://schemas.microsoft.com/office/powerpoint/2010/main" val="1205355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59429" y="1690688"/>
            <a:ext cx="7446323" cy="3717335"/>
          </a:xfrm>
          <a:prstGeom prst="rect">
            <a:avLst/>
          </a:prstGeo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540210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97BA-0C10-4B28-86FF-3F9DBE95C386}"/>
              </a:ext>
            </a:extLst>
          </p:cNvPr>
          <p:cNvSpPr>
            <a:spLocks noGrp="1"/>
          </p:cNvSpPr>
          <p:nvPr>
            <p:ph type="title"/>
          </p:nvPr>
        </p:nvSpPr>
        <p:spPr/>
        <p:txBody>
          <a:bodyPr/>
          <a:lstStyle/>
          <a:p>
            <a:r>
              <a:rPr lang="en-US" b="1" dirty="0" smtClean="0"/>
              <a:t>Solved Problem</a:t>
            </a:r>
            <a:endParaRPr lang="en-US" dirty="0"/>
          </a:p>
        </p:txBody>
      </p:sp>
      <p:pic>
        <p:nvPicPr>
          <p:cNvPr id="6" name="Picture 5"/>
          <p:cNvPicPr>
            <a:picLocks noChangeAspect="1"/>
          </p:cNvPicPr>
          <p:nvPr/>
        </p:nvPicPr>
        <p:blipFill>
          <a:blip r:embed="rId2"/>
          <a:stretch>
            <a:fillRect/>
          </a:stretch>
        </p:blipFill>
        <p:spPr>
          <a:xfrm>
            <a:off x="1688668" y="1563484"/>
            <a:ext cx="8814664" cy="3896790"/>
          </a:xfrm>
          <a:prstGeom prst="rect">
            <a:avLst/>
          </a:prstGeom>
        </p:spPr>
      </p:pic>
    </p:spTree>
    <p:extLst>
      <p:ext uri="{BB962C8B-B14F-4D97-AF65-F5344CB8AC3E}">
        <p14:creationId xmlns:p14="http://schemas.microsoft.com/office/powerpoint/2010/main" val="37388421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97BA-0C10-4B28-86FF-3F9DBE95C386}"/>
              </a:ext>
            </a:extLst>
          </p:cNvPr>
          <p:cNvSpPr>
            <a:spLocks noGrp="1"/>
          </p:cNvSpPr>
          <p:nvPr>
            <p:ph type="title"/>
          </p:nvPr>
        </p:nvSpPr>
        <p:spPr/>
        <p:txBody>
          <a:bodyPr/>
          <a:lstStyle/>
          <a:p>
            <a:r>
              <a:rPr lang="en-US" b="1" dirty="0" smtClean="0"/>
              <a:t>Solved Problem</a:t>
            </a:r>
            <a:endParaRPr lang="en-US" dirty="0"/>
          </a:p>
        </p:txBody>
      </p:sp>
      <p:pic>
        <p:nvPicPr>
          <p:cNvPr id="3" name="Picture 2"/>
          <p:cNvPicPr>
            <a:picLocks noChangeAspect="1"/>
          </p:cNvPicPr>
          <p:nvPr/>
        </p:nvPicPr>
        <p:blipFill>
          <a:blip r:embed="rId2"/>
          <a:stretch>
            <a:fillRect/>
          </a:stretch>
        </p:blipFill>
        <p:spPr>
          <a:xfrm>
            <a:off x="2071687" y="1590675"/>
            <a:ext cx="8048625" cy="3676650"/>
          </a:xfrm>
          <a:prstGeom prst="rect">
            <a:avLst/>
          </a:prstGeom>
        </p:spPr>
      </p:pic>
    </p:spTree>
    <p:extLst>
      <p:ext uri="{BB962C8B-B14F-4D97-AF65-F5344CB8AC3E}">
        <p14:creationId xmlns:p14="http://schemas.microsoft.com/office/powerpoint/2010/main" val="95317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97BA-0C10-4B28-86FF-3F9DBE95C386}"/>
              </a:ext>
            </a:extLst>
          </p:cNvPr>
          <p:cNvSpPr>
            <a:spLocks noGrp="1"/>
          </p:cNvSpPr>
          <p:nvPr>
            <p:ph type="title"/>
          </p:nvPr>
        </p:nvSpPr>
        <p:spPr/>
        <p:txBody>
          <a:bodyPr/>
          <a:lstStyle/>
          <a:p>
            <a:r>
              <a:rPr lang="en-US" b="1" dirty="0" smtClean="0"/>
              <a:t>Solved Problem</a:t>
            </a:r>
            <a:endParaRPr lang="en-US" dirty="0"/>
          </a:p>
        </p:txBody>
      </p:sp>
      <p:pic>
        <p:nvPicPr>
          <p:cNvPr id="3" name="Picture 2"/>
          <p:cNvPicPr>
            <a:picLocks noChangeAspect="1"/>
          </p:cNvPicPr>
          <p:nvPr/>
        </p:nvPicPr>
        <p:blipFill>
          <a:blip r:embed="rId2"/>
          <a:stretch>
            <a:fillRect/>
          </a:stretch>
        </p:blipFill>
        <p:spPr>
          <a:xfrm>
            <a:off x="2100262" y="1690688"/>
            <a:ext cx="7991475" cy="3514725"/>
          </a:xfrm>
          <a:prstGeom prst="rect">
            <a:avLst/>
          </a:prstGeom>
        </p:spPr>
      </p:pic>
    </p:spTree>
    <p:extLst>
      <p:ext uri="{BB962C8B-B14F-4D97-AF65-F5344CB8AC3E}">
        <p14:creationId xmlns:p14="http://schemas.microsoft.com/office/powerpoint/2010/main" val="2316984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97BA-0C10-4B28-86FF-3F9DBE95C386}"/>
              </a:ext>
            </a:extLst>
          </p:cNvPr>
          <p:cNvSpPr>
            <a:spLocks noGrp="1"/>
          </p:cNvSpPr>
          <p:nvPr>
            <p:ph type="title"/>
          </p:nvPr>
        </p:nvSpPr>
        <p:spPr/>
        <p:txBody>
          <a:bodyPr/>
          <a:lstStyle/>
          <a:p>
            <a:r>
              <a:rPr lang="en-US" b="1" dirty="0" smtClean="0"/>
              <a:t>Solved Problem</a:t>
            </a:r>
            <a:endParaRPr lang="en-US" dirty="0"/>
          </a:p>
        </p:txBody>
      </p:sp>
      <p:pic>
        <p:nvPicPr>
          <p:cNvPr id="3" name="Picture 2"/>
          <p:cNvPicPr>
            <a:picLocks noChangeAspect="1"/>
          </p:cNvPicPr>
          <p:nvPr/>
        </p:nvPicPr>
        <p:blipFill>
          <a:blip r:embed="rId2"/>
          <a:stretch>
            <a:fillRect/>
          </a:stretch>
        </p:blipFill>
        <p:spPr>
          <a:xfrm>
            <a:off x="1382894" y="1690688"/>
            <a:ext cx="8597129" cy="3796135"/>
          </a:xfrm>
          <a:prstGeom prst="rect">
            <a:avLst/>
          </a:prstGeom>
        </p:spPr>
      </p:pic>
      <p:sp>
        <p:nvSpPr>
          <p:cNvPr id="4" name="Rectangle 3"/>
          <p:cNvSpPr/>
          <p:nvPr/>
        </p:nvSpPr>
        <p:spPr>
          <a:xfrm>
            <a:off x="1382894" y="5603966"/>
            <a:ext cx="5004843" cy="770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Mean will becomes origin for </a:t>
            </a:r>
            <a:r>
              <a:rPr lang="en-US" dirty="0" err="1" smtClean="0"/>
              <a:t>eigen</a:t>
            </a:r>
            <a:r>
              <a:rPr lang="en-US" dirty="0" smtClean="0"/>
              <a:t> vectors</a:t>
            </a:r>
            <a:endParaRPr lang="en-US" dirty="0"/>
          </a:p>
        </p:txBody>
      </p:sp>
    </p:spTree>
    <p:extLst>
      <p:ext uri="{BB962C8B-B14F-4D97-AF65-F5344CB8AC3E}">
        <p14:creationId xmlns:p14="http://schemas.microsoft.com/office/powerpoint/2010/main" val="3905745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97BA-0C10-4B28-86FF-3F9DBE95C386}"/>
              </a:ext>
            </a:extLst>
          </p:cNvPr>
          <p:cNvSpPr>
            <a:spLocks noGrp="1"/>
          </p:cNvSpPr>
          <p:nvPr>
            <p:ph type="title"/>
          </p:nvPr>
        </p:nvSpPr>
        <p:spPr/>
        <p:txBody>
          <a:bodyPr/>
          <a:lstStyle/>
          <a:p>
            <a:r>
              <a:rPr lang="en-US" b="1" dirty="0" smtClean="0"/>
              <a:t>Solved Problem</a:t>
            </a:r>
            <a:endParaRPr lang="en-US" dirty="0"/>
          </a:p>
        </p:txBody>
      </p:sp>
      <p:pic>
        <p:nvPicPr>
          <p:cNvPr id="3" name="Picture 2"/>
          <p:cNvPicPr>
            <a:picLocks noChangeAspect="1"/>
          </p:cNvPicPr>
          <p:nvPr/>
        </p:nvPicPr>
        <p:blipFill>
          <a:blip r:embed="rId2"/>
          <a:stretch>
            <a:fillRect/>
          </a:stretch>
        </p:blipFill>
        <p:spPr>
          <a:xfrm>
            <a:off x="1792127" y="1690688"/>
            <a:ext cx="8607745" cy="3760062"/>
          </a:xfrm>
          <a:prstGeom prst="rect">
            <a:avLst/>
          </a:prstGeom>
        </p:spPr>
      </p:pic>
    </p:spTree>
    <p:extLst>
      <p:ext uri="{BB962C8B-B14F-4D97-AF65-F5344CB8AC3E}">
        <p14:creationId xmlns:p14="http://schemas.microsoft.com/office/powerpoint/2010/main" val="4225684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7DF2-2999-4C11-BDC8-135E4AAF860C}"/>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01E3CFCB-B310-4C10-88BC-8681C54F4E23}"/>
              </a:ext>
            </a:extLst>
          </p:cNvPr>
          <p:cNvSpPr>
            <a:spLocks noGrp="1"/>
          </p:cNvSpPr>
          <p:nvPr>
            <p:ph idx="1"/>
          </p:nvPr>
        </p:nvSpPr>
        <p:spPr/>
        <p:txBody>
          <a:bodyPr/>
          <a:lstStyle/>
          <a:p>
            <a:pPr marL="0" indent="0">
              <a:buNone/>
            </a:pPr>
            <a:r>
              <a:rPr lang="en-US" dirty="0">
                <a:hlinkClick r:id="rId2"/>
              </a:rPr>
              <a:t>https://</a:t>
            </a:r>
            <a:r>
              <a:rPr lang="en-US" dirty="0" smtClean="0">
                <a:hlinkClick r:id="rId2"/>
              </a:rPr>
              <a:t>www.youtube.com/watch?v=8klqIM9UvAc</a:t>
            </a:r>
            <a:endParaRPr lang="en-US" dirty="0" smtClean="0"/>
          </a:p>
          <a:p>
            <a:pPr marL="0" indent="0">
              <a:buNone/>
            </a:pPr>
            <a:r>
              <a:rPr lang="en-US" dirty="0"/>
              <a:t>https://www.youtube.com/watch?v=ZtS6sQUAh0c</a:t>
            </a:r>
          </a:p>
        </p:txBody>
      </p:sp>
    </p:spTree>
    <p:extLst>
      <p:ext uri="{BB962C8B-B14F-4D97-AF65-F5344CB8AC3E}">
        <p14:creationId xmlns:p14="http://schemas.microsoft.com/office/powerpoint/2010/main" val="3393917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98054" y="1690688"/>
            <a:ext cx="7395891" cy="3777301"/>
          </a:xfrm>
          <a:prstGeom prst="rect">
            <a:avLst/>
          </a:prstGeom>
        </p:spPr>
      </p:pic>
    </p:spTree>
    <p:extLst>
      <p:ext uri="{BB962C8B-B14F-4D97-AF65-F5344CB8AC3E}">
        <p14:creationId xmlns:p14="http://schemas.microsoft.com/office/powerpoint/2010/main" val="1362126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97BA-0C10-4B28-86FF-3F9DBE95C386}"/>
              </a:ext>
            </a:extLst>
          </p:cNvPr>
          <p:cNvSpPr>
            <a:spLocks noGrp="1"/>
          </p:cNvSpPr>
          <p:nvPr>
            <p:ph type="title"/>
          </p:nvPr>
        </p:nvSpPr>
        <p:spPr/>
        <p:txBody>
          <a:bodyPr/>
          <a:lstStyle/>
          <a:p>
            <a:r>
              <a:rPr lang="en-US" b="1" dirty="0"/>
              <a:t>Curse of Dimensionality</a:t>
            </a:r>
            <a:endParaRPr lang="en-US" dirty="0"/>
          </a:p>
        </p:txBody>
      </p:sp>
      <p:sp>
        <p:nvSpPr>
          <p:cNvPr id="4" name="Rectangle 3"/>
          <p:cNvSpPr/>
          <p:nvPr/>
        </p:nvSpPr>
        <p:spPr>
          <a:xfrm>
            <a:off x="1171302" y="1841863"/>
            <a:ext cx="9849395" cy="27040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b="1" dirty="0"/>
              <a:t>Curse of Dimensionality </a:t>
            </a:r>
            <a:r>
              <a:rPr lang="en-US" dirty="0"/>
              <a:t>refers to a set of problems that arise when working with high-dimensional data. The dimension of a dataset corresponds to the number of attributes/features that exist in a dataset. A dataset with a large number of attributes, generally of the order of a hundred or more, is referred to as high dimensional data. Some of the difficulties that come with high dimensional data manifest during analyzing or visualizing the data to identify patterns, and some manifest while training machine learning models. The difficulties related to training machine learning models due to high dimensional data is referred to as ‘Curse of Dimensionality’.</a:t>
            </a:r>
          </a:p>
        </p:txBody>
      </p:sp>
    </p:spTree>
    <p:extLst>
      <p:ext uri="{BB962C8B-B14F-4D97-AF65-F5344CB8AC3E}">
        <p14:creationId xmlns:p14="http://schemas.microsoft.com/office/powerpoint/2010/main" val="1646506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19776" y="1690688"/>
            <a:ext cx="8152448" cy="3736116"/>
          </a:xfrm>
          <a:prstGeom prst="rect">
            <a:avLst/>
          </a:prstGeom>
        </p:spPr>
      </p:pic>
    </p:spTree>
    <p:extLst>
      <p:ext uri="{BB962C8B-B14F-4D97-AF65-F5344CB8AC3E}">
        <p14:creationId xmlns:p14="http://schemas.microsoft.com/office/powerpoint/2010/main" val="3295609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97BA-0C10-4B28-86FF-3F9DBE95C386}"/>
              </a:ext>
            </a:extLst>
          </p:cNvPr>
          <p:cNvSpPr>
            <a:spLocks noGrp="1"/>
          </p:cNvSpPr>
          <p:nvPr>
            <p:ph type="title"/>
          </p:nvPr>
        </p:nvSpPr>
        <p:spPr/>
        <p:txBody>
          <a:bodyPr/>
          <a:lstStyle/>
          <a:p>
            <a:r>
              <a:rPr lang="en-US" dirty="0"/>
              <a:t>PCA</a:t>
            </a:r>
          </a:p>
        </p:txBody>
      </p:sp>
      <p:sp>
        <p:nvSpPr>
          <p:cNvPr id="4" name="Rectangle 3"/>
          <p:cNvSpPr/>
          <p:nvPr/>
        </p:nvSpPr>
        <p:spPr>
          <a:xfrm>
            <a:off x="1750423" y="1690687"/>
            <a:ext cx="9209314" cy="15097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smtClean="0"/>
              <a:t>PCA is a process of figuring out most important features or principal components that has the most impact on the target variable.</a:t>
            </a:r>
          </a:p>
          <a:p>
            <a:pPr algn="just"/>
            <a:r>
              <a:rPr lang="en-US" dirty="0" smtClean="0"/>
              <a:t>In other word, PCA is called dimensionality reduction technique as it helps to reduce dimensions.</a:t>
            </a:r>
            <a:endParaRPr lang="en-US" dirty="0"/>
          </a:p>
        </p:txBody>
      </p:sp>
    </p:spTree>
    <p:extLst>
      <p:ext uri="{BB962C8B-B14F-4D97-AF65-F5344CB8AC3E}">
        <p14:creationId xmlns:p14="http://schemas.microsoft.com/office/powerpoint/2010/main" val="144624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97BA-0C10-4B28-86FF-3F9DBE95C386}"/>
              </a:ext>
            </a:extLst>
          </p:cNvPr>
          <p:cNvSpPr>
            <a:spLocks noGrp="1"/>
          </p:cNvSpPr>
          <p:nvPr>
            <p:ph type="title"/>
          </p:nvPr>
        </p:nvSpPr>
        <p:spPr/>
        <p:txBody>
          <a:bodyPr/>
          <a:lstStyle/>
          <a:p>
            <a:r>
              <a:rPr lang="en-US" dirty="0" smtClean="0"/>
              <a:t>PCA Steps</a:t>
            </a:r>
            <a:endParaRPr lang="en-US" dirty="0"/>
          </a:p>
        </p:txBody>
      </p:sp>
      <p:pic>
        <p:nvPicPr>
          <p:cNvPr id="6" name="Picture 5"/>
          <p:cNvPicPr>
            <a:picLocks noChangeAspect="1"/>
          </p:cNvPicPr>
          <p:nvPr/>
        </p:nvPicPr>
        <p:blipFill>
          <a:blip r:embed="rId2"/>
          <a:stretch>
            <a:fillRect/>
          </a:stretch>
        </p:blipFill>
        <p:spPr>
          <a:xfrm>
            <a:off x="966651" y="2213609"/>
            <a:ext cx="7039111" cy="1661847"/>
          </a:xfrm>
          <a:prstGeom prst="rect">
            <a:avLst/>
          </a:prstGeom>
        </p:spPr>
      </p:pic>
    </p:spTree>
    <p:extLst>
      <p:ext uri="{BB962C8B-B14F-4D97-AF65-F5344CB8AC3E}">
        <p14:creationId xmlns:p14="http://schemas.microsoft.com/office/powerpoint/2010/main" val="645576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28132" y="1390241"/>
            <a:ext cx="8335736" cy="4596620"/>
          </a:xfrm>
          <a:prstGeom prst="rect">
            <a:avLst/>
          </a:prstGeom>
        </p:spPr>
      </p:pic>
    </p:spTree>
    <p:extLst>
      <p:ext uri="{BB962C8B-B14F-4D97-AF65-F5344CB8AC3E}">
        <p14:creationId xmlns:p14="http://schemas.microsoft.com/office/powerpoint/2010/main" val="4188470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Few things to keep in mind before using PCA</a:t>
            </a:r>
            <a:endParaRPr lang="en-US" dirty="0"/>
          </a:p>
        </p:txBody>
      </p:sp>
      <p:sp>
        <p:nvSpPr>
          <p:cNvPr id="6" name="Title 3"/>
          <p:cNvSpPr txBox="1">
            <a:spLocks/>
          </p:cNvSpPr>
          <p:nvPr/>
        </p:nvSpPr>
        <p:spPr>
          <a:xfrm>
            <a:off x="838200" y="2189571"/>
            <a:ext cx="10657114" cy="20297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
            </a:pPr>
            <a:r>
              <a:rPr lang="en-US" sz="2400" dirty="0"/>
              <a:t>Feature </a:t>
            </a:r>
            <a:r>
              <a:rPr lang="en-US" sz="2400" dirty="0" smtClean="0"/>
              <a:t>Selection</a:t>
            </a:r>
            <a:endParaRPr lang="en-US" sz="2400" dirty="0" smtClean="0"/>
          </a:p>
          <a:p>
            <a:pPr marL="342900" indent="-342900">
              <a:buFont typeface="Wingdings" panose="05000000000000000000" pitchFamily="2" charset="2"/>
              <a:buChar char="§"/>
            </a:pPr>
            <a:r>
              <a:rPr lang="en-US" sz="2400" dirty="0" smtClean="0"/>
              <a:t>Scale </a:t>
            </a:r>
            <a:r>
              <a:rPr lang="en-US" sz="2400" dirty="0" smtClean="0"/>
              <a:t>features before applying </a:t>
            </a:r>
            <a:r>
              <a:rPr lang="en-US" sz="2400" dirty="0" smtClean="0"/>
              <a:t>PCA</a:t>
            </a:r>
          </a:p>
          <a:p>
            <a:pPr marL="342900" indent="-342900">
              <a:buFont typeface="Wingdings" panose="05000000000000000000" pitchFamily="2" charset="2"/>
              <a:buChar char="§"/>
            </a:pPr>
            <a:r>
              <a:rPr lang="en-US" sz="2400" dirty="0" smtClean="0"/>
              <a:t>Check </a:t>
            </a:r>
            <a:r>
              <a:rPr lang="en-US" sz="2400" dirty="0"/>
              <a:t>for </a:t>
            </a:r>
            <a:r>
              <a:rPr lang="en-US" sz="2400" dirty="0" smtClean="0"/>
              <a:t>Linearity</a:t>
            </a:r>
          </a:p>
          <a:p>
            <a:pPr marL="342900" indent="-342900">
              <a:buFont typeface="Wingdings" panose="05000000000000000000" pitchFamily="2" charset="2"/>
              <a:buChar char="§"/>
            </a:pPr>
            <a:r>
              <a:rPr lang="en-US" sz="2400" dirty="0"/>
              <a:t>Determine the number of components(</a:t>
            </a:r>
            <a:r>
              <a:rPr lang="en-US" sz="2400" dirty="0" err="1"/>
              <a:t>explained_variance_ratio</a:t>
            </a:r>
            <a:r>
              <a:rPr lang="en-US" sz="2400" dirty="0"/>
              <a:t>_)</a:t>
            </a:r>
            <a:endParaRPr lang="en-US" sz="2400" dirty="0" smtClean="0"/>
          </a:p>
          <a:p>
            <a:pPr marL="342900" indent="-342900">
              <a:buFont typeface="Wingdings" panose="05000000000000000000" pitchFamily="2" charset="2"/>
              <a:buChar char="§"/>
            </a:pPr>
            <a:r>
              <a:rPr lang="en-US" sz="2400" dirty="0" smtClean="0"/>
              <a:t>Accuracy might drop</a:t>
            </a:r>
            <a:endParaRPr lang="en-US" sz="2400" dirty="0"/>
          </a:p>
        </p:txBody>
      </p:sp>
    </p:spTree>
    <p:extLst>
      <p:ext uri="{BB962C8B-B14F-4D97-AF65-F5344CB8AC3E}">
        <p14:creationId xmlns:p14="http://schemas.microsoft.com/office/powerpoint/2010/main" val="3762053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499</Words>
  <Application>Microsoft Office PowerPoint</Application>
  <PresentationFormat>Widescreen</PresentationFormat>
  <Paragraphs>47</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Wingdings</vt:lpstr>
      <vt:lpstr>Office Theme</vt:lpstr>
      <vt:lpstr>PCA(Principle Component Analysis)</vt:lpstr>
      <vt:lpstr>PowerPoint Presentation</vt:lpstr>
      <vt:lpstr>PowerPoint Presentation</vt:lpstr>
      <vt:lpstr>Curse of Dimensionality</vt:lpstr>
      <vt:lpstr>PowerPoint Presentation</vt:lpstr>
      <vt:lpstr>PCA</vt:lpstr>
      <vt:lpstr>PCA Steps</vt:lpstr>
      <vt:lpstr>PowerPoint Presentation</vt:lpstr>
      <vt:lpstr>Few things to keep in mind before using PCA</vt:lpstr>
      <vt:lpstr>Advantages</vt:lpstr>
      <vt:lpstr>Disadvantages</vt:lpstr>
      <vt:lpstr>Applications</vt:lpstr>
      <vt:lpstr>Solved Problem</vt:lpstr>
      <vt:lpstr>Solved Problem</vt:lpstr>
      <vt:lpstr>Solved Problem</vt:lpstr>
      <vt:lpstr>Solved Problem</vt:lpstr>
      <vt:lpstr>Solved Problem</vt:lpstr>
      <vt:lpstr>Solved Problem</vt:lpstr>
      <vt:lpstr>Solved Problem</vt:lpstr>
      <vt:lpstr>Solved Problem</vt:lpstr>
      <vt:lpstr>Solved Problem</vt:lpstr>
      <vt:lpstr>Solved Problem</vt:lpstr>
      <vt:lpstr>Solved Problem</vt:lpstr>
      <vt:lpstr>Solved Problem</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PCA(Principle Component Analysis)</dc:title>
  <dc:creator>Windows User</dc:creator>
  <cp:lastModifiedBy>Arifur</cp:lastModifiedBy>
  <cp:revision>73</cp:revision>
  <dcterms:created xsi:type="dcterms:W3CDTF">2019-02-19T16:15:55Z</dcterms:created>
  <dcterms:modified xsi:type="dcterms:W3CDTF">2023-12-01T13:53:25Z</dcterms:modified>
</cp:coreProperties>
</file>