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9" r:id="rId6"/>
    <p:sldId id="270" r:id="rId7"/>
    <p:sldId id="264" r:id="rId8"/>
    <p:sldId id="265" r:id="rId9"/>
    <p:sldId id="266" r:id="rId10"/>
    <p:sldId id="267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4EA6-70F0-4B98-95C3-F7BBF46D7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6D2A6-FB57-44B8-BCC9-BC60CE3E3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DB88-E04F-4543-A217-C2B30C71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2BA0-C5EF-4449-ABB0-5FE4C868317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F3B54-2C8C-4831-89E6-44EC0EF3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DF3C-7B62-4604-9257-9292BDB9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8AB-E277-430C-AD3A-3600B1DF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7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64C9-73EC-4C05-99A9-B4D2BA5B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2FC1B-E075-45CA-A91F-8D7B2718B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FA37B-9C11-4806-8186-E900A47B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2BA0-C5EF-4449-ABB0-5FE4C868317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2BFA6-C9ED-4EED-B250-7AB74925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8D40A-968B-4ADD-BAA1-7D4D05E4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8AB-E277-430C-AD3A-3600B1DF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DDAA7-22D7-4032-9E06-DA4FD6EAA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2203B-A9CB-4E74-A6E8-B56BC3431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5B90C-E195-42B4-9235-E0F88778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2BA0-C5EF-4449-ABB0-5FE4C868317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74A4-1067-4331-9D65-B7C452AD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0821-6CF5-404A-A941-9E86B0B5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8AB-E277-430C-AD3A-3600B1DF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0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0EB1-F5E4-4C8B-BFDF-31176AD2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3E6C-74D6-4A38-80BE-E00BF73A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A3DA3-AC32-4A60-9A36-86B9D7DA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2BA0-C5EF-4449-ABB0-5FE4C868317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3B87A-7670-41FA-BF01-5228B319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5F82-2022-4179-86E2-19DAA4F1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8AB-E277-430C-AD3A-3600B1DF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0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B60E-9C88-46BA-8D5B-A7D98E6A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353A4-A36A-48A2-82E5-B98D4E94D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B8DCD-F751-45A4-A8AE-7071D765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2BA0-C5EF-4449-ABB0-5FE4C868317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83E7-7B03-4843-A4B5-103EB495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55AB-636B-4576-B84E-0170A313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8AB-E277-430C-AD3A-3600B1DF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4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5DD1-957A-4AD8-8DE8-D942DB41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BF13-2296-4648-8120-4F5B7CE73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B2115-7F54-49C7-B2FF-14017F247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7FF71-C4D4-422E-B6F8-4FD2CD67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2BA0-C5EF-4449-ABB0-5FE4C868317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EF14D-836E-4FB5-B1F7-76AC9B9F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CFB73-7494-4D82-94D5-9417E18B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8AB-E277-430C-AD3A-3600B1DF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4937-863D-4B49-B460-84663FD5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1CE18-E31E-459D-AED5-C49EE9274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98CF6-778F-4BE5-892B-2261DED21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9C4BA-8E07-46FB-A9E2-CC58068E3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A0E4-27A4-47D2-B7A8-4F67834DE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6FE86-3040-4F46-B40E-AADE9415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2BA0-C5EF-4449-ABB0-5FE4C868317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00A78-4276-4DC8-AA47-5331E28A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351CA-8457-47C6-A209-5F42E41A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8AB-E277-430C-AD3A-3600B1DF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0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9E66-F10D-4A01-95C7-71E1535F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23015-B917-4EDC-BEF0-814EC868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2BA0-C5EF-4449-ABB0-5FE4C868317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C4933-09E5-431C-AC7F-81B36235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27D00-5E70-42B8-8656-45CC14FE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8AB-E277-430C-AD3A-3600B1DF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65399-D810-461B-BFEA-03D30CA2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2BA0-C5EF-4449-ABB0-5FE4C868317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433F3-7AFD-4B65-8983-FFC1F8D8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B5571-0572-4AD8-ADD1-5EEB9AEB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8AB-E277-430C-AD3A-3600B1DF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5B5C-0BC3-4F67-954A-2CD551A9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49D9-091E-4842-992E-A74CB8E8D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252C9-12F6-4EFD-A7B3-96F1E322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BB67E-AF03-4DCF-88D2-C5458680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2BA0-C5EF-4449-ABB0-5FE4C868317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587A5-2518-4822-BBF1-8BFAD196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A108-4FF3-4D07-80F5-F27D4961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8AB-E277-430C-AD3A-3600B1DF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1AC1-D376-4EB8-959C-DA0A8679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34063-9074-4CB4-9CEC-13DB4257C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652EB-DAAD-4792-A9AD-71D75DB1C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8FE7C-13D3-4383-9D29-C08F6E0B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2BA0-C5EF-4449-ABB0-5FE4C868317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FB9BC-A975-42E6-8117-8EEA6951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09523-6A4A-4887-B5F5-3660C70B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28AB-E277-430C-AD3A-3600B1DF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2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6FEA4-17AE-4600-A848-FEA53BE4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7421-E7F4-48CE-80DD-1849007E8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0832-57FC-4724-9583-045563F6A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2BA0-C5EF-4449-ABB0-5FE4C868317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DC0E1-D312-4563-BCF7-8505B4E4D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8409-085F-488C-A110-6C62BBEC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D28AB-E277-430C-AD3A-3600B1DF3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5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oNcrMjYh64" TargetMode="External"/><Relationship Id="rId2" Type="http://schemas.openxmlformats.org/officeDocument/2006/relationships/hyperlink" Target="https://www.youtube.com/watch?v=D_2LkhMJcf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722C-B9EB-425B-85F8-BEEC002E8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6EFD8-55E9-4749-9322-7F8919A34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D18A-8433-40B8-B197-4F32D24F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C202D5-15BE-421B-B6B9-FF3901B34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469" y="2138241"/>
            <a:ext cx="7955061" cy="25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2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8D21-9756-47FE-BD8E-7BA60507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D90EE4-3B54-4D5B-8BDD-AD0DD6EB3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902" y="2821971"/>
            <a:ext cx="9426803" cy="12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8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9D59-FD1D-49D3-864D-DFF909CB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E858-53D3-4043-A967-4777EFE1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https://www.youtube.com/watch?v=D_2LkhMJcfY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https://www.youtube.com/watch?v=loNcrMjYh64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8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E4C4-EB8D-4C16-A7FE-B927AB99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C5B2A6-E8FD-41D8-B475-6CD0CB258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557" y="2844006"/>
            <a:ext cx="7356405" cy="272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0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D79E-CB52-4B9A-BDBE-89DA467C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AC5AA7-0579-4CF3-B227-7FEFB6344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705" y="3410743"/>
            <a:ext cx="5102708" cy="16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0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5935-2F69-4FC6-812E-C4CAFA3E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884B10-1806-40EF-AFD9-186F566D6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539" y="2581241"/>
            <a:ext cx="7715250" cy="210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06A4-F746-4912-A120-5A3FF970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D3A395-F3F0-4502-8ED2-B18A11FB3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883" y="2202932"/>
            <a:ext cx="9882234" cy="39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5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6832-E695-48E3-901D-04750A85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Simplified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A458-64E5-4429-B274-06614FFF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2B84A-DCD5-469E-A314-82E9D3FA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694" y="1951595"/>
            <a:ext cx="7381461" cy="42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2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5D31-A057-434A-BE68-600F9D65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RF work?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BE18AE-D8AA-4838-8E41-64E6406D6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302" y="1690688"/>
            <a:ext cx="7493396" cy="454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3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FBC5-C0E0-43D0-B9A6-4A66D2B4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Random Subsets(Random Trees)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D84E56-EF7F-4F58-8DAF-F557E3590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765" y="2105819"/>
            <a:ext cx="8127310" cy="422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0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DC07-5325-4DC2-9E37-C0CBFDF1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0222-FA20-4ACE-9336-25A006B7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91A05-20BB-48DC-9D21-40FCDBFF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65" y="1825625"/>
            <a:ext cx="8958470" cy="498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5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56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Random Forest</vt:lpstr>
      <vt:lpstr>Rationale</vt:lpstr>
      <vt:lpstr>Bagging</vt:lpstr>
      <vt:lpstr>Random Forest algorithm</vt:lpstr>
      <vt:lpstr>Algorithm</vt:lpstr>
      <vt:lpstr>Random Forest Simplified</vt:lpstr>
      <vt:lpstr>How does RF work?</vt:lpstr>
      <vt:lpstr>Create Random Subsets(Random Trees)</vt:lpstr>
      <vt:lpstr>Class Prediction</vt:lpstr>
      <vt:lpstr>Pros</vt:lpstr>
      <vt:lpstr>Cons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2019-04-29T17:38:00Z</dcterms:created>
  <dcterms:modified xsi:type="dcterms:W3CDTF">2020-12-10T14:59:24Z</dcterms:modified>
</cp:coreProperties>
</file>