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17" r:id="rId4"/>
    <p:sldId id="318" r:id="rId5"/>
    <p:sldId id="319" r:id="rId6"/>
    <p:sldId id="298" r:id="rId7"/>
    <p:sldId id="320" r:id="rId8"/>
    <p:sldId id="321" r:id="rId9"/>
    <p:sldId id="306" r:id="rId10"/>
    <p:sldId id="308" r:id="rId11"/>
    <p:sldId id="307" r:id="rId12"/>
    <p:sldId id="309" r:id="rId13"/>
    <p:sldId id="299" r:id="rId14"/>
    <p:sldId id="322" r:id="rId15"/>
    <p:sldId id="323" r:id="rId16"/>
    <p:sldId id="311" r:id="rId17"/>
    <p:sldId id="312" r:id="rId18"/>
    <p:sldId id="313" r:id="rId19"/>
    <p:sldId id="310" r:id="rId20"/>
    <p:sldId id="314" r:id="rId21"/>
    <p:sldId id="315" r:id="rId22"/>
    <p:sldId id="301" r:id="rId23"/>
    <p:sldId id="302" r:id="rId24"/>
    <p:sldId id="303" r:id="rId25"/>
    <p:sldId id="304" r:id="rId26"/>
    <p:sldId id="305" r:id="rId27"/>
    <p:sldId id="257" r:id="rId28"/>
    <p:sldId id="258" r:id="rId29"/>
    <p:sldId id="31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240D-38B6-4C71-BAA8-18C793C2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3541A-1868-444B-89E6-9E7BB0A19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BCC3A-A0E7-45C0-A806-37619067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9297-24F2-4E9C-82B8-40A5BC7286B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72566-E140-4F98-A581-FAD82CB1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D8BF9-670F-45FC-8372-18F5247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BF1E-21D3-4D0A-A49F-ACB97739F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8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B890-DA59-4ADB-9BF8-1072D334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B14DD-87C4-4ACE-B25E-9BF802689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EE55F-1F6F-4A83-9050-57DF5B56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9297-24F2-4E9C-82B8-40A5BC7286B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08588-CB9F-4D68-AE06-4638218D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E7ED6-F859-418F-B59D-114A31429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BF1E-21D3-4D0A-A49F-ACB97739F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4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90FBFE-C53D-4A37-BE64-453AAD54A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FA50B-7E64-4429-930F-D975DE946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74BAC-F42A-4567-AE7C-B6915FC1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9297-24F2-4E9C-82B8-40A5BC7286B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4A4A0-6390-4BF9-A792-F4B7D4C1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1AD5C-BEB1-4FF3-9043-8286088AE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BF1E-21D3-4D0A-A49F-ACB97739F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5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DECE-CEDC-4DA3-AE55-B034E67F0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1E08E-6DF0-4848-AF74-4B430E233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1FF1C-1F21-4A13-BCBA-50B7CDA7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9297-24F2-4E9C-82B8-40A5BC7286B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9B064-4259-4871-9BC2-1DC2B49D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62CF2-9285-4E3F-83AA-66B42F34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BF1E-21D3-4D0A-A49F-ACB97739F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1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79D0-A723-4D3D-B0CC-C8291D4F1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D5E95-AB1E-462A-A863-05FB756A0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66D13-D57C-4027-B839-4EF1277F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9297-24F2-4E9C-82B8-40A5BC7286B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7C45C-EB17-4CDF-8A8B-A342A7B01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11B5-ED5D-4573-9E25-E7B859A7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BF1E-21D3-4D0A-A49F-ACB97739F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9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0062-B82A-4CB1-9AD6-6215661E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E647-40FB-46F0-A3A6-67E223D07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D2298-FB61-4DCD-A0C0-5DCB7A141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87664-4BAC-4FCD-A324-E9DAD1E4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9297-24F2-4E9C-82B8-40A5BC7286B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9D39B-3E50-4D29-A480-C64B25D9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A2C37-0F3D-4ECF-8318-60A36BFEB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BF1E-21D3-4D0A-A49F-ACB97739F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0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6F74-BEF7-4629-ABE0-6D92DBF5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240AE-0D29-4C22-BE3C-EE6661E7D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B03E7D-F5B7-4874-8BB7-12512C403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09320-9119-4CF5-8744-1B603AEEB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5FEA4E-F4EE-44E2-AA88-BE624AFD6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A07FB4-B7F1-403A-A28C-391BFDBBB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9297-24F2-4E9C-82B8-40A5BC7286B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38874B-C7AF-4621-9B93-6C1904DD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FC366-4B4F-476A-9E9C-80127D12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BF1E-21D3-4D0A-A49F-ACB97739F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24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254A-B568-487B-82B8-CD6C5156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FC7ECA-EB3A-4405-8260-96B61F07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9297-24F2-4E9C-82B8-40A5BC7286B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4538C-67C2-4E85-AB7A-2C34F872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D3AE8-B0A6-4CEC-A23B-1ECADE3A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BF1E-21D3-4D0A-A49F-ACB97739F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0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5E5FD2-5040-40C7-B82B-33E38919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9297-24F2-4E9C-82B8-40A5BC7286B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6A99DD-D2AE-48FA-B39D-BB683593B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80615-C5BA-45E2-A8F5-DD6A4667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BF1E-21D3-4D0A-A49F-ACB97739F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9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B434A-6F90-4031-9896-31CDA1E4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7468-473E-43A7-925A-E380E3F05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F265A-C24E-4D65-9E24-725A35410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E831C-F38B-4DE9-8FBC-9F8B2AEE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9297-24F2-4E9C-82B8-40A5BC7286B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F952B-FADA-44AA-AC86-8219B95BC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5411F-E83E-4C43-825C-A3F555B5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BF1E-21D3-4D0A-A49F-ACB97739F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9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270D-2978-42A1-8268-13958A22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452D0-B01E-4809-A325-823AA4E69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32FD0-104B-4BDC-BF28-F55A9CAED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C3DB4-FBC1-4A40-8164-4983FFBF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69297-24F2-4E9C-82B8-40A5BC7286B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A923E-46F0-45DC-9415-30E30881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D067F-F6D7-4D4E-86B3-B42DA8D1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BF1E-21D3-4D0A-A49F-ACB97739F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9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8933EA-F296-48D3-932F-2074AD6D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69423-82D4-4F5F-B6C1-8B0F58D83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673B3-2977-43DB-8C0E-A984F87B7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69297-24F2-4E9C-82B8-40A5BC7286B7}" type="datetimeFigureOut">
              <a:rPr lang="en-US" smtClean="0"/>
              <a:t>11/25/2023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10B6-901D-49D2-9C07-8C1879B56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39C6C-D52D-4AF8-9A30-00E777DE1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7BF1E-21D3-4D0A-A49F-ACB97739F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yo-GmbU7XciMUtJalFMUnlDRnM/view" TargetMode="External"/><Relationship Id="rId2" Type="http://schemas.openxmlformats.org/officeDocument/2006/relationships/hyperlink" Target="https://www.youtube.com/watch?v=DIRDA5-lY2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64C5-8228-461F-9C2D-38B1A4971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	 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2761C-1267-48FD-9F58-B2ED9097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7514"/>
            <a:ext cx="9144000" cy="768626"/>
          </a:xfrm>
        </p:spPr>
        <p:txBody>
          <a:bodyPr>
            <a:normAutofit/>
          </a:bodyPr>
          <a:lstStyle/>
          <a:p>
            <a:r>
              <a:rPr lang="en-US" sz="4400" dirty="0"/>
              <a:t>SVM(Support Vector Machine)</a:t>
            </a:r>
          </a:p>
        </p:txBody>
      </p:sp>
    </p:spTree>
    <p:extLst>
      <p:ext uri="{BB962C8B-B14F-4D97-AF65-F5344CB8AC3E}">
        <p14:creationId xmlns:p14="http://schemas.microsoft.com/office/powerpoint/2010/main" val="22315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F2A0-1641-4382-B809-4C7785CC0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9650C-6725-40B0-BC58-1866CA95E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B9919-E7C6-4AC3-A408-DDB3857B4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496" y="2122625"/>
            <a:ext cx="7673008" cy="353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33A9F-3FAC-402D-9B5A-05B768C2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5E8B0-F5E6-4722-936D-4CE9595F6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C418C-6E5B-4AD1-A4F2-7A1630149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590" y="2165487"/>
            <a:ext cx="7512820" cy="328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11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ECA2-88AA-468C-B3B5-FBA67130B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67641-029A-4720-B4E3-6F284FE0B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0521F9-31A8-4F76-9F5E-7FE5C1C33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791" y="1976850"/>
            <a:ext cx="7116417" cy="329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9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3488-9681-421B-9253-B1793A474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SVM is popular?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E2CB20-B1D4-467D-BBC4-630113569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8261" y="2712200"/>
            <a:ext cx="8262190" cy="310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Kernel Trick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72" y="1908264"/>
            <a:ext cx="6032455" cy="351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093" y="2135640"/>
            <a:ext cx="6909814" cy="333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1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7C54-24C1-41D5-92F9-94909A13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9267AF-DE80-4A54-BEAE-DAABE21EC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8888" y="2149082"/>
            <a:ext cx="7474224" cy="23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0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3FCC-8019-4645-A343-31036FF6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81D141-A549-49AE-952E-742AD58F2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257" y="1737545"/>
            <a:ext cx="7751486" cy="338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3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D615-FB23-4756-8561-164A7AAE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293243-ADEE-4F72-8BB2-4985891C9D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5791" y="1883223"/>
            <a:ext cx="8640417" cy="373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5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8839F-1F10-4CB4-BEB2-0842CBEE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Trick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8732A0-EC91-445F-A483-C2EF93561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087" y="2241031"/>
            <a:ext cx="6559826" cy="401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8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0430-40D3-4E1E-A7A4-42279A4D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SVM(Support Vector Machine)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399" y="1571624"/>
            <a:ext cx="6886303" cy="390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0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5546-A72B-422F-A930-9EDF4845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3B513B-312E-41BD-A582-8DB15C565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062" y="2162969"/>
            <a:ext cx="81438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0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1381-9FAD-45DA-8ACC-04A18E0E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3ABE23-3D35-474E-9AE9-55FB088E1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673" y="2125283"/>
            <a:ext cx="8506653" cy="378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2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0891-FC62-4932-8735-1EFE411D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5E9E24-6307-4AAE-87ED-284E1C786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461" y="1944044"/>
            <a:ext cx="8097078" cy="404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1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5F42C-4DAC-4E7D-BEC4-06FDAE0D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9FDBD9-8B48-4F0D-87AA-292375605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093" y="1890264"/>
            <a:ext cx="7813813" cy="3815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EF0576-8C81-414B-B509-C54AF50F2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61" y="1886951"/>
            <a:ext cx="1600200" cy="317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4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5DCD-89DC-4471-A13A-B16374D55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1E7034-CBEB-42C6-A1D3-87CC168B1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231" y="1720887"/>
            <a:ext cx="7899538" cy="36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9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C67D-02C5-4F04-9AF7-E8A71ED0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37C0C7-D8FF-4F01-AE9D-1B4DDC732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8173" y="2178498"/>
            <a:ext cx="7955653" cy="359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80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2F00-A214-490D-9032-DD0899AA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B7D13F-F66B-4EF3-9670-9FBB35720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300" y="2073144"/>
            <a:ext cx="7983400" cy="33355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F3E766-452E-435A-841E-39477A62B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25" y="2073144"/>
            <a:ext cx="1857375" cy="333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4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9736-652E-4815-B804-18F339D0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 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489A5-D5DD-4208-A0C3-075666F5D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SVM has been used successfully in many real-world problems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</a:t>
            </a:r>
            <a:r>
              <a:rPr lang="en-US" altLang="zh-CN" b="1" dirty="0"/>
              <a:t>- text (and hypertext) categorization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/>
              <a:t>   - image classification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/>
              <a:t>   - bioinformatics (Protein classification,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/>
              <a:t>      Cancer classification)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/>
              <a:t>   - hand-written character recognition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41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AF06-F154-4833-8F24-8E84FD61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Weakness of SVM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C767D-78FB-4470-864A-D159A690D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2400" b="1" dirty="0"/>
              <a:t>It is sensitive to noise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/>
              <a:t>   </a:t>
            </a:r>
            <a:r>
              <a:rPr lang="en-US" altLang="zh-CN" sz="2000" b="1" dirty="0"/>
              <a:t>- A relatively small number of mislabeled examples can dramatically decrease the performance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>
              <a:lnSpc>
                <a:spcPct val="80000"/>
              </a:lnSpc>
            </a:pPr>
            <a:r>
              <a:rPr lang="en-US" altLang="zh-CN" sz="2400" b="1" dirty="0"/>
              <a:t>It only considers two classes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600" dirty="0"/>
              <a:t>   </a:t>
            </a:r>
            <a:r>
              <a:rPr lang="en-US" altLang="zh-CN" sz="2000" b="1" dirty="0"/>
              <a:t>- how to do multi-class classification with SVM?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- Answer: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1) with output arity m, learn m SVM’s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>
                <a:solidFill>
                  <a:schemeClr val="hlink"/>
                </a:solidFill>
              </a:rPr>
              <a:t>SVM 1 learns “Output==1” vs “Output != 1”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>
                <a:solidFill>
                  <a:schemeClr val="hlink"/>
                </a:solidFill>
              </a:rPr>
              <a:t>SVM 2 learns “Output==2” vs “Output != 2”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>
                <a:solidFill>
                  <a:schemeClr val="hlink"/>
                </a:solidFill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zh-CN" sz="2000" b="1" dirty="0">
                <a:solidFill>
                  <a:schemeClr val="hlink"/>
                </a:solidFill>
              </a:rPr>
              <a:t>SVM m learns “Output==m” vs “Output != m”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2)To predict the output for a new input, just predict with each SVM and find out which one puts the prediction the furthest into the positive region.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94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D1D7-6AB9-443D-9532-C48DCCD5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8C306-9BBA-4B62-94D4-1DC05BC53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www.youtube.com/watch?v=Q_A6Is-DY50</a:t>
            </a:r>
          </a:p>
          <a:p>
            <a:r>
              <a:rPr lang="en-US" dirty="0">
                <a:hlinkClick r:id="rId2"/>
              </a:rPr>
              <a:t>https://www.youtube.com/watch?v=Ll8fhDdpEbA&amp;list=PL4gu8xQu0_5JdEqxU_FcY2x2aPte_BzF5&amp;index=7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://www.youtube.com/watch?v=DIRDA5-lY2k&amp;t=118s</a:t>
            </a:r>
          </a:p>
          <a:p>
            <a:r>
              <a:rPr lang="en-US" dirty="0">
                <a:hlinkClick r:id="rId2"/>
              </a:rPr>
              <a:t>https://www.youtube.com/watch?v=ikt7Qze0czE</a:t>
            </a:r>
          </a:p>
          <a:p>
            <a:r>
              <a:rPr lang="en-US" dirty="0">
                <a:hlinkClick r:id="rId3"/>
              </a:rPr>
              <a:t>https://drive.google.com/file/d/0Byo-GmbU7XciMUtJalFMUnlDRnM/view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https://www.youtube.com/watch?v=IyHLdiUBunc&amp;t=64s</a:t>
            </a:r>
          </a:p>
          <a:p>
            <a:r>
              <a:rPr lang="en-US" dirty="0">
                <a:hlinkClick r:id="rId2"/>
              </a:rPr>
              <a:t>https://www.youtube.com/watch?v=i-5ZeV_LwpoDIRDA5-lY2k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https://www.youtube.com/watch?v=MIQmrBxp2-E</a:t>
            </a:r>
          </a:p>
        </p:txBody>
      </p:sp>
    </p:spTree>
    <p:extLst>
      <p:ext uri="{BB962C8B-B14F-4D97-AF65-F5344CB8AC3E}">
        <p14:creationId xmlns:p14="http://schemas.microsoft.com/office/powerpoint/2010/main" val="139074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0430-40D3-4E1E-A7A4-42279A4D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SVM(Support Vector Machine)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897" y="1690688"/>
            <a:ext cx="69246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27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0430-40D3-4E1E-A7A4-42279A4D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SVM(Support Vector Machine)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1266825"/>
            <a:ext cx="572452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7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Hyperplan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89" y="2323691"/>
            <a:ext cx="74390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6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DCA3-D06E-4208-B011-579C9F96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Support Vector?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C6DD82-0F60-4313-A765-BB38FA1B5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228" y="2183675"/>
            <a:ext cx="2650642" cy="37407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392" y="1987732"/>
            <a:ext cx="6388962" cy="408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3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Gamma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1757362"/>
            <a:ext cx="67341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2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1695450"/>
            <a:ext cx="68484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8A14-1894-403F-992B-17FD7C65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700F08-78A6-4BCE-85F4-3B69C34DD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852" y="2026512"/>
            <a:ext cx="7898296" cy="399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9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237</Words>
  <Application>Microsoft Office PowerPoint</Application>
  <PresentationFormat>Widescreen</PresentationFormat>
  <Paragraphs>51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等线</vt:lpstr>
      <vt:lpstr>等线 Light</vt:lpstr>
      <vt:lpstr>Wingdings</vt:lpstr>
      <vt:lpstr>Office Theme</vt:lpstr>
      <vt:lpstr>    </vt:lpstr>
      <vt:lpstr>SVM(Support Vector Machine)</vt:lpstr>
      <vt:lpstr>SVM(Support Vector Machine)</vt:lpstr>
      <vt:lpstr>SVM(Support Vector Machine)</vt:lpstr>
      <vt:lpstr>Hyperplan</vt:lpstr>
      <vt:lpstr>What is Support Vector?</vt:lpstr>
      <vt:lpstr>Gamma</vt:lpstr>
      <vt:lpstr>Regularization</vt:lpstr>
      <vt:lpstr>SVM</vt:lpstr>
      <vt:lpstr>PowerPoint Presentation</vt:lpstr>
      <vt:lpstr>PowerPoint Presentation</vt:lpstr>
      <vt:lpstr>PowerPoint Presentation</vt:lpstr>
      <vt:lpstr>Why SVM is popular?</vt:lpstr>
      <vt:lpstr>Kernel Trick</vt:lpstr>
      <vt:lpstr>Kernel Trick</vt:lpstr>
      <vt:lpstr>Kernel Trick</vt:lpstr>
      <vt:lpstr>Kernel Trick</vt:lpstr>
      <vt:lpstr>Kernel Trick</vt:lpstr>
      <vt:lpstr>Kernel Trick</vt:lpstr>
      <vt:lpstr>PowerPoint Presentation</vt:lpstr>
      <vt:lpstr>PowerPoint Presentation</vt:lpstr>
      <vt:lpstr>Example1</vt:lpstr>
      <vt:lpstr>Example1</vt:lpstr>
      <vt:lpstr>Example2</vt:lpstr>
      <vt:lpstr>Example2</vt:lpstr>
      <vt:lpstr>Example2</vt:lpstr>
      <vt:lpstr>SVM Applications</vt:lpstr>
      <vt:lpstr>Weakness of SVM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</dc:title>
  <dc:creator>Windows User</dc:creator>
  <cp:lastModifiedBy>Arifur</cp:lastModifiedBy>
  <cp:revision>51</cp:revision>
  <dcterms:created xsi:type="dcterms:W3CDTF">2019-02-19T13:38:34Z</dcterms:created>
  <dcterms:modified xsi:type="dcterms:W3CDTF">2023-11-25T04:23:45Z</dcterms:modified>
</cp:coreProperties>
</file>