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70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4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19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068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61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5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8018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53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002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4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3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7255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20209-A1EC-4109-9CA9-BCED5B11D234}" type="datetimeFigureOut">
              <a:rPr lang="en-US" smtClean="0"/>
              <a:t>10/7/2023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4460EE-0B63-4998-B676-BF156FAED8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974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thsisfun.com/calculus/derivatives-introduction.html" TargetMode="External"/><Relationship Id="rId2" Type="http://schemas.openxmlformats.org/officeDocument/2006/relationships/hyperlink" Target="https://www.youtube.com/watch?v=vsWrXfO3wWw&amp;list=PLeo1K3hjS3uvCeTYTeyfe0-rN5r8zn9rw&amp;index=4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46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1593" y="1825625"/>
            <a:ext cx="7848814" cy="4033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536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050" y="1996281"/>
            <a:ext cx="7581900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91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good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We can miss global minima, </a:t>
            </a:r>
            <a:r>
              <a:rPr lang="en-US" dirty="0" smtClean="0"/>
              <a:t>if we </a:t>
            </a:r>
            <a:r>
              <a:rPr lang="en-US" dirty="0" smtClean="0"/>
              <a:t>go down step wise.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6596" y="2901950"/>
            <a:ext cx="6153150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685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 step wise and reduce step size as we go farther.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2632" y="2494365"/>
            <a:ext cx="6653259" cy="397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96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98" y="1736560"/>
            <a:ext cx="5781604" cy="452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461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162" y="2128837"/>
            <a:ext cx="65436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0259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3737" y="2205831"/>
            <a:ext cx="57245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759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14846" y="718457"/>
            <a:ext cx="9966960" cy="186798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b="1" dirty="0" smtClean="0"/>
              <a:t>Reference</a:t>
            </a:r>
          </a:p>
          <a:p>
            <a:pPr marL="342900" indent="-342900">
              <a:buFont typeface="+mj-lt"/>
              <a:buAutoNum type="arabicPeriod"/>
            </a:pPr>
            <a:r>
              <a:rPr lang="en-US" b="1" dirty="0">
                <a:hlinkClick r:id="rId2"/>
              </a:rPr>
              <a:t>https://</a:t>
            </a:r>
            <a:r>
              <a:rPr lang="en-US" b="1" dirty="0" smtClean="0">
                <a:hlinkClick r:id="rId2"/>
              </a:rPr>
              <a:t>www.youtube.com/watch?v=vsWrXfO3wWw&amp;list=PLeo1K3hjS3uvCeTYTeyfe0-rN5r8zn9rw&amp;index=4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 smtClean="0">
                <a:hlinkClick r:id="rId3"/>
              </a:rPr>
              <a:t>https</a:t>
            </a:r>
            <a:r>
              <a:rPr lang="en-US" b="1" dirty="0">
                <a:hlinkClick r:id="rId3"/>
              </a:rPr>
              <a:t>://</a:t>
            </a:r>
            <a:r>
              <a:rPr lang="en-US" b="1" dirty="0" smtClean="0">
                <a:hlinkClick r:id="rId3"/>
              </a:rPr>
              <a:t>www.mathsisfun.com/calculus/derivatives-introduction.html</a:t>
            </a:r>
            <a:endParaRPr lang="en-US" b="1" dirty="0" smtClean="0"/>
          </a:p>
          <a:p>
            <a:pPr marL="342900" indent="-342900">
              <a:buFont typeface="+mj-lt"/>
              <a:buAutoNum type="arabicPeriod"/>
            </a:pPr>
            <a:r>
              <a:rPr lang="en-US" b="1" dirty="0"/>
              <a:t>https://www.mathsisfun.com/calculus/derivatives-partial.html</a:t>
            </a:r>
            <a:endParaRPr lang="en-US" b="1" dirty="0" smtClean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907256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69744" y="1933370"/>
            <a:ext cx="3803034" cy="370093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7677" y="2084054"/>
            <a:ext cx="273367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05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351" y="2617440"/>
            <a:ext cx="5815297" cy="276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221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62" y="2062956"/>
            <a:ext cx="6464845" cy="3968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69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4087" y="1828101"/>
            <a:ext cx="7743825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26357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7471" y="2150163"/>
            <a:ext cx="5686330" cy="269479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13373" y="2150163"/>
            <a:ext cx="5272228" cy="281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06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397" y="2480409"/>
            <a:ext cx="8471356" cy="1450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430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725" y="1825625"/>
            <a:ext cx="821055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182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19362" y="2015331"/>
            <a:ext cx="715327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3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</TotalTime>
  <Words>40</Words>
  <Application>Microsoft Office PowerPoint</Application>
  <PresentationFormat>Widescreen</PresentationFormat>
  <Paragraphs>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 Theme</vt:lpstr>
      <vt:lpstr>Cost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Not good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CSE</cp:lastModifiedBy>
  <cp:revision>68</cp:revision>
  <dcterms:created xsi:type="dcterms:W3CDTF">2023-09-29T13:45:53Z</dcterms:created>
  <dcterms:modified xsi:type="dcterms:W3CDTF">2023-10-07T15:32:11Z</dcterms:modified>
</cp:coreProperties>
</file>