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Esquema para 3 diapositivas sobre la Conquista de América
**Diapositiva 1: El Contexto Previo a la Conquista**
[Contexto Previo a la Conquista,  Europa y América antes del encuentro]
* **Europa a finales del siglo XV:**
    * Expansión comercial y búsqueda de nuevas rutas a Oriente.
    * Avances tecnológicos en navegación (carabela, brújula, astrolabio).
    *  El espíritu de la Reconquista y la expansión del cristianismo.
    *  Rivalidad entre las potencias europeas (España y Portugal).
* **América antes de 1492:**
    * Diversidad de culturas y civilizaciones (Incas, Aztecas, Mayas, etc.).
    * Desarrollo propio en agricultura, arquitectura, astronomía y arte.
    * Organización social, política y religiosa compleja.
    * Desconocimiento mutuo entre Europa y América.
**Diapositiva 2: El Proceso de Conquista**
[La Conquista: Encuentro y Dominio],  Desde el primer viaje de Colón hasta la consolidación del poder español]
* **El viaje de Colón y el "descubrimiento":**
    * Financiamiento de los Reyes Católicos y la búsqueda de una ruta occidental a las Indias.
    *  La llegada a América y el primer contacto con los pueblos indígenas.
    *  Las consecuencias del "descubrimiento" para ambos continentes.
* **Las fases de la conquista:**
    * Exploración y establecimiento de colonias.
    *  Conquista militar y sometimiento de los pueblos indígenas (ejemplos: Cortés y Pizarro).
    *  Estrategias de conquista: alianzas con pueblos locales, superioridad tecnológica, enfermedades.
* **Instituciones coloniales:**
    *  Organización política y administrativa de las colonias.
    *  El papel de la Iglesia en la evangelización y el control social.
**Diapositiva 3: Legado y Consecuencias**
[Legado y Consecuencias: Un Mundo Transformado], Impacto a largo plazo de la conquista]
* **Intercambio Colombino:**
    * Transferencia de plantas, animales, enfermedades y cultura entre el Viejo y el Nuevo Mundo.
    * Impacto demográfico en la población indígena (enfermedades, esclavitud, guerras).
* **Transformación social y cultural:**
    *  Mestizaje y sincretismo cultural.
    *  Imposición de la lengua y la religión europeas.
    *  Destrucción del patrimonio cultural indígena.
* **Legado histórico:**
    *  Formación de las naciones latinoamericanas.
    *  Debate sobre la conquista y sus consecuencias en la actualidad.
    *  La importancia de comprender este periodo histórico para el presente.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2025-04-17T06:20:18Z</dcterms:created>
  <dcterms:modified xsi:type="dcterms:W3CDTF">2025-04-17T06:20:18Z</dcterms:modified>
</cp:coreProperties>
</file>