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## Esquema para 3 diapositivas sobre la Conquista de América
**Diapositiva 1: El Contexto Previo a la Conquista**
[**Título:** Un Mundo a Punto de Cambiar: Europa y América antes del Encuentro]
[**Contenido:**
* **Europa en el siglo XV:**  Breve descripción del contexto europeo: expansión comercial, búsqueda de nuevas rutas a Oriente, avances tecnológicos en navegación (carabela, astrolabio, brújula).  Mencionar la Reconquista española y la unificación de Castilla y Aragón.
* **Las Américas antes de 1492:**  Panorama general de las civilizaciones precolombinas más importantes (Incas, Aztecas, Mayas) destacando su organización social, política, económica y cultural.  Enfatizar la diversidad cultural del continente.
* **Motivaciones para la expansión:** Enumerar las principales motivaciones europeas: búsqueda de riquezas (oro, especias), expansión territorial, difusión del cristianismo.
**Diapositiva 2: El Proceso de Conquista**
[**Título:** La Conquista: Encuentro, Choque y Dominio]
[**Contenido:**
* **La llegada de Colón:**  Describir brevemente los viajes de Colón y el "descubrimiento" de América desde la perspectiva europea. Mencionar el Tratado de Tordesillas y la división del Nuevo Mundo entre España y Portugal.
* **Las estrategias de conquista:** Explicar las tácticas empleadas por los conquistadores: alianzas con pueblos indígenas rivales, superioridad tecnológica (armas de fuego, caballos),  propagación de enfermedades.
* **Ejemplos de conquistas:**  Presentar brevemente algunos ejemplos clave como la conquista del Imperio Azteca por Hernán Cortés y la del Imperio Inca por Francisco Pizarro, resaltando las consecuencias para las poblaciones indígenas.
**Diapositiva 3:  Legado y Consecuencias**
[**Título:** Un Nuevo Mundo: Legado y Consecuencias de la Conquista]
[**Contenido:**
* **El intercambio colombino:** Explicar el intercambio de plantas, animales, enfermedades y cultura entre el Viejo y el Nuevo Mundo, destacando tanto los aspectos positivos como los negativos.
* **Impacto en las poblaciones indígenas:**  Describir las consecuencias demográficas (descenso poblacional debido a enfermedades y guerras), la imposición de nuevas estructuras sociales y políticas, y la pérdida de cultura y tradiciones.
* **Formación de las sociedades coloniales:** Mencionar el establecimiento de las colonias españolas y portuguesas en América, la creación de nuevas instituciones y la mezcla de culturas (mestizaje).  Breve reflexión sobre la complejidad y  controversia del legado de la conquista.
]
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2025-04-17T06:22:21Z</dcterms:created>
  <dcterms:modified xsi:type="dcterms:W3CDTF">2025-04-17T06:22:21Z</dcterms:modified>
</cp:coreProperties>
</file>