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## Esquema para 3 diapositivas sobre la Conquista de América
**Diapositiva 1: El Contexto Previo a la Conquista**
[**Título:** Un Mundo a Punto de Cambiar: Europa y América antes del Encuentro]
[**Contenido:**
* **Europa en el siglo XV:** Breve descripción del contexto europeo: expansión marítima, búsqueda de nuevas rutas comerciales a Oriente, avances tecnológicos en navegación (carabela, astrolabio, brújula), competencia entre potencias europeas (España y Portugal).
* **América precolombina:** Panorama general de las civilizaciones americanas más importantes (Incas, Aztecas, Mayas) destacando su organización social, política, económica y cultural.  Mencionar la diversidad de pueblos y culturas en el continente.
* **Tratado de Tordesillas (1494):** Explicar brevemente su importancia en la división del "Nuevo Mundo" entre España y Portugal y sus consecuencias.
* **Imagen de fondo:** Mapa del mundo del siglo XV o una imagen que represente la navegación de la época.]
**Diapositiva 2: El Proceso de Conquista**
[**Título:** La Llegada Europea y el Choque de Culturas]
[**Contenido:**
* **El viaje de Colón (1492):**  Mencionar brevemente el viaje y el "descubrimiento" de América desde la perspectiva europea.
* **Las primeras exploraciones y asentamientos:**  Describir el proceso inicial de exploración y colonización española, incluyendo figuras clave como Cortés y Pizarro.
* **Factores que facilitaron la conquista:**  Explicar las ventajas de los conquistadores: tecnología militar superior (armas de fuego, caballos), enfermedades (viruela), alianzas con pueblos indígenas rivales, estrategias de conquista.
* **Resistencia indígena:** Destacar la resistencia de los pueblos indígenas a la conquista, mencionando ejemplos concretos.
* **Imagen de fondo:** Representación artística del encuentro entre europeos e indígenas o un mapa de las rutas de exploración.]
**Diapositiva 3: Legado y Consecuencias de la Conquista**
[**Título:** Un Nuevo Orden Mundial: Legado y Consecuencias]
[**Contenido:**
* **Impacto demográfico:**  Mencionar el colapso demográfico de la población indígena debido a enfermedades, guerras y trabajos forzados.
* **Transformación social, política y económica:** Describir los cambios en la organización social, la imposición de nuevas instituciones políticas y la explotación económica de los recursos americanos.
* **Intercambio cultural:**  Mencionar el intercambio de productos, ideas y costumbres entre Europa y América (ejemplos: alimentos, plantas, animales).
* **Debate sobre la conquista:** Breve mención de las diferentes perspectivas historiográficas sobre la conquista y la importancia de su estudio crítico.
* **Imagen de fondo:**  Imagen que represente el mestizaje cultural o las consecuencias de la conquista, como una ciudad colonial o una mina. ]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2025-04-17T06:24:28Z</dcterms:created>
  <dcterms:modified xsi:type="dcterms:W3CDTF">2025-04-17T06:24:28Z</dcterms:modified>
</cp:coreProperties>
</file>