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## Esquema para 3 diapositivas sobre el Teorema de Pitágoras
**Diapositiva 1: Introducción al Teorema de Pitágoras**
[**Título:** El famoso Teorema de Pitágoras]
[**Contenido:**
* **¿Qué es un triángulo rectángulo?** Definición y ejemplos visuales de triángulos rectángulos, identificando la hipotenusa y los catetos.
* **Pitágoras y su descubrimiento:** Breve mención histórica de Pitágoras y la importancia de su teorema.
* **Enunciado del Teorema:**  "En todo triángulo rectángulo, el cuadrado de la hipotenusa es igual a la suma de los cuadrados de los catetos."  Mostrar la fórmula: a² + b² = c², donde c es la hipotenusa y a y b son los catetos.  Incluir un diagrama de un triángulo rectángulo con las letras correspondientes.
* **Ejemplo visual intuitivo:**  Mostrar un triángulo rectángulo con cuadrados construidos sobre cada lado, para visualizar la relación entre las áreas.
**Diapositiva 2: Aplicando el Teorema de Pitágoras**
[**Título:** ¡Pongamos el Teorema en práctica!]
[**Contenido:**
* **Ejemplo 1:** Resolver un problema sencillo donde se conocen las longitudes de los catetos y se debe calcular la hipotenusa.  Mostrar paso a paso la aplicación de la fórmula.
* **Ejemplo 2:** Resolver un problema donde se conoce la longitud de la hipotenusa y un cateto, y se debe calcular el otro cateto. Despejar la incógnita de la fórmula y resolver paso a paso.
* **Unidades de medida:**  Enfatizar la importancia de usar las mismas unidades de medida para todos los lados del triángulo.
* **Aproximaciones y redondeo:** Explicar cómo redondear las respuestas a un número determinado de decimales según el contexto del problema.
**Diapositiva 3:  Aplicaciones del Teorema de Pitágoras**
[**Título:** ¡El Teorema de Pitágoras en acción!]
[**Contenido:**
* **Aplicaciones en la vida real:** Mostrar ejemplos de cómo se usa el Teorema de Pitágoras en diferentes áreas, como la construcción (calcular la longitud de una viga), la navegación (calcular distancias), la ingeniería,  y los videojuegos (calcular distancias entre objetos).
* **Conexión con otras áreas de las matemáticas:** Mencionar brevemente la relación del Teorema de Pitágoras con la distancia entre dos puntos en un plano cartesiano.
* **Conclusión:** Reforzar la importancia y utilidad del Teorema de Pitágoras.  Invitar a los estudiantes a explorar más ejemplos y aplicaciones.
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2025-04-20T07:21:16Z</dcterms:created>
  <dcterms:modified xsi:type="dcterms:W3CDTF">2025-04-20T07:21:16Z</dcterms:modified>
</cp:coreProperties>
</file>