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## Esquema para 3 Diapositivas: Descubrimiento de América
**Diapositiva 1: El Contexto Previo al Viaje**
[**Título:** El Mundo Antes de 1492: Europa y el Oriente]
[**Contenido:**
*  Breve descripción de la situación europea:  Búsqueda de nuevas rutas comerciales hacia Oriente (especias, seda, etc.) debido al bloqueo otomano.
*  Mencionar los avances tecnológicos que permitieron la navegación oceánica: Carabela, astrolabio, brújula.
*  Las ideas predominantes sobre la geografía del mundo: Creencia en una Tierra esférica, pero con un tamaño subestimado.
*  Mencionar brevemente los viajes de exploración previos de Portugal.
*  Incluir un mapa del mundo conocido por los europeos antes de 1492.
]
**Diapositiva 2: El Viaje de Colón y el Primer Contacto**
[**Título:** 1492: Un Viaje que Cambió el Mundo]
[**Contenido:**
*  El proyecto de Cristóbal Colón: Buscar una ruta occidental hacia las Indias.
*  El apoyo de los Reyes Católicos.
*  Breve descripción del viaje: Las tres carabelas (La Niña, La Pinta y La Santa María), la duración, las dificultades.
*  El desembarco en Guanahaní (Bahamas) el 12 de octubre de 1492: El primer contacto con los pueblos indígenas.
*  La exploración de otras islas del Caribe: Cuba, La Española (actual República Dominicana y Haití).
*  Incluir una imagen o mapa de la ruta del primer viaje de Colón.
]
**Diapositiva 3: Las Consecuencias del Descubrimiento**
[**Título:** Un Nuevo Mundo y un Nuevo Orden Global]
[**Contenido:**
*  El impacto del descubrimiento en Europa:  Intercambio de productos (el "intercambio colombino"), nuevas tierras y recursos.
*  El inicio de la colonización americana y sus consecuencias para los pueblos indígenas:  Enfermedades, esclavitud, pérdida de tierras y culturas.
*  El debate sobre el término "descubrimiento":  Reconocer la existencia previa de civilizaciones en América.
*  La importancia del 12 de octubre:  Celebración y reflexión.
*  Incluir imágenes que representen el intercambio colombino o las consecuencias de la colonización (opcional).
]
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2025-04-22T02:25:10Z</dcterms:created>
  <dcterms:modified xsi:type="dcterms:W3CDTF">2025-04-22T02:25:10Z</dcterms:modified>
</cp:coreProperties>
</file>