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## Diapositivas sobre la Tristeza
**Diapositiva 1: ¿Qué es la Tristeza?**
[**La Tristeza: Una Emoción Humana Fundamental** ,  
* Definición de la tristeza: Una emoción básica y universal caracterizada por sentimientos de desánimo, pérdida, decepción y desolación.
* Función de la tristeza: Señal de alerta ante situaciones difíciles, nos motiva a la introspección y a buscar apoyo.  Esencial para el procesamiento emocional y el crecimiento personal.
* Diferencia entre tristeza y depresión: La tristeza es una emoción temporal y natural, mientras que la depresión es un trastorno del estado de ánimo persistente y debilitante.  Mencionar algunos signos distintivos (duración, intensidad, impacto en la funcionalidad).
* Imagen: Una persona pensativa mirando por la ventana con una expresión triste, pero serena.]
**Diapositiva 2:  Lidiando con la Tristeza**
[**Herramientas para Navegar la Tristeza** ,
* Validación emocional: Reconocer y aceptar la tristeza como una emoción válida y necesaria.  No reprimirla ni juzgarse por sentirla.
* Expresión emocional:  Encontrar maneras saludables de expresar la tristeza (hablar con alguien de confianza, escribir un diario, llorar).
* Autocuidado:  Importancia de cuidar las necesidades básicas (sueño, alimentación, ejercicio) durante periodos de tristeza.  Actividades relajantes como la meditación, yoga, o pasar tiempo en la naturaleza.
* Búsqueda de apoyo:  Recurrir a amigos, familiares, o profesionales de la salud mental si la tristeza es intensa o prolongada.
* Imagen:  Varias imágenes pequeñas representando diferentes estrategias de afrontamiento (un abrazo, una persona escribiendo, alguien meditando, un plato de comida saludable). ]
**Diapositiva 3:  Cuando la Tristeza Persiste**
[**¿Cuándo Buscar Ayuda?** ,
* Señales de alerta de depresión:  Tristeza persistente por más de dos semanas, pérdida de interés en actividades que antes disfrutaba, cambios significativos en el apetito o el sueño,  dificultad para concentrarse, sentimientos de desesperanza o inutilidad, pensamientos suicidas.
* Recursos disponibles:  Mencionar líneas de ayuda, centros de salud mental,  terapia online, grupos de apoyo.
*  Mensaje de esperanza:  La depresión es tratable.  Buscar ayuda es una muestra de fortaleza y el primer paso hacia la recuperación.
* Imagen:  Un amanecer, simbolizando la esperanza.  Incluir información de contacto de recursos de ayuda.]
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2025-04-22T07:58:46Z</dcterms:created>
  <dcterms:modified xsi:type="dcterms:W3CDTF">2025-04-22T07:58:46Z</dcterms:modified>
</cp:coreProperties>
</file>