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003366"/>
                </a:solidFill>
              </a:rPr>
              <a:t>El Viaje Inesperado: Colón y el Descubrimiento de América</a:t>
            </a:r>
            <a:endParaRPr lang="en-US" sz="2800" dirty="0"/>
          </a:p>
        </p:txBody>
      </p:sp>
      <p:sp>
        <p:nvSpPr>
          <p:cNvPr id="3" name="Text 1"/>
          <p:cNvSpPr/>
          <p:nvPr/>
        </p:nvSpPr>
        <p:spPr>
          <a:xfrm>
            <a:off x="457200" y="1371600"/>
            <a:ext cx="8229600" cy="3600450"/>
          </a:xfrm>
          <a:prstGeom prst="rect">
            <a:avLst/>
          </a:prstGeom>
          <a:noFill/>
          <a:ln/>
        </p:spPr>
        <p:txBody>
          <a:bodyPr wrap="square" rtlCol="0" anchor="ctr"/>
          <a:lstStyle/>
          <a:p>
            <a:pPr indent="0" marL="0">
              <a:lnSpc>
                <a:spcPct val="120000"/>
              </a:lnSpc>
              <a:buNone/>
            </a:pPr>
            <a:r>
              <a:rPr lang="en-US" sz="1800" dirty="0">
                <a:solidFill>
                  <a:srgbClr val="444444"/>
                </a:solidFill>
              </a:rPr>
              <a:t>En 1492, Cristóbal Colón, un navegante genovés al servicio de los Reyes Católicos de España, zarpó con tres carabelas: la Niña, la Pinta y la Santa María.  Su objetivo era encontrar una ruta marítima hacia las Indias Orientales navegando hacia el oeste, buscando una alternativa a la ruta terrestre controlada por los otomanos. Sin embargo,  Colón no llegó a Asia, sino a un continente desconocido para los europeos: América. El 12 de octubre de 1492, la expedición desembarcó en una isla del actual archipiélago de las Bahamas, que Colón bautizó como San Salvador. Este evento marcó el inicio del contacto entre Europa y América, un encuentro que transformaría el mundo para siempre.  A pesar de sus cálculos erróneos sobre la circunferencia de la Tierra, la perseverancia de Colón lo llevó a este descubrimiento trascendental.</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003366"/>
                </a:solidFill>
              </a:rPr>
              <a:t>El Encuentro de Dos Mundos: Consecuencias del Descubrimiento</a:t>
            </a:r>
            <a:endParaRPr lang="en-US" sz="2800" dirty="0"/>
          </a:p>
        </p:txBody>
      </p:sp>
      <p:sp>
        <p:nvSpPr>
          <p:cNvPr id="3" name="Text 1"/>
          <p:cNvSpPr/>
          <p:nvPr/>
        </p:nvSpPr>
        <p:spPr>
          <a:xfrm>
            <a:off x="457200" y="1371600"/>
            <a:ext cx="8229600" cy="3600450"/>
          </a:xfrm>
          <a:prstGeom prst="rect">
            <a:avLst/>
          </a:prstGeom>
          <a:noFill/>
          <a:ln/>
        </p:spPr>
        <p:txBody>
          <a:bodyPr wrap="square" rtlCol="0" anchor="ctr"/>
          <a:lstStyle/>
          <a:p>
            <a:pPr indent="0" marL="0">
              <a:lnSpc>
                <a:spcPct val="120000"/>
              </a:lnSpc>
              <a:buNone/>
            </a:pPr>
            <a:r>
              <a:rPr lang="en-US" sz="1800" dirty="0">
                <a:solidFill>
                  <a:srgbClr val="444444"/>
                </a:solidFill>
              </a:rPr>
              <a:t>El "descubrimiento" de América tuvo consecuencias profundas y complejas para ambos continentes. Para Europa, significó la apertura de nuevas rutas comerciales, la expansión territorial y el acceso a recursos naturales como el oro y la plata.  Se inició un intercambio de plantas, animales y culturas conocido como el "Intercambio Colombino".  Para los pueblos indígenas de América, sin embargo, las consecuencias fueron devastadoras.  Enfermedades traídas por los europeos diezmaron la población nativa, se impusieron sistemas de explotación y esclavitud, y muchas culturas y civilizaciones fueron destruidas o profundamente alteradas.  Es importante recordar que América ya estaba habitada por diversas y complejas sociedades antes de la llegada de Colón.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003366"/>
                </a:solidFill>
              </a:rPr>
              <a:t>Más Allá de Colón: La Complejidad del Descubrimiento</a:t>
            </a:r>
            <a:endParaRPr lang="en-US" sz="2800" dirty="0"/>
          </a:p>
        </p:txBody>
      </p:sp>
      <p:sp>
        <p:nvSpPr>
          <p:cNvPr id="3" name="Text 1"/>
          <p:cNvSpPr/>
          <p:nvPr/>
        </p:nvSpPr>
        <p:spPr>
          <a:xfrm>
            <a:off x="457200" y="1371600"/>
            <a:ext cx="8229600" cy="3600450"/>
          </a:xfrm>
          <a:prstGeom prst="rect">
            <a:avLst/>
          </a:prstGeom>
          <a:noFill/>
          <a:ln/>
        </p:spPr>
        <p:txBody>
          <a:bodyPr wrap="square" rtlCol="0" anchor="ctr"/>
          <a:lstStyle/>
          <a:p>
            <a:pPr indent="0" marL="0">
              <a:lnSpc>
                <a:spcPct val="120000"/>
              </a:lnSpc>
              <a:buNone/>
            </a:pPr>
            <a:r>
              <a:rPr lang="en-US" sz="1800" dirty="0">
                <a:solidFill>
                  <a:srgbClr val="444444"/>
                </a:solidFill>
              </a:rPr>
              <a:t>Si bien el 12 de octubre se conmemora como el "Día del Descubrimiento de América", es crucial entender que este término es problemático.  América no fue descubierta, sino "encontrada" por los europeos, ya que estaba habitada desde hacía miles de años.  Es fundamental reconocer la existencia de culturas precolombinas  avanzadas como los Mayas, Aztecas e Incas, y comprender que el "descubrimiento" dio inicio a un proceso de colonización con consecuencias negativas para los pueblos originarios. Debemos analizar este evento histórico desde una perspectiva crítica, reconociendo la diversidad de las narrativas y  las diferentes perspectivas.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2025-04-22T08:21:28Z</dcterms:created>
  <dcterms:modified xsi:type="dcterms:W3CDTF">2025-04-22T08:21:28Z</dcterms:modified>
</cp:coreProperties>
</file>