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notesMasterIdLst>
    <p:notesMasterId r:id="rId5"/>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800" b="1" dirty="0">
                <a:solidFill>
                  <a:srgbClr val="003366"/>
                </a:solidFill>
              </a:rPr>
              <a:t>El Mito del Descubrimiento: Un Encuentro de Mundos</a:t>
            </a:r>
            <a:endParaRPr lang="en-US" sz="2800" dirty="0"/>
          </a:p>
        </p:txBody>
      </p:sp>
      <p:sp>
        <p:nvSpPr>
          <p:cNvPr id="3" name="Text 1"/>
          <p:cNvSpPr/>
          <p:nvPr/>
        </p:nvSpPr>
        <p:spPr>
          <a:xfrm>
            <a:off x="457200" y="1371600"/>
            <a:ext cx="8229600" cy="3600450"/>
          </a:xfrm>
          <a:prstGeom prst="rect">
            <a:avLst/>
          </a:prstGeom>
          <a:noFill/>
          <a:ln/>
        </p:spPr>
        <p:txBody>
          <a:bodyPr wrap="square" rtlCol="0" anchor="ctr"/>
          <a:lstStyle/>
          <a:p>
            <a:pPr indent="0" marL="0">
              <a:lnSpc>
                <a:spcPct val="120000"/>
              </a:lnSpc>
              <a:buNone/>
            </a:pPr>
            <a:r>
              <a:rPr lang="en-US" sz="1800" dirty="0">
                <a:solidFill>
                  <a:srgbClr val="444444"/>
                </a:solidFill>
              </a:rPr>
              <a:t>El 12 de octubre de 1492, Cristóbal Colón, financiado por la Corona Española, llegó a las Américas.  Este evento, a menudo llamado "descubrimiento", es más preciso describirlo como un "encuentro" entre dos mundos.  Las Américas ya estaban habitadas por una rica diversidad de culturas con una larga historia y civilizaciones complejas.  Es crucial entender que Colón no descubrió un continente vacío, sino que inició un proceso de colonización que tendría consecuencias profundas y a menudo devastadoras para los pueblos indígenas.  Esta presentación busca ofrecer una perspectiva más precisa y contextualizada de este evento histórico.</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800" b="1" dirty="0">
                <a:solidFill>
                  <a:srgbClr val="003366"/>
                </a:solidFill>
              </a:rPr>
              <a:t>El Viaje y las Consecuencias Inmediatas</a:t>
            </a:r>
            <a:endParaRPr lang="en-US" sz="2800" dirty="0"/>
          </a:p>
        </p:txBody>
      </p:sp>
      <p:sp>
        <p:nvSpPr>
          <p:cNvPr id="3" name="Text 1"/>
          <p:cNvSpPr/>
          <p:nvPr/>
        </p:nvSpPr>
        <p:spPr>
          <a:xfrm>
            <a:off x="457200" y="1371600"/>
            <a:ext cx="8229600" cy="3600450"/>
          </a:xfrm>
          <a:prstGeom prst="rect">
            <a:avLst/>
          </a:prstGeom>
          <a:noFill/>
          <a:ln/>
        </p:spPr>
        <p:txBody>
          <a:bodyPr wrap="square" rtlCol="0" anchor="ctr"/>
          <a:lstStyle/>
          <a:p>
            <a:pPr indent="0" marL="0">
              <a:lnSpc>
                <a:spcPct val="120000"/>
              </a:lnSpc>
              <a:buNone/>
            </a:pPr>
            <a:r>
              <a:rPr lang="en-US" sz="1800" dirty="0">
                <a:solidFill>
                  <a:srgbClr val="444444"/>
                </a:solidFill>
              </a:rPr>
              <a:t>Colón buscaba una ruta marítima hacia las Indias Orientales, pero en su lugar llegó a las islas del Caribe, creyendo haber alcanzado su destino. Este error de cálculo tuvo consecuencias trascendentales.  El contacto con Europa trajo consigo el intercambio de plantas, animales y enfermedades, como la viruela, que diezmó a la población indígena.  La llegada de Colón marcó el inicio de la colonización europea de las Américas, un proceso que implicó la explotación de recursos, la imposición de nuevas estructuras de poder y la transformación radical del paisaje americano.  El "descubrimiento" fue, para los pueblos originarios, el comienzo de una era de conquista y opresión.</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800" b="1" dirty="0">
                <a:solidFill>
                  <a:srgbClr val="003366"/>
                </a:solidFill>
              </a:rPr>
              <a:t>Legado y Reflexión</a:t>
            </a:r>
            <a:endParaRPr lang="en-US" sz="2800" dirty="0"/>
          </a:p>
        </p:txBody>
      </p:sp>
      <p:sp>
        <p:nvSpPr>
          <p:cNvPr id="3" name="Text 1"/>
          <p:cNvSpPr/>
          <p:nvPr/>
        </p:nvSpPr>
        <p:spPr>
          <a:xfrm>
            <a:off x="457200" y="1371600"/>
            <a:ext cx="8229600" cy="3600450"/>
          </a:xfrm>
          <a:prstGeom prst="rect">
            <a:avLst/>
          </a:prstGeom>
          <a:noFill/>
          <a:ln/>
        </p:spPr>
        <p:txBody>
          <a:bodyPr wrap="square" rtlCol="0" anchor="ctr"/>
          <a:lstStyle/>
          <a:p>
            <a:pPr indent="0" marL="0">
              <a:lnSpc>
                <a:spcPct val="120000"/>
              </a:lnSpc>
              <a:buNone/>
            </a:pPr>
            <a:r>
              <a:rPr lang="en-US" sz="1800" dirty="0">
                <a:solidFill>
                  <a:srgbClr val="444444"/>
                </a:solidFill>
              </a:rPr>
              <a:t>El 12 de octubre se conmemora en muchos países, pero es importante reflexionar sobre el significado de esta fecha.  Más allá de la celebración, es un día para recordar el impacto de la colonización en las poblaciones indígenas y reconocer la resistencia y la supervivencia de sus culturas.  Debemos cuestionar la narrativa tradicional del "descubrimiento" y promover una comprensión más completa y respetuosa de la historia.  Es una oportunidad para aprender del pasado y construir un futuro más justo y equitativo, reconociendo la diversidad y la riqueza de las culturas originarias de las Américas.</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Slide 1</vt:lpstr>
      <vt:lpstr>Slide 2</vt:lpstr>
      <vt:lpstr>Slide 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2025-04-22T13:11:43Z</dcterms:created>
  <dcterms:modified xsi:type="dcterms:W3CDTF">2025-04-22T13:11:43Z</dcterms:modified>
</cp:coreProperties>
</file>