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3366"/>
                </a:solidFill>
              </a:rPr>
              <a:t>El Viaje Inesperado: Colón y el "Descubrimiento" de América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00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En 1492, Cristóbal Colón, un navegante genovés al servicio de la Corona Española, zarpó hacia el oeste buscando una nueva ruta comercial hacia las Indias.  Su objetivo era llegar a Oriente navegando por el Atlántico, convencido de que la Tierra era mucho más pequeña de lo que realmente es. Financiado por los Reyes Católicos, Isabel y Fernando, Colón partió con tres carabelas: La Niña, La Pinta y La Santa María. Tras meses de navegación, la expedición llegó a tierra el 12 de octubre de 1492, en una isla del actual archipiélago de las Bahamas, que Colón bautizó como San Salvador. Creyendo haber llegado a las Indias, Colón llamó "indios" a los habitantes nativos que encontró. Este viaje, aunque con un objetivo distinto, marcó el inicio del contacto entre Europa y América, un encuentro que transformaría el mundo para siempre.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3366"/>
                </a:solidFill>
              </a:rPr>
              <a:t>El Encuentro de Dos Mundos: Consecuencias del "Descubrimiento"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00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El "descubrimiento" de América tuvo consecuencias trascendentales para ambos continentes. Para Europa, significó la apertura de nuevas rutas comerciales, la expansión territorial y el acceso a recursos naturales como el oro y la plata. Esto impulsó el crecimiento económico y el poder de las potencias europeas. Para América, sin embargo, las consecuencias fueron en gran medida negativas.  El arribo de los europeos trajo consigo enfermedades, la conquista y la colonización, la esclavitud y la explotación de los pueblos indígenas, así como la devastación de sus culturas y la imposición de nuevas formas de vida. El intercambio de plantas, animales y culturas, conocido como el Intercambio Colombino, también transformó profundamente la ecología y la sociedad de ambos continentes.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3366"/>
                </a:solidFill>
              </a:rPr>
              <a:t>Más allá de Colón: Repensando la Historia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00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Es fundamental comprender que América ya estaba habitada por diversas culturas con una rica historia y desarrollo propio antes de la llegada de Colón.  El término "descubrimiento" es, por lo tanto, problemático, ya que implica que el continente estaba vacío o sin civilizaciones preexistentes.  Hoy en día, se busca una visión más precisa y respetuosa, hablando del "encuentro de dos mundos" o del "arribo de Colón a América".  Reconocer la historia y las perspectivas de los pueblos originarios es esencial para una comprensión completa y justa de este periodo histórico.  El 12 de octubre, más que una celebración del "descubrimiento", se ha convertido en una oportunidad para reflexionar sobre el impacto del contacto entre Europa y América y para reivindicar la historia y la cultura de los pueblos indígenas.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2025-04-30T03:26:21Z</dcterms:created>
  <dcterms:modified xsi:type="dcterms:W3CDTF">2025-04-30T03:26:21Z</dcterms:modified>
</cp:coreProperties>
</file>