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FFA6-4E6B-4AC6-B586-4D2CD458214A}" type="datetimeFigureOut">
              <a:rPr lang="id-ID" smtClean="0"/>
              <a:t>25/07/2018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5C68-BBF8-4925-8497-41E5DB0D1F9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FFA6-4E6B-4AC6-B586-4D2CD458214A}" type="datetimeFigureOut">
              <a:rPr lang="id-ID" smtClean="0"/>
              <a:t>25/07/2018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5C68-BBF8-4925-8497-41E5DB0D1F9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FFA6-4E6B-4AC6-B586-4D2CD458214A}" type="datetimeFigureOut">
              <a:rPr lang="id-ID" smtClean="0"/>
              <a:t>25/07/2018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5C68-BBF8-4925-8497-41E5DB0D1F9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FFA6-4E6B-4AC6-B586-4D2CD458214A}" type="datetimeFigureOut">
              <a:rPr lang="id-ID" smtClean="0"/>
              <a:t>25/07/2018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5C68-BBF8-4925-8497-41E5DB0D1F9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FFA6-4E6B-4AC6-B586-4D2CD458214A}" type="datetimeFigureOut">
              <a:rPr lang="id-ID" smtClean="0"/>
              <a:t>25/07/2018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5C68-BBF8-4925-8497-41E5DB0D1F9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FFA6-4E6B-4AC6-B586-4D2CD458214A}" type="datetimeFigureOut">
              <a:rPr lang="id-ID" smtClean="0"/>
              <a:t>25/07/2018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5C68-BBF8-4925-8497-41E5DB0D1F9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FFA6-4E6B-4AC6-B586-4D2CD458214A}" type="datetimeFigureOut">
              <a:rPr lang="id-ID" smtClean="0"/>
              <a:t>25/07/2018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5C68-BBF8-4925-8497-41E5DB0D1F9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FFA6-4E6B-4AC6-B586-4D2CD458214A}" type="datetimeFigureOut">
              <a:rPr lang="id-ID" smtClean="0"/>
              <a:t>25/07/2018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5C68-BBF8-4925-8497-41E5DB0D1F9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FFA6-4E6B-4AC6-B586-4D2CD458214A}" type="datetimeFigureOut">
              <a:rPr lang="id-ID" smtClean="0"/>
              <a:t>25/07/2018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5C68-BBF8-4925-8497-41E5DB0D1F9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FFA6-4E6B-4AC6-B586-4D2CD458214A}" type="datetimeFigureOut">
              <a:rPr lang="id-ID" smtClean="0"/>
              <a:t>25/07/2018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5C68-BBF8-4925-8497-41E5DB0D1F9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FFA6-4E6B-4AC6-B586-4D2CD458214A}" type="datetimeFigureOut">
              <a:rPr lang="id-ID" smtClean="0"/>
              <a:t>25/07/2018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5C68-BBF8-4925-8497-41E5DB0D1F9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8FFA6-4E6B-4AC6-B586-4D2CD458214A}" type="datetimeFigureOut">
              <a:rPr lang="id-ID" smtClean="0"/>
              <a:t>25/07/2018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05C68-BBF8-4925-8497-41E5DB0D1F9E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Kelompok =?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id-ID" dirty="0" smtClean="0">
                <a:solidFill>
                  <a:schemeClr val="tx1"/>
                </a:solidFill>
              </a:rPr>
              <a:t>Dzuhri Andika PS (17)</a:t>
            </a:r>
          </a:p>
          <a:p>
            <a:pPr algn="l"/>
            <a:r>
              <a:rPr lang="id-ID" dirty="0" smtClean="0">
                <a:solidFill>
                  <a:schemeClr val="tx1"/>
                </a:solidFill>
              </a:rPr>
              <a:t>2.  Fajar Dwi Cahyo (19)</a:t>
            </a:r>
          </a:p>
          <a:p>
            <a:pPr algn="l"/>
            <a:r>
              <a:rPr lang="id-ID" dirty="0" smtClean="0">
                <a:solidFill>
                  <a:schemeClr val="tx1"/>
                </a:solidFill>
              </a:rPr>
              <a:t>3.  Rayhan Rafiud Darojat(33)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Procedural Programming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Instruksi dilakukan langkah demi langkah</a:t>
            </a:r>
          </a:p>
          <a:p>
            <a:r>
              <a:rPr lang="id-ID" dirty="0" smtClean="0"/>
              <a:t>Memecah program menjadi bagian-bagian kecil </a:t>
            </a:r>
          </a:p>
          <a:p>
            <a:r>
              <a:rPr lang="id-ID" dirty="0" smtClean="0"/>
              <a:t>Disebut prosedur, subroutine atau function</a:t>
            </a:r>
          </a:p>
          <a:p>
            <a:r>
              <a:rPr lang="id-ID" dirty="0"/>
              <a:t>L</a:t>
            </a:r>
            <a:r>
              <a:rPr lang="id-ID" dirty="0" smtClean="0"/>
              <a:t>inear/Top to Bottom</a:t>
            </a:r>
          </a:p>
          <a:p>
            <a:r>
              <a:rPr lang="id-ID" dirty="0" smtClean="0"/>
              <a:t>Fortran, ALGOL, COBOL, PASCAL, C ,PHP, javascript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Kelebihan Prosedural Programming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To the point</a:t>
            </a:r>
          </a:p>
          <a:p>
            <a:r>
              <a:rPr lang="id-ID" dirty="0" smtClean="0"/>
              <a:t>Simplicity &amp; kemudahan implementasi</a:t>
            </a:r>
          </a:p>
          <a:p>
            <a:pPr>
              <a:buNone/>
            </a:pPr>
            <a:r>
              <a:rPr lang="id-ID" dirty="0"/>
              <a:t> </a:t>
            </a:r>
            <a:r>
              <a:rPr lang="id-ID" dirty="0" smtClean="0"/>
              <a:t>  (untuk compiler &amp; interpreter)</a:t>
            </a:r>
          </a:p>
          <a:p>
            <a:r>
              <a:rPr lang="id-ID" dirty="0" smtClean="0"/>
              <a:t>Mudah ditelusuri</a:t>
            </a:r>
          </a:p>
          <a:p>
            <a:r>
              <a:rPr lang="id-ID" dirty="0" smtClean="0"/>
              <a:t>Membutuhkan lebih sedikit memory</a:t>
            </a:r>
            <a:endParaRPr lang="id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Object Oriented Programming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Menyusun semua kode program dan struktur data sbagai objek</a:t>
            </a:r>
          </a:p>
          <a:p>
            <a:r>
              <a:rPr lang="id-ID" dirty="0" smtClean="0"/>
              <a:t>Objek adalah unit dasar dari program</a:t>
            </a:r>
          </a:p>
          <a:p>
            <a:r>
              <a:rPr lang="id-ID" dirty="0" smtClean="0"/>
              <a:t>Objek menyimpan data dan perilaku</a:t>
            </a:r>
          </a:p>
          <a:p>
            <a:r>
              <a:rPr lang="id-ID" dirty="0" smtClean="0"/>
              <a:t>Objek bisa saling berinteraksi</a:t>
            </a:r>
          </a:p>
          <a:p>
            <a:r>
              <a:rPr lang="id-ID" dirty="0" smtClean="0"/>
              <a:t>Java,Ruby,Phyton,C++, Javascript,PHP5</a:t>
            </a:r>
            <a:endParaRPr lang="id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Kelebihan OOP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Representasi dunia nyata</a:t>
            </a:r>
          </a:p>
          <a:p>
            <a:r>
              <a:rPr lang="id-ID" dirty="0" smtClean="0"/>
              <a:t>Enkapsulasi dan Abstraksi Data</a:t>
            </a:r>
          </a:p>
          <a:p>
            <a:r>
              <a:rPr lang="id-ID" dirty="0" smtClean="0"/>
              <a:t>Reusability</a:t>
            </a:r>
          </a:p>
          <a:p>
            <a:r>
              <a:rPr lang="id-ID" dirty="0" smtClean="0"/>
              <a:t>Skalabilitas &amp; Ekstensibilitas</a:t>
            </a:r>
          </a:p>
          <a:p>
            <a:r>
              <a:rPr lang="id-ID" dirty="0" smtClean="0"/>
              <a:t>Kemudahan Pengelolaan</a:t>
            </a:r>
          </a:p>
          <a:p>
            <a:r>
              <a:rPr lang="id-ID" dirty="0" smtClean="0"/>
              <a:t>Kolaborasi</a:t>
            </a:r>
            <a:endParaRPr lang="id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Procedural or OOP?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dirty="0" smtClean="0"/>
              <a:t>Procedural </a:t>
            </a:r>
            <a:r>
              <a:rPr lang="id-ID" dirty="0" smtClean="0">
                <a:sym typeface="Wingdings" pitchFamily="2" charset="2"/>
              </a:rPr>
              <a:t> Simple &amp; dikerjakan sendiri</a:t>
            </a:r>
          </a:p>
          <a:p>
            <a:pPr>
              <a:buNone/>
            </a:pPr>
            <a:r>
              <a:rPr lang="id-ID" dirty="0" smtClean="0">
                <a:sym typeface="Wingdings" pitchFamily="2" charset="2"/>
              </a:rPr>
              <a:t>OOP		 Kerja Tim &amp; Luas</a:t>
            </a:r>
            <a:endParaRPr lang="id-ID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Object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dirty="0" smtClean="0"/>
              <a:t>1. Manusia</a:t>
            </a:r>
          </a:p>
          <a:p>
            <a:pPr>
              <a:buNone/>
            </a:pPr>
            <a:r>
              <a:rPr lang="id-ID" dirty="0" smtClean="0"/>
              <a:t>2. Aki</a:t>
            </a:r>
          </a:p>
          <a:p>
            <a:pPr>
              <a:buNone/>
            </a:pPr>
            <a:r>
              <a:rPr lang="id-ID" dirty="0" smtClean="0"/>
              <a:t>3. Baterai ABC</a:t>
            </a:r>
          </a:p>
          <a:p>
            <a:pPr>
              <a:buNone/>
            </a:pPr>
            <a:r>
              <a:rPr lang="id-ID" dirty="0" smtClean="0"/>
              <a:t>4. Kabel pada umumnya</a:t>
            </a:r>
          </a:p>
          <a:p>
            <a:pPr>
              <a:buNone/>
            </a:pPr>
            <a:r>
              <a:rPr lang="id-ID" dirty="0" smtClean="0"/>
              <a:t>5. Kacamata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155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Kelompok =?</vt:lpstr>
      <vt:lpstr>Procedural Programming</vt:lpstr>
      <vt:lpstr>Kelebihan Prosedural Programming</vt:lpstr>
      <vt:lpstr>Object Oriented Programming</vt:lpstr>
      <vt:lpstr>Kelebihan OOP</vt:lpstr>
      <vt:lpstr>Procedural or OOP?</vt:lpstr>
      <vt:lpstr>Object</vt:lpstr>
      <vt:lpstr>Slide 8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fdc18</dc:creator>
  <cp:lastModifiedBy>fdc18</cp:lastModifiedBy>
  <cp:revision>5</cp:revision>
  <dcterms:created xsi:type="dcterms:W3CDTF">2018-07-25T06:48:35Z</dcterms:created>
  <dcterms:modified xsi:type="dcterms:W3CDTF">2018-07-25T07:32:08Z</dcterms:modified>
</cp:coreProperties>
</file>