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5" r:id="rId2"/>
    <p:sldId id="347" r:id="rId3"/>
    <p:sldId id="346" r:id="rId4"/>
    <p:sldId id="349" r:id="rId5"/>
    <p:sldId id="354" r:id="rId6"/>
    <p:sldId id="355" r:id="rId7"/>
    <p:sldId id="358" r:id="rId8"/>
    <p:sldId id="356" r:id="rId9"/>
    <p:sldId id="353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3E3E"/>
    <a:srgbClr val="48CAD9"/>
    <a:srgbClr val="3DE0BC"/>
    <a:srgbClr val="105B97"/>
    <a:srgbClr val="F3BE21"/>
    <a:srgbClr val="7BA681"/>
    <a:srgbClr val="28402F"/>
    <a:srgbClr val="FF58D4"/>
    <a:srgbClr val="F4AD69"/>
    <a:srgbClr val="4984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4624" autoAdjust="0"/>
  </p:normalViewPr>
  <p:slideViewPr>
    <p:cSldViewPr snapToGrid="0" showGuides="1">
      <p:cViewPr varScale="1">
        <p:scale>
          <a:sx n="69" d="100"/>
          <a:sy n="69" d="100"/>
        </p:scale>
        <p:origin x="-7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2416" y="17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833701D-4330-4EE7-9BF0-6431F8E2A6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BCF998-A782-4C8A-8747-A2CA7D048A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C422E-181F-4E69-B889-4841EA1EE446}" type="datetimeFigureOut">
              <a:rPr lang="en-ID" smtClean="0"/>
              <a:pPr/>
              <a:t>23/08/2022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E3B75D-11DD-4E29-B21A-3BEFD7843A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F2A97F-C387-40BF-A80D-9B120372E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1A19D-7FE1-442D-97C1-2F2B47ADDD76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4186763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B7041-6594-4BE2-8703-78B4E00C91E5}" type="datetimeFigureOut">
              <a:rPr lang="en-ID" smtClean="0"/>
              <a:pPr/>
              <a:t>23/08/2022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837E-594B-4F0F-92F5-F20D4296AC5C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41832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harles_forerunner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business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lo_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mpany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hellokellybrito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note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ampaign_creators?utm_source=unsplash&amp;utm_medium=referral&amp;utm_content=creditCopyTex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marketing?utm_source=unsplash&amp;utm_medium=referral&amp;utm_content=creditCopyTex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ampaign_creators?utm_source=unsplash&amp;utm_medium=referral&amp;utm_content=creditCopyTe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marketing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ampaign_creators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marketing?utm_source=unsplash&amp;utm_medium=referral&amp;utm_content=creditCopyText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ampaign_creators?utm_source=unsplash&amp;utm_medium=referral&amp;utm_content=creditCopyTex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marketing?utm_source=unsplash&amp;utm_medium=referral&amp;utm_content=creditCopyText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ampaign_creators?utm_source=unsplash&amp;utm_medium=referral&amp;utm_content=creditCopyTex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marketing?utm_source=unsplash&amp;utm_medium=referral&amp;utm_content=creditCopyText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photo-of-people-leaning-on-wooden-table-3184325/?utm_content=attributionCopyText&amp;utm_medium=referral&amp;utm_source=pexel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Charles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Forerunner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pPr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02128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Floriane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Vita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pPr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75912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J. Kelly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Brito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pPr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42397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Campaign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Creators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pPr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49279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Campaign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Creators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pPr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49279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Campaign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Creators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pPr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49279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Campaign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Creators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pPr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49279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Campaign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Creators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pPr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49279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fauxels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Pexels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pPr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14013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53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A54D6B-AD1F-4762-AC29-5F84F21768EB}"/>
              </a:ext>
            </a:extLst>
          </p:cNvPr>
          <p:cNvSpPr txBox="1"/>
          <p:nvPr userDrawn="1"/>
        </p:nvSpPr>
        <p:spPr>
          <a:xfrm>
            <a:off x="11425306" y="6484838"/>
            <a:ext cx="23329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1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ctr"/>
              <a:t>‹#›</a:t>
            </a:fld>
            <a:endParaRPr lang="en-US" sz="11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17EBF4-C2AF-4CBA-8A4F-7BDB1A77B991}"/>
              </a:ext>
            </a:extLst>
          </p:cNvPr>
          <p:cNvSpPr txBox="1"/>
          <p:nvPr userDrawn="1"/>
        </p:nvSpPr>
        <p:spPr>
          <a:xfrm>
            <a:off x="533400" y="6507921"/>
            <a:ext cx="1312237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8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 Background for Business</a:t>
            </a:r>
          </a:p>
        </p:txBody>
      </p:sp>
    </p:spTree>
    <p:extLst>
      <p:ext uri="{BB962C8B-B14F-4D97-AF65-F5344CB8AC3E}">
        <p14:creationId xmlns:p14="http://schemas.microsoft.com/office/powerpoint/2010/main" xmlns="" val="7251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1A938-CAC1-4681-A379-2B6156F1A7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04BC7-CFD0-45A4-8A50-CD182B7145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A91FD46-5354-4711-AB84-994D1787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1E89360-ABB4-4309-AC6A-E7AFD78DE4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4000">
                <a:schemeClr val="tx1">
                  <a:alpha val="95000"/>
                </a:schemeClr>
              </a:gs>
              <a:gs pos="100000">
                <a:schemeClr val="tx1">
                  <a:alpha val="95000"/>
                </a:schemeClr>
              </a:gs>
              <a:gs pos="68000">
                <a:schemeClr val="tx1">
                  <a:alpha val="8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61F95C94-CD9B-4EC4-81BD-60FF5FD081E2}"/>
              </a:ext>
            </a:extLst>
          </p:cNvPr>
          <p:cNvCxnSpPr>
            <a:cxnSpLocks/>
          </p:cNvCxnSpPr>
          <p:nvPr/>
        </p:nvCxnSpPr>
        <p:spPr>
          <a:xfrm>
            <a:off x="11640980" y="0"/>
            <a:ext cx="0" cy="150470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BC6E27A4-AF72-4091-9D5E-E9527F008877}"/>
              </a:ext>
            </a:extLst>
          </p:cNvPr>
          <p:cNvCxnSpPr>
            <a:cxnSpLocks/>
          </p:cNvCxnSpPr>
          <p:nvPr/>
        </p:nvCxnSpPr>
        <p:spPr>
          <a:xfrm>
            <a:off x="11953496" y="0"/>
            <a:ext cx="0" cy="129636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DE2F6D3-B3DD-41BA-96A1-58FC96EAFB73}"/>
              </a:ext>
            </a:extLst>
          </p:cNvPr>
          <p:cNvSpPr/>
          <p:nvPr/>
        </p:nvSpPr>
        <p:spPr>
          <a:xfrm rot="10800000">
            <a:off x="11193534" y="5588000"/>
            <a:ext cx="777570" cy="12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462644C9-9C8E-4AFE-A619-F80F5FD46B72}"/>
              </a:ext>
            </a:extLst>
          </p:cNvPr>
          <p:cNvGrpSpPr/>
          <p:nvPr/>
        </p:nvGrpSpPr>
        <p:grpSpPr>
          <a:xfrm>
            <a:off x="-28599" y="1204816"/>
            <a:ext cx="1729654" cy="848268"/>
            <a:chOff x="233739" y="283295"/>
            <a:chExt cx="1729654" cy="848268"/>
          </a:xfrm>
          <a:gradFill>
            <a:gsLst>
              <a:gs pos="0">
                <a:schemeClr val="accent3"/>
              </a:gs>
              <a:gs pos="100000">
                <a:schemeClr val="tx1">
                  <a:alpha val="95000"/>
                </a:schemeClr>
              </a:gs>
            </a:gsLst>
            <a:lin ang="0" scaled="1"/>
          </a:gradFill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B3859AC4-D4A2-45D1-A4C3-188C7ADA986E}"/>
                </a:ext>
              </a:extLst>
            </p:cNvPr>
            <p:cNvGrpSpPr/>
            <p:nvPr/>
          </p:nvGrpSpPr>
          <p:grpSpPr>
            <a:xfrm rot="5400000">
              <a:off x="1055270" y="-538236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82472DF2-3955-4F9A-8FF3-8669C4EB50B4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BF2C2C12-8648-4981-8DA4-97B54A73977B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3B86E2F7-5AB7-4AF0-AACB-0AE000507A79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AEB071FD-67ED-44CC-A74E-36DC6166D56F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121CC87B-44BF-4756-AA94-C29A7564D387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D4D40BE6-BE89-40AC-A48E-614235CCD497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D6592391-B50B-4CFC-B439-BE81D9502122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0D631DA9-BE8D-405D-83FE-FE44F0FC05CF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8E43F86F-0BAD-457B-BD2C-2D063703B900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A99CC0BE-209C-4E61-8A50-E38DEDE23700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A3EBDD04-FB89-4B6E-8032-CF7D42C56318}"/>
                </a:ext>
              </a:extLst>
            </p:cNvPr>
            <p:cNvGrpSpPr/>
            <p:nvPr/>
          </p:nvGrpSpPr>
          <p:grpSpPr>
            <a:xfrm rot="5400000">
              <a:off x="1055270" y="-284344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EA9CF54B-91F6-4C90-83CE-057CA0FD5399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D69B985E-5942-497F-8B8F-F6DE958B380D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B22B2E20-BD40-45AB-AE3E-11F2AD4459D4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21B39FF4-CFB7-48B8-95E1-ED5E79C3FCCA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03D4A0FA-78BD-4337-A1F1-F6D64951EAF9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5310242E-09D7-4A03-ACE1-894177649A64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FB3AE23C-04C4-4815-B1E5-02EC45663856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E212123B-C025-4B14-A4D1-1B1CD88CCF14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66AA92DD-D57E-41F8-9ED3-C7D46A5DD0B4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B5BF506D-774F-4183-BCDF-3C8BAE9373DD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27FC856C-6F95-441F-B43B-72A07BAD424F}"/>
                </a:ext>
              </a:extLst>
            </p:cNvPr>
            <p:cNvGrpSpPr/>
            <p:nvPr/>
          </p:nvGrpSpPr>
          <p:grpSpPr>
            <a:xfrm rot="5400000">
              <a:off x="1055270" y="-30452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59DE27A7-E134-4FC2-A0BD-A35C114061FD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D1A62704-FAC2-4690-8695-8AD9EC0C9EA9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xmlns="" id="{6664A7CA-7C97-4609-862B-07617BFBC3D5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xmlns="" id="{711C49D0-BF81-4A92-B2D7-8DA1C28C3123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4C14CABE-7EAE-44AD-A454-6CA541AB56AB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8B8CDE1C-3EAF-441B-AB9E-A2DAA4B6A375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1345F873-D8B2-4B5B-9C58-72D3A2970F72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xmlns="" id="{9AF3AF24-D8D6-4CF7-BEC0-8A2E83914E47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02652F8B-4A48-45DD-8230-AD8AA35BD9D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0244E361-4F57-40CF-AEC0-CDFBE9B22B2E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A58096A0-7EBB-4DFB-9767-A014A2022188}"/>
                </a:ext>
              </a:extLst>
            </p:cNvPr>
            <p:cNvGrpSpPr/>
            <p:nvPr/>
          </p:nvGrpSpPr>
          <p:grpSpPr>
            <a:xfrm rot="5400000">
              <a:off x="1055270" y="223441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AD03C29E-4BC0-433B-9A08-521BCE5163F4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6ACB24BA-E4F3-44C9-9BA9-35925075BB69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83F2E134-B321-4E38-8AA2-EC3D2636ACE7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xmlns="" id="{6010FFCD-B865-4A1A-8AD5-4D609E4CA241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xmlns="" id="{63348965-EA9F-420C-A954-AE1E62AAD1C3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F204FE37-95AB-4EBD-86F1-BAF3F8F2896E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xmlns="" id="{035234EF-B614-41E3-AE97-1560C5F50F70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6AF0FD01-7FB5-4D00-8F86-7356082ECB35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2D44FD7E-D672-434E-A1A6-9E9B3ADEA56D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54831087-8F0F-4455-8DC4-1F46534EC653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DA6C32D-D91D-45F6-855A-8E907D206E25}"/>
              </a:ext>
            </a:extLst>
          </p:cNvPr>
          <p:cNvSpPr/>
          <p:nvPr/>
        </p:nvSpPr>
        <p:spPr>
          <a:xfrm>
            <a:off x="-1" y="2363355"/>
            <a:ext cx="5888183" cy="3071091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36BB663-EFFD-4102-B429-92E56D83AE14}"/>
              </a:ext>
            </a:extLst>
          </p:cNvPr>
          <p:cNvSpPr txBox="1">
            <a:spLocks/>
          </p:cNvSpPr>
          <p:nvPr/>
        </p:nvSpPr>
        <p:spPr>
          <a:xfrm>
            <a:off x="221672" y="2552309"/>
            <a:ext cx="5569527" cy="247760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Team: System Tron</a:t>
            </a:r>
          </a:p>
          <a:p>
            <a:pPr>
              <a:lnSpc>
                <a:spcPct val="100000"/>
              </a:lnSpc>
            </a:pPr>
            <a:r>
              <a:rPr lang="en-US" sz="23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CSE_303(Database Management System)</a:t>
            </a:r>
          </a:p>
          <a:p>
            <a:pPr>
              <a:lnSpc>
                <a:spcPct val="100000"/>
              </a:lnSpc>
            </a:pPr>
            <a:r>
              <a:rPr lang="en-US" sz="23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Section: 01</a:t>
            </a:r>
          </a:p>
          <a:p>
            <a:pPr>
              <a:lnSpc>
                <a:spcPct val="100000"/>
              </a:lnSpc>
            </a:pPr>
            <a:endParaRPr lang="en-US" sz="2300" i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3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Instructor:</a:t>
            </a:r>
            <a:endParaRPr lang="en-US" sz="2300" i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3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Dr. Nafees Mansoor, PhD</a:t>
            </a:r>
          </a:p>
          <a:p>
            <a:pPr>
              <a:lnSpc>
                <a:spcPct val="100000"/>
              </a:lnSpc>
            </a:pPr>
            <a:r>
              <a:rPr lang="en-US" sz="23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Assistant Professor, Dept. of CSE, </a:t>
            </a:r>
            <a:r>
              <a:rPr lang="en-US" sz="23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ULAB</a:t>
            </a:r>
            <a:endParaRPr lang="en-US" sz="2300" i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D40C8B9-295C-453D-964F-30BBA26DF7FB}"/>
              </a:ext>
            </a:extLst>
          </p:cNvPr>
          <p:cNvSpPr/>
          <p:nvPr/>
        </p:nvSpPr>
        <p:spPr>
          <a:xfrm rot="10800000">
            <a:off x="0" y="2251470"/>
            <a:ext cx="2374900" cy="210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13ECB4B-570D-477D-8055-BB9516A3D3AF}"/>
              </a:ext>
            </a:extLst>
          </p:cNvPr>
          <p:cNvCxnSpPr>
            <a:cxnSpLocks/>
          </p:cNvCxnSpPr>
          <p:nvPr/>
        </p:nvCxnSpPr>
        <p:spPr>
          <a:xfrm>
            <a:off x="11259016" y="0"/>
            <a:ext cx="0" cy="528963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7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42F45E7-7E3D-4589-9049-07B218C059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117" b="91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C990B1-4642-4784-8516-7A2BDEC39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95000"/>
                </a:schemeClr>
              </a:gs>
              <a:gs pos="100000">
                <a:schemeClr val="tx1">
                  <a:alpha val="95000"/>
                </a:schemeClr>
              </a:gs>
              <a:gs pos="49000">
                <a:schemeClr val="tx1">
                  <a:alpha val="8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59B658-F1DD-4235-A315-5FA31630973F}"/>
              </a:ext>
            </a:extLst>
          </p:cNvPr>
          <p:cNvSpPr/>
          <p:nvPr/>
        </p:nvSpPr>
        <p:spPr>
          <a:xfrm>
            <a:off x="4629150" y="0"/>
            <a:ext cx="354330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41F1DEF-32DD-40D0-B63D-396863A5080A}"/>
              </a:ext>
            </a:extLst>
          </p:cNvPr>
          <p:cNvSpPr/>
          <p:nvPr/>
        </p:nvSpPr>
        <p:spPr>
          <a:xfrm>
            <a:off x="4629150" y="193827"/>
            <a:ext cx="3543300" cy="650570"/>
          </a:xfrm>
          <a:prstGeom prst="rect">
            <a:avLst/>
          </a:prstGeom>
          <a:pattFill prst="dkDnDiag">
            <a:fgClr>
              <a:schemeClr val="accent6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Main Idea Of Project</a:t>
            </a:r>
            <a:endParaRPr lang="en-US" sz="28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F698AE66-5967-4786-9D8F-1A725F6FC702}"/>
              </a:ext>
            </a:extLst>
          </p:cNvPr>
          <p:cNvGrpSpPr/>
          <p:nvPr/>
        </p:nvGrpSpPr>
        <p:grpSpPr>
          <a:xfrm>
            <a:off x="10420350" y="285750"/>
            <a:ext cx="804758" cy="144689"/>
            <a:chOff x="4455886" y="479425"/>
            <a:chExt cx="804758" cy="14468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8F1A76E1-D6D8-4852-85B9-7FDD5ABBF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88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47E7E72-EC7D-477B-8049-BBFC86FEF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384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BAB7941-03C6-4F12-9E04-9077539D8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179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949FD28-7095-45B9-A159-1411E0D08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75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94CE044-D8F7-478D-AC0F-4B7B7EC81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70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B4DFADAC-57F4-4EB2-9CF7-1020DEA1E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566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B0A8832C-24F7-4903-86A4-6AE9F1C8E555}"/>
              </a:ext>
            </a:extLst>
          </p:cNvPr>
          <p:cNvCxnSpPr>
            <a:cxnSpLocks/>
          </p:cNvCxnSpPr>
          <p:nvPr/>
        </p:nvCxnSpPr>
        <p:spPr>
          <a:xfrm flipH="1">
            <a:off x="11201400" y="358094"/>
            <a:ext cx="98107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1C96E1AB-AAFA-4C31-A014-04B75B16B1D9}"/>
              </a:ext>
            </a:extLst>
          </p:cNvPr>
          <p:cNvCxnSpPr>
            <a:cxnSpLocks/>
          </p:cNvCxnSpPr>
          <p:nvPr/>
        </p:nvCxnSpPr>
        <p:spPr>
          <a:xfrm>
            <a:off x="895816" y="2627086"/>
            <a:ext cx="0" cy="421186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AD8E0974-BC24-4BA5-97A3-EC9ED8F4A343}"/>
              </a:ext>
            </a:extLst>
          </p:cNvPr>
          <p:cNvCxnSpPr>
            <a:cxnSpLocks/>
          </p:cNvCxnSpPr>
          <p:nvPr/>
        </p:nvCxnSpPr>
        <p:spPr>
          <a:xfrm>
            <a:off x="529166" y="4838700"/>
            <a:ext cx="0" cy="200025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C026667-799F-4EB6-B96F-4D9051F3C6F9}"/>
              </a:ext>
            </a:extLst>
          </p:cNvPr>
          <p:cNvCxnSpPr>
            <a:cxnSpLocks/>
          </p:cNvCxnSpPr>
          <p:nvPr/>
        </p:nvCxnSpPr>
        <p:spPr>
          <a:xfrm>
            <a:off x="232283" y="6248400"/>
            <a:ext cx="0" cy="5905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476F0D7-F33E-4A33-9A25-D15E7B57E91D}"/>
              </a:ext>
            </a:extLst>
          </p:cNvPr>
          <p:cNvGrpSpPr/>
          <p:nvPr/>
        </p:nvGrpSpPr>
        <p:grpSpPr>
          <a:xfrm>
            <a:off x="2563916" y="358094"/>
            <a:ext cx="1729654" cy="848268"/>
            <a:chOff x="233739" y="283295"/>
            <a:chExt cx="1729654" cy="848268"/>
          </a:xfrm>
          <a:gradFill>
            <a:gsLst>
              <a:gs pos="0">
                <a:schemeClr val="accent3"/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75D90828-5100-410A-8A8E-4687D38638FA}"/>
                </a:ext>
              </a:extLst>
            </p:cNvPr>
            <p:cNvGrpSpPr/>
            <p:nvPr/>
          </p:nvGrpSpPr>
          <p:grpSpPr>
            <a:xfrm rot="5400000">
              <a:off x="1055270" y="-538236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81DCCFD7-E0A5-47AD-986F-4F362EFA64B4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xmlns="" id="{CFB457A8-22BF-445D-8BE4-A5F0B8F28315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F9CE3CC5-6A7F-4EDF-98E8-87C0423E576A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BC7124F4-4C3D-4E37-BAE9-9EDED01A0EA0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D535BD03-2F0C-4000-88DC-929BE058361D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xmlns="" id="{E3252F64-CB94-446A-9777-533DA0DFB361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xmlns="" id="{EBA391DC-019F-4A84-880F-EE19B975D245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B1664578-5E45-4F3B-87FF-5CACEC9B8DFA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xmlns="" id="{E03CCC18-FFEA-4FB8-9EFD-6C14B821CC83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69A5247D-C922-46D3-8D5E-C5BA40B504A7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163A3C6-F6A5-4A7C-9540-CE170FFD1C11}"/>
                </a:ext>
              </a:extLst>
            </p:cNvPr>
            <p:cNvGrpSpPr/>
            <p:nvPr/>
          </p:nvGrpSpPr>
          <p:grpSpPr>
            <a:xfrm rot="5400000">
              <a:off x="1055270" y="-284344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xmlns="" id="{A38A5E62-0408-4617-838D-0C50A772158D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6D471D9B-B1A8-4A13-B904-D1F99AE2A052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59015498-9B56-4E63-A85E-C9F3BC12C5FE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xmlns="" id="{072DCEF1-0785-4B65-AE1F-56F85C2FF31B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xmlns="" id="{FF75C609-B566-4B1B-9ADD-14310F3129D9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3EB0BFA9-3F87-437F-A039-56CC41037663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976DEC39-9D0A-44FB-9A62-C28F18F749C5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670AA069-8264-4C03-B5A9-69BC6E2AFA16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xmlns="" id="{DEB57F6E-1D9B-4351-8C01-E6CF70C574FE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4DC638D5-8901-4644-ABD5-35D803D1D606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E0884EA3-8932-4332-B434-E341678CD491}"/>
                </a:ext>
              </a:extLst>
            </p:cNvPr>
            <p:cNvGrpSpPr/>
            <p:nvPr/>
          </p:nvGrpSpPr>
          <p:grpSpPr>
            <a:xfrm rot="5400000">
              <a:off x="1055270" y="-30452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5F088E95-F67A-4E2A-96CD-096E878B2397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7BF7EA06-3AB5-4176-BCF5-EA49597E1876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0303BAB0-F36E-4FFC-8AC9-E888B036E05B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BDCEEE51-8A01-450A-BBB6-2EE82FAD25C7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AF7E0978-36BC-4FFC-BC62-78004EC6545F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26E88A2D-E06A-4B31-897A-F29D5BCA6059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CABE59FC-4023-4E7D-8847-A16CB70E1FF1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CC430C89-D3C1-4F61-A6C8-16EF64470952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54358A37-A5A9-4A84-B2DD-B5FB8BE394EA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E11FDEA4-5CF8-46B6-B19D-5C4AE81BF778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D4429CDA-BCA9-4826-A6E2-7306FC4012FB}"/>
                </a:ext>
              </a:extLst>
            </p:cNvPr>
            <p:cNvGrpSpPr/>
            <p:nvPr/>
          </p:nvGrpSpPr>
          <p:grpSpPr>
            <a:xfrm rot="5400000">
              <a:off x="1055270" y="223441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E4547F50-1583-4489-88DA-074C4B15BE50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6D963E37-01FA-483F-97B8-283894A51733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FB26921C-9545-4AC1-A39D-97CC01AA7DED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C7F50F07-F94F-4240-B23B-19737864FC3D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63E80846-CB79-4D2B-89D5-4FE39182BD64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37088A44-5D33-4105-8791-905E8F2ED162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4309E6E7-66E4-43A5-AF5B-98CCB5A6D217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50032B6A-F2E9-4056-9271-31D8BF23E443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F62B9C11-1F77-44B5-899A-12FC9D4A3236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AA822719-F362-49F2-BF1A-E07F246EFBDF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13D135F-54DE-4187-AC61-D78180B82C45}"/>
              </a:ext>
            </a:extLst>
          </p:cNvPr>
          <p:cNvGrpSpPr/>
          <p:nvPr/>
        </p:nvGrpSpPr>
        <p:grpSpPr>
          <a:xfrm>
            <a:off x="10260116" y="5025344"/>
            <a:ext cx="1729654" cy="848268"/>
            <a:chOff x="233739" y="283295"/>
            <a:chExt cx="1729654" cy="848268"/>
          </a:xfrm>
          <a:gradFill>
            <a:gsLst>
              <a:gs pos="0">
                <a:schemeClr val="accent3"/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C8596B4A-332B-4DF9-964B-58055561AB9D}"/>
                </a:ext>
              </a:extLst>
            </p:cNvPr>
            <p:cNvGrpSpPr/>
            <p:nvPr/>
          </p:nvGrpSpPr>
          <p:grpSpPr>
            <a:xfrm rot="5400000">
              <a:off x="1055270" y="-538236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7089744E-FA18-468B-AAB3-5708BA336F44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xmlns="" id="{0D9E6EAE-84CC-44BE-8470-02AF07EFE406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6A9A00CF-96C1-4049-BA32-48C7F14190CE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xmlns="" id="{1B205536-8343-4753-8C3C-6EBAD27CB025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xmlns="" id="{FFE1934F-0BA2-4B7F-8C40-2B8A30E23D43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xmlns="" id="{39D6ECF3-87B6-456E-A872-B472FC3E78EA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="" id="{B070C7AC-0E68-48F9-B7A5-C39C9370F9ED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CE8DDDFF-8040-4BEA-AE98-38E72EAFA225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xmlns="" id="{F37BA6A8-B41B-44F7-80B9-DDC6DBBD46FF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xmlns="" id="{E055EE7C-F064-42A2-8872-9B6A1FE5B1C4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EECCF488-A5E3-4BA6-9C2A-9D42966EC4C7}"/>
                </a:ext>
              </a:extLst>
            </p:cNvPr>
            <p:cNvGrpSpPr/>
            <p:nvPr/>
          </p:nvGrpSpPr>
          <p:grpSpPr>
            <a:xfrm rot="5400000">
              <a:off x="1055270" y="-284344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0E42244A-7AA6-453D-B12B-F427F4D64F0E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4FBC28B3-941C-4E3B-91C4-DAB4186DCBC6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D4E23335-3D76-421A-A455-D3E75C21F314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831EDD80-EEF3-4CB2-B523-52A7633A6C38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xmlns="" id="{15C6C3B7-66FB-4502-AA4A-4494C7079A38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8F610EBE-B34C-4B1C-A526-53B0B548B0C4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E740292B-3A54-44CB-8030-D451E034C52F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xmlns="" id="{D4893017-2A88-4489-BD53-8FA9D91043ED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BD55C28F-69B6-4462-B8D2-EF6487547A8B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xmlns="" id="{B1AC7914-4D7B-4804-BB25-98795DFBBE7B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AA18B733-BFB7-4FD4-ABDE-08285BB754DD}"/>
                </a:ext>
              </a:extLst>
            </p:cNvPr>
            <p:cNvGrpSpPr/>
            <p:nvPr/>
          </p:nvGrpSpPr>
          <p:grpSpPr>
            <a:xfrm rot="5400000">
              <a:off x="1055270" y="-30452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xmlns="" id="{340D1657-54A1-46F3-B1DC-998063F67812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="" id="{C1669A70-1DAC-498F-AB5C-8E8050B209D0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xmlns="" id="{EF52E370-21DD-4B9E-971A-B72A552BC725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xmlns="" id="{867B3439-6708-452C-8E7D-7ACC2C83F622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39A99387-5750-40CA-A2C3-6093B03200A4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7CD4979-8E37-4A55-BAE6-4702AAA82F15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72B9F5C5-E9ED-40B1-A850-67D8CF81FB0C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DB136E8-23B5-485C-81F9-65B6E3556C2F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AE5A1B14-04E3-461A-BCA8-4254D4D84005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05E07A7D-4B74-4882-AB43-BBBB303B9F68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CE0EC56B-FD84-4BEA-B1F3-0B181EB8211E}"/>
                </a:ext>
              </a:extLst>
            </p:cNvPr>
            <p:cNvGrpSpPr/>
            <p:nvPr/>
          </p:nvGrpSpPr>
          <p:grpSpPr>
            <a:xfrm rot="5400000">
              <a:off x="1055270" y="223441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xmlns="" id="{35F804F5-26BA-436E-B40B-B30E284EC6EA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xmlns="" id="{3E4AA924-361E-4477-93B5-5CBF68B0B886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8D5CCCF6-FB7D-4579-B0D9-891F9F500D4B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xmlns="" id="{A9F21A39-8D85-4650-AD05-75689CDA9D7F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xmlns="" id="{FCD21955-8A08-4D03-B59A-9C03F93E8CFD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xmlns="" id="{6F1A9CEA-3ECE-48BC-9EB9-0642C7DC2977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xmlns="" id="{04CE57BE-8602-41CB-8971-5D7E9BA4F21C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xmlns="" id="{723CD544-17A7-4A26-8C21-949FF32C455C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xmlns="" id="{C016A52F-5E0B-46A6-9565-F264E4E4662C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xmlns="" id="{5C314357-2C06-4593-A9EE-822A1DE6D77B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F184C3A3-073C-4EF4-ADD6-2254197028A5}"/>
              </a:ext>
            </a:extLst>
          </p:cNvPr>
          <p:cNvGrpSpPr/>
          <p:nvPr/>
        </p:nvGrpSpPr>
        <p:grpSpPr>
          <a:xfrm rot="16200000">
            <a:off x="-23244" y="5404397"/>
            <a:ext cx="1729654" cy="848268"/>
            <a:chOff x="233739" y="283295"/>
            <a:chExt cx="1729654" cy="848268"/>
          </a:xfrm>
          <a:gradFill>
            <a:gsLst>
              <a:gs pos="0">
                <a:schemeClr val="accent3"/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2F1BCD85-0C1D-4C81-A1CF-64000091D4E6}"/>
                </a:ext>
              </a:extLst>
            </p:cNvPr>
            <p:cNvGrpSpPr/>
            <p:nvPr/>
          </p:nvGrpSpPr>
          <p:grpSpPr>
            <a:xfrm rot="5400000">
              <a:off x="1055270" y="-538236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="" id="{FF2373DD-0104-4E61-B137-E791C61E9FB7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xmlns="" id="{345AC7EC-89B0-4DAF-ABE1-917D9391A4A7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xmlns="" id="{5C8C5AE6-1949-4756-896F-650D73091547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xmlns="" id="{7714A075-3639-4519-AA5E-BB8C66AD98CD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9935CF5-1B4B-4695-AFAC-6D9A16F0C7C8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xmlns="" id="{C41A35E7-7A97-4863-9502-5BCECCEF4228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="" id="{11EB2960-154B-454B-877C-5F091670D252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xmlns="" id="{0371AF70-5D28-4BBB-9493-087622E0386E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xmlns="" id="{D2F1F8DC-F58E-49D4-91E3-85F61E12F3E0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xmlns="" id="{4E230B08-640F-4352-84BF-D632E137D54E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E9D79321-D215-4181-B7B5-6E83D3F90EEA}"/>
                </a:ext>
              </a:extLst>
            </p:cNvPr>
            <p:cNvGrpSpPr/>
            <p:nvPr/>
          </p:nvGrpSpPr>
          <p:grpSpPr>
            <a:xfrm rot="5400000">
              <a:off x="1055270" y="-284344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xmlns="" id="{91A2325B-90FB-4B3B-9B3E-5742ED7F6D05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xmlns="" id="{9587DC87-5BDA-4D33-9B80-B4CE8E797ADA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xmlns="" id="{A7E49CED-B878-4F1D-97FD-F0D5FBA13C9E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xmlns="" id="{E4EB0D13-92C9-4227-85E9-42968549A3AD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xmlns="" id="{456749B0-5674-45E1-B4DB-A3DB15FE37F0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xmlns="" id="{1FF90E95-A4E9-4220-9A93-EC0677C0AAC9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xmlns="" id="{F1F06578-D017-4B76-ACFF-1DF22AD672DD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xmlns="" id="{53111620-21A8-4D82-8F30-BABE40857A58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xmlns="" id="{28BF1636-A4E1-407A-8D75-7C89541A4B01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xmlns="" id="{D69FB0EC-49CB-470C-A688-D8EEF01C0C18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xmlns="" id="{E78C7CF2-5B50-4FDE-945B-85F366423944}"/>
                </a:ext>
              </a:extLst>
            </p:cNvPr>
            <p:cNvGrpSpPr/>
            <p:nvPr/>
          </p:nvGrpSpPr>
          <p:grpSpPr>
            <a:xfrm rot="5400000">
              <a:off x="1055270" y="-30452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xmlns="" id="{80F752F0-D6D2-4C81-B51E-B41D0A5F370D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xmlns="" id="{05721A32-45CF-4DAC-89CF-522A15558B86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xmlns="" id="{1B15AC74-A498-4469-BE65-01CB7A6F7BE3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xmlns="" id="{1FE29D41-6A85-4140-9F2D-26A3154F9D35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xmlns="" id="{31F04094-164F-48B5-8AF3-79C2D48092E3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xmlns="" id="{03C47591-C01F-4A21-A881-B3ADDBB5AF38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xmlns="" id="{E0165459-0291-4E9A-B276-F5F43E9583E4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xmlns="" id="{F850E9DC-097E-46B7-A242-1810A996BBF2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xmlns="" id="{FEF33DE2-183A-4301-958F-9E1AD301A00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xmlns="" id="{9B6FCC23-E8EA-46D1-B589-AF25D9BFA639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xmlns="" id="{6E72CABD-5337-4E73-A16D-F3C6D2B7AACC}"/>
                </a:ext>
              </a:extLst>
            </p:cNvPr>
            <p:cNvGrpSpPr/>
            <p:nvPr/>
          </p:nvGrpSpPr>
          <p:grpSpPr>
            <a:xfrm rot="5400000">
              <a:off x="1055270" y="223441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xmlns="" id="{136A3317-CB32-4574-B664-CE93E62402DA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xmlns="" id="{2F1A3F06-65C6-4314-B364-C613F20BC0E3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xmlns="" id="{405FD8D2-2A72-41DC-97A1-3BBC3BA58C01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xmlns="" id="{8223FC2C-3E81-479D-BCA9-27A74861B47C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xmlns="" id="{33ECFB38-EC1C-436B-B1FF-4B3C85260109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xmlns="" id="{EDC08F8F-07F7-4AA7-9F6E-4F3A4A77164C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xmlns="" id="{57609A66-32D2-4EF0-9DCE-A2537AB10743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xmlns="" id="{03B13ECD-F2C1-43A7-927A-ECAF48CE60B9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xmlns="" id="{3B1D26A5-414D-4F83-8062-FFF3667BEF3A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xmlns="" id="{91A00627-C25C-45AE-A80B-92DC6298D9A3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8" name="TextBox 167"/>
          <p:cNvSpPr txBox="1"/>
          <p:nvPr/>
        </p:nvSpPr>
        <p:spPr>
          <a:xfrm>
            <a:off x="928688" y="2443163"/>
            <a:ext cx="10058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bg2"/>
                </a:solidFill>
              </a:rPr>
              <a:t> A database for the fruit </a:t>
            </a:r>
            <a:r>
              <a:rPr lang="en-US" sz="4000" dirty="0" smtClean="0">
                <a:solidFill>
                  <a:schemeClr val="bg2"/>
                </a:solidFill>
              </a:rPr>
              <a:t>seller.</a:t>
            </a:r>
            <a:endParaRPr lang="en-US" sz="4000" dirty="0" smtClean="0">
              <a:solidFill>
                <a:schemeClr val="bg2"/>
              </a:solidFill>
            </a:endParaRPr>
          </a:p>
          <a:p>
            <a:pPr algn="ctr"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bg2"/>
                </a:solidFill>
              </a:rPr>
              <a:t>Seller can store and maintain the related business </a:t>
            </a:r>
            <a:r>
              <a:rPr lang="en-US" sz="4000" dirty="0" smtClean="0">
                <a:solidFill>
                  <a:schemeClr val="bg2"/>
                </a:solidFill>
              </a:rPr>
              <a:t>data.</a:t>
            </a:r>
            <a:endParaRPr lang="en-US" sz="4000" dirty="0" smtClean="0">
              <a:solidFill>
                <a:schemeClr val="bg2"/>
              </a:solidFill>
            </a:endParaRPr>
          </a:p>
          <a:p>
            <a:pPr algn="ctr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2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EF3866-0F46-428D-B7FA-0FC3D1FD1D1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1A0D25D6-4FB0-48A1-B1EA-6840562025C0}"/>
              </a:ext>
            </a:extLst>
          </p:cNvPr>
          <p:cNvGrpSpPr/>
          <p:nvPr/>
        </p:nvGrpSpPr>
        <p:grpSpPr>
          <a:xfrm>
            <a:off x="10290370" y="240716"/>
            <a:ext cx="1729654" cy="848268"/>
            <a:chOff x="233739" y="283295"/>
            <a:chExt cx="1729654" cy="848268"/>
          </a:xfrm>
          <a:gradFill>
            <a:gsLst>
              <a:gs pos="100000">
                <a:schemeClr val="accent5"/>
              </a:gs>
              <a:gs pos="0">
                <a:schemeClr val="tx1">
                  <a:alpha val="0"/>
                </a:schemeClr>
              </a:gs>
            </a:gsLst>
            <a:lin ang="0" scaled="1"/>
          </a:gradFill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3826C9E7-5684-47B2-B110-6D3274BBEEB3}"/>
                </a:ext>
              </a:extLst>
            </p:cNvPr>
            <p:cNvGrpSpPr/>
            <p:nvPr/>
          </p:nvGrpSpPr>
          <p:grpSpPr>
            <a:xfrm rot="5400000">
              <a:off x="1055270" y="-538236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xmlns="" id="{67A346A0-F17E-4F68-B4DC-28DB0088FACC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xmlns="" id="{E8A6C77B-F677-4BB2-829B-642B326B0720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xmlns="" id="{385954BB-9495-4C7F-B2DA-9879B553F3C6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xmlns="" id="{0954F40B-97CA-4453-AAF6-114C9E1B4551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xmlns="" id="{7B533063-E13E-465C-BEA1-BD4CE3111F6C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xmlns="" id="{472546CD-285E-476C-BF35-17E889474905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xmlns="" id="{4E94C806-2422-4FFC-B15B-C0FE1E3AD7CF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xmlns="" id="{46242270-84EE-4B5B-BB49-A09FD4A772F0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xmlns="" id="{AB79E7EB-A291-4FF3-A04F-831BA36FF934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xmlns="" id="{75C9E77B-6C41-47D8-BBB5-F1D5A40E5DE6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xmlns="" id="{BF74D9D0-3463-496E-9E57-271C6863E0B9}"/>
                </a:ext>
              </a:extLst>
            </p:cNvPr>
            <p:cNvGrpSpPr/>
            <p:nvPr/>
          </p:nvGrpSpPr>
          <p:grpSpPr>
            <a:xfrm rot="5400000">
              <a:off x="1055270" y="-284344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42FE6857-9CEC-4448-9F32-7F3BFEA6406A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xmlns="" id="{261863F8-024D-49BD-9002-8A6EB4620854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04259CCB-B97C-4B00-AC4A-9B34F1574E9A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xmlns="" id="{D0612675-47C5-429B-9480-D6A1A25F50F5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6831949D-1594-4691-8983-CA614B5E9CF6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xmlns="" id="{2021F83D-71DC-436F-BAFB-16C3799F377E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xmlns="" id="{ADDCEA54-8606-4C07-9B58-1C341ADFCE46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xmlns="" id="{8A80E6E6-C352-4CFF-977D-C05C3F7DF044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="" id="{F94F6FEB-C672-4C3D-BF3F-7691697BBC6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20DCA553-B015-4F5C-9110-7C244BA7BFEA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E8F163E1-EA2D-4102-8CBD-380C5D6E0631}"/>
                </a:ext>
              </a:extLst>
            </p:cNvPr>
            <p:cNvGrpSpPr/>
            <p:nvPr/>
          </p:nvGrpSpPr>
          <p:grpSpPr>
            <a:xfrm rot="5400000">
              <a:off x="1055270" y="-30452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02B7E838-4D7D-49FC-B526-B567A6D70004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61E71965-CF59-451D-A5B9-9D2DDDE20685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E1F32D79-3D9A-43B5-9DAA-8A5F5443F89E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ECE3A047-90F3-4CE7-9C5D-134BF3E78B7A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30033215-AEAC-4435-8215-9F4991DC30AE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2F7E7E5E-351A-4DC0-9C34-4E5CFB29572F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xmlns="" id="{DB2DF9D3-0EAF-44A8-8933-C5945E709902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36FD165A-9970-4F2E-8323-AC3838CDA4B8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40ABF239-2CDC-4141-8D0B-E12FE55DB915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xmlns="" id="{2C8CF35B-4527-4F46-AD78-B347C524CD39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D1A64456-6008-4020-8348-42E9302956B7}"/>
                </a:ext>
              </a:extLst>
            </p:cNvPr>
            <p:cNvGrpSpPr/>
            <p:nvPr/>
          </p:nvGrpSpPr>
          <p:grpSpPr>
            <a:xfrm rot="5400000">
              <a:off x="1055270" y="223441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xmlns="" id="{15AA0164-BFA0-4CAD-8F7E-9C7AE9246010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xmlns="" id="{AA2216D6-5A6B-4908-A34A-0E023CC6AAFA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xmlns="" id="{A5F5CA25-2769-435F-920E-C76E9B9BC9BC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="" id="{900777CB-A477-4B9F-BA9F-87E8663FB58B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xmlns="" id="{2171D77A-68F3-4EC2-9A78-3E6959988EE4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xmlns="" id="{9AD2DE8D-5310-4D6E-B846-BD857B1E1534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FC941698-D2B7-4EB6-A808-55534BDBB4C0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F8E7C8A4-02BF-4319-BCC3-35B6201A8153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CF379B05-DF67-4044-B9F3-67968CC202B8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1C7E10B-87FE-40A7-9FAE-140561BCD248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0" y="0"/>
            <a:ext cx="40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ER Diagram: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xmlns="" val="10627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A22DA84-B91B-CD43-8F58-19BCA1F1F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02" b="11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1AF8F0-1614-0C43-ABF1-41F6385055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93000"/>
                </a:schemeClr>
              </a:gs>
              <a:gs pos="100000">
                <a:schemeClr val="tx1">
                  <a:alpha val="95000"/>
                </a:schemeClr>
              </a:gs>
              <a:gs pos="49000">
                <a:schemeClr val="tx1">
                  <a:alpha val="77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947F8F6-8150-8D47-A50A-67ED356EC45C}"/>
              </a:ext>
            </a:extLst>
          </p:cNvPr>
          <p:cNvGrpSpPr/>
          <p:nvPr/>
        </p:nvGrpSpPr>
        <p:grpSpPr>
          <a:xfrm rot="16200000">
            <a:off x="10369639" y="968209"/>
            <a:ext cx="1729654" cy="848268"/>
            <a:chOff x="233739" y="283295"/>
            <a:chExt cx="1729654" cy="848268"/>
          </a:xfrm>
          <a:gradFill>
            <a:gsLst>
              <a:gs pos="100000">
                <a:schemeClr val="accent6"/>
              </a:gs>
              <a:gs pos="0">
                <a:schemeClr val="tx1">
                  <a:alpha val="0"/>
                </a:schemeClr>
              </a:gs>
            </a:gsLst>
            <a:lin ang="0" scaled="1"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98C4EE4F-5F44-BF4E-BDA3-ED06FB653C6D}"/>
                </a:ext>
              </a:extLst>
            </p:cNvPr>
            <p:cNvGrpSpPr/>
            <p:nvPr/>
          </p:nvGrpSpPr>
          <p:grpSpPr>
            <a:xfrm rot="5400000">
              <a:off x="1055270" y="-538236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6E453E70-BF51-8847-AA73-80B532CAFD01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2E8337BE-8A05-7847-A3F9-3A2DE3B3F178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A09BAE2-CB14-0943-AEC2-985B550FB2D3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01E4245E-61D4-734F-B526-D15D7BFD44E6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96E17998-9359-9941-98AE-931578E76F54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50A381E0-03E3-1C45-9A27-4EBAC001352B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016520B5-967E-7345-B04C-FE001F3EAB22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F5E47508-E8B0-D14B-8AE7-765395822D36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F8F96DB1-9537-8045-A358-2DDF8CD2A26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663C7C44-39D6-FF46-AC66-CC44A2DBD743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04623F9E-D2B5-D143-9AA7-DFF9EDEF7C92}"/>
                </a:ext>
              </a:extLst>
            </p:cNvPr>
            <p:cNvGrpSpPr/>
            <p:nvPr/>
          </p:nvGrpSpPr>
          <p:grpSpPr>
            <a:xfrm rot="5400000">
              <a:off x="1055270" y="-284344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763554EB-9A6E-9347-8923-F3E012A6B0FC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4470FDF8-325F-274A-9656-5B2881D25FF3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A80DCA34-32A1-4948-AE2B-DF62A620896D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1CC35BE3-2F0F-624B-8F38-94141F492BC6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965A7879-F9E6-834A-A297-6C9A068DA2D3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81406F3C-3EF2-1E42-BDBD-9D92D55F829C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3CB10D75-CD94-7E49-ADFD-2AD53FE00888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5B2FC0DE-B888-614B-9BC1-6D472D4A7264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814D730F-663D-A348-80D7-8508CA3E6C7A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FAC79C28-87DE-7C4A-9C4B-5101A9B94768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2E5603E1-A786-2B48-8EF5-5C8D8CFAE179}"/>
                </a:ext>
              </a:extLst>
            </p:cNvPr>
            <p:cNvGrpSpPr/>
            <p:nvPr/>
          </p:nvGrpSpPr>
          <p:grpSpPr>
            <a:xfrm rot="5400000">
              <a:off x="1055270" y="-30452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B79BCF63-DEFA-9D47-AC6D-5F62355B9230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0B150B1E-465E-5745-BCDF-3A163D720511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3D2B3F97-D8B3-9440-B32F-0D44023A45D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7D5430A7-8E07-6040-A888-771CC57A9CB3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8E7453AD-756C-7840-90DF-BC32F20A94A0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894FBA40-E8D4-F844-B2FA-6FE1FBAABA49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787BEF26-7693-6C4A-B5A9-E602B97E0739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C3FBEE5B-FB6F-514D-83AD-82F5F747E062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B0FE0A60-4315-EB44-BF3E-B7ECFA570B81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8BCB9361-9641-BE44-9F72-D5BA97313EC4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6F2CC866-5034-784D-A764-BA743ABB27B6}"/>
                </a:ext>
              </a:extLst>
            </p:cNvPr>
            <p:cNvGrpSpPr/>
            <p:nvPr/>
          </p:nvGrpSpPr>
          <p:grpSpPr>
            <a:xfrm rot="5400000">
              <a:off x="1055270" y="223441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5DCE7480-432A-5042-81CA-81FEABAA1B03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xmlns="" id="{2A0342B2-5EB4-B54C-B205-F06649EB7958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6468AA06-93DB-BA42-9A41-1490228440B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248DD3B6-5B06-504D-949F-77F94FCF6C48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FCB91D84-0E08-4245-B805-B744B1290B39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1E0F4C35-D658-6748-9D6F-0F104BB8A795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1DA6A7D2-B516-3C4F-9253-6EEF581AA156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ADCE85E0-11D8-4D4A-A1DB-F0D741E3CF9E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6A566126-4BB0-9F49-ADAE-BEC96F26DF6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646EAA6E-C917-DB4D-A783-434D0CC6F3C0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CA219798-1F13-7349-A35C-991813EA3A66}"/>
              </a:ext>
            </a:extLst>
          </p:cNvPr>
          <p:cNvGrpSpPr/>
          <p:nvPr/>
        </p:nvGrpSpPr>
        <p:grpSpPr>
          <a:xfrm>
            <a:off x="4506114" y="6103711"/>
            <a:ext cx="804758" cy="144689"/>
            <a:chOff x="4455886" y="479425"/>
            <a:chExt cx="804758" cy="1446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1EFFE08F-1DF3-D542-B05D-ECCC7B8C6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88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D021490F-F5AC-6E49-82D1-A1B5F2595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384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210A19DE-8BAB-E440-908E-095411DAA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179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5874A885-6E8A-0F42-9622-8B96E8DC6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75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AC564DD1-E623-1D49-BC85-489F41E9E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70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5CDC93A0-5606-C349-82CF-64D2F98ECF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566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1F25E223-7EBA-5D43-A579-49B87D6A55AD}"/>
              </a:ext>
            </a:extLst>
          </p:cNvPr>
          <p:cNvCxnSpPr>
            <a:cxnSpLocks/>
          </p:cNvCxnSpPr>
          <p:nvPr/>
        </p:nvCxnSpPr>
        <p:spPr>
          <a:xfrm>
            <a:off x="5581650" y="6176055"/>
            <a:ext cx="66103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7">
            <a:extLst>
              <a:ext uri="{FF2B5EF4-FFF2-40B4-BE49-F238E27FC236}">
                <a16:creationId xmlns:a16="http://schemas.microsoft.com/office/drawing/2014/main" xmlns="" id="{EF37D5A3-2955-4503-81F6-9EBA1CE6B487}"/>
              </a:ext>
            </a:extLst>
          </p:cNvPr>
          <p:cNvSpPr/>
          <p:nvPr/>
        </p:nvSpPr>
        <p:spPr>
          <a:xfrm>
            <a:off x="1" y="0"/>
            <a:ext cx="2798617" cy="613682"/>
          </a:xfrm>
          <a:prstGeom prst="roundRect">
            <a:avLst>
              <a:gd name="adj" fmla="val 5966"/>
            </a:avLst>
          </a:prstGeom>
          <a:pattFill prst="dkUp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Type  &amp; Size</a:t>
            </a:r>
            <a:endParaRPr lang="en-US" sz="2400" b="1" dirty="0"/>
          </a:p>
        </p:txBody>
      </p:sp>
      <p:pic>
        <p:nvPicPr>
          <p:cNvPr id="70" name="Picture 69" descr="1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50" y="1528625"/>
            <a:ext cx="4583923" cy="3542139"/>
          </a:xfrm>
          <a:prstGeom prst="rect">
            <a:avLst/>
          </a:prstGeom>
        </p:spPr>
      </p:pic>
      <p:pic>
        <p:nvPicPr>
          <p:cNvPr id="72" name="Picture 71" descr="2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410" y="1496292"/>
            <a:ext cx="4635461" cy="35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03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A22DA84-B91B-CD43-8F58-19BCA1F1F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02" b="11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1AF8F0-1614-0C43-ABF1-41F6385055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93000"/>
                </a:schemeClr>
              </a:gs>
              <a:gs pos="100000">
                <a:schemeClr val="tx1">
                  <a:alpha val="95000"/>
                </a:schemeClr>
              </a:gs>
              <a:gs pos="49000">
                <a:schemeClr val="tx1">
                  <a:alpha val="77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xmlns="" id="{E947F8F6-8150-8D47-A50A-67ED356EC45C}"/>
              </a:ext>
            </a:extLst>
          </p:cNvPr>
          <p:cNvGrpSpPr/>
          <p:nvPr/>
        </p:nvGrpSpPr>
        <p:grpSpPr>
          <a:xfrm rot="16200000">
            <a:off x="10369639" y="968209"/>
            <a:ext cx="1729654" cy="848268"/>
            <a:chOff x="233739" y="283295"/>
            <a:chExt cx="1729654" cy="848268"/>
          </a:xfrm>
          <a:gradFill>
            <a:gsLst>
              <a:gs pos="100000">
                <a:schemeClr val="accent6"/>
              </a:gs>
              <a:gs pos="0">
                <a:schemeClr val="tx1">
                  <a:alpha val="0"/>
                </a:schemeClr>
              </a:gs>
            </a:gsLst>
            <a:lin ang="0" scaled="1"/>
          </a:gradFill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xmlns="" id="{98C4EE4F-5F44-BF4E-BDA3-ED06FB653C6D}"/>
                </a:ext>
              </a:extLst>
            </p:cNvPr>
            <p:cNvGrpSpPr/>
            <p:nvPr/>
          </p:nvGrpSpPr>
          <p:grpSpPr>
            <a:xfrm rot="5400000">
              <a:off x="1055270" y="-538236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6E453E70-BF51-8847-AA73-80B532CAFD01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2E8337BE-8A05-7847-A3F9-3A2DE3B3F178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A09BAE2-CB14-0943-AEC2-985B550FB2D3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01E4245E-61D4-734F-B526-D15D7BFD44E6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96E17998-9359-9941-98AE-931578E76F54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50A381E0-03E3-1C45-9A27-4EBAC001352B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016520B5-967E-7345-B04C-FE001F3EAB22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F5E47508-E8B0-D14B-8AE7-765395822D36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F8F96DB1-9537-8045-A358-2DDF8CD2A26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663C7C44-39D6-FF46-AC66-CC44A2DBD743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xmlns="" id="{04623F9E-D2B5-D143-9AA7-DFF9EDEF7C92}"/>
                </a:ext>
              </a:extLst>
            </p:cNvPr>
            <p:cNvGrpSpPr/>
            <p:nvPr/>
          </p:nvGrpSpPr>
          <p:grpSpPr>
            <a:xfrm rot="5400000">
              <a:off x="1055270" y="-284344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763554EB-9A6E-9347-8923-F3E012A6B0FC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4470FDF8-325F-274A-9656-5B2881D25FF3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A80DCA34-32A1-4948-AE2B-DF62A620896D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1CC35BE3-2F0F-624B-8F38-94141F492BC6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965A7879-F9E6-834A-A297-6C9A068DA2D3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81406F3C-3EF2-1E42-BDBD-9D92D55F829C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3CB10D75-CD94-7E49-ADFD-2AD53FE00888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5B2FC0DE-B888-614B-9BC1-6D472D4A7264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814D730F-663D-A348-80D7-8508CA3E6C7A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FAC79C28-87DE-7C4A-9C4B-5101A9B94768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xmlns="" id="{2E5603E1-A786-2B48-8EF5-5C8D8CFAE179}"/>
                </a:ext>
              </a:extLst>
            </p:cNvPr>
            <p:cNvGrpSpPr/>
            <p:nvPr/>
          </p:nvGrpSpPr>
          <p:grpSpPr>
            <a:xfrm rot="5400000">
              <a:off x="1055270" y="-30452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B79BCF63-DEFA-9D47-AC6D-5F62355B9230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0B150B1E-465E-5745-BCDF-3A163D720511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3D2B3F97-D8B3-9440-B32F-0D44023A45D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7D5430A7-8E07-6040-A888-771CC57A9CB3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8E7453AD-756C-7840-90DF-BC32F20A94A0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894FBA40-E8D4-F844-B2FA-6FE1FBAABA49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787BEF26-7693-6C4A-B5A9-E602B97E0739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C3FBEE5B-FB6F-514D-83AD-82F5F747E062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B0FE0A60-4315-EB44-BF3E-B7ECFA570B81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8BCB9361-9641-BE44-9F72-D5BA97313EC4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xmlns="" id="{6F2CC866-5034-784D-A764-BA743ABB27B6}"/>
                </a:ext>
              </a:extLst>
            </p:cNvPr>
            <p:cNvGrpSpPr/>
            <p:nvPr/>
          </p:nvGrpSpPr>
          <p:grpSpPr>
            <a:xfrm rot="5400000">
              <a:off x="1055270" y="223441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5DCE7480-432A-5042-81CA-81FEABAA1B03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xmlns="" id="{2A0342B2-5EB4-B54C-B205-F06649EB7958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6468AA06-93DB-BA42-9A41-1490228440B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248DD3B6-5B06-504D-949F-77F94FCF6C48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FCB91D84-0E08-4245-B805-B744B1290B39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1E0F4C35-D658-6748-9D6F-0F104BB8A795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1DA6A7D2-B516-3C4F-9253-6EEF581AA156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ADCE85E0-11D8-4D4A-A1DB-F0D741E3CF9E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6A566126-4BB0-9F49-ADAE-BEC96F26DF6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646EAA6E-C917-DB4D-A783-434D0CC6F3C0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60">
            <a:extLst>
              <a:ext uri="{FF2B5EF4-FFF2-40B4-BE49-F238E27FC236}">
                <a16:creationId xmlns:a16="http://schemas.microsoft.com/office/drawing/2014/main" xmlns="" id="{CA219798-1F13-7349-A35C-991813EA3A66}"/>
              </a:ext>
            </a:extLst>
          </p:cNvPr>
          <p:cNvGrpSpPr/>
          <p:nvPr/>
        </p:nvGrpSpPr>
        <p:grpSpPr>
          <a:xfrm>
            <a:off x="4506114" y="6103711"/>
            <a:ext cx="804758" cy="144689"/>
            <a:chOff x="4455886" y="479425"/>
            <a:chExt cx="804758" cy="1446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1EFFE08F-1DF3-D542-B05D-ECCC7B8C6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88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D021490F-F5AC-6E49-82D1-A1B5F2595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384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210A19DE-8BAB-E440-908E-095411DAA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179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5874A885-6E8A-0F42-9622-8B96E8DC6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75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AC564DD1-E623-1D49-BC85-489F41E9E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70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5CDC93A0-5606-C349-82CF-64D2F98ECF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566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1F25E223-7EBA-5D43-A579-49B87D6A55AD}"/>
              </a:ext>
            </a:extLst>
          </p:cNvPr>
          <p:cNvCxnSpPr>
            <a:cxnSpLocks/>
          </p:cNvCxnSpPr>
          <p:nvPr/>
        </p:nvCxnSpPr>
        <p:spPr>
          <a:xfrm>
            <a:off x="5581650" y="6176055"/>
            <a:ext cx="66103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7">
            <a:extLst>
              <a:ext uri="{FF2B5EF4-FFF2-40B4-BE49-F238E27FC236}">
                <a16:creationId xmlns:a16="http://schemas.microsoft.com/office/drawing/2014/main" xmlns="" id="{EF37D5A3-2955-4503-81F6-9EBA1CE6B487}"/>
              </a:ext>
            </a:extLst>
          </p:cNvPr>
          <p:cNvSpPr/>
          <p:nvPr/>
        </p:nvSpPr>
        <p:spPr>
          <a:xfrm>
            <a:off x="1" y="0"/>
            <a:ext cx="2798617" cy="613682"/>
          </a:xfrm>
          <a:prstGeom prst="roundRect">
            <a:avLst>
              <a:gd name="adj" fmla="val 5966"/>
            </a:avLst>
          </a:prstGeom>
          <a:pattFill prst="dkUp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Type  &amp; Size</a:t>
            </a:r>
            <a:endParaRPr lang="en-US" sz="2400" b="1" dirty="0"/>
          </a:p>
        </p:txBody>
      </p:sp>
      <p:pic>
        <p:nvPicPr>
          <p:cNvPr id="61" name="Picture 60" descr="3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667" y="1801091"/>
            <a:ext cx="3896841" cy="3269673"/>
          </a:xfrm>
          <a:prstGeom prst="rect">
            <a:avLst/>
          </a:prstGeom>
        </p:spPr>
      </p:pic>
      <p:pic>
        <p:nvPicPr>
          <p:cNvPr id="68" name="Picture 67" descr="4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558" y="1822135"/>
            <a:ext cx="4285205" cy="32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03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A22DA84-B91B-CD43-8F58-19BCA1F1F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02" b="11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1AF8F0-1614-0C43-ABF1-41F6385055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93000"/>
                </a:schemeClr>
              </a:gs>
              <a:gs pos="100000">
                <a:schemeClr val="tx1">
                  <a:alpha val="95000"/>
                </a:schemeClr>
              </a:gs>
              <a:gs pos="49000">
                <a:schemeClr val="tx1">
                  <a:alpha val="77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xmlns="" id="{E947F8F6-8150-8D47-A50A-67ED356EC45C}"/>
              </a:ext>
            </a:extLst>
          </p:cNvPr>
          <p:cNvGrpSpPr/>
          <p:nvPr/>
        </p:nvGrpSpPr>
        <p:grpSpPr>
          <a:xfrm rot="16200000">
            <a:off x="10369639" y="968209"/>
            <a:ext cx="1729654" cy="848268"/>
            <a:chOff x="233739" y="283295"/>
            <a:chExt cx="1729654" cy="848268"/>
          </a:xfrm>
          <a:gradFill>
            <a:gsLst>
              <a:gs pos="100000">
                <a:schemeClr val="accent6"/>
              </a:gs>
              <a:gs pos="0">
                <a:schemeClr val="tx1">
                  <a:alpha val="0"/>
                </a:schemeClr>
              </a:gs>
            </a:gsLst>
            <a:lin ang="0" scaled="1"/>
          </a:gradFill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xmlns="" id="{98C4EE4F-5F44-BF4E-BDA3-ED06FB653C6D}"/>
                </a:ext>
              </a:extLst>
            </p:cNvPr>
            <p:cNvGrpSpPr/>
            <p:nvPr/>
          </p:nvGrpSpPr>
          <p:grpSpPr>
            <a:xfrm rot="5400000">
              <a:off x="1055270" y="-538236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6E453E70-BF51-8847-AA73-80B532CAFD01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2E8337BE-8A05-7847-A3F9-3A2DE3B3F178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A09BAE2-CB14-0943-AEC2-985B550FB2D3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01E4245E-61D4-734F-B526-D15D7BFD44E6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96E17998-9359-9941-98AE-931578E76F54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50A381E0-03E3-1C45-9A27-4EBAC001352B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016520B5-967E-7345-B04C-FE001F3EAB22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F5E47508-E8B0-D14B-8AE7-765395822D36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F8F96DB1-9537-8045-A358-2DDF8CD2A26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663C7C44-39D6-FF46-AC66-CC44A2DBD743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xmlns="" id="{04623F9E-D2B5-D143-9AA7-DFF9EDEF7C92}"/>
                </a:ext>
              </a:extLst>
            </p:cNvPr>
            <p:cNvGrpSpPr/>
            <p:nvPr/>
          </p:nvGrpSpPr>
          <p:grpSpPr>
            <a:xfrm rot="5400000">
              <a:off x="1055270" y="-284344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763554EB-9A6E-9347-8923-F3E012A6B0FC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4470FDF8-325F-274A-9656-5B2881D25FF3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A80DCA34-32A1-4948-AE2B-DF62A620896D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1CC35BE3-2F0F-624B-8F38-94141F492BC6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965A7879-F9E6-834A-A297-6C9A068DA2D3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81406F3C-3EF2-1E42-BDBD-9D92D55F829C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3CB10D75-CD94-7E49-ADFD-2AD53FE00888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5B2FC0DE-B888-614B-9BC1-6D472D4A7264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814D730F-663D-A348-80D7-8508CA3E6C7A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FAC79C28-87DE-7C4A-9C4B-5101A9B94768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xmlns="" id="{2E5603E1-A786-2B48-8EF5-5C8D8CFAE179}"/>
                </a:ext>
              </a:extLst>
            </p:cNvPr>
            <p:cNvGrpSpPr/>
            <p:nvPr/>
          </p:nvGrpSpPr>
          <p:grpSpPr>
            <a:xfrm rot="5400000">
              <a:off x="1055270" y="-30452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B79BCF63-DEFA-9D47-AC6D-5F62355B9230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0B150B1E-465E-5745-BCDF-3A163D720511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3D2B3F97-D8B3-9440-B32F-0D44023A45D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7D5430A7-8E07-6040-A888-771CC57A9CB3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8E7453AD-756C-7840-90DF-BC32F20A94A0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894FBA40-E8D4-F844-B2FA-6FE1FBAABA49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787BEF26-7693-6C4A-B5A9-E602B97E0739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C3FBEE5B-FB6F-514D-83AD-82F5F747E062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B0FE0A60-4315-EB44-BF3E-B7ECFA570B81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8BCB9361-9641-BE44-9F72-D5BA97313EC4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xmlns="" id="{6F2CC866-5034-784D-A764-BA743ABB27B6}"/>
                </a:ext>
              </a:extLst>
            </p:cNvPr>
            <p:cNvGrpSpPr/>
            <p:nvPr/>
          </p:nvGrpSpPr>
          <p:grpSpPr>
            <a:xfrm rot="5400000">
              <a:off x="1055270" y="223441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5DCE7480-432A-5042-81CA-81FEABAA1B03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xmlns="" id="{2A0342B2-5EB4-B54C-B205-F06649EB7958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6468AA06-93DB-BA42-9A41-1490228440B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248DD3B6-5B06-504D-949F-77F94FCF6C48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FCB91D84-0E08-4245-B805-B744B1290B39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1E0F4C35-D658-6748-9D6F-0F104BB8A795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1DA6A7D2-B516-3C4F-9253-6EEF581AA156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ADCE85E0-11D8-4D4A-A1DB-F0D741E3CF9E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6A566126-4BB0-9F49-ADAE-BEC96F26DF6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646EAA6E-C917-DB4D-A783-434D0CC6F3C0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60">
            <a:extLst>
              <a:ext uri="{FF2B5EF4-FFF2-40B4-BE49-F238E27FC236}">
                <a16:creationId xmlns:a16="http://schemas.microsoft.com/office/drawing/2014/main" xmlns="" id="{CA219798-1F13-7349-A35C-991813EA3A66}"/>
              </a:ext>
            </a:extLst>
          </p:cNvPr>
          <p:cNvGrpSpPr/>
          <p:nvPr/>
        </p:nvGrpSpPr>
        <p:grpSpPr>
          <a:xfrm>
            <a:off x="4506114" y="6103711"/>
            <a:ext cx="804758" cy="144689"/>
            <a:chOff x="4455886" y="479425"/>
            <a:chExt cx="804758" cy="1446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1EFFE08F-1DF3-D542-B05D-ECCC7B8C6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88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D021490F-F5AC-6E49-82D1-A1B5F2595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384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210A19DE-8BAB-E440-908E-095411DAA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179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5874A885-6E8A-0F42-9622-8B96E8DC6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75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AC564DD1-E623-1D49-BC85-489F41E9E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70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5CDC93A0-5606-C349-82CF-64D2F98ECF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566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1F25E223-7EBA-5D43-A579-49B87D6A55AD}"/>
              </a:ext>
            </a:extLst>
          </p:cNvPr>
          <p:cNvCxnSpPr>
            <a:cxnSpLocks/>
          </p:cNvCxnSpPr>
          <p:nvPr/>
        </p:nvCxnSpPr>
        <p:spPr>
          <a:xfrm>
            <a:off x="5581650" y="6176055"/>
            <a:ext cx="66103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7">
            <a:extLst>
              <a:ext uri="{FF2B5EF4-FFF2-40B4-BE49-F238E27FC236}">
                <a16:creationId xmlns:a16="http://schemas.microsoft.com/office/drawing/2014/main" xmlns="" id="{EF37D5A3-2955-4503-81F6-9EBA1CE6B487}"/>
              </a:ext>
            </a:extLst>
          </p:cNvPr>
          <p:cNvSpPr/>
          <p:nvPr/>
        </p:nvSpPr>
        <p:spPr>
          <a:xfrm>
            <a:off x="1" y="0"/>
            <a:ext cx="2798617" cy="613682"/>
          </a:xfrm>
          <a:prstGeom prst="roundRect">
            <a:avLst>
              <a:gd name="adj" fmla="val 5966"/>
            </a:avLst>
          </a:prstGeom>
          <a:pattFill prst="dkUp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Type  &amp; Size</a:t>
            </a:r>
            <a:endParaRPr lang="en-US" sz="2400" b="1" dirty="0"/>
          </a:p>
        </p:txBody>
      </p:sp>
      <p:pic>
        <p:nvPicPr>
          <p:cNvPr id="71" name="Picture 70" descr="6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783" y="1911927"/>
            <a:ext cx="4433454" cy="3186546"/>
          </a:xfrm>
          <a:prstGeom prst="rect">
            <a:avLst/>
          </a:prstGeom>
        </p:spPr>
      </p:pic>
      <p:pic>
        <p:nvPicPr>
          <p:cNvPr id="72" name="Picture 71" descr="9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922" y="1925781"/>
            <a:ext cx="4280005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03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A22DA84-B91B-CD43-8F58-19BCA1F1F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02" b="11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1AF8F0-1614-0C43-ABF1-41F6385055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93000"/>
                </a:schemeClr>
              </a:gs>
              <a:gs pos="100000">
                <a:schemeClr val="tx1">
                  <a:alpha val="95000"/>
                </a:schemeClr>
              </a:gs>
              <a:gs pos="49000">
                <a:schemeClr val="tx1">
                  <a:alpha val="77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xmlns="" id="{E947F8F6-8150-8D47-A50A-67ED356EC45C}"/>
              </a:ext>
            </a:extLst>
          </p:cNvPr>
          <p:cNvGrpSpPr/>
          <p:nvPr/>
        </p:nvGrpSpPr>
        <p:grpSpPr>
          <a:xfrm rot="16200000">
            <a:off x="10369639" y="968209"/>
            <a:ext cx="1729654" cy="848268"/>
            <a:chOff x="233739" y="283295"/>
            <a:chExt cx="1729654" cy="848268"/>
          </a:xfrm>
          <a:gradFill>
            <a:gsLst>
              <a:gs pos="100000">
                <a:schemeClr val="accent6"/>
              </a:gs>
              <a:gs pos="0">
                <a:schemeClr val="tx1">
                  <a:alpha val="0"/>
                </a:schemeClr>
              </a:gs>
            </a:gsLst>
            <a:lin ang="0" scaled="1"/>
          </a:gradFill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xmlns="" id="{98C4EE4F-5F44-BF4E-BDA3-ED06FB653C6D}"/>
                </a:ext>
              </a:extLst>
            </p:cNvPr>
            <p:cNvGrpSpPr/>
            <p:nvPr/>
          </p:nvGrpSpPr>
          <p:grpSpPr>
            <a:xfrm rot="5400000">
              <a:off x="1055270" y="-538236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6E453E70-BF51-8847-AA73-80B532CAFD01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2E8337BE-8A05-7847-A3F9-3A2DE3B3F178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A09BAE2-CB14-0943-AEC2-985B550FB2D3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01E4245E-61D4-734F-B526-D15D7BFD44E6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96E17998-9359-9941-98AE-931578E76F54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50A381E0-03E3-1C45-9A27-4EBAC001352B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016520B5-967E-7345-B04C-FE001F3EAB22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F5E47508-E8B0-D14B-8AE7-765395822D36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F8F96DB1-9537-8045-A358-2DDF8CD2A26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663C7C44-39D6-FF46-AC66-CC44A2DBD743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xmlns="" id="{04623F9E-D2B5-D143-9AA7-DFF9EDEF7C92}"/>
                </a:ext>
              </a:extLst>
            </p:cNvPr>
            <p:cNvGrpSpPr/>
            <p:nvPr/>
          </p:nvGrpSpPr>
          <p:grpSpPr>
            <a:xfrm rot="5400000">
              <a:off x="1055270" y="-284344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763554EB-9A6E-9347-8923-F3E012A6B0FC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4470FDF8-325F-274A-9656-5B2881D25FF3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A80DCA34-32A1-4948-AE2B-DF62A620896D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1CC35BE3-2F0F-624B-8F38-94141F492BC6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965A7879-F9E6-834A-A297-6C9A068DA2D3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81406F3C-3EF2-1E42-BDBD-9D92D55F829C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3CB10D75-CD94-7E49-ADFD-2AD53FE00888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5B2FC0DE-B888-614B-9BC1-6D472D4A7264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814D730F-663D-A348-80D7-8508CA3E6C7A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FAC79C28-87DE-7C4A-9C4B-5101A9B94768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xmlns="" id="{2E5603E1-A786-2B48-8EF5-5C8D8CFAE179}"/>
                </a:ext>
              </a:extLst>
            </p:cNvPr>
            <p:cNvGrpSpPr/>
            <p:nvPr/>
          </p:nvGrpSpPr>
          <p:grpSpPr>
            <a:xfrm rot="5400000">
              <a:off x="1055270" y="-30452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B79BCF63-DEFA-9D47-AC6D-5F62355B9230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0B150B1E-465E-5745-BCDF-3A163D720511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3D2B3F97-D8B3-9440-B32F-0D44023A45D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7D5430A7-8E07-6040-A888-771CC57A9CB3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8E7453AD-756C-7840-90DF-BC32F20A94A0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894FBA40-E8D4-F844-B2FA-6FE1FBAABA49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787BEF26-7693-6C4A-B5A9-E602B97E0739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C3FBEE5B-FB6F-514D-83AD-82F5F747E062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B0FE0A60-4315-EB44-BF3E-B7ECFA570B81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8BCB9361-9641-BE44-9F72-D5BA97313EC4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xmlns="" id="{6F2CC866-5034-784D-A764-BA743ABB27B6}"/>
                </a:ext>
              </a:extLst>
            </p:cNvPr>
            <p:cNvGrpSpPr/>
            <p:nvPr/>
          </p:nvGrpSpPr>
          <p:grpSpPr>
            <a:xfrm rot="5400000">
              <a:off x="1055270" y="223441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5DCE7480-432A-5042-81CA-81FEABAA1B03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xmlns="" id="{2A0342B2-5EB4-B54C-B205-F06649EB7958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6468AA06-93DB-BA42-9A41-1490228440B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248DD3B6-5B06-504D-949F-77F94FCF6C48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FCB91D84-0E08-4245-B805-B744B1290B39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1E0F4C35-D658-6748-9D6F-0F104BB8A795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1DA6A7D2-B516-3C4F-9253-6EEF581AA156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ADCE85E0-11D8-4D4A-A1DB-F0D741E3CF9E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6A566126-4BB0-9F49-ADAE-BEC96F26DF6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646EAA6E-C917-DB4D-A783-434D0CC6F3C0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60">
            <a:extLst>
              <a:ext uri="{FF2B5EF4-FFF2-40B4-BE49-F238E27FC236}">
                <a16:creationId xmlns:a16="http://schemas.microsoft.com/office/drawing/2014/main" xmlns="" id="{CA219798-1F13-7349-A35C-991813EA3A66}"/>
              </a:ext>
            </a:extLst>
          </p:cNvPr>
          <p:cNvGrpSpPr/>
          <p:nvPr/>
        </p:nvGrpSpPr>
        <p:grpSpPr>
          <a:xfrm>
            <a:off x="4506114" y="6103711"/>
            <a:ext cx="804758" cy="144689"/>
            <a:chOff x="4455886" y="479425"/>
            <a:chExt cx="804758" cy="1446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1EFFE08F-1DF3-D542-B05D-ECCC7B8C6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88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D021490F-F5AC-6E49-82D1-A1B5F2595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384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210A19DE-8BAB-E440-908E-095411DAA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179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5874A885-6E8A-0F42-9622-8B96E8DC6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75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AC564DD1-E623-1D49-BC85-489F41E9E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70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5CDC93A0-5606-C349-82CF-64D2F98ECF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566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1F25E223-7EBA-5D43-A579-49B87D6A55AD}"/>
              </a:ext>
            </a:extLst>
          </p:cNvPr>
          <p:cNvCxnSpPr>
            <a:cxnSpLocks/>
          </p:cNvCxnSpPr>
          <p:nvPr/>
        </p:nvCxnSpPr>
        <p:spPr>
          <a:xfrm>
            <a:off x="5581650" y="6176055"/>
            <a:ext cx="66103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7">
            <a:extLst>
              <a:ext uri="{FF2B5EF4-FFF2-40B4-BE49-F238E27FC236}">
                <a16:creationId xmlns:a16="http://schemas.microsoft.com/office/drawing/2014/main" xmlns="" id="{EF37D5A3-2955-4503-81F6-9EBA1CE6B487}"/>
              </a:ext>
            </a:extLst>
          </p:cNvPr>
          <p:cNvSpPr/>
          <p:nvPr/>
        </p:nvSpPr>
        <p:spPr>
          <a:xfrm>
            <a:off x="1" y="0"/>
            <a:ext cx="2798617" cy="613682"/>
          </a:xfrm>
          <a:prstGeom prst="roundRect">
            <a:avLst>
              <a:gd name="adj" fmla="val 5966"/>
            </a:avLst>
          </a:prstGeom>
          <a:pattFill prst="dkUp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Type  &amp; Size</a:t>
            </a:r>
            <a:endParaRPr lang="en-US" sz="2400" b="1" dirty="0"/>
          </a:p>
        </p:txBody>
      </p:sp>
      <p:pic>
        <p:nvPicPr>
          <p:cNvPr id="70" name="Picture 69" descr="5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019" y="2259086"/>
            <a:ext cx="4378035" cy="26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03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A22DA84-B91B-CD43-8F58-19BCA1F1F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02" b="11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1AF8F0-1614-0C43-ABF1-41F6385055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93000"/>
                </a:schemeClr>
              </a:gs>
              <a:gs pos="100000">
                <a:schemeClr val="tx1">
                  <a:alpha val="95000"/>
                </a:schemeClr>
              </a:gs>
              <a:gs pos="49000">
                <a:schemeClr val="tx1">
                  <a:alpha val="77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xmlns="" id="{E947F8F6-8150-8D47-A50A-67ED356EC45C}"/>
              </a:ext>
            </a:extLst>
          </p:cNvPr>
          <p:cNvGrpSpPr/>
          <p:nvPr/>
        </p:nvGrpSpPr>
        <p:grpSpPr>
          <a:xfrm rot="16200000">
            <a:off x="10369639" y="968209"/>
            <a:ext cx="1729654" cy="848268"/>
            <a:chOff x="233739" y="283295"/>
            <a:chExt cx="1729654" cy="848268"/>
          </a:xfrm>
          <a:gradFill>
            <a:gsLst>
              <a:gs pos="100000">
                <a:schemeClr val="accent6"/>
              </a:gs>
              <a:gs pos="0">
                <a:schemeClr val="tx1">
                  <a:alpha val="0"/>
                </a:schemeClr>
              </a:gs>
            </a:gsLst>
            <a:lin ang="0" scaled="1"/>
          </a:gradFill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xmlns="" id="{98C4EE4F-5F44-BF4E-BDA3-ED06FB653C6D}"/>
                </a:ext>
              </a:extLst>
            </p:cNvPr>
            <p:cNvGrpSpPr/>
            <p:nvPr/>
          </p:nvGrpSpPr>
          <p:grpSpPr>
            <a:xfrm rot="5400000">
              <a:off x="1055270" y="-538236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6E453E70-BF51-8847-AA73-80B532CAFD01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2E8337BE-8A05-7847-A3F9-3A2DE3B3F178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A09BAE2-CB14-0943-AEC2-985B550FB2D3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01E4245E-61D4-734F-B526-D15D7BFD44E6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96E17998-9359-9941-98AE-931578E76F54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50A381E0-03E3-1C45-9A27-4EBAC001352B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016520B5-967E-7345-B04C-FE001F3EAB22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F5E47508-E8B0-D14B-8AE7-765395822D36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F8F96DB1-9537-8045-A358-2DDF8CD2A26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663C7C44-39D6-FF46-AC66-CC44A2DBD743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xmlns="" id="{04623F9E-D2B5-D143-9AA7-DFF9EDEF7C92}"/>
                </a:ext>
              </a:extLst>
            </p:cNvPr>
            <p:cNvGrpSpPr/>
            <p:nvPr/>
          </p:nvGrpSpPr>
          <p:grpSpPr>
            <a:xfrm rot="5400000">
              <a:off x="1055270" y="-284344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763554EB-9A6E-9347-8923-F3E012A6B0FC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4470FDF8-325F-274A-9656-5B2881D25FF3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A80DCA34-32A1-4948-AE2B-DF62A620896D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1CC35BE3-2F0F-624B-8F38-94141F492BC6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965A7879-F9E6-834A-A297-6C9A068DA2D3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81406F3C-3EF2-1E42-BDBD-9D92D55F829C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3CB10D75-CD94-7E49-ADFD-2AD53FE00888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5B2FC0DE-B888-614B-9BC1-6D472D4A7264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814D730F-663D-A348-80D7-8508CA3E6C7A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FAC79C28-87DE-7C4A-9C4B-5101A9B94768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xmlns="" id="{2E5603E1-A786-2B48-8EF5-5C8D8CFAE179}"/>
                </a:ext>
              </a:extLst>
            </p:cNvPr>
            <p:cNvGrpSpPr/>
            <p:nvPr/>
          </p:nvGrpSpPr>
          <p:grpSpPr>
            <a:xfrm rot="5400000">
              <a:off x="1055270" y="-30452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B79BCF63-DEFA-9D47-AC6D-5F62355B9230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0B150B1E-465E-5745-BCDF-3A163D720511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3D2B3F97-D8B3-9440-B32F-0D44023A45D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7D5430A7-8E07-6040-A888-771CC57A9CB3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8E7453AD-756C-7840-90DF-BC32F20A94A0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894FBA40-E8D4-F844-B2FA-6FE1FBAABA49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787BEF26-7693-6C4A-B5A9-E602B97E0739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C3FBEE5B-FB6F-514D-83AD-82F5F747E062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B0FE0A60-4315-EB44-BF3E-B7ECFA570B81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8BCB9361-9641-BE44-9F72-D5BA97313EC4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xmlns="" id="{6F2CC866-5034-784D-A764-BA743ABB27B6}"/>
                </a:ext>
              </a:extLst>
            </p:cNvPr>
            <p:cNvGrpSpPr/>
            <p:nvPr/>
          </p:nvGrpSpPr>
          <p:grpSpPr>
            <a:xfrm rot="5400000">
              <a:off x="1055270" y="223441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5DCE7480-432A-5042-81CA-81FEABAA1B03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xmlns="" id="{2A0342B2-5EB4-B54C-B205-F06649EB7958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6468AA06-93DB-BA42-9A41-1490228440B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248DD3B6-5B06-504D-949F-77F94FCF6C48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FCB91D84-0E08-4245-B805-B744B1290B39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1E0F4C35-D658-6748-9D6F-0F104BB8A795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1DA6A7D2-B516-3C4F-9253-6EEF581AA156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ADCE85E0-11D8-4D4A-A1DB-F0D741E3CF9E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6A566126-4BB0-9F49-ADAE-BEC96F26DF67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646EAA6E-C917-DB4D-A783-434D0CC6F3C0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60">
            <a:extLst>
              <a:ext uri="{FF2B5EF4-FFF2-40B4-BE49-F238E27FC236}">
                <a16:creationId xmlns:a16="http://schemas.microsoft.com/office/drawing/2014/main" xmlns="" id="{CA219798-1F13-7349-A35C-991813EA3A66}"/>
              </a:ext>
            </a:extLst>
          </p:cNvPr>
          <p:cNvGrpSpPr/>
          <p:nvPr/>
        </p:nvGrpSpPr>
        <p:grpSpPr>
          <a:xfrm>
            <a:off x="4506114" y="6103711"/>
            <a:ext cx="804758" cy="144689"/>
            <a:chOff x="4455886" y="479425"/>
            <a:chExt cx="804758" cy="1446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1EFFE08F-1DF3-D542-B05D-ECCC7B8C6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88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D021490F-F5AC-6E49-82D1-A1B5F2595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384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210A19DE-8BAB-E440-908E-095411DAA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179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5874A885-6E8A-0F42-9622-8B96E8DC6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75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AC564DD1-E623-1D49-BC85-489F41E9E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70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5CDC93A0-5606-C349-82CF-64D2F98ECF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566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1F25E223-7EBA-5D43-A579-49B87D6A55AD}"/>
              </a:ext>
            </a:extLst>
          </p:cNvPr>
          <p:cNvCxnSpPr>
            <a:cxnSpLocks/>
          </p:cNvCxnSpPr>
          <p:nvPr/>
        </p:nvCxnSpPr>
        <p:spPr>
          <a:xfrm>
            <a:off x="5581650" y="6176055"/>
            <a:ext cx="66103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7">
            <a:extLst>
              <a:ext uri="{FF2B5EF4-FFF2-40B4-BE49-F238E27FC236}">
                <a16:creationId xmlns:a16="http://schemas.microsoft.com/office/drawing/2014/main" xmlns="" id="{EF37D5A3-2955-4503-81F6-9EBA1CE6B487}"/>
              </a:ext>
            </a:extLst>
          </p:cNvPr>
          <p:cNvSpPr/>
          <p:nvPr/>
        </p:nvSpPr>
        <p:spPr>
          <a:xfrm>
            <a:off x="1" y="0"/>
            <a:ext cx="2798617" cy="613682"/>
          </a:xfrm>
          <a:prstGeom prst="roundRect">
            <a:avLst>
              <a:gd name="adj" fmla="val 5966"/>
            </a:avLst>
          </a:prstGeom>
          <a:pattFill prst="dkUp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Type  &amp; Size</a:t>
            </a:r>
            <a:endParaRPr lang="en-US" sz="2400" b="1" dirty="0"/>
          </a:p>
        </p:txBody>
      </p:sp>
      <p:pic>
        <p:nvPicPr>
          <p:cNvPr id="61" name="Picture 60" descr="7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157" y="2008909"/>
            <a:ext cx="4399933" cy="3214255"/>
          </a:xfrm>
          <a:prstGeom prst="rect">
            <a:avLst/>
          </a:prstGeom>
        </p:spPr>
      </p:pic>
      <p:pic>
        <p:nvPicPr>
          <p:cNvPr id="68" name="Picture 67" descr="8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029" y="2004918"/>
            <a:ext cx="4210733" cy="31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03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D9C0AC-43D8-3D4F-B595-314E4A24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5" name="Freeform 54">
            <a:extLst>
              <a:ext uri="{FF2B5EF4-FFF2-40B4-BE49-F238E27FC236}">
                <a16:creationId xmlns:a16="http://schemas.microsoft.com/office/drawing/2014/main" xmlns="" id="{1E23D028-FA4D-8641-98AB-6F0A718A6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2171833 w 12192000"/>
              <a:gd name="connsiteY3" fmla="*/ 6858000 h 6858000"/>
              <a:gd name="connsiteX4" fmla="*/ 2216969 w 12192000"/>
              <a:gd name="connsiteY4" fmla="*/ 6682461 h 6858000"/>
              <a:gd name="connsiteX5" fmla="*/ 2255874 w 12192000"/>
              <a:gd name="connsiteY5" fmla="*/ 6296526 h 6858000"/>
              <a:gd name="connsiteX6" fmla="*/ 2169780 w 12192000"/>
              <a:gd name="connsiteY6" fmla="*/ 5727070 h 6858000"/>
              <a:gd name="connsiteX7" fmla="*/ 2162451 w 12192000"/>
              <a:gd name="connsiteY7" fmla="*/ 5707044 h 6858000"/>
              <a:gd name="connsiteX8" fmla="*/ 2117817 w 12192000"/>
              <a:gd name="connsiteY8" fmla="*/ 5720899 h 6858000"/>
              <a:gd name="connsiteX9" fmla="*/ 1981469 w 12192000"/>
              <a:gd name="connsiteY9" fmla="*/ 5734644 h 6858000"/>
              <a:gd name="connsiteX10" fmla="*/ 1304921 w 12192000"/>
              <a:gd name="connsiteY10" fmla="*/ 5058096 h 6858000"/>
              <a:gd name="connsiteX11" fmla="*/ 1358088 w 12192000"/>
              <a:gd name="connsiteY11" fmla="*/ 4794753 h 6858000"/>
              <a:gd name="connsiteX12" fmla="*/ 1406520 w 12192000"/>
              <a:gd name="connsiteY12" fmla="*/ 4705522 h 6858000"/>
              <a:gd name="connsiteX13" fmla="*/ 1253688 w 12192000"/>
              <a:gd name="connsiteY13" fmla="*/ 4612675 h 6858000"/>
              <a:gd name="connsiteX14" fmla="*/ 340895 w 12192000"/>
              <a:gd name="connsiteY14" fmla="*/ 4381547 h 6858000"/>
              <a:gd name="connsiteX15" fmla="*/ 145100 w 12192000"/>
              <a:gd name="connsiteY15" fmla="*/ 4391434 h 6858000"/>
              <a:gd name="connsiteX16" fmla="*/ 0 w 12192000"/>
              <a:gd name="connsiteY16" fmla="*/ 44135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171833" y="6858000"/>
                </a:lnTo>
                <a:lnTo>
                  <a:pt x="2216969" y="6682461"/>
                </a:lnTo>
                <a:cubicBezTo>
                  <a:pt x="2242478" y="6557801"/>
                  <a:pt x="2255874" y="6428728"/>
                  <a:pt x="2255874" y="6296526"/>
                </a:cubicBezTo>
                <a:cubicBezTo>
                  <a:pt x="2255874" y="6098223"/>
                  <a:pt x="2225732" y="5906961"/>
                  <a:pt x="2169780" y="5727070"/>
                </a:cubicBezTo>
                <a:lnTo>
                  <a:pt x="2162451" y="5707044"/>
                </a:lnTo>
                <a:lnTo>
                  <a:pt x="2117817" y="5720899"/>
                </a:lnTo>
                <a:cubicBezTo>
                  <a:pt x="2073775" y="5729911"/>
                  <a:pt x="2028175" y="5734644"/>
                  <a:pt x="1981469" y="5734644"/>
                </a:cubicBezTo>
                <a:cubicBezTo>
                  <a:pt x="1607822" y="5734644"/>
                  <a:pt x="1304921" y="5431743"/>
                  <a:pt x="1304921" y="5058096"/>
                </a:cubicBezTo>
                <a:cubicBezTo>
                  <a:pt x="1304921" y="4964684"/>
                  <a:pt x="1323852" y="4875694"/>
                  <a:pt x="1358088" y="4794753"/>
                </a:cubicBezTo>
                <a:lnTo>
                  <a:pt x="1406520" y="4705522"/>
                </a:lnTo>
                <a:lnTo>
                  <a:pt x="1253688" y="4612675"/>
                </a:lnTo>
                <a:cubicBezTo>
                  <a:pt x="982348" y="4465274"/>
                  <a:pt x="671399" y="4381547"/>
                  <a:pt x="340895" y="4381547"/>
                </a:cubicBezTo>
                <a:cubicBezTo>
                  <a:pt x="274794" y="4381547"/>
                  <a:pt x="209476" y="4384896"/>
                  <a:pt x="145100" y="4391434"/>
                </a:cubicBezTo>
                <a:lnTo>
                  <a:pt x="0" y="4413579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95000"/>
                </a:schemeClr>
              </a:gs>
              <a:gs pos="48000">
                <a:schemeClr val="tx1">
                  <a:alpha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xmlns="" id="{3F18E126-03BF-C24A-BA17-C150079FE5EF}"/>
              </a:ext>
            </a:extLst>
          </p:cNvPr>
          <p:cNvSpPr/>
          <p:nvPr/>
        </p:nvSpPr>
        <p:spPr>
          <a:xfrm flipV="1">
            <a:off x="0" y="4381547"/>
            <a:ext cx="2255874" cy="2476453"/>
          </a:xfrm>
          <a:custGeom>
            <a:avLst/>
            <a:gdLst>
              <a:gd name="connsiteX0" fmla="*/ 340895 w 2255874"/>
              <a:gd name="connsiteY0" fmla="*/ 2476453 h 2476453"/>
              <a:gd name="connsiteX1" fmla="*/ 1253688 w 2255874"/>
              <a:gd name="connsiteY1" fmla="*/ 2245325 h 2476453"/>
              <a:gd name="connsiteX2" fmla="*/ 1406520 w 2255874"/>
              <a:gd name="connsiteY2" fmla="*/ 2152478 h 2476453"/>
              <a:gd name="connsiteX3" fmla="*/ 1358088 w 2255874"/>
              <a:gd name="connsiteY3" fmla="*/ 2063247 h 2476453"/>
              <a:gd name="connsiteX4" fmla="*/ 1304921 w 2255874"/>
              <a:gd name="connsiteY4" fmla="*/ 1799904 h 2476453"/>
              <a:gd name="connsiteX5" fmla="*/ 1981469 w 2255874"/>
              <a:gd name="connsiteY5" fmla="*/ 1123356 h 2476453"/>
              <a:gd name="connsiteX6" fmla="*/ 2117817 w 2255874"/>
              <a:gd name="connsiteY6" fmla="*/ 1137101 h 2476453"/>
              <a:gd name="connsiteX7" fmla="*/ 2162451 w 2255874"/>
              <a:gd name="connsiteY7" fmla="*/ 1150956 h 2476453"/>
              <a:gd name="connsiteX8" fmla="*/ 2169780 w 2255874"/>
              <a:gd name="connsiteY8" fmla="*/ 1130930 h 2476453"/>
              <a:gd name="connsiteX9" fmla="*/ 2255874 w 2255874"/>
              <a:gd name="connsiteY9" fmla="*/ 561474 h 2476453"/>
              <a:gd name="connsiteX10" fmla="*/ 2216969 w 2255874"/>
              <a:gd name="connsiteY10" fmla="*/ 175539 h 2476453"/>
              <a:gd name="connsiteX11" fmla="*/ 2171833 w 2255874"/>
              <a:gd name="connsiteY11" fmla="*/ 0 h 2476453"/>
              <a:gd name="connsiteX12" fmla="*/ 0 w 2255874"/>
              <a:gd name="connsiteY12" fmla="*/ 0 h 2476453"/>
              <a:gd name="connsiteX13" fmla="*/ 0 w 2255874"/>
              <a:gd name="connsiteY13" fmla="*/ 2444422 h 2476453"/>
              <a:gd name="connsiteX14" fmla="*/ 145100 w 2255874"/>
              <a:gd name="connsiteY14" fmla="*/ 2466566 h 2476453"/>
              <a:gd name="connsiteX15" fmla="*/ 340895 w 2255874"/>
              <a:gd name="connsiteY15" fmla="*/ 2476453 h 247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55874" h="2476453">
                <a:moveTo>
                  <a:pt x="340895" y="2476453"/>
                </a:moveTo>
                <a:cubicBezTo>
                  <a:pt x="671399" y="2476453"/>
                  <a:pt x="982348" y="2392726"/>
                  <a:pt x="1253688" y="2245325"/>
                </a:cubicBezTo>
                <a:lnTo>
                  <a:pt x="1406520" y="2152478"/>
                </a:lnTo>
                <a:lnTo>
                  <a:pt x="1358088" y="2063247"/>
                </a:lnTo>
                <a:cubicBezTo>
                  <a:pt x="1323852" y="1982306"/>
                  <a:pt x="1304921" y="1893316"/>
                  <a:pt x="1304921" y="1799904"/>
                </a:cubicBezTo>
                <a:cubicBezTo>
                  <a:pt x="1304921" y="1426257"/>
                  <a:pt x="1607822" y="1123356"/>
                  <a:pt x="1981469" y="1123356"/>
                </a:cubicBezTo>
                <a:cubicBezTo>
                  <a:pt x="2028175" y="1123356"/>
                  <a:pt x="2073775" y="1128089"/>
                  <a:pt x="2117817" y="1137101"/>
                </a:cubicBezTo>
                <a:lnTo>
                  <a:pt x="2162451" y="1150956"/>
                </a:lnTo>
                <a:lnTo>
                  <a:pt x="2169780" y="1130930"/>
                </a:lnTo>
                <a:cubicBezTo>
                  <a:pt x="2225732" y="951039"/>
                  <a:pt x="2255874" y="759777"/>
                  <a:pt x="2255874" y="561474"/>
                </a:cubicBezTo>
                <a:cubicBezTo>
                  <a:pt x="2255874" y="429272"/>
                  <a:pt x="2242478" y="300200"/>
                  <a:pt x="2216969" y="175539"/>
                </a:cubicBezTo>
                <a:lnTo>
                  <a:pt x="2171833" y="0"/>
                </a:lnTo>
                <a:lnTo>
                  <a:pt x="0" y="0"/>
                </a:lnTo>
                <a:lnTo>
                  <a:pt x="0" y="2444422"/>
                </a:lnTo>
                <a:lnTo>
                  <a:pt x="145100" y="2466566"/>
                </a:lnTo>
                <a:cubicBezTo>
                  <a:pt x="209476" y="2473104"/>
                  <a:pt x="274794" y="2476453"/>
                  <a:pt x="340895" y="2476453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xmlns="" id="{07DBA4CF-C40E-014F-848D-EB6B95092134}"/>
              </a:ext>
            </a:extLst>
          </p:cNvPr>
          <p:cNvSpPr/>
          <p:nvPr/>
        </p:nvSpPr>
        <p:spPr>
          <a:xfrm flipV="1">
            <a:off x="0" y="3979402"/>
            <a:ext cx="2658018" cy="2878598"/>
          </a:xfrm>
          <a:custGeom>
            <a:avLst/>
            <a:gdLst>
              <a:gd name="connsiteX0" fmla="*/ 340894 w 2658018"/>
              <a:gd name="connsiteY0" fmla="*/ 2878598 h 2878598"/>
              <a:gd name="connsiteX1" fmla="*/ 2658018 w 2658018"/>
              <a:gd name="connsiteY1" fmla="*/ 561474 h 2878598"/>
              <a:gd name="connsiteX2" fmla="*/ 2610943 w 2658018"/>
              <a:gd name="connsiteY2" fmla="*/ 94493 h 2878598"/>
              <a:gd name="connsiteX3" fmla="*/ 2586646 w 2658018"/>
              <a:gd name="connsiteY3" fmla="*/ 0 h 2878598"/>
              <a:gd name="connsiteX4" fmla="*/ 0 w 2658018"/>
              <a:gd name="connsiteY4" fmla="*/ 0 h 2878598"/>
              <a:gd name="connsiteX5" fmla="*/ 0 w 2658018"/>
              <a:gd name="connsiteY5" fmla="*/ 2850766 h 2878598"/>
              <a:gd name="connsiteX6" fmla="*/ 103982 w 2658018"/>
              <a:gd name="connsiteY6" fmla="*/ 2866635 h 2878598"/>
              <a:gd name="connsiteX7" fmla="*/ 340894 w 2658018"/>
              <a:gd name="connsiteY7" fmla="*/ 2878598 h 2878598"/>
              <a:gd name="connsiteX0" fmla="*/ 0 w 2658018"/>
              <a:gd name="connsiteY0" fmla="*/ 0 h 2878598"/>
              <a:gd name="connsiteX1" fmla="*/ 0 w 2658018"/>
              <a:gd name="connsiteY1" fmla="*/ 2850766 h 2878598"/>
              <a:gd name="connsiteX2" fmla="*/ 103982 w 2658018"/>
              <a:gd name="connsiteY2" fmla="*/ 2866635 h 2878598"/>
              <a:gd name="connsiteX3" fmla="*/ 340894 w 2658018"/>
              <a:gd name="connsiteY3" fmla="*/ 2878598 h 2878598"/>
              <a:gd name="connsiteX4" fmla="*/ 2658018 w 2658018"/>
              <a:gd name="connsiteY4" fmla="*/ 561474 h 2878598"/>
              <a:gd name="connsiteX5" fmla="*/ 2610943 w 2658018"/>
              <a:gd name="connsiteY5" fmla="*/ 94493 h 2878598"/>
              <a:gd name="connsiteX6" fmla="*/ 2586646 w 2658018"/>
              <a:gd name="connsiteY6" fmla="*/ 0 h 2878598"/>
              <a:gd name="connsiteX7" fmla="*/ 91440 w 2658018"/>
              <a:gd name="connsiteY7" fmla="*/ 91440 h 2878598"/>
              <a:gd name="connsiteX0" fmla="*/ 0 w 2658018"/>
              <a:gd name="connsiteY0" fmla="*/ 0 h 2878598"/>
              <a:gd name="connsiteX1" fmla="*/ 0 w 2658018"/>
              <a:gd name="connsiteY1" fmla="*/ 2850766 h 2878598"/>
              <a:gd name="connsiteX2" fmla="*/ 103982 w 2658018"/>
              <a:gd name="connsiteY2" fmla="*/ 2866635 h 2878598"/>
              <a:gd name="connsiteX3" fmla="*/ 340894 w 2658018"/>
              <a:gd name="connsiteY3" fmla="*/ 2878598 h 2878598"/>
              <a:gd name="connsiteX4" fmla="*/ 2658018 w 2658018"/>
              <a:gd name="connsiteY4" fmla="*/ 561474 h 2878598"/>
              <a:gd name="connsiteX5" fmla="*/ 2610943 w 2658018"/>
              <a:gd name="connsiteY5" fmla="*/ 94493 h 2878598"/>
              <a:gd name="connsiteX6" fmla="*/ 2586646 w 2658018"/>
              <a:gd name="connsiteY6" fmla="*/ 0 h 2878598"/>
              <a:gd name="connsiteX0" fmla="*/ 0 w 2658018"/>
              <a:gd name="connsiteY0" fmla="*/ 2850766 h 2878598"/>
              <a:gd name="connsiteX1" fmla="*/ 103982 w 2658018"/>
              <a:gd name="connsiteY1" fmla="*/ 2866635 h 2878598"/>
              <a:gd name="connsiteX2" fmla="*/ 340894 w 2658018"/>
              <a:gd name="connsiteY2" fmla="*/ 2878598 h 2878598"/>
              <a:gd name="connsiteX3" fmla="*/ 2658018 w 2658018"/>
              <a:gd name="connsiteY3" fmla="*/ 561474 h 2878598"/>
              <a:gd name="connsiteX4" fmla="*/ 2610943 w 2658018"/>
              <a:gd name="connsiteY4" fmla="*/ 94493 h 2878598"/>
              <a:gd name="connsiteX5" fmla="*/ 2586646 w 2658018"/>
              <a:gd name="connsiteY5" fmla="*/ 0 h 287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8018" h="2878598">
                <a:moveTo>
                  <a:pt x="0" y="2850766"/>
                </a:moveTo>
                <a:lnTo>
                  <a:pt x="103982" y="2866635"/>
                </a:lnTo>
                <a:cubicBezTo>
                  <a:pt x="181877" y="2874546"/>
                  <a:pt x="260912" y="2878598"/>
                  <a:pt x="340894" y="2878598"/>
                </a:cubicBezTo>
                <a:cubicBezTo>
                  <a:pt x="1620606" y="2878598"/>
                  <a:pt x="2658018" y="1841186"/>
                  <a:pt x="2658018" y="561474"/>
                </a:cubicBezTo>
                <a:cubicBezTo>
                  <a:pt x="2658018" y="401510"/>
                  <a:pt x="2641809" y="245332"/>
                  <a:pt x="2610943" y="94493"/>
                </a:cubicBezTo>
                <a:lnTo>
                  <a:pt x="2586646" y="0"/>
                </a:lnTo>
              </a:path>
            </a:pathLst>
          </a:custGeom>
          <a:noFill/>
          <a:ln w="190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F23BA0B-0341-8E43-9E37-1AADB9530E23}"/>
              </a:ext>
            </a:extLst>
          </p:cNvPr>
          <p:cNvSpPr/>
          <p:nvPr/>
        </p:nvSpPr>
        <p:spPr>
          <a:xfrm flipV="1">
            <a:off x="1548254" y="4576753"/>
            <a:ext cx="924183" cy="92418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99EBC26-AF5D-8841-8A52-551B0810667E}"/>
              </a:ext>
            </a:extLst>
          </p:cNvPr>
          <p:cNvGrpSpPr/>
          <p:nvPr/>
        </p:nvGrpSpPr>
        <p:grpSpPr>
          <a:xfrm flipV="1">
            <a:off x="9928946" y="675732"/>
            <a:ext cx="1729654" cy="848268"/>
            <a:chOff x="233739" y="283295"/>
            <a:chExt cx="1729654" cy="848268"/>
          </a:xfrm>
          <a:gradFill>
            <a:gsLst>
              <a:gs pos="100000">
                <a:schemeClr val="accent6"/>
              </a:gs>
              <a:gs pos="0">
                <a:schemeClr val="tx1">
                  <a:alpha val="0"/>
                </a:schemeClr>
              </a:gs>
            </a:gsLst>
            <a:lin ang="0" scaled="1"/>
          </a:gra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F1701A1-F6C9-CB49-AF5C-E21EB888FF06}"/>
                </a:ext>
              </a:extLst>
            </p:cNvPr>
            <p:cNvGrpSpPr/>
            <p:nvPr/>
          </p:nvGrpSpPr>
          <p:grpSpPr>
            <a:xfrm rot="5400000">
              <a:off x="1055270" y="-538236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7E8469A7-664A-384D-9825-88EAE24CD5C7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6935E480-2E68-6540-817C-11BC32B98657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B61BC231-3BF5-BD49-8B65-C441C1FD4F79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E5D046DA-4305-6B4A-AE92-EA50D76F0226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8333A1B1-F9A9-4941-A8BF-2B26A40079D8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BD9E935A-2B56-DE49-9DAF-BDE509E6B505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2DCD576F-F622-7440-91FA-675E973CCEB2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1FE16D6C-146B-554E-BEE9-1894DCEEE85C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52912914-53F1-4041-8C1F-5A325E2E09E8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AFC5594C-75D4-9A45-B5B5-89770FA3A328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D9214335-43EF-5744-9169-FF007BF39E0A}"/>
                </a:ext>
              </a:extLst>
            </p:cNvPr>
            <p:cNvGrpSpPr/>
            <p:nvPr/>
          </p:nvGrpSpPr>
          <p:grpSpPr>
            <a:xfrm rot="5400000">
              <a:off x="1055270" y="-284344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5C92D862-7155-CE48-BF7B-D302B8158E6E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EDB88D24-24BE-DC4C-BD8A-F5DE1789C7CD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2FFE924A-0EFF-8E4B-940E-432323D47474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67982923-8781-F645-B752-0786FF859F6C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2C372513-3546-A94E-8EA5-E7AFD9B87A51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A3F21760-9ADE-3544-92A8-C1FFB9F642FE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E6B2FAF4-DD99-6B40-8E81-41960F3E3A64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C42D6D52-F7A7-3D49-8E42-964298F8DB46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8056A99-3BAF-FB4D-9E26-095378786E41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E3A3E31F-D958-6543-98FC-8C44B9F8CEAB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324F016A-3C13-0148-9216-3C7B18FE7265}"/>
                </a:ext>
              </a:extLst>
            </p:cNvPr>
            <p:cNvGrpSpPr/>
            <p:nvPr/>
          </p:nvGrpSpPr>
          <p:grpSpPr>
            <a:xfrm rot="5400000">
              <a:off x="1055270" y="-30452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E888C72D-4B1D-294C-8CD2-E808634F9752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F0120F82-D833-3E48-AF22-E84AC7FB49C6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F39D57AA-41B4-634F-AFBC-A3442EF2033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BB787446-2D57-A543-B024-D633C6A1A7DC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F52ABA8E-3438-3640-B068-3872398887AE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D081F9A3-6700-BE44-8C68-697B7213136C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880DBB5E-6432-604A-9549-621C7C33582E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2B012010-D9E3-7845-AEA5-5DC67BBDF9BF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D1AE3D2D-FC37-6248-98AA-3C8B8FBAEB26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CA7E23D0-9C48-5C47-B297-B23043A8BE2E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4A08E0C-FEF4-1A4F-A4BE-9F0581841782}"/>
                </a:ext>
              </a:extLst>
            </p:cNvPr>
            <p:cNvGrpSpPr/>
            <p:nvPr/>
          </p:nvGrpSpPr>
          <p:grpSpPr>
            <a:xfrm rot="5400000">
              <a:off x="1055270" y="223441"/>
              <a:ext cx="86591" cy="1729654"/>
              <a:chOff x="85292" y="59892"/>
              <a:chExt cx="86591" cy="1729654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AB33FCB-522B-604E-BC1A-2DC9BBAB68BF}"/>
                  </a:ext>
                </a:extLst>
              </p:cNvPr>
              <p:cNvSpPr/>
              <p:nvPr/>
            </p:nvSpPr>
            <p:spPr>
              <a:xfrm>
                <a:off x="85292" y="59892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FC2A9819-70AB-6445-B7FA-604995958228}"/>
                  </a:ext>
                </a:extLst>
              </p:cNvPr>
              <p:cNvSpPr/>
              <p:nvPr/>
            </p:nvSpPr>
            <p:spPr>
              <a:xfrm>
                <a:off x="85292" y="2424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CC4C87E2-D201-E040-86EC-EC4F8E43BF7F}"/>
                  </a:ext>
                </a:extLst>
              </p:cNvPr>
              <p:cNvSpPr/>
              <p:nvPr/>
            </p:nvSpPr>
            <p:spPr>
              <a:xfrm>
                <a:off x="85292" y="425018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xmlns="" id="{9B87AFC5-4CA4-C643-89E4-3EB15D4C40FD}"/>
                  </a:ext>
                </a:extLst>
              </p:cNvPr>
              <p:cNvSpPr/>
              <p:nvPr/>
            </p:nvSpPr>
            <p:spPr>
              <a:xfrm>
                <a:off x="85292" y="607581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24BA1FB1-276B-DF44-ACFB-BE79290D4D8E}"/>
                  </a:ext>
                </a:extLst>
              </p:cNvPr>
              <p:cNvSpPr/>
              <p:nvPr/>
            </p:nvSpPr>
            <p:spPr>
              <a:xfrm>
                <a:off x="85292" y="790144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04E5AAC7-BFAF-C847-832A-8B6B6B889B13}"/>
                  </a:ext>
                </a:extLst>
              </p:cNvPr>
              <p:cNvSpPr/>
              <p:nvPr/>
            </p:nvSpPr>
            <p:spPr>
              <a:xfrm>
                <a:off x="85292" y="972707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E6C583D3-E8C4-B749-85DA-295CC1A55F5C}"/>
                  </a:ext>
                </a:extLst>
              </p:cNvPr>
              <p:cNvSpPr/>
              <p:nvPr/>
            </p:nvSpPr>
            <p:spPr>
              <a:xfrm>
                <a:off x="85292" y="1155270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65D641D7-C57A-5B4B-AFC4-8BE8F602CD9E}"/>
                  </a:ext>
                </a:extLst>
              </p:cNvPr>
              <p:cNvSpPr/>
              <p:nvPr/>
            </p:nvSpPr>
            <p:spPr>
              <a:xfrm>
                <a:off x="85292" y="1337833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A0F45391-BA84-BC43-AF42-FE3F59333836}"/>
                  </a:ext>
                </a:extLst>
              </p:cNvPr>
              <p:cNvSpPr/>
              <p:nvPr/>
            </p:nvSpPr>
            <p:spPr>
              <a:xfrm>
                <a:off x="85292" y="1520396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5E127D96-4DF3-2E45-8823-0803403C194E}"/>
                  </a:ext>
                </a:extLst>
              </p:cNvPr>
              <p:cNvSpPr/>
              <p:nvPr/>
            </p:nvSpPr>
            <p:spPr>
              <a:xfrm>
                <a:off x="85292" y="1702955"/>
                <a:ext cx="86591" cy="8659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8A4A63B5-6E3A-844F-9F3F-3B7B25D27A52}"/>
              </a:ext>
            </a:extLst>
          </p:cNvPr>
          <p:cNvGrpSpPr/>
          <p:nvPr/>
        </p:nvGrpSpPr>
        <p:grpSpPr>
          <a:xfrm>
            <a:off x="3025200" y="6432884"/>
            <a:ext cx="804758" cy="144689"/>
            <a:chOff x="4455886" y="479425"/>
            <a:chExt cx="804758" cy="14468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792275FA-338C-0A4E-BC1D-1EA806F2D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88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E5BE1E7-2509-814E-8E95-6A219A8BE0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384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386C97EC-7C3D-C042-8EA0-F4AF4B6FF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179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7F1A7F5D-9FA2-E14E-8A3F-AE20820C6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75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6C63E1D4-A6B7-AC4F-9F62-1B9B47C19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706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194D0BE2-92BD-CE48-87BD-E0C4B9338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5661" y="479425"/>
              <a:ext cx="64983" cy="1446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A6412BC-3B61-7646-BCBF-9EE85FC0B094}"/>
              </a:ext>
            </a:extLst>
          </p:cNvPr>
          <p:cNvCxnSpPr>
            <a:cxnSpLocks/>
          </p:cNvCxnSpPr>
          <p:nvPr/>
        </p:nvCxnSpPr>
        <p:spPr>
          <a:xfrm>
            <a:off x="4180114" y="6505228"/>
            <a:ext cx="80118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3">
            <a:extLst>
              <a:ext uri="{FF2B5EF4-FFF2-40B4-BE49-F238E27FC236}">
                <a16:creationId xmlns:a16="http://schemas.microsoft.com/office/drawing/2014/main" xmlns="" id="{68BA52BB-9125-4899-A134-39ED36C84F2E}"/>
              </a:ext>
            </a:extLst>
          </p:cNvPr>
          <p:cNvSpPr/>
          <p:nvPr/>
        </p:nvSpPr>
        <p:spPr>
          <a:xfrm>
            <a:off x="4378036" y="1524864"/>
            <a:ext cx="3089564" cy="2783899"/>
          </a:xfrm>
          <a:prstGeom prst="roundRect">
            <a:avLst>
              <a:gd name="adj" fmla="val 5966"/>
            </a:avLst>
          </a:prstGeom>
          <a:pattFill prst="dkDnDiag">
            <a:fgClr>
              <a:schemeClr val="accent6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bg2"/>
                </a:solidFill>
              </a:rPr>
              <a:t>Thank You</a:t>
            </a:r>
            <a:endParaRPr lang="en-US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103</Words>
  <Application>Microsoft Office PowerPoint</Application>
  <PresentationFormat>Custom</PresentationFormat>
  <Paragraphs>35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24slides2</dc:creator>
  <cp:lastModifiedBy>Abir Saikat</cp:lastModifiedBy>
  <cp:revision>25</cp:revision>
  <dcterms:created xsi:type="dcterms:W3CDTF">2020-12-30T02:56:23Z</dcterms:created>
  <dcterms:modified xsi:type="dcterms:W3CDTF">2022-08-23T20:05:15Z</dcterms:modified>
</cp:coreProperties>
</file>