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0c3474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0c3474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0c3474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10c3474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0c3474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0c3474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0c34740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0c3474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0c34740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0c34740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0c347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0c347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0c3474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0c3474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0c3474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0c3474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0c3474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0c3474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0c3474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0c3474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0c3474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0c3474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0c3474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0c3474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Online Book Store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 Md.Rafiul Alam Durjoy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 Shots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38" y="1117775"/>
            <a:ext cx="83293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 Shots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50" y="2923875"/>
            <a:ext cx="6033475" cy="18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950" y="1142400"/>
            <a:ext cx="6033474" cy="17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Cost saving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Time saving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Fast purchasing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View </a:t>
            </a:r>
            <a:r>
              <a:rPr lang="en"/>
              <a:t>books</a:t>
            </a:r>
            <a:r>
              <a:rPr lang="en"/>
              <a:t> of all categories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backend using php. Add a database using mysql.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940650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65500" y="264765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b="1" lang="en" sz="4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Contents</a:t>
            </a:r>
            <a:endParaRPr/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online book store?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ER-Diagram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Shots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Future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Online Book Store?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Online Book Store is an online web application where the customer can purchase books online.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main objective of Online Book Store is to provide an essence of online book store via a simple and yet powerful medium.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project has been designed to simulate the working of an actual online book store.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Microsoft Visual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Hyper Text Markup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Cascading Style Sheets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 home page with product catalog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Advanced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Book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Shopping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Managing user accounts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325" y="903050"/>
            <a:ext cx="3939425" cy="40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 Shots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75" y="1117775"/>
            <a:ext cx="74123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Screen Shots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88" y="1091600"/>
            <a:ext cx="7451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