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2" r:id="rId7"/>
    <p:sldId id="257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12-Jul-19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12-Jul-19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6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9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7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9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C683-6335-4268-8B5F-377082676545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615-E5C2-46E4-8F0B-286708AE5216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46A-5ED8-48ED-A185-96564FFFED26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CBB-673B-43DD-BAEB-6EE4C9D0F892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096B-B1DF-421E-A052-1DD899021A7A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9559-5587-4F19-AC2E-48EE700DE3EA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22D-60E5-4EE5-AA6B-E58855BE2ABC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AB2-F8FA-4127-ADD9-0EAEC94E0827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3EC6-6C6A-4729-826F-C3C2056EBFD1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9763-A42D-48B2-98AB-009FB951ECDE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A8A8424-FF3A-4178-8CD7-0647BD26C2E7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30AF840-E6CD-4FB1-B935-7F28073AADAE}" type="datetime1">
              <a:rPr lang="en-US" smtClean="0"/>
              <a:t>12-Jul-19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5" y="1880316"/>
            <a:ext cx="6053070" cy="2550251"/>
          </a:xfrm>
          <a:noFill/>
          <a:ln>
            <a:noFill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0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Design-Pattern Project</a:t>
            </a:r>
            <a:br>
              <a:rPr lang="en-US" sz="40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000" u="sng" dirty="0" smtClean="0">
                <a:solidFill>
                  <a:schemeClr val="tx1"/>
                </a:solidFill>
              </a:rPr>
              <a:t/>
            </a:r>
            <a:br>
              <a:rPr lang="en-US" sz="3000" u="sng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Peers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Lets </a:t>
            </a:r>
            <a:r>
              <a:rPr lang="en-US" sz="2000" smtClean="0">
                <a:solidFill>
                  <a:schemeClr val="tx1"/>
                </a:solidFill>
              </a:rPr>
              <a:t>connect together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3831" y="1880316"/>
            <a:ext cx="5138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Presented by:</a:t>
            </a:r>
          </a:p>
          <a:p>
            <a:endParaRPr lang="en-US" sz="2800" dirty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Partha Protim Paul – 2016831005</a:t>
            </a:r>
          </a:p>
          <a:p>
            <a:r>
              <a:rPr lang="en-US" sz="2800" dirty="0" smtClean="0">
                <a:latin typeface="Bell MT" panose="02020503060305020303" pitchFamily="18" charset="0"/>
              </a:rPr>
              <a:t>Rafiul Islam - 2016831035</a:t>
            </a:r>
            <a:endParaRPr lang="en-US" sz="2800" dirty="0">
              <a:latin typeface="Bell MT" panose="020205030603050203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Features we added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4142" y="752167"/>
            <a:ext cx="60879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4142" y="4058879"/>
            <a:ext cx="60879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2300" y="226602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4034" y="1740466"/>
            <a:ext cx="71589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Users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all available Device’s ready to share.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all kinds of File among device’s.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other user’s File with his Permission.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Sharing from both user end using One Single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The Way we handled the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Connection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29" y="1600667"/>
            <a:ext cx="6394486" cy="3203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8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5616"/>
            <a:ext cx="4650908" cy="3095072"/>
          </a:xfrm>
          <a:noFill/>
          <a:ln>
            <a:noFill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Patterns we have used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639" y="1413456"/>
            <a:ext cx="6555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Singleton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Factory</a:t>
            </a:r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Iterator</a:t>
            </a:r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5616"/>
            <a:ext cx="4650908" cy="3095072"/>
          </a:xfrm>
          <a:noFill/>
          <a:ln>
            <a:noFill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Template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pattern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01" y="1635616"/>
            <a:ext cx="5926499" cy="32518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21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5616"/>
            <a:ext cx="4650908" cy="3095072"/>
          </a:xfrm>
          <a:noFill/>
          <a:ln>
            <a:noFill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factory</a:t>
            </a: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pattern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27" y="1124352"/>
            <a:ext cx="5153999" cy="39540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2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5616"/>
            <a:ext cx="4650908" cy="3095072"/>
          </a:xfrm>
          <a:noFill/>
          <a:ln>
            <a:noFill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prototype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and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Iterator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pattern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75" y="1657255"/>
            <a:ext cx="2562829" cy="32003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06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37" y="1867436"/>
            <a:ext cx="10187188" cy="2794715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0C99F-ABF3-4FED-B5A3-5D1E68261DB8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71af3243-3dd4-4a8d-8c0d-dd76da1f02a5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Courier New</vt:lpstr>
      <vt:lpstr>Gill Sans MT</vt:lpstr>
      <vt:lpstr>Parcel</vt:lpstr>
      <vt:lpstr>Design-Pattern Project   Peers Lets connect together </vt:lpstr>
      <vt:lpstr>Features we added</vt:lpstr>
      <vt:lpstr>The Way we handled the Connection</vt:lpstr>
      <vt:lpstr>Patterns we have used</vt:lpstr>
      <vt:lpstr>Template pattern</vt:lpstr>
      <vt:lpstr>factory pattern</vt:lpstr>
      <vt:lpstr>prototype and Iterator  pattern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4</cp:revision>
  <dcterms:created xsi:type="dcterms:W3CDTF">2019-05-13T12:02:12Z</dcterms:created>
  <dcterms:modified xsi:type="dcterms:W3CDTF">2019-07-12T17:24:39Z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