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compatMode="1" strictFirstAndLastChars="0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57" r:id="rId10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0"/>
    <p:restoredTop sz="90922"/>
  </p:normalViewPr>
  <p:slideViewPr>
    <p:cSldViewPr>
      <p:cViewPr varScale="1">
        <p:scale>
          <a:sx n="99" d="100"/>
          <a:sy n="99" d="100"/>
        </p:scale>
        <p:origin x="216" y="256"/>
      </p:cViewPr>
      <p:guideLst>
        <p:guide orient="horz" pos="2380"/>
        <p:guide pos="42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4B18414-F1E3-7D0F-D11B-8F1185F3D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682C352-136E-45F5-B773-6ABC90B8E1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C61E-F639-EF60-D608-3B1DC0B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09537-4B92-C54E-BC99-7159341096FC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BFEA-D261-37E3-9282-092DCFDD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0BF8-6C09-2BB9-E20E-54C6199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4C032-188A-B849-B725-964E3F0DE65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15006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246F-4055-A068-1640-7546C2C0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C8889-6F3C-EB4D-8598-98897DC57FC6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0FEC-1519-5F98-309A-96C93F27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B45A-81D7-AF22-5A4D-E1F4E70A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3CBBD-4006-474D-BDBC-0CE2AC79AFE2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18492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C892-A9BB-70D4-C773-E3A18D70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5A63B-6BE0-CF49-9025-D48B8ED0505D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8C19-61B9-9D16-1863-E609BC6A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13E0-08EE-E59D-B621-8DBD8E8C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BC0A7-F3CC-8E4A-905D-F59408CE9D8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0880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1E3C-6C35-4ED1-64BA-D4F4EE8D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2A03-A8E1-E648-AA0C-CB6BF53C43A2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C68E-1249-FA08-85F0-10BA3C92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F6BA-C3EE-8F8F-E5EC-9F95DD5D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98A14-A3FA-2548-BD15-F40F52D4435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76744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80E1-2549-4601-C5BE-48B5C37E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F010E-609C-4C4E-AAA7-134F33F97708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7697-F3A8-BA73-0F1A-E40333ED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0ACB-8FA5-F3AE-BDC0-E441EAE2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9BB9E-7AF3-1F4C-A73B-5DE83195B95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68800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3487-CEF4-E56E-B4AC-93E2BF8A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D2F9B-1B73-F146-9283-6D24A43471F1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D33F-0BAB-0887-0587-94E3686D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EBFE-393A-382F-7926-DEF5F27B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36725-5EFA-7E47-8A44-C520C5711E5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13901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593258-3BC1-F7BD-999F-FE66883A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8CC30-64DA-C041-8712-5F62A0CDB9B3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EDE892-59E4-5988-BB92-521F533C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090005-33F2-335D-3839-D40D8BA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66423-8462-3341-9402-16718863145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8945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8ED231-A793-59AB-F454-3D91C350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CC4C3-AF77-1B44-99E9-0F6196E9A083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2ABBBD-8A2C-DDAE-4C7A-05D8FDD4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57AAA0-616A-DFB7-E095-3C6AD228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64C89-8017-D949-975D-E2E8AA2E18E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36716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5333870-5C99-02D8-67CD-379C429C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A3764-7A35-7347-9CA3-5CF483214B55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B3FCEC0-343B-5307-4158-09372C9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460C739-1583-F957-4EBE-A11DF193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EB7D1-E7D8-2249-A51F-15C4557D12B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715737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54FDBA-041C-A8C3-3283-20C76AB0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282F5-EAE4-3E4E-8847-DC622F732796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3E5254-A9E3-910A-9092-193B021C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A24160-5FB8-E081-0A8E-C2034CCD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AD7D8-6069-AD43-9043-F08CA273F0DB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601762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749AB0-AE97-459F-BCE4-496F0777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97002-086D-E24A-A4B7-FA816A0B755B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68AD6A-83A8-E6EA-071B-74B3562F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7EF050-F80F-934B-D413-84C532F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B8F95-33EC-D14B-8218-F285026885C5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9005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DE0E-146A-6E8A-023A-2A8D5CF6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103B-78A5-7345-9CDA-F01B96C826AD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7497-6AA6-34C5-A360-ABA581DA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BD18-56FE-213B-A3E4-3C7C1921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70625-C3A6-484F-8F1E-8B824988E49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519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rtlCol="0">
            <a:normAutofit/>
          </a:bodyPr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D5687A-6702-9082-4949-3FF52904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4661-0DBC-634A-B84C-EFF248B41D59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4CDE18-BF75-24D7-AF90-DC279A1E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F129AE-8F4D-227F-EE3E-60117460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36854-1E1F-FE4A-A686-730AE2057AC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701766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4250-AC8E-0B06-540C-43A2C891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81CCA-170A-984B-8D6F-C3E731545697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52DF-9939-9E30-CDBD-722039A2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9DAC-4636-CB79-8DE1-2E8429B4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E3FD7-7CDC-804B-ABFB-6BEB3C9F90C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048091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EF7BD-76F0-0C27-FA72-410C113F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E06AD-6D49-144A-B28C-F6389CAA332D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AEEC-4B0E-A29E-15D1-58DCDE90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2FE6-865A-FF63-DBDD-B87B1A60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F6B0E-6E59-2048-9EB5-F012A19100C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474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1BDB-532A-4703-B927-91D4B48F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BF9BD-CCCC-0A47-A03F-12E3E5F47D9A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E753-D974-27A9-D336-B98A475E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F8FC-FC46-E1EB-2F0E-B272E77E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C220F-6F8E-9C4C-AB0A-EDDBD65F79A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0581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2DD321-DA67-B6E6-0D27-A622FA5A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E2B3A-6F3E-B84E-B21C-8E0C8B105477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A37C7-01C2-DEB0-E70C-678C9472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F61CF9-AC3F-0ECC-E426-4B2B8D32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FD875-E476-2147-99E8-3723C263F702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8839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34F9C6-23F5-50C1-AF46-CF3020A1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C37A-9F31-4B4D-B7C9-91810EE7F6A0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03C81EE-39FF-3138-E087-D8839DCD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87DB05-E169-530A-7F69-4BC2717A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5E232-0E51-0C4F-9B91-E9638410AB7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65130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B048BBF-B513-4AB5-309A-3CC35525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3CE2-E0EB-AA48-9D31-EBDA4FFD23F4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2BFEA4-EC66-AD56-629B-051E9EBB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764A30-50BA-53EA-6FEB-394B52F0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BD6FE-A15C-1741-980A-70CF9FE4902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9974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925EE98-C8E2-0513-98A3-44CCDB1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567CA-57C9-CF4B-A227-00345CFCB806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06770-BDC4-951A-DA48-06771EE5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BD8715-767D-4829-62A0-F4DD7C3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509C8-5D3F-404D-831F-D53ED2A42F5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54049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B074EE-B156-D3A0-FB9E-3608C826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6329-0F16-5041-A82C-6212CA8F763B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0F2C3A-8DBA-94B7-178C-4E616AC2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2C1EE5-32FB-C0EF-3339-5888B5C9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D70D6-4698-CA4F-8EED-1259B9C26B0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480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rtlCol="0">
            <a:normAutofit/>
          </a:bodyPr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E50E19-D562-21A7-9FB3-38BDCF1B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637E1-37FF-7A49-A483-F929F667650E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A4CB77-1741-C504-ED82-3F9EAA9C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9C75C2-884A-170E-633C-4ECD8C0E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8C7DC-6B40-364C-BA4E-9AF2B58A8FF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1143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77478F5-6C6F-8271-3225-05747E0E90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23925" y="401638"/>
            <a:ext cx="115855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  <a:endParaRPr lang="en-US" altLang="pl-P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436ABCA-30D0-CDC3-ED5C-AF36994F81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23925" y="2011363"/>
            <a:ext cx="11585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  <a:endParaRPr lang="en-US" alt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08C4-548B-4BCF-AD52-8A698298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30BF7C-7ACC-2749-83C0-D20EF7BE9A84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8BF4-0903-4F69-BB5F-2EF7E0074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D874-C296-4854-9F7B-015B1B7C0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599FACB6-939A-D943-9CD1-E1469D2FF154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10DFD90-5076-4A7C-871C-7186341AA3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23925" y="401638"/>
            <a:ext cx="115855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  <a:endParaRPr lang="en-US" altLang="pl-PL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6BFBD573-B721-EC42-B5A5-1EE55EE9DE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23925" y="2011363"/>
            <a:ext cx="11585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  <a:endParaRPr lang="en-US" alt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10E9-909A-4175-BC36-9C9947FC2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245FA0-ACDF-DD4C-BECE-019F73BEDCAE}" type="datetimeFigureOut">
              <a:rPr lang="en-US"/>
              <a:pPr>
                <a:defRPr/>
              </a:pPr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47C4B-5A6A-40EA-BE76-64D5DBD85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8E38-02C6-4206-8187-09BD3132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4B2A3008-9B3C-7D41-B5C7-BA4945C031F5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xrepo.github.io/pox-doc/html/" TargetMode="External"/><Relationship Id="rId2" Type="http://schemas.openxmlformats.org/officeDocument/2006/relationships/hyperlink" Target="https://github.com/noxrepo/po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8619FC7-0A90-4F78-7802-D85F4E97EF34}"/>
              </a:ext>
            </a:extLst>
          </p:cNvPr>
          <p:cNvSpPr>
            <a:spLocks/>
          </p:cNvSpPr>
          <p:nvPr/>
        </p:nvSpPr>
        <p:spPr bwMode="auto">
          <a:xfrm>
            <a:off x="1084188" y="1540724"/>
            <a:ext cx="11593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3200" dirty="0" err="1"/>
              <a:t>Implementacja</a:t>
            </a:r>
            <a:r>
              <a:rPr lang="en-US" altLang="pl-PL" sz="3200" dirty="0"/>
              <a:t> </a:t>
            </a:r>
            <a:r>
              <a:rPr lang="en-US" altLang="pl-PL" sz="3200" dirty="0" err="1"/>
              <a:t>mechanizmu</a:t>
            </a:r>
            <a:r>
              <a:rPr lang="en-US" altLang="pl-PL" sz="3200" dirty="0"/>
              <a:t> </a:t>
            </a:r>
            <a:r>
              <a:rPr lang="en-US" altLang="pl-PL" sz="3200" dirty="0" err="1"/>
              <a:t>równoważenia</a:t>
            </a:r>
            <a:r>
              <a:rPr lang="en-US" altLang="pl-PL" sz="3200" dirty="0"/>
              <a:t> </a:t>
            </a:r>
            <a:r>
              <a:rPr lang="en-US" altLang="pl-PL" sz="3200" dirty="0" err="1"/>
              <a:t>obciążenia</a:t>
            </a:r>
            <a:r>
              <a:rPr lang="en-US" altLang="pl-PL" sz="3200" dirty="0"/>
              <a:t> </a:t>
            </a:r>
            <a:br>
              <a:rPr lang="en-US" altLang="pl-PL" sz="3200" dirty="0"/>
            </a:br>
            <a:r>
              <a:rPr lang="en-US" altLang="pl-PL" sz="3200" dirty="0"/>
              <a:t>w </a:t>
            </a:r>
            <a:r>
              <a:rPr lang="en-US" altLang="pl-PL" sz="3200" dirty="0" err="1"/>
              <a:t>sieciach</a:t>
            </a:r>
            <a:r>
              <a:rPr lang="en-US" altLang="pl-PL" sz="3200" dirty="0"/>
              <a:t> SDN, </a:t>
            </a:r>
            <a:r>
              <a:rPr lang="en-US" altLang="pl-PL" sz="3200" dirty="0" err="1"/>
              <a:t>wykorzystując</a:t>
            </a:r>
            <a:r>
              <a:rPr lang="en-US" altLang="pl-PL" sz="3200" dirty="0"/>
              <a:t> </a:t>
            </a:r>
            <a:r>
              <a:rPr lang="en-US" altLang="pl-PL" sz="3200" dirty="0" err="1"/>
              <a:t>kontroler</a:t>
            </a:r>
            <a:r>
              <a:rPr lang="en-US" altLang="pl-PL" sz="3200" dirty="0"/>
              <a:t> POX </a:t>
            </a:r>
            <a:r>
              <a:rPr lang="en-US" altLang="pl-PL" sz="3200" dirty="0" err="1"/>
              <a:t>i</a:t>
            </a:r>
            <a:r>
              <a:rPr lang="en-US" altLang="pl-PL" sz="3200" dirty="0"/>
              <a:t> </a:t>
            </a:r>
            <a:r>
              <a:rPr lang="en-US" altLang="pl-PL" sz="3200" dirty="0" err="1"/>
              <a:t>algorytmu</a:t>
            </a:r>
            <a:r>
              <a:rPr lang="en-US" altLang="pl-PL" sz="3200" dirty="0"/>
              <a:t> </a:t>
            </a:r>
            <a:br>
              <a:rPr lang="en-US" altLang="pl-PL" sz="3200" dirty="0"/>
            </a:br>
            <a:r>
              <a:rPr lang="en-US" altLang="pl-PL" sz="3200" dirty="0"/>
              <a:t>Weighted Least Connections.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7B561C8-EEAC-91AE-CB45-38950E11DBE9}"/>
              </a:ext>
            </a:extLst>
          </p:cNvPr>
          <p:cNvSpPr>
            <a:spLocks/>
          </p:cNvSpPr>
          <p:nvPr/>
        </p:nvSpPr>
        <p:spPr bwMode="auto">
          <a:xfrm>
            <a:off x="1091580" y="3549650"/>
            <a:ext cx="20640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1600" i="1" dirty="0">
                <a:solidFill>
                  <a:srgbClr val="808080"/>
                </a:solidFill>
              </a:rPr>
              <a:t>Jakub Kostecki</a:t>
            </a:r>
          </a:p>
          <a:p>
            <a:pPr eaLnBrk="1"/>
            <a:r>
              <a:rPr lang="en-US" altLang="pl-PL" sz="1600" i="1" dirty="0">
                <a:solidFill>
                  <a:srgbClr val="808080"/>
                </a:solidFill>
              </a:rPr>
              <a:t>Szymon </a:t>
            </a:r>
            <a:r>
              <a:rPr lang="en-US" altLang="pl-PL" sz="1600" i="1" dirty="0" err="1">
                <a:solidFill>
                  <a:srgbClr val="808080"/>
                </a:solidFill>
              </a:rPr>
              <a:t>Krzyworzeka</a:t>
            </a:r>
            <a:endParaRPr lang="en-US" altLang="pl-PL" sz="1600" i="1" dirty="0">
              <a:solidFill>
                <a:srgbClr val="808080"/>
              </a:solidFill>
            </a:endParaRPr>
          </a:p>
          <a:p>
            <a:pPr eaLnBrk="1"/>
            <a:r>
              <a:rPr lang="en-US" altLang="pl-PL" sz="1600" i="1" dirty="0" err="1">
                <a:solidFill>
                  <a:srgbClr val="808080"/>
                </a:solidFill>
              </a:rPr>
              <a:t>Rafał</a:t>
            </a:r>
            <a:r>
              <a:rPr lang="en-US" altLang="pl-PL" sz="1600" i="1" dirty="0">
                <a:solidFill>
                  <a:srgbClr val="808080"/>
                </a:solidFill>
              </a:rPr>
              <a:t> Mycek</a:t>
            </a:r>
          </a:p>
          <a:p>
            <a:pPr eaLnBrk="1"/>
            <a:endParaRPr lang="en-US" altLang="pl-PL" sz="1600" dirty="0">
              <a:solidFill>
                <a:srgbClr val="808080"/>
              </a:solidFill>
            </a:endParaRPr>
          </a:p>
          <a:p>
            <a:pPr eaLnBrk="1"/>
            <a:endParaRPr lang="en-US" altLang="pl-PL" sz="1600" dirty="0">
              <a:solidFill>
                <a:srgbClr val="808080"/>
              </a:solidFill>
            </a:endParaRPr>
          </a:p>
          <a:p>
            <a:pPr eaLnBrk="1"/>
            <a:r>
              <a:rPr lang="en-US" altLang="pl-PL" sz="1600" dirty="0">
                <a:solidFill>
                  <a:srgbClr val="808080"/>
                </a:solidFill>
              </a:rPr>
              <a:t>23.01.2024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C3B96D9-F63F-BC98-2763-C8A332A90E93}"/>
              </a:ext>
            </a:extLst>
          </p:cNvPr>
          <p:cNvSpPr>
            <a:spLocks/>
          </p:cNvSpPr>
          <p:nvPr/>
        </p:nvSpPr>
        <p:spPr bwMode="auto">
          <a:xfrm>
            <a:off x="1091580" y="5119310"/>
            <a:ext cx="617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1200" dirty="0" err="1">
                <a:latin typeface="FagoNoBoldCE-Caps" charset="0"/>
                <a:sym typeface="FagoNoBoldCE-Caps" charset="0"/>
              </a:rPr>
              <a:t>Akademia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 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Górniczo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-Hu</a:t>
            </a:r>
            <a:r>
              <a:rPr lang="pl-PL" altLang="pl-PL" sz="1200" dirty="0">
                <a:latin typeface="FagoNoBoldCE-Caps" charset="0"/>
                <a:sym typeface="FagoNoBoldCE-Caps" charset="0"/>
              </a:rPr>
              <a:t>t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nicza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 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im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. 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Stanisława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 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Staszica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 w 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Krakowie</a:t>
            </a:r>
            <a:endParaRPr lang="en-US" altLang="pl-PL" sz="1200" dirty="0">
              <a:latin typeface="FagoNoBoldCE-Caps" charset="0"/>
              <a:sym typeface="FagoNoBoldCE-Caps" charset="0"/>
            </a:endParaRPr>
          </a:p>
          <a:p>
            <a:pPr eaLnBrk="1"/>
            <a:r>
              <a:rPr lang="en-US" altLang="pl-PL" sz="1200" dirty="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AGH Uni</a:t>
            </a:r>
            <a:r>
              <a:rPr lang="pl-PL" altLang="pl-PL" sz="1200" dirty="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v</a:t>
            </a:r>
            <a:r>
              <a:rPr lang="en-US" altLang="pl-PL" sz="1200" dirty="0" err="1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ersity</a:t>
            </a:r>
            <a:r>
              <a:rPr lang="en-US" altLang="pl-PL" sz="1200" dirty="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 of </a:t>
            </a:r>
            <a:r>
              <a:rPr lang="pl-PL" altLang="pl-PL" sz="1200" dirty="0" err="1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Krakow</a:t>
            </a:r>
            <a:endParaRPr lang="en-US" altLang="pl-PL" sz="1200" dirty="0">
              <a:solidFill>
                <a:srgbClr val="808080"/>
              </a:solidFill>
              <a:latin typeface="FagoNoBoldCE-Caps" charset="0"/>
              <a:sym typeface="FagoNoBoldCE-Caps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86629-3488-C7CD-62FD-883AE761E987}"/>
              </a:ext>
            </a:extLst>
          </p:cNvPr>
          <p:cNvSpPr txBox="1"/>
          <p:nvPr/>
        </p:nvSpPr>
        <p:spPr>
          <a:xfrm>
            <a:off x="308000" y="1401986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L" b="1" dirty="0"/>
              <a:t>Kontroler POX: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PL" dirty="0"/>
              <a:t>apisany w języku Python,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Oparty na modularnej architekturze,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Wspiera protokół OpenFlow 1.0,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Wykorzystywany do edukacji.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L" sz="2000" dirty="0"/>
          </a:p>
          <a:p>
            <a:r>
              <a:rPr lang="en-PL" b="1" dirty="0"/>
              <a:t>Dokumentacja:</a:t>
            </a:r>
            <a:br>
              <a:rPr lang="en-PL" dirty="0"/>
            </a:br>
            <a:r>
              <a:rPr lang="en-GB" dirty="0">
                <a:hlinkClick r:id="rId2"/>
              </a:rPr>
              <a:t>https://github.com/noxrepo/pox</a:t>
            </a:r>
            <a:endParaRPr lang="en-GB" dirty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noxrepo.github.io</a:t>
            </a:r>
            <a:r>
              <a:rPr lang="en-GB" dirty="0">
                <a:hlinkClick r:id="rId3"/>
              </a:rPr>
              <a:t>/pox-doc/html/</a:t>
            </a:r>
            <a:endParaRPr lang="en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311ED-D12B-2709-6CD3-41014C573686}"/>
              </a:ext>
            </a:extLst>
          </p:cNvPr>
          <p:cNvSpPr txBox="1"/>
          <p:nvPr/>
        </p:nvSpPr>
        <p:spPr>
          <a:xfrm>
            <a:off x="6212656" y="1401986"/>
            <a:ext cx="698477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noProof="0" dirty="0"/>
              <a:t>Algorytm </a:t>
            </a:r>
            <a:r>
              <a:rPr lang="pl-PL" b="1" noProof="0" dirty="0" err="1"/>
              <a:t>Weighted</a:t>
            </a:r>
            <a:r>
              <a:rPr lang="pl-PL" b="1" noProof="0" dirty="0"/>
              <a:t> List </a:t>
            </a:r>
            <a:r>
              <a:rPr lang="pl-PL" b="1" noProof="0" dirty="0" err="1"/>
              <a:t>Connections</a:t>
            </a:r>
            <a:r>
              <a:rPr lang="pl-PL" b="1" noProof="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noProof="0" dirty="0"/>
              <a:t>Struktura danych (graf) w której elementy są połączone z wagami określającymi koszt.</a:t>
            </a:r>
          </a:p>
          <a:p>
            <a:pPr lvl="1">
              <a:lnSpc>
                <a:spcPct val="150000"/>
              </a:lnSpc>
            </a:pPr>
            <a:endParaRPr lang="pl-PL" noProof="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noProof="0" dirty="0"/>
              <a:t>Służy do optymalizacji zasobów, równoważenia ruchu ale wymaga skutecznego systemu zarządzania wag</a:t>
            </a:r>
          </a:p>
        </p:txBody>
      </p:sp>
    </p:spTree>
    <p:extLst>
      <p:ext uri="{BB962C8B-B14F-4D97-AF65-F5344CB8AC3E}">
        <p14:creationId xmlns:p14="http://schemas.microsoft.com/office/powerpoint/2010/main" val="407602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DC644C1F-A054-6601-B6FD-C59A5E46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4" y="2482106"/>
            <a:ext cx="4413353" cy="3859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74505B-E704-B7A9-0403-29BB816F357D}"/>
              </a:ext>
            </a:extLst>
          </p:cNvPr>
          <p:cNvSpPr txBox="1"/>
          <p:nvPr/>
        </p:nvSpPr>
        <p:spPr>
          <a:xfrm>
            <a:off x="524024" y="1473994"/>
            <a:ext cx="671830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L" b="1" dirty="0"/>
              <a:t>Przygotowana topologia: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21867-4644-1208-F7A8-18A4581B7CD8}"/>
              </a:ext>
            </a:extLst>
          </p:cNvPr>
          <p:cNvSpPr txBox="1"/>
          <p:nvPr/>
        </p:nvSpPr>
        <p:spPr>
          <a:xfrm>
            <a:off x="7148760" y="1639183"/>
            <a:ext cx="5544616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Ubuntu 24.04 VM (VirutalBox)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Mininet 2.3.1b4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Python 3.12</a:t>
            </a:r>
          </a:p>
        </p:txBody>
      </p:sp>
    </p:spTree>
    <p:extLst>
      <p:ext uri="{BB962C8B-B14F-4D97-AF65-F5344CB8AC3E}">
        <p14:creationId xmlns:p14="http://schemas.microsoft.com/office/powerpoint/2010/main" val="349083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00892A-1455-43C7-8F75-6896C204FDC7}"/>
              </a:ext>
            </a:extLst>
          </p:cNvPr>
          <p:cNvSpPr txBox="1"/>
          <p:nvPr/>
        </p:nvSpPr>
        <p:spPr>
          <a:xfrm>
            <a:off x="508124" y="1329978"/>
            <a:ext cx="6192688" cy="556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Generator 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</a:rPr>
              <a:t>ruchu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 – Server: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Importuje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moduły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obsługi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serwera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HTTP.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Tworzy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klasę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obsługującą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żądania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GET,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zwracającą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nazwę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serwera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Definiuje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funkcję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uruchamiającą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serwer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podanym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porcie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Pobiera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nazwę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port z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argumentów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uruchamia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serwer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lub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wyświetla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instrukcję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33740-8AF9-82DD-E5A9-5BE0684DEB56}"/>
              </a:ext>
            </a:extLst>
          </p:cNvPr>
          <p:cNvSpPr txBox="1"/>
          <p:nvPr/>
        </p:nvSpPr>
        <p:spPr>
          <a:xfrm>
            <a:off x="7004744" y="1326456"/>
            <a:ext cx="6718300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dirty="0"/>
              <a:t>Generator </a:t>
            </a:r>
            <a:r>
              <a:rPr lang="en-GB" b="1" dirty="0" err="1"/>
              <a:t>ruchu</a:t>
            </a:r>
            <a:r>
              <a:rPr lang="en-GB" b="1" dirty="0"/>
              <a:t> – Client: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Importuje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moduły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wysyłania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żądań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generowania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losowych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opóźnień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Ustawia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adres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IP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port load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balancera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pętli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wysyła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żądania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HTTP GET,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wyświetlając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status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lub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błąd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Wprowadza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losowe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opóźnienie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od 0.5 do 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2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sekund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między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żądaniami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6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4F9F79-1AFF-3EB7-9B69-F7A14EB5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/>
          <a:stretch/>
        </p:blipFill>
        <p:spPr>
          <a:xfrm>
            <a:off x="4268440" y="5358"/>
            <a:ext cx="4941676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3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1788AB-AA3E-1C2D-E8FD-E8A5E06219B2}"/>
              </a:ext>
            </a:extLst>
          </p:cNvPr>
          <p:cNvSpPr txBox="1"/>
          <p:nvPr/>
        </p:nvSpPr>
        <p:spPr>
          <a:xfrm>
            <a:off x="1676152" y="3224252"/>
            <a:ext cx="12025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6600" b="1" dirty="0"/>
              <a:t>Prezentacja implementacji</a:t>
            </a:r>
          </a:p>
        </p:txBody>
      </p:sp>
    </p:spTree>
    <p:extLst>
      <p:ext uri="{BB962C8B-B14F-4D97-AF65-F5344CB8AC3E}">
        <p14:creationId xmlns:p14="http://schemas.microsoft.com/office/powerpoint/2010/main" val="133670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A6463-D070-AA26-9610-B385D1E58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379E02-4E22-F666-0FD8-F47B154CDF1C}"/>
              </a:ext>
            </a:extLst>
          </p:cNvPr>
          <p:cNvSpPr txBox="1"/>
          <p:nvPr/>
        </p:nvSpPr>
        <p:spPr>
          <a:xfrm>
            <a:off x="2108200" y="3224252"/>
            <a:ext cx="12025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6600" b="1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37441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rostokąt 2">
            <a:hlinkClick r:id="rId2"/>
            <a:extLst>
              <a:ext uri="{FF2B5EF4-FFF2-40B4-BE49-F238E27FC236}">
                <a16:creationId xmlns:a16="http://schemas.microsoft.com/office/drawing/2014/main" id="{168FFE31-868C-1C55-947A-038DBC453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46898-D0C4-C44C-A3BB-7E69BED9F2E6}"/>
              </a:ext>
            </a:extLst>
          </p:cNvPr>
          <p:cNvSpPr txBox="1"/>
          <p:nvPr/>
        </p:nvSpPr>
        <p:spPr>
          <a:xfrm>
            <a:off x="524024" y="1329978"/>
            <a:ext cx="121693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/>
            <a:r>
              <a:rPr lang="en-US" altLang="pl-PL" sz="2400" dirty="0" err="1"/>
              <a:t>Implementacja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mechanizmu</a:t>
            </a:r>
            <a:r>
              <a:rPr lang="en-US" altLang="pl-PL" sz="2400" dirty="0"/>
              <a:t> </a:t>
            </a:r>
            <a:r>
              <a:rPr lang="en-US" altLang="pl-PL" sz="2400" dirty="0" err="1"/>
              <a:t>równoważenia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obciążenia</a:t>
            </a:r>
            <a:r>
              <a:rPr lang="en-US" altLang="pl-PL" sz="2400" dirty="0"/>
              <a:t> </a:t>
            </a:r>
            <a:br>
              <a:rPr lang="en-US" altLang="pl-PL" sz="2400" dirty="0"/>
            </a:br>
            <a:r>
              <a:rPr lang="en-US" altLang="pl-PL" sz="2400" dirty="0"/>
              <a:t>w </a:t>
            </a:r>
            <a:r>
              <a:rPr lang="en-US" altLang="pl-PL" sz="2400" dirty="0" err="1"/>
              <a:t>Sieciach</a:t>
            </a:r>
            <a:r>
              <a:rPr lang="en-US" altLang="pl-PL" sz="2400" dirty="0"/>
              <a:t> SDN, </a:t>
            </a:r>
            <a:r>
              <a:rPr lang="en-US" altLang="pl-PL" sz="2400" dirty="0" err="1"/>
              <a:t>wykorzystując</a:t>
            </a:r>
            <a:r>
              <a:rPr lang="en-US" altLang="pl-PL" sz="2400" dirty="0"/>
              <a:t> </a:t>
            </a:r>
            <a:r>
              <a:rPr lang="en-US" altLang="pl-PL" sz="2400" dirty="0" err="1"/>
              <a:t>kontroler</a:t>
            </a:r>
            <a:r>
              <a:rPr lang="en-US" altLang="pl-PL" sz="2400" dirty="0"/>
              <a:t> POX </a:t>
            </a:r>
            <a:r>
              <a:rPr lang="en-US" altLang="pl-PL" sz="2400" dirty="0" err="1"/>
              <a:t>i</a:t>
            </a:r>
            <a:r>
              <a:rPr lang="en-US" altLang="pl-PL" sz="2400" dirty="0"/>
              <a:t> </a:t>
            </a:r>
            <a:r>
              <a:rPr lang="en-US" altLang="pl-PL" sz="2400" dirty="0" err="1"/>
              <a:t>algorytmu</a:t>
            </a:r>
            <a:r>
              <a:rPr lang="en-US" altLang="pl-PL" sz="2400" dirty="0"/>
              <a:t> Least Weighted Connections.</a:t>
            </a:r>
          </a:p>
          <a:p>
            <a:pPr eaLnBrk="1"/>
            <a:r>
              <a:rPr lang="en-US" altLang="pl-PL" dirty="0" err="1"/>
              <a:t>Obrazek</a:t>
            </a:r>
            <a:r>
              <a:rPr lang="en-US" altLang="pl-PL" dirty="0"/>
              <a:t> – </a:t>
            </a:r>
            <a:r>
              <a:rPr lang="en-US" altLang="pl-PL" dirty="0" err="1"/>
              <a:t>topologi</a:t>
            </a:r>
            <a:endParaRPr lang="en-US" altLang="pl-PL" dirty="0"/>
          </a:p>
          <a:p>
            <a:pPr eaLnBrk="1"/>
            <a:r>
              <a:rPr lang="en-US" altLang="pl-PL" sz="2400" dirty="0" err="1"/>
              <a:t>Topologia</a:t>
            </a:r>
            <a:r>
              <a:rPr lang="en-US" altLang="pl-PL" sz="2400" dirty="0"/>
              <a:t> w </a:t>
            </a:r>
            <a:r>
              <a:rPr lang="en-US" altLang="pl-PL" sz="2400" dirty="0" err="1"/>
              <a:t>minine</a:t>
            </a:r>
            <a:r>
              <a:rPr lang="en-US" altLang="pl-PL" dirty="0" err="1"/>
              <a:t>t</a:t>
            </a:r>
            <a:r>
              <a:rPr lang="en-US" altLang="pl-PL" dirty="0"/>
              <a:t> </a:t>
            </a:r>
            <a:r>
              <a:rPr lang="en-US" altLang="pl-PL" dirty="0" err="1"/>
              <a:t>pokazac</a:t>
            </a:r>
            <a:r>
              <a:rPr lang="en-US" altLang="pl-PL" dirty="0"/>
              <a:t> ze </a:t>
            </a:r>
            <a:r>
              <a:rPr lang="en-US" altLang="pl-PL" dirty="0" err="1"/>
              <a:t>dziala</a:t>
            </a:r>
            <a:endParaRPr lang="en-US" altLang="pl-PL" dirty="0"/>
          </a:p>
          <a:p>
            <a:pPr eaLnBrk="1"/>
            <a:r>
              <a:rPr lang="en-US" altLang="pl-PL" sz="2400" dirty="0" err="1"/>
              <a:t>Konc</a:t>
            </a:r>
            <a:r>
              <a:rPr lang="en-US" altLang="pl-PL" dirty="0" err="1"/>
              <a:t>epcja</a:t>
            </a:r>
            <a:r>
              <a:rPr lang="en-US" altLang="pl-PL" dirty="0"/>
              <a:t> </a:t>
            </a:r>
            <a:r>
              <a:rPr lang="en-US" altLang="pl-PL" dirty="0" err="1"/>
              <a:t>generater</a:t>
            </a:r>
            <a:r>
              <a:rPr lang="en-US" altLang="pl-PL" dirty="0"/>
              <a:t>,</a:t>
            </a:r>
          </a:p>
          <a:p>
            <a:pPr eaLnBrk="1"/>
            <a:r>
              <a:rPr lang="en-US" altLang="pl-PL" sz="2400" dirty="0" err="1"/>
              <a:t>Pseudokod</a:t>
            </a:r>
            <a:r>
              <a:rPr lang="en-US" altLang="pl-PL" sz="2400" dirty="0"/>
              <a:t>,</a:t>
            </a:r>
          </a:p>
          <a:p>
            <a:pPr eaLnBrk="1"/>
            <a:r>
              <a:rPr lang="en-US" altLang="pl-PL" dirty="0" err="1"/>
              <a:t>Pokazanie</a:t>
            </a:r>
            <a:r>
              <a:rPr lang="en-US" altLang="pl-PL" dirty="0"/>
              <a:t> </a:t>
            </a:r>
            <a:r>
              <a:rPr lang="en-US" altLang="pl-PL" dirty="0" err="1"/>
              <a:t>pseudokowu</a:t>
            </a:r>
            <a:endParaRPr lang="en-US" altLang="pl-PL" sz="24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 - Default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265</Words>
  <Application>Microsoft Macintosh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FagoNoBoldCE-Caps</vt:lpstr>
      <vt:lpstr>Helvetica Neue</vt:lpstr>
      <vt:lpstr>Blank Presentation - Default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Rafał Mycek</cp:lastModifiedBy>
  <cp:revision>15</cp:revision>
  <dcterms:modified xsi:type="dcterms:W3CDTF">2025-01-20T19:07:59Z</dcterms:modified>
</cp:coreProperties>
</file>