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302"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03" r:id="rId19"/>
    <p:sldId id="304" r:id="rId20"/>
    <p:sldId id="305" r:id="rId21"/>
    <p:sldId id="306" r:id="rId22"/>
    <p:sldId id="307" r:id="rId23"/>
    <p:sldId id="308" r:id="rId24"/>
    <p:sldId id="309" r:id="rId25"/>
    <p:sldId id="310" r:id="rId26"/>
    <p:sldId id="311" r:id="rId27"/>
    <p:sldId id="313" r:id="rId28"/>
    <p:sldId id="332" r:id="rId29"/>
    <p:sldId id="333" r:id="rId30"/>
    <p:sldId id="256" r:id="rId31"/>
    <p:sldId id="257" r:id="rId32"/>
    <p:sldId id="258" r:id="rId33"/>
    <p:sldId id="259" r:id="rId34"/>
    <p:sldId id="334" r:id="rId35"/>
    <p:sldId id="335"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4751"/>
  </p:normalViewPr>
  <p:slideViewPr>
    <p:cSldViewPr>
      <p:cViewPr varScale="1">
        <p:scale>
          <a:sx n="119" d="100"/>
          <a:sy n="119" d="100"/>
        </p:scale>
        <p:origin x="3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BDF0E73-84D8-885C-E903-AFBA55CA2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17763" name="Rectangle 3">
            <a:extLst>
              <a:ext uri="{FF2B5EF4-FFF2-40B4-BE49-F238E27FC236}">
                <a16:creationId xmlns:a16="http://schemas.microsoft.com/office/drawing/2014/main" id="{BE94F537-0654-4EE2-704E-4DCDF22D2C9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3DC96A55-0866-179B-D68C-84EE3D04E10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5" name="Rectangle 5">
            <a:extLst>
              <a:ext uri="{FF2B5EF4-FFF2-40B4-BE49-F238E27FC236}">
                <a16:creationId xmlns:a16="http://schemas.microsoft.com/office/drawing/2014/main" id="{FF342534-E287-BE80-D56D-6C9A03B49E2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17766" name="Rectangle 6">
            <a:extLst>
              <a:ext uri="{FF2B5EF4-FFF2-40B4-BE49-F238E27FC236}">
                <a16:creationId xmlns:a16="http://schemas.microsoft.com/office/drawing/2014/main" id="{821F67DD-5121-DF98-DF55-756B3FB4359D}"/>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17767" name="Rectangle 7">
            <a:extLst>
              <a:ext uri="{FF2B5EF4-FFF2-40B4-BE49-F238E27FC236}">
                <a16:creationId xmlns:a16="http://schemas.microsoft.com/office/drawing/2014/main" id="{00558E9E-61A4-C5C1-7AB2-99DC97DADC47}"/>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FD11F18-F3A3-E548-B95D-B88C8A4DE9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Rectangle 4">
            <a:extLst>
              <a:ext uri="{FF2B5EF4-FFF2-40B4-BE49-F238E27FC236}">
                <a16:creationId xmlns:a16="http://schemas.microsoft.com/office/drawing/2014/main" id="{FD90C6B5-222F-2C3D-038E-67F6CC1FBA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728CD2E-F4D9-32A1-C52E-C0563998DEDD}"/>
              </a:ext>
            </a:extLst>
          </p:cNvPr>
          <p:cNvSpPr>
            <a:spLocks noGrp="1" noChangeArrowheads="1"/>
          </p:cNvSpPr>
          <p:nvPr>
            <p:ph type="sldNum" sz="quarter" idx="12"/>
          </p:nvPr>
        </p:nvSpPr>
        <p:spPr>
          <a:ln/>
        </p:spPr>
        <p:txBody>
          <a:bodyPr/>
          <a:lstStyle>
            <a:lvl1pPr>
              <a:defRPr/>
            </a:lvl1pPr>
          </a:lstStyle>
          <a:p>
            <a:pPr>
              <a:defRPr/>
            </a:pPr>
            <a:fld id="{20C4EECC-1CC6-784F-B32F-4087570740C8}" type="slidenum">
              <a:rPr lang="en-US" altLang="en-US"/>
              <a:pPr>
                <a:defRPr/>
              </a:pPr>
              <a:t>‹#›</a:t>
            </a:fld>
            <a:endParaRPr lang="en-US" altLang="en-US"/>
          </a:p>
        </p:txBody>
      </p:sp>
    </p:spTree>
    <p:extLst>
      <p:ext uri="{BB962C8B-B14F-4D97-AF65-F5344CB8AC3E}">
        <p14:creationId xmlns:p14="http://schemas.microsoft.com/office/powerpoint/2010/main" val="226962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E44E7864-18FA-42B7-672C-BC794475479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9E72F6C-60D0-E192-EC34-58AEEBC9858B}"/>
              </a:ext>
            </a:extLst>
          </p:cNvPr>
          <p:cNvSpPr>
            <a:spLocks noGrp="1" noChangeArrowheads="1"/>
          </p:cNvSpPr>
          <p:nvPr>
            <p:ph type="sldNum" sz="quarter" idx="12"/>
          </p:nvPr>
        </p:nvSpPr>
        <p:spPr>
          <a:ln/>
        </p:spPr>
        <p:txBody>
          <a:bodyPr/>
          <a:lstStyle>
            <a:lvl1pPr>
              <a:defRPr/>
            </a:lvl1pPr>
          </a:lstStyle>
          <a:p>
            <a:pPr>
              <a:defRPr/>
            </a:pPr>
            <a:fld id="{F359079C-DA26-6B40-A76A-F8BE055EC435}" type="slidenum">
              <a:rPr lang="en-US" altLang="en-US"/>
              <a:pPr>
                <a:defRPr/>
              </a:pPr>
              <a:t>‹#›</a:t>
            </a:fld>
            <a:endParaRPr lang="en-US" altLang="en-US"/>
          </a:p>
        </p:txBody>
      </p:sp>
    </p:spTree>
    <p:extLst>
      <p:ext uri="{BB962C8B-B14F-4D97-AF65-F5344CB8AC3E}">
        <p14:creationId xmlns:p14="http://schemas.microsoft.com/office/powerpoint/2010/main" val="66155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0A7B7E81-0C31-10EE-FB53-E8811718F4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09341CD-A4C8-B2B3-0195-EE644DD667C4}"/>
              </a:ext>
            </a:extLst>
          </p:cNvPr>
          <p:cNvSpPr>
            <a:spLocks noGrp="1" noChangeArrowheads="1"/>
          </p:cNvSpPr>
          <p:nvPr>
            <p:ph type="sldNum" sz="quarter" idx="12"/>
          </p:nvPr>
        </p:nvSpPr>
        <p:spPr>
          <a:ln/>
        </p:spPr>
        <p:txBody>
          <a:bodyPr/>
          <a:lstStyle>
            <a:lvl1pPr>
              <a:defRPr/>
            </a:lvl1pPr>
          </a:lstStyle>
          <a:p>
            <a:pPr>
              <a:defRPr/>
            </a:pPr>
            <a:fld id="{6878968D-9E6B-524F-90BC-2DB8A7447853}" type="slidenum">
              <a:rPr lang="en-US" altLang="en-US"/>
              <a:pPr>
                <a:defRPr/>
              </a:pPr>
              <a:t>‹#›</a:t>
            </a:fld>
            <a:endParaRPr lang="en-US" altLang="en-US"/>
          </a:p>
        </p:txBody>
      </p:sp>
    </p:spTree>
    <p:extLst>
      <p:ext uri="{BB962C8B-B14F-4D97-AF65-F5344CB8AC3E}">
        <p14:creationId xmlns:p14="http://schemas.microsoft.com/office/powerpoint/2010/main" val="160392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7B792431-7F20-602F-97C4-65968D80CC2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94B2B7B-DBC0-C89B-6BA2-592976A8D029}"/>
              </a:ext>
            </a:extLst>
          </p:cNvPr>
          <p:cNvSpPr>
            <a:spLocks noGrp="1" noChangeArrowheads="1"/>
          </p:cNvSpPr>
          <p:nvPr>
            <p:ph type="sldNum" sz="quarter" idx="12"/>
          </p:nvPr>
        </p:nvSpPr>
        <p:spPr>
          <a:ln/>
        </p:spPr>
        <p:txBody>
          <a:bodyPr/>
          <a:lstStyle>
            <a:lvl1pPr>
              <a:defRPr/>
            </a:lvl1pPr>
          </a:lstStyle>
          <a:p>
            <a:pPr>
              <a:defRPr/>
            </a:pPr>
            <a:fld id="{3291FE5D-ED3C-0A4D-918F-5116AF3607A7}" type="slidenum">
              <a:rPr lang="en-US" altLang="en-US"/>
              <a:pPr>
                <a:defRPr/>
              </a:pPr>
              <a:t>‹#›</a:t>
            </a:fld>
            <a:endParaRPr lang="en-US" altLang="en-US"/>
          </a:p>
        </p:txBody>
      </p:sp>
    </p:spTree>
    <p:extLst>
      <p:ext uri="{BB962C8B-B14F-4D97-AF65-F5344CB8AC3E}">
        <p14:creationId xmlns:p14="http://schemas.microsoft.com/office/powerpoint/2010/main" val="6718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Rectangle 4">
            <a:extLst>
              <a:ext uri="{FF2B5EF4-FFF2-40B4-BE49-F238E27FC236}">
                <a16:creationId xmlns:a16="http://schemas.microsoft.com/office/drawing/2014/main" id="{47E87ECC-EE65-6FA1-08DF-72E73EDD4D1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D6CB067-F41D-3652-96FD-E06148C93316}"/>
              </a:ext>
            </a:extLst>
          </p:cNvPr>
          <p:cNvSpPr>
            <a:spLocks noGrp="1" noChangeArrowheads="1"/>
          </p:cNvSpPr>
          <p:nvPr>
            <p:ph type="sldNum" sz="quarter" idx="12"/>
          </p:nvPr>
        </p:nvSpPr>
        <p:spPr>
          <a:ln/>
        </p:spPr>
        <p:txBody>
          <a:bodyPr/>
          <a:lstStyle>
            <a:lvl1pPr>
              <a:defRPr/>
            </a:lvl1pPr>
          </a:lstStyle>
          <a:p>
            <a:pPr>
              <a:defRPr/>
            </a:pPr>
            <a:fld id="{6A383B15-2EC9-E541-B14B-D66AFCF52FE4}" type="slidenum">
              <a:rPr lang="en-US" altLang="en-US"/>
              <a:pPr>
                <a:defRPr/>
              </a:pPr>
              <a:t>‹#›</a:t>
            </a:fld>
            <a:endParaRPr lang="en-US" altLang="en-US"/>
          </a:p>
        </p:txBody>
      </p:sp>
    </p:spTree>
    <p:extLst>
      <p:ext uri="{BB962C8B-B14F-4D97-AF65-F5344CB8AC3E}">
        <p14:creationId xmlns:p14="http://schemas.microsoft.com/office/powerpoint/2010/main" val="51654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BB4C486B-63AF-9A88-6CB0-1A6408E939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F3E6277-2B1F-A208-5EEC-8AEC0BC49534}"/>
              </a:ext>
            </a:extLst>
          </p:cNvPr>
          <p:cNvSpPr>
            <a:spLocks noGrp="1" noChangeArrowheads="1"/>
          </p:cNvSpPr>
          <p:nvPr>
            <p:ph type="sldNum" sz="quarter" idx="12"/>
          </p:nvPr>
        </p:nvSpPr>
        <p:spPr>
          <a:ln/>
        </p:spPr>
        <p:txBody>
          <a:bodyPr/>
          <a:lstStyle>
            <a:lvl1pPr>
              <a:defRPr/>
            </a:lvl1pPr>
          </a:lstStyle>
          <a:p>
            <a:pPr>
              <a:defRPr/>
            </a:pPr>
            <a:fld id="{4841809B-33B3-C047-A246-1A0380A1ED2B}" type="slidenum">
              <a:rPr lang="en-US" altLang="en-US"/>
              <a:pPr>
                <a:defRPr/>
              </a:pPr>
              <a:t>‹#›</a:t>
            </a:fld>
            <a:endParaRPr lang="en-US" altLang="en-US"/>
          </a:p>
        </p:txBody>
      </p:sp>
    </p:spTree>
    <p:extLst>
      <p:ext uri="{BB962C8B-B14F-4D97-AF65-F5344CB8AC3E}">
        <p14:creationId xmlns:p14="http://schemas.microsoft.com/office/powerpoint/2010/main" val="227561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1A23849A-D10F-1B1D-2C3A-23CC66E6889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D5FEF857-256B-C1F3-9215-520CBE49661E}"/>
              </a:ext>
            </a:extLst>
          </p:cNvPr>
          <p:cNvSpPr>
            <a:spLocks noGrp="1" noChangeArrowheads="1"/>
          </p:cNvSpPr>
          <p:nvPr>
            <p:ph type="sldNum" sz="quarter" idx="12"/>
          </p:nvPr>
        </p:nvSpPr>
        <p:spPr>
          <a:ln/>
        </p:spPr>
        <p:txBody>
          <a:bodyPr/>
          <a:lstStyle>
            <a:lvl1pPr>
              <a:defRPr/>
            </a:lvl1pPr>
          </a:lstStyle>
          <a:p>
            <a:pPr>
              <a:defRPr/>
            </a:pPr>
            <a:fld id="{3C9F57CD-FEA4-9844-B56C-834D02DF12ED}" type="slidenum">
              <a:rPr lang="en-US" altLang="en-US"/>
              <a:pPr>
                <a:defRPr/>
              </a:pPr>
              <a:t>‹#›</a:t>
            </a:fld>
            <a:endParaRPr lang="en-US" altLang="en-US"/>
          </a:p>
        </p:txBody>
      </p:sp>
    </p:spTree>
    <p:extLst>
      <p:ext uri="{BB962C8B-B14F-4D97-AF65-F5344CB8AC3E}">
        <p14:creationId xmlns:p14="http://schemas.microsoft.com/office/powerpoint/2010/main" val="63552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3D41E3DD-314D-4BD2-1F4A-F51E0FF5653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6BFF6D6-A20C-8954-BA5B-526EB43B9B48}"/>
              </a:ext>
            </a:extLst>
          </p:cNvPr>
          <p:cNvSpPr>
            <a:spLocks noGrp="1" noChangeArrowheads="1"/>
          </p:cNvSpPr>
          <p:nvPr>
            <p:ph type="sldNum" sz="quarter" idx="12"/>
          </p:nvPr>
        </p:nvSpPr>
        <p:spPr>
          <a:ln/>
        </p:spPr>
        <p:txBody>
          <a:bodyPr/>
          <a:lstStyle>
            <a:lvl1pPr>
              <a:defRPr/>
            </a:lvl1pPr>
          </a:lstStyle>
          <a:p>
            <a:pPr>
              <a:defRPr/>
            </a:pPr>
            <a:fld id="{5A9E25F6-0DCC-8F40-9033-031BB29D882A}" type="slidenum">
              <a:rPr lang="en-US" altLang="en-US"/>
              <a:pPr>
                <a:defRPr/>
              </a:pPr>
              <a:t>‹#›</a:t>
            </a:fld>
            <a:endParaRPr lang="en-US" altLang="en-US"/>
          </a:p>
        </p:txBody>
      </p:sp>
    </p:spTree>
    <p:extLst>
      <p:ext uri="{BB962C8B-B14F-4D97-AF65-F5344CB8AC3E}">
        <p14:creationId xmlns:p14="http://schemas.microsoft.com/office/powerpoint/2010/main" val="174073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C249F4F-F788-4F93-52CD-2EB18C49DD5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68C69F73-AD9C-7538-7076-45BB58D90CF1}"/>
              </a:ext>
            </a:extLst>
          </p:cNvPr>
          <p:cNvSpPr>
            <a:spLocks noGrp="1" noChangeArrowheads="1"/>
          </p:cNvSpPr>
          <p:nvPr>
            <p:ph type="sldNum" sz="quarter" idx="12"/>
          </p:nvPr>
        </p:nvSpPr>
        <p:spPr>
          <a:ln/>
        </p:spPr>
        <p:txBody>
          <a:bodyPr/>
          <a:lstStyle>
            <a:lvl1pPr>
              <a:defRPr/>
            </a:lvl1pPr>
          </a:lstStyle>
          <a:p>
            <a:pPr>
              <a:defRPr/>
            </a:pPr>
            <a:fld id="{F21AAC4F-E127-D94E-A137-6EF20DA81A8E}" type="slidenum">
              <a:rPr lang="en-US" altLang="en-US"/>
              <a:pPr>
                <a:defRPr/>
              </a:pPr>
              <a:t>‹#›</a:t>
            </a:fld>
            <a:endParaRPr lang="en-US" altLang="en-US"/>
          </a:p>
        </p:txBody>
      </p:sp>
    </p:spTree>
    <p:extLst>
      <p:ext uri="{BB962C8B-B14F-4D97-AF65-F5344CB8AC3E}">
        <p14:creationId xmlns:p14="http://schemas.microsoft.com/office/powerpoint/2010/main" val="358819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Rectangle 4">
            <a:extLst>
              <a:ext uri="{FF2B5EF4-FFF2-40B4-BE49-F238E27FC236}">
                <a16:creationId xmlns:a16="http://schemas.microsoft.com/office/drawing/2014/main" id="{F9E458FC-F456-F8C1-1EED-BE048956B3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EC2BE02-D511-602F-D458-5A8A6D94CA46}"/>
              </a:ext>
            </a:extLst>
          </p:cNvPr>
          <p:cNvSpPr>
            <a:spLocks noGrp="1" noChangeArrowheads="1"/>
          </p:cNvSpPr>
          <p:nvPr>
            <p:ph type="sldNum" sz="quarter" idx="12"/>
          </p:nvPr>
        </p:nvSpPr>
        <p:spPr>
          <a:ln/>
        </p:spPr>
        <p:txBody>
          <a:bodyPr/>
          <a:lstStyle>
            <a:lvl1pPr>
              <a:defRPr/>
            </a:lvl1pPr>
          </a:lstStyle>
          <a:p>
            <a:pPr>
              <a:defRPr/>
            </a:pPr>
            <a:fld id="{3B8340E4-3B95-8641-806D-51A0D35C920A}" type="slidenum">
              <a:rPr lang="en-US" altLang="en-US"/>
              <a:pPr>
                <a:defRPr/>
              </a:pPr>
              <a:t>‹#›</a:t>
            </a:fld>
            <a:endParaRPr lang="en-US" altLang="en-US"/>
          </a:p>
        </p:txBody>
      </p:sp>
    </p:spTree>
    <p:extLst>
      <p:ext uri="{BB962C8B-B14F-4D97-AF65-F5344CB8AC3E}">
        <p14:creationId xmlns:p14="http://schemas.microsoft.com/office/powerpoint/2010/main" val="55569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Rectangle 4">
            <a:extLst>
              <a:ext uri="{FF2B5EF4-FFF2-40B4-BE49-F238E27FC236}">
                <a16:creationId xmlns:a16="http://schemas.microsoft.com/office/drawing/2014/main" id="{ED7D5E3D-3B8C-5E84-61B5-06F343CDCDC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CF0029A-C271-832A-23B4-993AEA5C1279}"/>
              </a:ext>
            </a:extLst>
          </p:cNvPr>
          <p:cNvSpPr>
            <a:spLocks noGrp="1" noChangeArrowheads="1"/>
          </p:cNvSpPr>
          <p:nvPr>
            <p:ph type="sldNum" sz="quarter" idx="12"/>
          </p:nvPr>
        </p:nvSpPr>
        <p:spPr>
          <a:ln/>
        </p:spPr>
        <p:txBody>
          <a:bodyPr/>
          <a:lstStyle>
            <a:lvl1pPr>
              <a:defRPr/>
            </a:lvl1pPr>
          </a:lstStyle>
          <a:p>
            <a:pPr>
              <a:defRPr/>
            </a:pPr>
            <a:fld id="{E3E31C93-20B9-F646-95ED-0B6ED2237DEA}" type="slidenum">
              <a:rPr lang="en-US" altLang="en-US"/>
              <a:pPr>
                <a:defRPr/>
              </a:pPr>
              <a:t>‹#›</a:t>
            </a:fld>
            <a:endParaRPr lang="en-US" altLang="en-US"/>
          </a:p>
        </p:txBody>
      </p:sp>
    </p:spTree>
    <p:extLst>
      <p:ext uri="{BB962C8B-B14F-4D97-AF65-F5344CB8AC3E}">
        <p14:creationId xmlns:p14="http://schemas.microsoft.com/office/powerpoint/2010/main" val="363473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F4F2E3F-65E0-8693-E8BA-2847D2A4D77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1C7E532-43AA-7D49-F823-3DD19BB45B9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FC7225-6A0A-39D2-E46D-E9C27A1FA53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22C02515-B85E-B83F-5269-B4F744AA190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CS-708</a:t>
            </a:r>
          </a:p>
        </p:txBody>
      </p:sp>
      <p:sp>
        <p:nvSpPr>
          <p:cNvPr id="1030" name="Rectangle 6">
            <a:extLst>
              <a:ext uri="{FF2B5EF4-FFF2-40B4-BE49-F238E27FC236}">
                <a16:creationId xmlns:a16="http://schemas.microsoft.com/office/drawing/2014/main" id="{03A65727-0762-8812-E190-1E17FD01A631}"/>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C57286A-F98C-BB48-851E-364C259646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A6A58AE4-0F36-899B-B6A4-D99F6A0952CB}"/>
              </a:ext>
            </a:extLst>
          </p:cNvPr>
          <p:cNvSpPr>
            <a:spLocks noGrp="1" noChangeArrowheads="1"/>
          </p:cNvSpPr>
          <p:nvPr>
            <p:ph type="ctrTitle"/>
          </p:nvPr>
        </p:nvSpPr>
        <p:spPr>
          <a:xfrm>
            <a:off x="11654" y="1905000"/>
            <a:ext cx="9132346" cy="2387600"/>
          </a:xfrm>
        </p:spPr>
        <p:txBody>
          <a:bodyPr/>
          <a:lstStyle/>
          <a:p>
            <a:pPr eaLnBrk="1" hangingPunct="1"/>
            <a:r>
              <a:rPr lang="en-US" altLang="en-US" sz="4400" dirty="0"/>
              <a:t>Discrete Structure</a:t>
            </a:r>
            <a:br>
              <a:rPr lang="en-US" altLang="en-US" dirty="0"/>
            </a:br>
            <a:r>
              <a:rPr lang="en-AU" dirty="0"/>
              <a:t>Logical Connectives </a:t>
            </a:r>
            <a:br>
              <a:rPr lang="en-AU"/>
            </a:br>
            <a:r>
              <a:rPr lang="en-AU"/>
              <a:t>and </a:t>
            </a:r>
            <a:r>
              <a:rPr lang="en-US" altLang="en-US"/>
              <a:t>Laws </a:t>
            </a:r>
            <a:r>
              <a:rPr lang="en-US" altLang="en-US" dirty="0"/>
              <a:t>of Logic</a:t>
            </a:r>
          </a:p>
        </p:txBody>
      </p:sp>
      <p:sp>
        <p:nvSpPr>
          <p:cNvPr id="15362" name="Subtitle 2">
            <a:extLst>
              <a:ext uri="{FF2B5EF4-FFF2-40B4-BE49-F238E27FC236}">
                <a16:creationId xmlns:a16="http://schemas.microsoft.com/office/drawing/2014/main" id="{8991B18E-96B9-5E3D-A203-1E80202C7789}"/>
              </a:ext>
            </a:extLst>
          </p:cNvPr>
          <p:cNvSpPr>
            <a:spLocks noGrp="1"/>
          </p:cNvSpPr>
          <p:nvPr>
            <p:ph type="subTitle" idx="1"/>
          </p:nvPr>
        </p:nvSpPr>
        <p:spPr bwMode="auto">
          <a:xfrm>
            <a:off x="1143000" y="4724400"/>
            <a:ext cx="6858000" cy="1655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Week 2</a:t>
            </a:r>
          </a:p>
          <a:p>
            <a:pPr eaLnBrk="1" hangingPunct="1"/>
            <a:r>
              <a:rPr lang="en-US" altLang="en-US" dirty="0"/>
              <a:t>By </a:t>
            </a:r>
          </a:p>
          <a:p>
            <a:pPr eaLnBrk="1" hangingPunct="1"/>
            <a:r>
              <a:rPr lang="en-US" altLang="en-US" dirty="0"/>
              <a:t>Dr. Rafiullah Khan</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0964-A81E-021C-9579-EA9EBCED9B77}"/>
              </a:ext>
            </a:extLst>
          </p:cNvPr>
          <p:cNvSpPr>
            <a:spLocks noGrp="1"/>
          </p:cNvSpPr>
          <p:nvPr>
            <p:ph type="title"/>
          </p:nvPr>
        </p:nvSpPr>
        <p:spPr/>
        <p:txBody>
          <a:bodyPr/>
          <a:lstStyle/>
          <a:p>
            <a:r>
              <a:rPr lang="en-US" b="1" u="sng" dirty="0"/>
              <a:t>CONTRADICTION</a:t>
            </a:r>
            <a:r>
              <a:rPr lang="en-AU" dirty="0"/>
              <a:t> </a:t>
            </a:r>
            <a:endParaRPr lang="en-US" dirty="0"/>
          </a:p>
        </p:txBody>
      </p:sp>
      <p:sp>
        <p:nvSpPr>
          <p:cNvPr id="3" name="Content Placeholder 2">
            <a:extLst>
              <a:ext uri="{FF2B5EF4-FFF2-40B4-BE49-F238E27FC236}">
                <a16:creationId xmlns:a16="http://schemas.microsoft.com/office/drawing/2014/main" id="{3D26C88A-CECA-E2AF-7658-27AAA24C311C}"/>
              </a:ext>
            </a:extLst>
          </p:cNvPr>
          <p:cNvSpPr>
            <a:spLocks noGrp="1"/>
          </p:cNvSpPr>
          <p:nvPr>
            <p:ph idx="1"/>
          </p:nvPr>
        </p:nvSpPr>
        <p:spPr>
          <a:xfrm>
            <a:off x="457200" y="1371600"/>
            <a:ext cx="8229600" cy="4525963"/>
          </a:xfrm>
        </p:spPr>
        <p:txBody>
          <a:bodyPr/>
          <a:lstStyle/>
          <a:p>
            <a:pPr marL="0" indent="0">
              <a:buNone/>
            </a:pPr>
            <a:r>
              <a:rPr lang="en-US" sz="2800" dirty="0"/>
              <a:t>A contradiction is a statement form that is always false regardless of the truth values of the statement variables.</a:t>
            </a:r>
            <a:endParaRPr lang="en-AU" sz="2800" dirty="0"/>
          </a:p>
          <a:p>
            <a:pPr>
              <a:buFont typeface="Arial" panose="020B0604020202020204" pitchFamily="34" charset="0"/>
              <a:buChar char="•"/>
            </a:pPr>
            <a:r>
              <a:rPr lang="en-US" sz="2800" dirty="0"/>
              <a:t>A contradiction is represented by the symbol “c”.</a:t>
            </a:r>
            <a:endParaRPr lang="en-AU" sz="2800" dirty="0"/>
          </a:p>
          <a:p>
            <a:r>
              <a:rPr lang="en-US" sz="2800" b="1" dirty="0"/>
              <a:t>EXAMPLE:	</a:t>
            </a:r>
            <a:r>
              <a:rPr lang="en-US" sz="2800" dirty="0"/>
              <a:t>The statement form p </a:t>
            </a:r>
            <a:r>
              <a:rPr lang="en-US" sz="2800" dirty="0">
                <a:sym typeface="Symbol" pitchFamily="2" charset="2"/>
              </a:rPr>
              <a:t></a:t>
            </a:r>
            <a:r>
              <a:rPr lang="en-US" sz="2800" dirty="0"/>
              <a:t> ~ p is a contradiction</a:t>
            </a:r>
            <a:r>
              <a:rPr lang="en-AU" sz="2800" dirty="0"/>
              <a:t> </a:t>
            </a:r>
            <a:endParaRPr lang="en-US" sz="2800" dirty="0"/>
          </a:p>
        </p:txBody>
      </p:sp>
      <p:sp>
        <p:nvSpPr>
          <p:cNvPr id="4" name="Slide Number Placeholder 3">
            <a:extLst>
              <a:ext uri="{FF2B5EF4-FFF2-40B4-BE49-F238E27FC236}">
                <a16:creationId xmlns:a16="http://schemas.microsoft.com/office/drawing/2014/main" id="{57483808-A5DB-BD9A-4279-F78A6E994759}"/>
              </a:ext>
            </a:extLst>
          </p:cNvPr>
          <p:cNvSpPr>
            <a:spLocks noGrp="1"/>
          </p:cNvSpPr>
          <p:nvPr>
            <p:ph type="sldNum" sz="quarter" idx="12"/>
          </p:nvPr>
        </p:nvSpPr>
        <p:spPr/>
        <p:txBody>
          <a:bodyPr/>
          <a:lstStyle/>
          <a:p>
            <a:pPr>
              <a:defRPr/>
            </a:pPr>
            <a:fld id="{3291FE5D-ED3C-0A4D-918F-5116AF3607A7}" type="slidenum">
              <a:rPr lang="en-US" altLang="en-US" smtClean="0"/>
              <a:pPr>
                <a:defRPr/>
              </a:pPr>
              <a:t>10</a:t>
            </a:fld>
            <a:endParaRPr lang="en-US" altLang="en-US"/>
          </a:p>
        </p:txBody>
      </p:sp>
      <p:sp>
        <p:nvSpPr>
          <p:cNvPr id="6" name="TextBox 5">
            <a:extLst>
              <a:ext uri="{FF2B5EF4-FFF2-40B4-BE49-F238E27FC236}">
                <a16:creationId xmlns:a16="http://schemas.microsoft.com/office/drawing/2014/main" id="{D391236E-96CD-15BE-03CC-3F476FC5FB9F}"/>
              </a:ext>
            </a:extLst>
          </p:cNvPr>
          <p:cNvSpPr txBox="1"/>
          <p:nvPr/>
        </p:nvSpPr>
        <p:spPr>
          <a:xfrm>
            <a:off x="2590800" y="4267200"/>
            <a:ext cx="4572000" cy="461665"/>
          </a:xfrm>
          <a:prstGeom prst="rect">
            <a:avLst/>
          </a:prstGeom>
          <a:noFill/>
        </p:spPr>
        <p:txBody>
          <a:bodyPr wrap="square">
            <a:spAutoFit/>
          </a:bodyPr>
          <a:lstStyle/>
          <a:p>
            <a:r>
              <a:rPr lang="en-US" sz="2400" b="1" dirty="0"/>
              <a:t>p </a:t>
            </a:r>
            <a:r>
              <a:rPr lang="en-US" sz="2400" b="1" dirty="0">
                <a:sym typeface="Symbol" pitchFamily="2" charset="2"/>
              </a:rPr>
              <a:t></a:t>
            </a:r>
            <a:r>
              <a:rPr lang="en-US" sz="2400" b="1" dirty="0"/>
              <a:t> ~p </a:t>
            </a:r>
            <a:r>
              <a:rPr lang="en-US" sz="2400" b="1" dirty="0">
                <a:sym typeface="Symbol" pitchFamily="2" charset="2"/>
              </a:rPr>
              <a:t> </a:t>
            </a:r>
            <a:r>
              <a:rPr lang="en-US" sz="2400" b="1" dirty="0"/>
              <a:t>c</a:t>
            </a:r>
            <a:endParaRPr lang="en-AU" sz="2400" b="1" dirty="0"/>
          </a:p>
        </p:txBody>
      </p:sp>
      <p:graphicFrame>
        <p:nvGraphicFramePr>
          <p:cNvPr id="7" name="Table 6">
            <a:extLst>
              <a:ext uri="{FF2B5EF4-FFF2-40B4-BE49-F238E27FC236}">
                <a16:creationId xmlns:a16="http://schemas.microsoft.com/office/drawing/2014/main" id="{D9DD2AA5-1CE0-2552-B15F-D5601CF2DDFF}"/>
              </a:ext>
            </a:extLst>
          </p:cNvPr>
          <p:cNvGraphicFramePr>
            <a:graphicFrameLocks noGrp="1"/>
          </p:cNvGraphicFramePr>
          <p:nvPr/>
        </p:nvGraphicFramePr>
        <p:xfrm>
          <a:off x="2009887" y="4876800"/>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40023113"/>
                    </a:ext>
                  </a:extLst>
                </a:gridCol>
                <a:gridCol w="1524000">
                  <a:extLst>
                    <a:ext uri="{9D8B030D-6E8A-4147-A177-3AD203B41FA5}">
                      <a16:colId xmlns:a16="http://schemas.microsoft.com/office/drawing/2014/main" val="3262430226"/>
                    </a:ext>
                  </a:extLst>
                </a:gridCol>
                <a:gridCol w="1524000">
                  <a:extLst>
                    <a:ext uri="{9D8B030D-6E8A-4147-A177-3AD203B41FA5}">
                      <a16:colId xmlns:a16="http://schemas.microsoft.com/office/drawing/2014/main" val="409580013"/>
                    </a:ext>
                  </a:extLst>
                </a:gridCol>
              </a:tblGrid>
              <a:tr h="370840">
                <a:tc>
                  <a:txBody>
                    <a:bodyPr/>
                    <a:lstStyle/>
                    <a:p>
                      <a:r>
                        <a:rPr lang="en-US" dirty="0">
                          <a:solidFill>
                            <a:schemeClr val="tx1"/>
                          </a:solidFill>
                        </a:rPr>
                        <a:t>p</a:t>
                      </a:r>
                    </a:p>
                  </a:txBody>
                  <a:tcPr/>
                </a:tc>
                <a:tc>
                  <a:txBody>
                    <a:bodyPr/>
                    <a:lstStyle/>
                    <a:p>
                      <a:r>
                        <a:rPr lang="en-US" dirty="0">
                          <a:solidFill>
                            <a:schemeClr val="tx1"/>
                          </a:solidFill>
                        </a:rPr>
                        <a:t>~p</a:t>
                      </a:r>
                    </a:p>
                  </a:txBody>
                  <a:tcPr/>
                </a:tc>
                <a:tc>
                  <a:txBody>
                    <a:bodyPr/>
                    <a:lstStyle/>
                    <a:p>
                      <a:r>
                        <a:rPr lang="en-US" dirty="0">
                          <a:solidFill>
                            <a:schemeClr val="tx1"/>
                          </a:solidFill>
                        </a:rPr>
                        <a:t>p </a:t>
                      </a:r>
                      <a:r>
                        <a:rPr lang="en-US" sz="1800" b="1" dirty="0">
                          <a:solidFill>
                            <a:schemeClr val="tx1"/>
                          </a:solidFill>
                          <a:sym typeface="Symbol" pitchFamily="2" charset="2"/>
                        </a:rPr>
                        <a:t></a:t>
                      </a:r>
                      <a:r>
                        <a:rPr lang="en-US" dirty="0">
                          <a:solidFill>
                            <a:schemeClr val="tx1"/>
                          </a:solidFill>
                        </a:rPr>
                        <a:t> ~p</a:t>
                      </a:r>
                    </a:p>
                  </a:txBody>
                  <a:tcPr/>
                </a:tc>
                <a:extLst>
                  <a:ext uri="{0D108BD9-81ED-4DB2-BD59-A6C34878D82A}">
                    <a16:rowId xmlns:a16="http://schemas.microsoft.com/office/drawing/2014/main" val="1106726379"/>
                  </a:ext>
                </a:extLst>
              </a:tr>
              <a:tr h="370840">
                <a:tc>
                  <a:txBody>
                    <a:bodyPr/>
                    <a:lstStyle/>
                    <a:p>
                      <a:r>
                        <a:rPr lang="en-US" dirty="0">
                          <a:solidFill>
                            <a:schemeClr val="tx1"/>
                          </a:solidFill>
                        </a:rPr>
                        <a:t>T</a:t>
                      </a:r>
                    </a:p>
                  </a:txBody>
                  <a:tcPr/>
                </a:tc>
                <a:tc>
                  <a:txBody>
                    <a:bodyPr/>
                    <a:lstStyle/>
                    <a:p>
                      <a:r>
                        <a:rPr lang="en-US" dirty="0">
                          <a:solidFill>
                            <a:schemeClr val="tx1"/>
                          </a:solidFill>
                        </a:rPr>
                        <a:t>F</a:t>
                      </a:r>
                    </a:p>
                  </a:txBody>
                  <a:tcPr/>
                </a:tc>
                <a:tc>
                  <a:txBody>
                    <a:bodyPr/>
                    <a:lstStyle/>
                    <a:p>
                      <a:r>
                        <a:rPr lang="en-US" dirty="0">
                          <a:solidFill>
                            <a:schemeClr val="tx1"/>
                          </a:solidFill>
                        </a:rPr>
                        <a:t>F</a:t>
                      </a:r>
                    </a:p>
                  </a:txBody>
                  <a:tcPr/>
                </a:tc>
                <a:extLst>
                  <a:ext uri="{0D108BD9-81ED-4DB2-BD59-A6C34878D82A}">
                    <a16:rowId xmlns:a16="http://schemas.microsoft.com/office/drawing/2014/main" val="2498736286"/>
                  </a:ext>
                </a:extLst>
              </a:tr>
              <a:tr h="370840">
                <a:tc>
                  <a:txBody>
                    <a:bodyPr/>
                    <a:lstStyle/>
                    <a:p>
                      <a:r>
                        <a:rPr lang="en-US" dirty="0">
                          <a:solidFill>
                            <a:schemeClr val="tx1"/>
                          </a:solidFill>
                        </a:rPr>
                        <a:t>F</a:t>
                      </a:r>
                    </a:p>
                  </a:txBody>
                  <a:tcPr/>
                </a:tc>
                <a:tc>
                  <a:txBody>
                    <a:bodyPr/>
                    <a:lstStyle/>
                    <a:p>
                      <a:r>
                        <a:rPr lang="en-US" dirty="0">
                          <a:solidFill>
                            <a:schemeClr val="tx1"/>
                          </a:solidFill>
                        </a:rPr>
                        <a:t>T</a:t>
                      </a:r>
                    </a:p>
                  </a:txBody>
                  <a:tcPr/>
                </a:tc>
                <a:tc>
                  <a:txBody>
                    <a:bodyPr/>
                    <a:lstStyle/>
                    <a:p>
                      <a:r>
                        <a:rPr lang="en-US" dirty="0">
                          <a:solidFill>
                            <a:schemeClr val="tx1"/>
                          </a:solidFill>
                        </a:rPr>
                        <a:t>F</a:t>
                      </a:r>
                    </a:p>
                  </a:txBody>
                  <a:tcPr/>
                </a:tc>
                <a:extLst>
                  <a:ext uri="{0D108BD9-81ED-4DB2-BD59-A6C34878D82A}">
                    <a16:rowId xmlns:a16="http://schemas.microsoft.com/office/drawing/2014/main" val="1291778440"/>
                  </a:ext>
                </a:extLst>
              </a:tr>
            </a:tbl>
          </a:graphicData>
        </a:graphic>
      </p:graphicFrame>
    </p:spTree>
    <p:extLst>
      <p:ext uri="{BB962C8B-B14F-4D97-AF65-F5344CB8AC3E}">
        <p14:creationId xmlns:p14="http://schemas.microsoft.com/office/powerpoint/2010/main" val="221317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0744-21C7-7407-1CE5-120EE21EDEC0}"/>
              </a:ext>
            </a:extLst>
          </p:cNvPr>
          <p:cNvSpPr>
            <a:spLocks noGrp="1"/>
          </p:cNvSpPr>
          <p:nvPr>
            <p:ph type="title"/>
          </p:nvPr>
        </p:nvSpPr>
        <p:spPr/>
        <p:txBody>
          <a:bodyPr/>
          <a:lstStyle/>
          <a:p>
            <a:r>
              <a:rPr lang="en-US" b="1" u="sng" dirty="0"/>
              <a:t>EXERCISE:</a:t>
            </a:r>
            <a:endParaRPr lang="en-US" dirty="0"/>
          </a:p>
        </p:txBody>
      </p:sp>
      <p:sp>
        <p:nvSpPr>
          <p:cNvPr id="3" name="Content Placeholder 2">
            <a:extLst>
              <a:ext uri="{FF2B5EF4-FFF2-40B4-BE49-F238E27FC236}">
                <a16:creationId xmlns:a16="http://schemas.microsoft.com/office/drawing/2014/main" id="{186B7DA0-BD85-DE6E-E573-857EAC8ACCE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 truth table to show that </a:t>
            </a:r>
          </a:p>
          <a:p>
            <a:pPr marL="0" indent="0">
              <a:buNone/>
            </a:pPr>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(~p </a:t>
            </a:r>
            <a:r>
              <a:rPr lang="en-US" b="1" dirty="0">
                <a:sym typeface="Symbol" pitchFamily="2" charset="2"/>
              </a:rPr>
              <a:t></a:t>
            </a:r>
            <a:r>
              <a:rPr lang="en-US" b="1" dirty="0"/>
              <a:t>(p </a:t>
            </a:r>
            <a:r>
              <a:rPr lang="en-US" b="1" dirty="0">
                <a:sym typeface="Symbol" pitchFamily="2" charset="2"/>
              </a:rPr>
              <a:t></a:t>
            </a:r>
            <a:r>
              <a:rPr lang="en-US" b="1" dirty="0"/>
              <a:t> ~q)) </a:t>
            </a:r>
            <a:r>
              <a:rPr lang="en-US" dirty="0"/>
              <a:t>is a tautology.</a:t>
            </a:r>
            <a:endParaRPr lang="en-AU" dirty="0"/>
          </a:p>
          <a:p>
            <a:endParaRPr lang="en-US" dirty="0"/>
          </a:p>
        </p:txBody>
      </p:sp>
      <p:sp>
        <p:nvSpPr>
          <p:cNvPr id="4" name="Slide Number Placeholder 3">
            <a:extLst>
              <a:ext uri="{FF2B5EF4-FFF2-40B4-BE49-F238E27FC236}">
                <a16:creationId xmlns:a16="http://schemas.microsoft.com/office/drawing/2014/main" id="{8A9F2140-FAD3-A32E-34F3-2C55F935E286}"/>
              </a:ext>
            </a:extLst>
          </p:cNvPr>
          <p:cNvSpPr>
            <a:spLocks noGrp="1"/>
          </p:cNvSpPr>
          <p:nvPr>
            <p:ph type="sldNum" sz="quarter" idx="12"/>
          </p:nvPr>
        </p:nvSpPr>
        <p:spPr/>
        <p:txBody>
          <a:bodyPr/>
          <a:lstStyle/>
          <a:p>
            <a:pPr>
              <a:defRPr/>
            </a:pPr>
            <a:fld id="{3291FE5D-ED3C-0A4D-918F-5116AF3607A7}" type="slidenum">
              <a:rPr lang="en-US" altLang="en-US" smtClean="0"/>
              <a:pPr>
                <a:defRPr/>
              </a:pPr>
              <a:t>11</a:t>
            </a:fld>
            <a:endParaRPr lang="en-US" altLang="en-US"/>
          </a:p>
        </p:txBody>
      </p:sp>
    </p:spTree>
    <p:extLst>
      <p:ext uri="{BB962C8B-B14F-4D97-AF65-F5344CB8AC3E}">
        <p14:creationId xmlns:p14="http://schemas.microsoft.com/office/powerpoint/2010/main" val="36290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4250-0A06-E6E4-0427-3DB7724A8B9B}"/>
              </a:ext>
            </a:extLst>
          </p:cNvPr>
          <p:cNvSpPr>
            <a:spLocks noGrp="1"/>
          </p:cNvSpPr>
          <p:nvPr>
            <p:ph type="title"/>
          </p:nvPr>
        </p:nvSpPr>
        <p:spPr>
          <a:xfrm>
            <a:off x="457200" y="667443"/>
            <a:ext cx="8229600" cy="1143000"/>
          </a:xfrm>
        </p:spPr>
        <p:txBody>
          <a:bodyPr/>
          <a:lstStyle/>
          <a:p>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(~p </a:t>
            </a:r>
            <a:r>
              <a:rPr lang="en-US" b="1" dirty="0">
                <a:sym typeface="Symbol" pitchFamily="2" charset="2"/>
              </a:rPr>
              <a:t></a:t>
            </a:r>
            <a:r>
              <a:rPr lang="en-US" b="1" dirty="0"/>
              <a:t>(p </a:t>
            </a:r>
            <a:r>
              <a:rPr lang="en-US" b="1" dirty="0">
                <a:sym typeface="Symbol" pitchFamily="2" charset="2"/>
              </a:rPr>
              <a:t></a:t>
            </a:r>
            <a:r>
              <a:rPr lang="en-US" b="1" dirty="0"/>
              <a:t> ~q)) </a:t>
            </a:r>
            <a:r>
              <a:rPr lang="en-US" dirty="0"/>
              <a:t>is a tautology</a:t>
            </a:r>
          </a:p>
        </p:txBody>
      </p:sp>
      <p:sp>
        <p:nvSpPr>
          <p:cNvPr id="4" name="Slide Number Placeholder 3">
            <a:extLst>
              <a:ext uri="{FF2B5EF4-FFF2-40B4-BE49-F238E27FC236}">
                <a16:creationId xmlns:a16="http://schemas.microsoft.com/office/drawing/2014/main" id="{244B9CC8-0662-99BF-AC43-15DD88EEF866}"/>
              </a:ext>
            </a:extLst>
          </p:cNvPr>
          <p:cNvSpPr>
            <a:spLocks noGrp="1"/>
          </p:cNvSpPr>
          <p:nvPr>
            <p:ph type="sldNum" sz="quarter" idx="12"/>
          </p:nvPr>
        </p:nvSpPr>
        <p:spPr/>
        <p:txBody>
          <a:bodyPr/>
          <a:lstStyle/>
          <a:p>
            <a:pPr>
              <a:defRPr/>
            </a:pPr>
            <a:fld id="{3291FE5D-ED3C-0A4D-918F-5116AF3607A7}" type="slidenum">
              <a:rPr lang="en-US" altLang="en-US" smtClean="0"/>
              <a:pPr>
                <a:defRPr/>
              </a:pPr>
              <a:t>12</a:t>
            </a:fld>
            <a:endParaRPr lang="en-US" altLang="en-US"/>
          </a:p>
        </p:txBody>
      </p:sp>
      <p:graphicFrame>
        <p:nvGraphicFramePr>
          <p:cNvPr id="5" name="Table 4">
            <a:extLst>
              <a:ext uri="{FF2B5EF4-FFF2-40B4-BE49-F238E27FC236}">
                <a16:creationId xmlns:a16="http://schemas.microsoft.com/office/drawing/2014/main" id="{C3AC8FE8-3840-E1DF-4AD8-E7B008260F9E}"/>
              </a:ext>
            </a:extLst>
          </p:cNvPr>
          <p:cNvGraphicFramePr>
            <a:graphicFrameLocks noGrp="1"/>
          </p:cNvGraphicFramePr>
          <p:nvPr>
            <p:extLst>
              <p:ext uri="{D42A27DB-BD31-4B8C-83A1-F6EECF244321}">
                <p14:modId xmlns:p14="http://schemas.microsoft.com/office/powerpoint/2010/main" val="2752200642"/>
              </p:ext>
            </p:extLst>
          </p:nvPr>
        </p:nvGraphicFramePr>
        <p:xfrm>
          <a:off x="457200" y="2438398"/>
          <a:ext cx="8183146" cy="2041702"/>
        </p:xfrm>
        <a:graphic>
          <a:graphicData uri="http://schemas.openxmlformats.org/drawingml/2006/table">
            <a:tbl>
              <a:tblPr>
                <a:tableStyleId>{EB344D84-9AFB-497E-A393-DC336BA19D2E}</a:tableStyleId>
              </a:tblPr>
              <a:tblGrid>
                <a:gridCol w="680227">
                  <a:extLst>
                    <a:ext uri="{9D8B030D-6E8A-4147-A177-3AD203B41FA5}">
                      <a16:colId xmlns:a16="http://schemas.microsoft.com/office/drawing/2014/main" val="3648814113"/>
                    </a:ext>
                  </a:extLst>
                </a:gridCol>
                <a:gridCol w="682157">
                  <a:extLst>
                    <a:ext uri="{9D8B030D-6E8A-4147-A177-3AD203B41FA5}">
                      <a16:colId xmlns:a16="http://schemas.microsoft.com/office/drawing/2014/main" val="2391711603"/>
                    </a:ext>
                  </a:extLst>
                </a:gridCol>
                <a:gridCol w="601663">
                  <a:extLst>
                    <a:ext uri="{9D8B030D-6E8A-4147-A177-3AD203B41FA5}">
                      <a16:colId xmlns:a16="http://schemas.microsoft.com/office/drawing/2014/main" val="2002609116"/>
                    </a:ext>
                  </a:extLst>
                </a:gridCol>
                <a:gridCol w="772854">
                  <a:extLst>
                    <a:ext uri="{9D8B030D-6E8A-4147-A177-3AD203B41FA5}">
                      <a16:colId xmlns:a16="http://schemas.microsoft.com/office/drawing/2014/main" val="1197735240"/>
                    </a:ext>
                  </a:extLst>
                </a:gridCol>
                <a:gridCol w="682157">
                  <a:extLst>
                    <a:ext uri="{9D8B030D-6E8A-4147-A177-3AD203B41FA5}">
                      <a16:colId xmlns:a16="http://schemas.microsoft.com/office/drawing/2014/main" val="3609842833"/>
                    </a:ext>
                  </a:extLst>
                </a:gridCol>
                <a:gridCol w="798513">
                  <a:extLst>
                    <a:ext uri="{9D8B030D-6E8A-4147-A177-3AD203B41FA5}">
                      <a16:colId xmlns:a16="http://schemas.microsoft.com/office/drawing/2014/main" val="2845822773"/>
                    </a:ext>
                  </a:extLst>
                </a:gridCol>
                <a:gridCol w="1425575">
                  <a:extLst>
                    <a:ext uri="{9D8B030D-6E8A-4147-A177-3AD203B41FA5}">
                      <a16:colId xmlns:a16="http://schemas.microsoft.com/office/drawing/2014/main" val="1734652603"/>
                    </a:ext>
                  </a:extLst>
                </a:gridCol>
                <a:gridCol w="2540000">
                  <a:extLst>
                    <a:ext uri="{9D8B030D-6E8A-4147-A177-3AD203B41FA5}">
                      <a16:colId xmlns:a16="http://schemas.microsoft.com/office/drawing/2014/main" val="3543725684"/>
                    </a:ext>
                  </a:extLst>
                </a:gridCol>
              </a:tblGrid>
              <a:tr h="381002">
                <a:tc>
                  <a:txBody>
                    <a:bodyPr/>
                    <a:lstStyle/>
                    <a:p>
                      <a:pPr algn="ctr">
                        <a:buNone/>
                      </a:pPr>
                      <a:r>
                        <a:rPr lang="en-US" sz="1800" b="1" dirty="0">
                          <a:effectLst/>
                        </a:rPr>
                        <a:t>p</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p</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p</a:t>
                      </a:r>
                      <a:r>
                        <a:rPr lang="en-US" sz="1800" b="1" dirty="0">
                          <a:effectLst/>
                          <a:sym typeface="Symbol" pitchFamily="2" charset="2"/>
                        </a:rPr>
                        <a:t></a:t>
                      </a:r>
                      <a:r>
                        <a:rPr lang="en-US" sz="1800" b="1" dirty="0">
                          <a:effectLst/>
                        </a:rPr>
                        <a:t> (p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q) </a:t>
                      </a:r>
                      <a:r>
                        <a:rPr lang="en-US" sz="1800" b="1" dirty="0">
                          <a:effectLst/>
                          <a:sym typeface="Symbol" pitchFamily="2" charset="2"/>
                        </a:rPr>
                        <a:t></a:t>
                      </a:r>
                      <a:r>
                        <a:rPr lang="en-AU" sz="1800" b="1" dirty="0">
                          <a:effectLst/>
                          <a:sym typeface="Symbol" pitchFamily="2" charset="2"/>
                        </a:rPr>
                        <a:t> </a:t>
                      </a:r>
                      <a:r>
                        <a:rPr lang="en-US" sz="1800" b="1" dirty="0">
                          <a:effectLst/>
                        </a:rPr>
                        <a:t>(~p </a:t>
                      </a:r>
                      <a:r>
                        <a:rPr lang="en-US" sz="1800" b="1" dirty="0">
                          <a:effectLst/>
                          <a:sym typeface="Symbol" pitchFamily="2" charset="2"/>
                        </a:rPr>
                        <a:t></a:t>
                      </a:r>
                      <a:r>
                        <a:rPr lang="en-US" sz="1800" b="1" dirty="0">
                          <a:effectLst/>
                        </a:rPr>
                        <a:t> (p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156535"/>
                  </a:ext>
                </a:extLst>
              </a:tr>
              <a:tr h="414887">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F</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F</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43272"/>
                  </a:ext>
                </a:extLst>
              </a:tr>
              <a:tr h="379060">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954227"/>
                  </a:ext>
                </a:extLst>
              </a:tr>
              <a:tr h="487693">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246689"/>
                  </a:ext>
                </a:extLst>
              </a:tr>
              <a:tr h="379060">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729602"/>
                  </a:ext>
                </a:extLst>
              </a:tr>
            </a:tbl>
          </a:graphicData>
        </a:graphic>
      </p:graphicFrame>
    </p:spTree>
    <p:extLst>
      <p:ext uri="{BB962C8B-B14F-4D97-AF65-F5344CB8AC3E}">
        <p14:creationId xmlns:p14="http://schemas.microsoft.com/office/powerpoint/2010/main" val="15882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7E753-021C-27F6-D809-F728169A2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8D91A-C450-30E3-9651-D96EC889D3F3}"/>
              </a:ext>
            </a:extLst>
          </p:cNvPr>
          <p:cNvSpPr>
            <a:spLocks noGrp="1"/>
          </p:cNvSpPr>
          <p:nvPr>
            <p:ph type="title"/>
          </p:nvPr>
        </p:nvSpPr>
        <p:spPr/>
        <p:txBody>
          <a:bodyPr/>
          <a:lstStyle/>
          <a:p>
            <a:r>
              <a:rPr lang="en-US" b="1" u="sng" dirty="0"/>
              <a:t>EXERCISE:</a:t>
            </a:r>
            <a:endParaRPr lang="en-US" dirty="0"/>
          </a:p>
        </p:txBody>
      </p:sp>
      <p:sp>
        <p:nvSpPr>
          <p:cNvPr id="3" name="Content Placeholder 2">
            <a:extLst>
              <a:ext uri="{FF2B5EF4-FFF2-40B4-BE49-F238E27FC236}">
                <a16:creationId xmlns:a16="http://schemas.microsoft.com/office/drawing/2014/main" id="{7F8FD195-F12C-8BAF-BBB2-199C14ECD9F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 truth table to show that </a:t>
            </a:r>
          </a:p>
          <a:p>
            <a:pPr marL="0" indent="0">
              <a:buNone/>
            </a:pPr>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a:t>
            </a:r>
            <a:r>
              <a:rPr lang="en-US" b="1" dirty="0" err="1"/>
              <a:t>p</a:t>
            </a:r>
            <a:r>
              <a:rPr lang="en-US" b="1" dirty="0" err="1">
                <a:sym typeface="Symbol" pitchFamily="2" charset="2"/>
              </a:rPr>
              <a:t></a:t>
            </a:r>
            <a:r>
              <a:rPr lang="en-US" b="1" dirty="0" err="1"/>
              <a:t>q</a:t>
            </a:r>
            <a:r>
              <a:rPr lang="en-US" b="1" dirty="0"/>
              <a:t>)</a:t>
            </a:r>
            <a:r>
              <a:rPr lang="en-US" dirty="0"/>
              <a:t> is a contradiction.</a:t>
            </a:r>
            <a:endParaRPr lang="en-AU" dirty="0"/>
          </a:p>
          <a:p>
            <a:endParaRPr lang="en-US" dirty="0"/>
          </a:p>
        </p:txBody>
      </p:sp>
      <p:sp>
        <p:nvSpPr>
          <p:cNvPr id="4" name="Slide Number Placeholder 3">
            <a:extLst>
              <a:ext uri="{FF2B5EF4-FFF2-40B4-BE49-F238E27FC236}">
                <a16:creationId xmlns:a16="http://schemas.microsoft.com/office/drawing/2014/main" id="{C2A3F3CD-F839-F0FF-6082-3203DB221F49}"/>
              </a:ext>
            </a:extLst>
          </p:cNvPr>
          <p:cNvSpPr>
            <a:spLocks noGrp="1"/>
          </p:cNvSpPr>
          <p:nvPr>
            <p:ph type="sldNum" sz="quarter" idx="12"/>
          </p:nvPr>
        </p:nvSpPr>
        <p:spPr/>
        <p:txBody>
          <a:bodyPr/>
          <a:lstStyle/>
          <a:p>
            <a:pPr>
              <a:defRPr/>
            </a:pPr>
            <a:fld id="{3291FE5D-ED3C-0A4D-918F-5116AF3607A7}" type="slidenum">
              <a:rPr lang="en-US" altLang="en-US" smtClean="0"/>
              <a:pPr>
                <a:defRPr/>
              </a:pPr>
              <a:t>13</a:t>
            </a:fld>
            <a:endParaRPr lang="en-US" altLang="en-US"/>
          </a:p>
        </p:txBody>
      </p:sp>
    </p:spTree>
    <p:extLst>
      <p:ext uri="{BB962C8B-B14F-4D97-AF65-F5344CB8AC3E}">
        <p14:creationId xmlns:p14="http://schemas.microsoft.com/office/powerpoint/2010/main" val="51204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F958-6450-A849-B927-2BC3EF898D55}"/>
              </a:ext>
            </a:extLst>
          </p:cNvPr>
          <p:cNvSpPr>
            <a:spLocks noGrp="1"/>
          </p:cNvSpPr>
          <p:nvPr>
            <p:ph type="title"/>
          </p:nvPr>
        </p:nvSpPr>
        <p:spPr>
          <a:xfrm>
            <a:off x="457200" y="573088"/>
            <a:ext cx="8229600" cy="1143000"/>
          </a:xfrm>
        </p:spPr>
        <p:txBody>
          <a:bodyPr/>
          <a:lstStyle/>
          <a:p>
            <a:r>
              <a:rPr lang="en-US" b="1" dirty="0"/>
              <a:t>(p </a:t>
            </a:r>
            <a:r>
              <a:rPr lang="en-US" b="1" dirty="0">
                <a:sym typeface="Symbol" pitchFamily="2" charset="2"/>
              </a:rPr>
              <a:t></a:t>
            </a:r>
            <a:r>
              <a:rPr lang="en-US" b="1" dirty="0"/>
              <a:t> ~q) </a:t>
            </a:r>
            <a:r>
              <a:rPr lang="en-US" b="1" dirty="0">
                <a:sym typeface="Symbol" pitchFamily="2" charset="2"/>
              </a:rPr>
              <a:t></a:t>
            </a:r>
            <a:r>
              <a:rPr lang="en-US" b="1" dirty="0"/>
              <a:t>(~</a:t>
            </a:r>
            <a:r>
              <a:rPr lang="en-US" b="1" dirty="0" err="1"/>
              <a:t>p</a:t>
            </a:r>
            <a:r>
              <a:rPr lang="en-US" b="1" dirty="0" err="1">
                <a:sym typeface="Symbol" pitchFamily="2" charset="2"/>
              </a:rPr>
              <a:t></a:t>
            </a:r>
            <a:r>
              <a:rPr lang="en-US" b="1" dirty="0" err="1"/>
              <a:t>q</a:t>
            </a:r>
            <a:r>
              <a:rPr lang="en-US" b="1" dirty="0"/>
              <a:t>)</a:t>
            </a:r>
            <a:r>
              <a:rPr lang="en-US" dirty="0"/>
              <a:t> is a contradiction</a:t>
            </a:r>
          </a:p>
        </p:txBody>
      </p:sp>
      <p:sp>
        <p:nvSpPr>
          <p:cNvPr id="4" name="Slide Number Placeholder 3">
            <a:extLst>
              <a:ext uri="{FF2B5EF4-FFF2-40B4-BE49-F238E27FC236}">
                <a16:creationId xmlns:a16="http://schemas.microsoft.com/office/drawing/2014/main" id="{4CC76C84-720B-DA70-FEE8-BC5B4032AEEF}"/>
              </a:ext>
            </a:extLst>
          </p:cNvPr>
          <p:cNvSpPr>
            <a:spLocks noGrp="1"/>
          </p:cNvSpPr>
          <p:nvPr>
            <p:ph type="sldNum" sz="quarter" idx="12"/>
          </p:nvPr>
        </p:nvSpPr>
        <p:spPr/>
        <p:txBody>
          <a:bodyPr/>
          <a:lstStyle/>
          <a:p>
            <a:pPr>
              <a:defRPr/>
            </a:pPr>
            <a:fld id="{3291FE5D-ED3C-0A4D-918F-5116AF3607A7}" type="slidenum">
              <a:rPr lang="en-US" altLang="en-US" smtClean="0"/>
              <a:pPr>
                <a:defRPr/>
              </a:pPr>
              <a:t>14</a:t>
            </a:fld>
            <a:endParaRPr lang="en-US" altLang="en-US"/>
          </a:p>
        </p:txBody>
      </p:sp>
      <p:graphicFrame>
        <p:nvGraphicFramePr>
          <p:cNvPr id="5" name="Table 4">
            <a:extLst>
              <a:ext uri="{FF2B5EF4-FFF2-40B4-BE49-F238E27FC236}">
                <a16:creationId xmlns:a16="http://schemas.microsoft.com/office/drawing/2014/main" id="{B05213B9-8B5E-357D-ECB4-D077009225AB}"/>
              </a:ext>
            </a:extLst>
          </p:cNvPr>
          <p:cNvGraphicFramePr>
            <a:graphicFrameLocks noGrp="1"/>
          </p:cNvGraphicFramePr>
          <p:nvPr>
            <p:extLst>
              <p:ext uri="{D42A27DB-BD31-4B8C-83A1-F6EECF244321}">
                <p14:modId xmlns:p14="http://schemas.microsoft.com/office/powerpoint/2010/main" val="3574514885"/>
              </p:ext>
            </p:extLst>
          </p:nvPr>
        </p:nvGraphicFramePr>
        <p:xfrm>
          <a:off x="685801" y="2514600"/>
          <a:ext cx="7696199" cy="2133600"/>
        </p:xfrm>
        <a:graphic>
          <a:graphicData uri="http://schemas.openxmlformats.org/drawingml/2006/table">
            <a:tbl>
              <a:tblPr>
                <a:tableStyleId>{5C22544A-7EE6-4342-B048-85BDC9FD1C3A}</a:tableStyleId>
              </a:tblPr>
              <a:tblGrid>
                <a:gridCol w="493791">
                  <a:extLst>
                    <a:ext uri="{9D8B030D-6E8A-4147-A177-3AD203B41FA5}">
                      <a16:colId xmlns:a16="http://schemas.microsoft.com/office/drawing/2014/main" val="876788927"/>
                    </a:ext>
                  </a:extLst>
                </a:gridCol>
                <a:gridCol w="416129">
                  <a:extLst>
                    <a:ext uri="{9D8B030D-6E8A-4147-A177-3AD203B41FA5}">
                      <a16:colId xmlns:a16="http://schemas.microsoft.com/office/drawing/2014/main" val="3362774456"/>
                    </a:ext>
                  </a:extLst>
                </a:gridCol>
                <a:gridCol w="729729">
                  <a:extLst>
                    <a:ext uri="{9D8B030D-6E8A-4147-A177-3AD203B41FA5}">
                      <a16:colId xmlns:a16="http://schemas.microsoft.com/office/drawing/2014/main" val="3526528039"/>
                    </a:ext>
                  </a:extLst>
                </a:gridCol>
                <a:gridCol w="1195772">
                  <a:extLst>
                    <a:ext uri="{9D8B030D-6E8A-4147-A177-3AD203B41FA5}">
                      <a16:colId xmlns:a16="http://schemas.microsoft.com/office/drawing/2014/main" val="4249951412"/>
                    </a:ext>
                  </a:extLst>
                </a:gridCol>
                <a:gridCol w="898378">
                  <a:extLst>
                    <a:ext uri="{9D8B030D-6E8A-4147-A177-3AD203B41FA5}">
                      <a16:colId xmlns:a16="http://schemas.microsoft.com/office/drawing/2014/main" val="3986780020"/>
                    </a:ext>
                  </a:extLst>
                </a:gridCol>
                <a:gridCol w="1371600">
                  <a:extLst>
                    <a:ext uri="{9D8B030D-6E8A-4147-A177-3AD203B41FA5}">
                      <a16:colId xmlns:a16="http://schemas.microsoft.com/office/drawing/2014/main" val="1962731386"/>
                    </a:ext>
                  </a:extLst>
                </a:gridCol>
                <a:gridCol w="2590800">
                  <a:extLst>
                    <a:ext uri="{9D8B030D-6E8A-4147-A177-3AD203B41FA5}">
                      <a16:colId xmlns:a16="http://schemas.microsoft.com/office/drawing/2014/main" val="3760356708"/>
                    </a:ext>
                  </a:extLst>
                </a:gridCol>
              </a:tblGrid>
              <a:tr h="426720">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 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a:t>
                      </a:r>
                      <a:r>
                        <a:rPr lang="en-US" sz="2400" b="1" dirty="0">
                          <a:effectLst/>
                          <a:sym typeface="Symbol" pitchFamily="2" charset="2"/>
                        </a:rPr>
                        <a:t></a:t>
                      </a: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 </a:t>
                      </a:r>
                      <a:r>
                        <a:rPr lang="en-US" sz="2400" b="1" dirty="0">
                          <a:effectLst/>
                          <a:sym typeface="Symbol" pitchFamily="2" charset="2"/>
                        </a:rPr>
                        <a:t></a:t>
                      </a:r>
                      <a:r>
                        <a:rPr lang="en-US" sz="2400" b="1" dirty="0">
                          <a:effectLst/>
                        </a:rPr>
                        <a:t> ~q) </a:t>
                      </a:r>
                      <a:r>
                        <a:rPr lang="en-US" sz="2400" b="1" dirty="0">
                          <a:effectLst/>
                          <a:sym typeface="Symbol" pitchFamily="2" charset="2"/>
                        </a:rPr>
                        <a:t></a:t>
                      </a: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8479062"/>
                  </a:ext>
                </a:extLst>
              </a:tr>
              <a:tr h="426720">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208563"/>
                  </a:ext>
                </a:extLst>
              </a:tr>
              <a:tr h="426720">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909849"/>
                  </a:ext>
                </a:extLst>
              </a:tr>
              <a:tr h="426720">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031807"/>
                  </a:ext>
                </a:extLst>
              </a:tr>
              <a:tr h="426720">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119271"/>
                  </a:ext>
                </a:extLst>
              </a:tr>
            </a:tbl>
          </a:graphicData>
        </a:graphic>
      </p:graphicFrame>
    </p:spTree>
    <p:extLst>
      <p:ext uri="{BB962C8B-B14F-4D97-AF65-F5344CB8AC3E}">
        <p14:creationId xmlns:p14="http://schemas.microsoft.com/office/powerpoint/2010/main" val="74022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828F-5F3A-D5FE-BBF9-90A12972AC4D}"/>
              </a:ext>
            </a:extLst>
          </p:cNvPr>
          <p:cNvSpPr>
            <a:spLocks noGrp="1"/>
          </p:cNvSpPr>
          <p:nvPr>
            <p:ph type="title"/>
          </p:nvPr>
        </p:nvSpPr>
        <p:spPr>
          <a:xfrm>
            <a:off x="457200" y="274638"/>
            <a:ext cx="8229600" cy="639762"/>
          </a:xfrm>
        </p:spPr>
        <p:txBody>
          <a:bodyPr/>
          <a:lstStyle/>
          <a:p>
            <a:r>
              <a:rPr lang="en-US" b="1" u="sng" dirty="0"/>
              <a:t>EXCLUSIVE OR</a:t>
            </a:r>
            <a:r>
              <a:rPr lang="en-AU" dirty="0"/>
              <a:t> </a:t>
            </a:r>
            <a:endParaRPr lang="en-US" dirty="0"/>
          </a:p>
        </p:txBody>
      </p:sp>
      <p:sp>
        <p:nvSpPr>
          <p:cNvPr id="3" name="Content Placeholder 2">
            <a:extLst>
              <a:ext uri="{FF2B5EF4-FFF2-40B4-BE49-F238E27FC236}">
                <a16:creationId xmlns:a16="http://schemas.microsoft.com/office/drawing/2014/main" id="{B548C7DA-B6A0-EE3C-686F-A76928DE08B0}"/>
              </a:ext>
            </a:extLst>
          </p:cNvPr>
          <p:cNvSpPr>
            <a:spLocks noGrp="1"/>
          </p:cNvSpPr>
          <p:nvPr>
            <p:ph idx="1"/>
          </p:nvPr>
        </p:nvSpPr>
        <p:spPr>
          <a:xfrm>
            <a:off x="457200" y="1066800"/>
            <a:ext cx="8229600" cy="4906963"/>
          </a:xfrm>
        </p:spPr>
        <p:txBody>
          <a:bodyPr/>
          <a:lstStyle/>
          <a:p>
            <a:pPr marL="0" indent="0" algn="ctr">
              <a:buNone/>
            </a:pPr>
            <a:r>
              <a:rPr lang="en-US" sz="1800" b="1" dirty="0"/>
              <a:t>USAGE OF “OR” IN ENGLISH</a:t>
            </a:r>
            <a:endParaRPr lang="en-AU" sz="1800" dirty="0"/>
          </a:p>
          <a:p>
            <a:pPr marL="0" indent="0">
              <a:buNone/>
            </a:pPr>
            <a:r>
              <a:rPr lang="en-US" sz="1800" b="1" u="sng" dirty="0"/>
              <a:t>Inclusive Sense </a:t>
            </a:r>
          </a:p>
          <a:p>
            <a:pPr marL="0" indent="0">
              <a:buNone/>
            </a:pPr>
            <a:r>
              <a:rPr lang="en-US" sz="1800" dirty="0"/>
              <a:t>In English language the word </a:t>
            </a:r>
            <a:r>
              <a:rPr lang="en-US" sz="1800" b="1" dirty="0"/>
              <a:t>or</a:t>
            </a:r>
            <a:r>
              <a:rPr lang="en-US" sz="1800" dirty="0"/>
              <a:t> is sometimes used in an inclusive sense (p or q or both).</a:t>
            </a:r>
            <a:endParaRPr lang="en-AU" sz="1800" dirty="0"/>
          </a:p>
          <a:p>
            <a:pPr lvl="1"/>
            <a:r>
              <a:rPr lang="en-US" sz="1600" b="1" u="sng" dirty="0"/>
              <a:t>Example:</a:t>
            </a:r>
            <a:r>
              <a:rPr lang="en-US" sz="1600" b="1" dirty="0"/>
              <a:t> </a:t>
            </a:r>
            <a:r>
              <a:rPr lang="en-US" sz="1600" dirty="0"/>
              <a:t>I shall buy a pen or a book.</a:t>
            </a:r>
            <a:endParaRPr lang="en-AU" sz="1600" dirty="0"/>
          </a:p>
          <a:p>
            <a:pPr marL="0" indent="0">
              <a:buNone/>
            </a:pPr>
            <a:r>
              <a:rPr lang="en-US" sz="1800" dirty="0"/>
              <a:t>In the above statement, if you buy a pen or a book in both cases the statement is true and if you buy (both) pen and book then statement is again true. Thus we say in the above statement we use or in an inclusive sense.  </a:t>
            </a:r>
            <a:endParaRPr lang="en-AU" sz="1800" dirty="0"/>
          </a:p>
          <a:p>
            <a:pPr marL="0" indent="0">
              <a:buNone/>
            </a:pPr>
            <a:endParaRPr lang="en-US" sz="1800" dirty="0"/>
          </a:p>
          <a:p>
            <a:pPr marL="0" indent="0">
              <a:buNone/>
            </a:pPr>
            <a:r>
              <a:rPr lang="en-US" sz="1800" b="1" u="sng" dirty="0"/>
              <a:t>Exclusive Sense</a:t>
            </a:r>
          </a:p>
          <a:p>
            <a:pPr marL="0" indent="0">
              <a:buNone/>
            </a:pPr>
            <a:r>
              <a:rPr lang="en-US" sz="1800" dirty="0"/>
              <a:t>The word or is sometimes used in an exclusive sense (p or q but not both).  As in the below statement</a:t>
            </a:r>
            <a:endParaRPr lang="en-AU" sz="1800" dirty="0"/>
          </a:p>
          <a:p>
            <a:pPr lvl="1"/>
            <a:r>
              <a:rPr lang="en-US" sz="1400" b="1" u="sng" dirty="0"/>
              <a:t>Example:</a:t>
            </a:r>
            <a:r>
              <a:rPr lang="en-US" sz="1400" dirty="0"/>
              <a:t> Tomorrow at 9, I’ll be in Lahore or Islamabad.</a:t>
            </a:r>
            <a:endParaRPr lang="en-AU" sz="1400" dirty="0"/>
          </a:p>
          <a:p>
            <a:pPr marL="0" indent="0">
              <a:buNone/>
            </a:pPr>
            <a:r>
              <a:rPr lang="en-US" sz="1800" dirty="0"/>
              <a:t>Now in above statement we are using or in an exclusive sense because both the statements are true then we have F for the statement.</a:t>
            </a:r>
            <a:endParaRPr lang="en-AU" sz="1800" dirty="0"/>
          </a:p>
          <a:p>
            <a:pPr marL="0" indent="0">
              <a:buNone/>
            </a:pPr>
            <a:r>
              <a:rPr lang="en-US" sz="1800" dirty="0"/>
              <a:t>While defining a disjunction the word or is used in its inclusive sense. Thus the symbol </a:t>
            </a:r>
            <a:r>
              <a:rPr lang="en-US" sz="1800" dirty="0">
                <a:sym typeface="Symbol" pitchFamily="2" charset="2"/>
              </a:rPr>
              <a:t></a:t>
            </a:r>
            <a:r>
              <a:rPr lang="en-US" sz="1800" b="1" dirty="0">
                <a:sym typeface="Symbol" pitchFamily="2" charset="2"/>
              </a:rPr>
              <a:t></a:t>
            </a:r>
            <a:r>
              <a:rPr lang="en-US" sz="1800" b="1" dirty="0"/>
              <a:t> </a:t>
            </a:r>
            <a:r>
              <a:rPr lang="en-US" sz="1800" dirty="0"/>
              <a:t>means the “inclusive or”</a:t>
            </a:r>
            <a:endParaRPr lang="en-AU" sz="1800" dirty="0"/>
          </a:p>
        </p:txBody>
      </p:sp>
      <p:sp>
        <p:nvSpPr>
          <p:cNvPr id="4" name="Slide Number Placeholder 3">
            <a:extLst>
              <a:ext uri="{FF2B5EF4-FFF2-40B4-BE49-F238E27FC236}">
                <a16:creationId xmlns:a16="http://schemas.microsoft.com/office/drawing/2014/main" id="{468D327F-3649-2326-7C7D-4F9766CCC2F8}"/>
              </a:ext>
            </a:extLst>
          </p:cNvPr>
          <p:cNvSpPr>
            <a:spLocks noGrp="1"/>
          </p:cNvSpPr>
          <p:nvPr>
            <p:ph type="sldNum" sz="quarter" idx="12"/>
          </p:nvPr>
        </p:nvSpPr>
        <p:spPr/>
        <p:txBody>
          <a:bodyPr/>
          <a:lstStyle/>
          <a:p>
            <a:pPr>
              <a:defRPr/>
            </a:pPr>
            <a:fld id="{3291FE5D-ED3C-0A4D-918F-5116AF3607A7}" type="slidenum">
              <a:rPr lang="en-US" altLang="en-US" smtClean="0"/>
              <a:pPr>
                <a:defRPr/>
              </a:pPr>
              <a:t>15</a:t>
            </a:fld>
            <a:endParaRPr lang="en-US" altLang="en-US"/>
          </a:p>
        </p:txBody>
      </p:sp>
    </p:spTree>
    <p:extLst>
      <p:ext uri="{BB962C8B-B14F-4D97-AF65-F5344CB8AC3E}">
        <p14:creationId xmlns:p14="http://schemas.microsoft.com/office/powerpoint/2010/main" val="213914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42FA-B817-AD9F-6D01-A7981D2021CE}"/>
              </a:ext>
            </a:extLst>
          </p:cNvPr>
          <p:cNvSpPr>
            <a:spLocks noGrp="1"/>
          </p:cNvSpPr>
          <p:nvPr>
            <p:ph type="title"/>
          </p:nvPr>
        </p:nvSpPr>
        <p:spPr/>
        <p:txBody>
          <a:bodyPr/>
          <a:lstStyle/>
          <a:p>
            <a:r>
              <a:rPr lang="en-US" b="1" u="sng" dirty="0"/>
              <a:t>EXCLUSIVE OR (XOR)</a:t>
            </a:r>
            <a:endParaRPr lang="en-US" dirty="0"/>
          </a:p>
        </p:txBody>
      </p:sp>
      <p:sp>
        <p:nvSpPr>
          <p:cNvPr id="3" name="Content Placeholder 2">
            <a:extLst>
              <a:ext uri="{FF2B5EF4-FFF2-40B4-BE49-F238E27FC236}">
                <a16:creationId xmlns:a16="http://schemas.microsoft.com/office/drawing/2014/main" id="{DECDA9E3-5D17-457D-B6AF-D93D2CF91E0B}"/>
              </a:ext>
            </a:extLst>
          </p:cNvPr>
          <p:cNvSpPr>
            <a:spLocks noGrp="1"/>
          </p:cNvSpPr>
          <p:nvPr>
            <p:ph idx="1"/>
          </p:nvPr>
        </p:nvSpPr>
        <p:spPr/>
        <p:txBody>
          <a:bodyPr/>
          <a:lstStyle/>
          <a:p>
            <a:r>
              <a:rPr lang="en-US" dirty="0"/>
              <a:t>When or is used in its exclusive sense, the statement “p or q” means “p or q but not both” or “p or q and not p and q” which translates into symbols as:</a:t>
            </a:r>
            <a:endParaRPr lang="en-AU" dirty="0"/>
          </a:p>
          <a:p>
            <a:pPr lvl="1"/>
            <a:r>
              <a:rPr lang="en-US" b="1" dirty="0"/>
              <a:t>(p </a:t>
            </a:r>
            <a:r>
              <a:rPr lang="en-US" b="1" dirty="0">
                <a:sym typeface="Symbol" pitchFamily="2" charset="2"/>
              </a:rPr>
              <a:t></a:t>
            </a:r>
            <a:r>
              <a:rPr lang="en-US" b="1" dirty="0"/>
              <a:t> q) </a:t>
            </a:r>
            <a:r>
              <a:rPr lang="en-US" b="1" dirty="0">
                <a:sym typeface="Symbol" pitchFamily="2" charset="2"/>
              </a:rPr>
              <a:t></a:t>
            </a:r>
            <a:r>
              <a:rPr lang="en-US" b="1" dirty="0"/>
              <a:t> ~ (p </a:t>
            </a:r>
            <a:r>
              <a:rPr lang="en-US" b="1" dirty="0">
                <a:sym typeface="Symbol" pitchFamily="2" charset="2"/>
              </a:rPr>
              <a:t></a:t>
            </a:r>
            <a:r>
              <a:rPr lang="en-US" b="1" dirty="0"/>
              <a:t> q)</a:t>
            </a:r>
            <a:endParaRPr lang="en-AU" dirty="0"/>
          </a:p>
          <a:p>
            <a:pPr marL="0" indent="0">
              <a:buNone/>
            </a:pPr>
            <a:r>
              <a:rPr lang="en-US" dirty="0"/>
              <a:t>Which is abbreviated as:</a:t>
            </a:r>
            <a:endParaRPr lang="en-AU" dirty="0"/>
          </a:p>
          <a:p>
            <a:pPr lvl="1"/>
            <a:r>
              <a:rPr lang="en-US" b="1" dirty="0"/>
              <a:t>p </a:t>
            </a:r>
            <a:r>
              <a:rPr lang="en-US" b="1" dirty="0">
                <a:sym typeface="Symbol" pitchFamily="2" charset="2"/>
              </a:rPr>
              <a:t></a:t>
            </a:r>
            <a:r>
              <a:rPr lang="en-US" b="1" dirty="0"/>
              <a:t> q</a:t>
            </a:r>
            <a:r>
              <a:rPr lang="en-US" dirty="0"/>
              <a:t> </a:t>
            </a:r>
            <a:endParaRPr lang="en-AU" dirty="0"/>
          </a:p>
          <a:p>
            <a:pPr lvl="1"/>
            <a:r>
              <a:rPr lang="en-US" dirty="0"/>
              <a:t>or  </a:t>
            </a:r>
            <a:r>
              <a:rPr lang="en-US" b="1" dirty="0"/>
              <a:t>p XOR q</a:t>
            </a:r>
            <a:endParaRPr lang="en-AU" dirty="0"/>
          </a:p>
          <a:p>
            <a:endParaRPr lang="en-US" dirty="0"/>
          </a:p>
        </p:txBody>
      </p:sp>
      <p:sp>
        <p:nvSpPr>
          <p:cNvPr id="4" name="Slide Number Placeholder 3">
            <a:extLst>
              <a:ext uri="{FF2B5EF4-FFF2-40B4-BE49-F238E27FC236}">
                <a16:creationId xmlns:a16="http://schemas.microsoft.com/office/drawing/2014/main" id="{F1EE58E3-298D-E5E1-9927-80BAF9A760BC}"/>
              </a:ext>
            </a:extLst>
          </p:cNvPr>
          <p:cNvSpPr>
            <a:spLocks noGrp="1"/>
          </p:cNvSpPr>
          <p:nvPr>
            <p:ph type="sldNum" sz="quarter" idx="12"/>
          </p:nvPr>
        </p:nvSpPr>
        <p:spPr/>
        <p:txBody>
          <a:bodyPr/>
          <a:lstStyle/>
          <a:p>
            <a:pPr>
              <a:defRPr/>
            </a:pPr>
            <a:fld id="{3291FE5D-ED3C-0A4D-918F-5116AF3607A7}" type="slidenum">
              <a:rPr lang="en-US" altLang="en-US" smtClean="0"/>
              <a:pPr>
                <a:defRPr/>
              </a:pPr>
              <a:t>16</a:t>
            </a:fld>
            <a:endParaRPr lang="en-US" altLang="en-US"/>
          </a:p>
        </p:txBody>
      </p:sp>
    </p:spTree>
    <p:extLst>
      <p:ext uri="{BB962C8B-B14F-4D97-AF65-F5344CB8AC3E}">
        <p14:creationId xmlns:p14="http://schemas.microsoft.com/office/powerpoint/2010/main" val="421903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A60C-E71A-5FD9-E0E8-390392070C34}"/>
              </a:ext>
            </a:extLst>
          </p:cNvPr>
          <p:cNvSpPr>
            <a:spLocks noGrp="1"/>
          </p:cNvSpPr>
          <p:nvPr>
            <p:ph type="title"/>
          </p:nvPr>
        </p:nvSpPr>
        <p:spPr/>
        <p:txBody>
          <a:bodyPr/>
          <a:lstStyle/>
          <a:p>
            <a:r>
              <a:rPr lang="en-US" sz="3600" b="1" u="sng" dirty="0"/>
              <a:t>TRUTH TABLE FOR EXCLUSIVE OR</a:t>
            </a:r>
            <a:endParaRPr lang="en-US" sz="3600" dirty="0"/>
          </a:p>
        </p:txBody>
      </p:sp>
      <p:sp>
        <p:nvSpPr>
          <p:cNvPr id="4" name="Slide Number Placeholder 3">
            <a:extLst>
              <a:ext uri="{FF2B5EF4-FFF2-40B4-BE49-F238E27FC236}">
                <a16:creationId xmlns:a16="http://schemas.microsoft.com/office/drawing/2014/main" id="{8124B8F6-8437-4322-60B8-1FEFF6FC229B}"/>
              </a:ext>
            </a:extLst>
          </p:cNvPr>
          <p:cNvSpPr>
            <a:spLocks noGrp="1"/>
          </p:cNvSpPr>
          <p:nvPr>
            <p:ph type="sldNum" sz="quarter" idx="12"/>
          </p:nvPr>
        </p:nvSpPr>
        <p:spPr/>
        <p:txBody>
          <a:bodyPr/>
          <a:lstStyle/>
          <a:p>
            <a:pPr>
              <a:defRPr/>
            </a:pPr>
            <a:fld id="{3291FE5D-ED3C-0A4D-918F-5116AF3607A7}" type="slidenum">
              <a:rPr lang="en-US" altLang="en-US" smtClean="0"/>
              <a:pPr>
                <a:defRPr/>
              </a:pPr>
              <a:t>17</a:t>
            </a:fld>
            <a:endParaRPr lang="en-US" altLang="en-US"/>
          </a:p>
        </p:txBody>
      </p:sp>
      <p:graphicFrame>
        <p:nvGraphicFramePr>
          <p:cNvPr id="5" name="Table 4">
            <a:extLst>
              <a:ext uri="{FF2B5EF4-FFF2-40B4-BE49-F238E27FC236}">
                <a16:creationId xmlns:a16="http://schemas.microsoft.com/office/drawing/2014/main" id="{D742B66C-172D-F5D2-297E-7FABFB7FF8BD}"/>
              </a:ext>
            </a:extLst>
          </p:cNvPr>
          <p:cNvGraphicFramePr>
            <a:graphicFrameLocks noGrp="1"/>
          </p:cNvGraphicFramePr>
          <p:nvPr>
            <p:extLst>
              <p:ext uri="{D42A27DB-BD31-4B8C-83A1-F6EECF244321}">
                <p14:modId xmlns:p14="http://schemas.microsoft.com/office/powerpoint/2010/main" val="4134255897"/>
              </p:ext>
            </p:extLst>
          </p:nvPr>
        </p:nvGraphicFramePr>
        <p:xfrm>
          <a:off x="762000" y="1828800"/>
          <a:ext cx="7391401" cy="2133601"/>
        </p:xfrm>
        <a:graphic>
          <a:graphicData uri="http://schemas.openxmlformats.org/drawingml/2006/table">
            <a:tbl>
              <a:tblPr>
                <a:tableStyleId>{5C22544A-7EE6-4342-B048-85BDC9FD1C3A}</a:tableStyleId>
              </a:tblPr>
              <a:tblGrid>
                <a:gridCol w="738969">
                  <a:extLst>
                    <a:ext uri="{9D8B030D-6E8A-4147-A177-3AD203B41FA5}">
                      <a16:colId xmlns:a16="http://schemas.microsoft.com/office/drawing/2014/main" val="2084019182"/>
                    </a:ext>
                  </a:extLst>
                </a:gridCol>
                <a:gridCol w="736403">
                  <a:extLst>
                    <a:ext uri="{9D8B030D-6E8A-4147-A177-3AD203B41FA5}">
                      <a16:colId xmlns:a16="http://schemas.microsoft.com/office/drawing/2014/main" val="486335833"/>
                    </a:ext>
                  </a:extLst>
                </a:gridCol>
                <a:gridCol w="1067399">
                  <a:extLst>
                    <a:ext uri="{9D8B030D-6E8A-4147-A177-3AD203B41FA5}">
                      <a16:colId xmlns:a16="http://schemas.microsoft.com/office/drawing/2014/main" val="1818503588"/>
                    </a:ext>
                  </a:extLst>
                </a:gridCol>
                <a:gridCol w="1002398">
                  <a:extLst>
                    <a:ext uri="{9D8B030D-6E8A-4147-A177-3AD203B41FA5}">
                      <a16:colId xmlns:a16="http://schemas.microsoft.com/office/drawing/2014/main" val="4176973858"/>
                    </a:ext>
                  </a:extLst>
                </a:gridCol>
                <a:gridCol w="1475373">
                  <a:extLst>
                    <a:ext uri="{9D8B030D-6E8A-4147-A177-3AD203B41FA5}">
                      <a16:colId xmlns:a16="http://schemas.microsoft.com/office/drawing/2014/main" val="492481856"/>
                    </a:ext>
                  </a:extLst>
                </a:gridCol>
                <a:gridCol w="2370859">
                  <a:extLst>
                    <a:ext uri="{9D8B030D-6E8A-4147-A177-3AD203B41FA5}">
                      <a16:colId xmlns:a16="http://schemas.microsoft.com/office/drawing/2014/main" val="184632938"/>
                    </a:ext>
                  </a:extLst>
                </a:gridCol>
              </a:tblGrid>
              <a:tr h="591321">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 (</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 </a:t>
                      </a:r>
                      <a:r>
                        <a:rPr lang="en-US" sz="2400" b="1" dirty="0">
                          <a:effectLst/>
                          <a:sym typeface="Symbol" pitchFamily="2" charset="2"/>
                        </a:rPr>
                        <a:t></a:t>
                      </a:r>
                      <a:r>
                        <a:rPr lang="en-US" sz="2400" b="1" dirty="0">
                          <a:effectLst/>
                        </a:rPr>
                        <a:t> ~ (</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89074"/>
                  </a:ext>
                </a:extLst>
              </a:tr>
              <a:tr h="376925">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19112"/>
                  </a:ext>
                </a:extLst>
              </a:tr>
              <a:tr h="394215">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6775271"/>
                  </a:ext>
                </a:extLst>
              </a:tr>
              <a:tr h="376925">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514164"/>
                  </a:ext>
                </a:extLst>
              </a:tr>
              <a:tr h="394215">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190686"/>
                  </a:ext>
                </a:extLst>
              </a:tr>
            </a:tbl>
          </a:graphicData>
        </a:graphic>
      </p:graphicFrame>
      <p:sp>
        <p:nvSpPr>
          <p:cNvPr id="7" name="TextBox 6">
            <a:extLst>
              <a:ext uri="{FF2B5EF4-FFF2-40B4-BE49-F238E27FC236}">
                <a16:creationId xmlns:a16="http://schemas.microsoft.com/office/drawing/2014/main" id="{BC42EFFF-690B-1C59-99C0-CC761F13C702}"/>
              </a:ext>
            </a:extLst>
          </p:cNvPr>
          <p:cNvSpPr txBox="1"/>
          <p:nvPr/>
        </p:nvSpPr>
        <p:spPr>
          <a:xfrm>
            <a:off x="2362200" y="4245476"/>
            <a:ext cx="4572000" cy="1754326"/>
          </a:xfrm>
          <a:prstGeom prst="rect">
            <a:avLst/>
          </a:prstGeom>
          <a:noFill/>
        </p:spPr>
        <p:txBody>
          <a:bodyPr wrap="square">
            <a:spAutoFit/>
          </a:bodyPr>
          <a:lstStyle/>
          <a:p>
            <a:pPr>
              <a:buNone/>
            </a:pPr>
            <a:r>
              <a:rPr lang="en-US" sz="1800" b="1" dirty="0">
                <a:solidFill>
                  <a:srgbClr val="000000"/>
                </a:solidFill>
                <a:effectLst/>
                <a:latin typeface="Times New Roman" panose="02020603050405020304" pitchFamily="18" charset="0"/>
                <a:ea typeface="MS Mincho" panose="02020609040205080304" pitchFamily="49" charset="-128"/>
              </a:rPr>
              <a:t>Note:</a:t>
            </a:r>
            <a:endParaRPr lang="en-AU" sz="1800" dirty="0">
              <a:effectLst/>
              <a:latin typeface="Times New Roman" panose="02020603050405020304" pitchFamily="18" charset="0"/>
              <a:ea typeface="MS Mincho" panose="02020609040205080304" pitchFamily="49" charset="-128"/>
            </a:endParaRPr>
          </a:p>
          <a:p>
            <a:pPr>
              <a:buNone/>
            </a:pPr>
            <a:r>
              <a:rPr lang="en-US" sz="1800" b="1" dirty="0">
                <a:solidFill>
                  <a:srgbClr val="000000"/>
                </a:solidFill>
                <a:effectLst/>
                <a:latin typeface="Times New Roman" panose="02020603050405020304" pitchFamily="18" charset="0"/>
                <a:ea typeface="MS Mincho" panose="02020609040205080304" pitchFamily="49" charset="-128"/>
              </a:rPr>
              <a:t>Basically</a:t>
            </a:r>
            <a:r>
              <a:rPr lang="en-US" sz="1800" dirty="0">
                <a:solidFill>
                  <a:srgbClr val="000000"/>
                </a:solidFill>
                <a:effectLst/>
                <a:latin typeface="Times New Roman" panose="02020603050405020304" pitchFamily="18" charset="0"/>
                <a:ea typeface="MS Mincho" panose="02020609040205080304" pitchFamily="49" charset="-128"/>
              </a:rPr>
              <a:t> </a:t>
            </a:r>
            <a:endParaRPr lang="en-AU" sz="1800" dirty="0">
              <a:effectLst/>
              <a:latin typeface="Times New Roman" panose="02020603050405020304" pitchFamily="18" charset="0"/>
              <a:ea typeface="MS Mincho" panose="02020609040205080304" pitchFamily="49" charset="-128"/>
            </a:endParaRPr>
          </a:p>
          <a:p>
            <a:pPr>
              <a:buNone/>
            </a:pPr>
            <a:r>
              <a:rPr lang="en-US" sz="1800" b="1" dirty="0">
                <a:solidFill>
                  <a:srgbClr val="000000"/>
                </a:solidFill>
                <a:effectLst/>
                <a:latin typeface="Times New Roman" panose="02020603050405020304" pitchFamily="18" charset="0"/>
                <a:ea typeface="MS Mincho" panose="02020609040205080304" pitchFamily="49" charset="-128"/>
              </a:rPr>
              <a:t>p </a:t>
            </a:r>
            <a:r>
              <a:rPr lang="en-US" sz="1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1800" b="1" dirty="0">
                <a:solidFill>
                  <a:srgbClr val="000000"/>
                </a:solidFill>
                <a:effectLst/>
                <a:latin typeface="Times New Roman" panose="02020603050405020304" pitchFamily="18" charset="0"/>
                <a:ea typeface="MS Mincho" panose="02020609040205080304" pitchFamily="49" charset="-128"/>
              </a:rPr>
              <a:t> q</a:t>
            </a: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r>
              <a:rPr lang="en-US" sz="1800" dirty="0">
                <a:solidFill>
                  <a:srgbClr val="000000"/>
                </a:solidFill>
                <a:effectLst/>
                <a:latin typeface="Symbol" pitchFamily="2" charset="2"/>
                <a:ea typeface="MS Mincho" panose="02020609040205080304" pitchFamily="49" charset="-128"/>
              </a:rPr>
              <a:t>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Times New Roman" panose="02020603050405020304" pitchFamily="18" charset="0"/>
                <a:ea typeface="MS Mincho" panose="02020609040205080304" pitchFamily="49" charset="-128"/>
              </a:rPr>
              <a:t> 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MS Shell Dlg"/>
                <a:ea typeface="MS Mincho" panose="02020609040205080304" pitchFamily="49" charset="-128"/>
                <a:cs typeface="Times New Roman" panose="02020603050405020304" pitchFamily="18" charset="0"/>
              </a:rPr>
              <a:t>         </a:t>
            </a:r>
            <a:r>
              <a:rPr lang="en-US" sz="1800" dirty="0">
                <a:solidFill>
                  <a:srgbClr val="000000"/>
                </a:solidFill>
                <a:effectLst/>
                <a:latin typeface="Times New Roman" panose="02020603050405020304" pitchFamily="18" charset="0"/>
                <a:ea typeface="MS Mincho" panose="02020609040205080304" pitchFamily="49" charset="-128"/>
              </a:rPr>
              <a:t>≡ (p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endParaRPr lang="en-AU"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129076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61BC-0161-D5AE-0074-42D25058EE30}"/>
              </a:ext>
            </a:extLst>
          </p:cNvPr>
          <p:cNvSpPr>
            <a:spLocks noGrp="1"/>
          </p:cNvSpPr>
          <p:nvPr>
            <p:ph type="title"/>
          </p:nvPr>
        </p:nvSpPr>
        <p:spPr/>
        <p:txBody>
          <a:bodyPr/>
          <a:lstStyle/>
          <a:p>
            <a:r>
              <a:rPr lang="en-AU" dirty="0"/>
              <a:t>Introduction to Laws of Logic</a:t>
            </a:r>
            <a:endParaRPr lang="en-US" dirty="0"/>
          </a:p>
        </p:txBody>
      </p:sp>
      <p:sp>
        <p:nvSpPr>
          <p:cNvPr id="3" name="Content Placeholder 2">
            <a:extLst>
              <a:ext uri="{FF2B5EF4-FFF2-40B4-BE49-F238E27FC236}">
                <a16:creationId xmlns:a16="http://schemas.microsoft.com/office/drawing/2014/main" id="{1C319BE9-E710-F391-31BD-8F688A98E950}"/>
              </a:ext>
            </a:extLst>
          </p:cNvPr>
          <p:cNvSpPr>
            <a:spLocks noGrp="1"/>
          </p:cNvSpPr>
          <p:nvPr>
            <p:ph idx="1"/>
          </p:nvPr>
        </p:nvSpPr>
        <p:spPr/>
        <p:txBody>
          <a:bodyPr/>
          <a:lstStyle/>
          <a:p>
            <a:r>
              <a:rPr lang="en-AU" sz="2400" b="1" dirty="0"/>
              <a:t>Definition</a:t>
            </a:r>
            <a:r>
              <a:rPr lang="en-AU" sz="2400" dirty="0"/>
              <a:t>: Laws of logic are foundational principles that guide the process of reasoning. They form the basis of valid inference and correct argumentation.</a:t>
            </a:r>
          </a:p>
          <a:p>
            <a:r>
              <a:rPr lang="en-AU" sz="2400" b="1" dirty="0"/>
              <a:t>Importance</a:t>
            </a:r>
            <a:r>
              <a:rPr lang="en-AU" sz="2400" dirty="0"/>
              <a:t>: Understanding these laws is essential in fields like mathematics, computer science, philosophy, and artificial intelligence.</a:t>
            </a:r>
          </a:p>
          <a:p>
            <a:r>
              <a:rPr lang="en-AU" sz="2400" b="1" dirty="0"/>
              <a:t>Main Laws of Logic</a:t>
            </a:r>
            <a:r>
              <a:rPr lang="en-AU" sz="2400" dirty="0"/>
              <a:t>:</a:t>
            </a:r>
          </a:p>
          <a:p>
            <a:pPr lvl="1"/>
            <a:r>
              <a:rPr lang="en-AU" sz="2000" dirty="0"/>
              <a:t>Law of Identity</a:t>
            </a:r>
          </a:p>
          <a:p>
            <a:pPr lvl="1"/>
            <a:r>
              <a:rPr lang="en-AU" sz="2000" dirty="0"/>
              <a:t>Law of Non-Contradiction</a:t>
            </a:r>
          </a:p>
          <a:p>
            <a:pPr lvl="1"/>
            <a:r>
              <a:rPr lang="en-AU" sz="2000" dirty="0"/>
              <a:t>Law of the Excluded Middle</a:t>
            </a:r>
          </a:p>
          <a:p>
            <a:pPr lvl="1"/>
            <a:r>
              <a:rPr lang="en-AU" sz="2000" dirty="0"/>
              <a:t>Law of Double Negation</a:t>
            </a:r>
          </a:p>
        </p:txBody>
      </p:sp>
      <p:sp>
        <p:nvSpPr>
          <p:cNvPr id="5" name="Slide Number Placeholder 4">
            <a:extLst>
              <a:ext uri="{FF2B5EF4-FFF2-40B4-BE49-F238E27FC236}">
                <a16:creationId xmlns:a16="http://schemas.microsoft.com/office/drawing/2014/main" id="{D5869C28-4664-C9B0-0558-DC1D1BBED52F}"/>
              </a:ext>
            </a:extLst>
          </p:cNvPr>
          <p:cNvSpPr>
            <a:spLocks noGrp="1"/>
          </p:cNvSpPr>
          <p:nvPr>
            <p:ph type="sldNum" sz="quarter" idx="12"/>
          </p:nvPr>
        </p:nvSpPr>
        <p:spPr/>
        <p:txBody>
          <a:bodyPr/>
          <a:lstStyle/>
          <a:p>
            <a:pPr>
              <a:defRPr/>
            </a:pPr>
            <a:fld id="{3291FE5D-ED3C-0A4D-918F-5116AF3607A7}" type="slidenum">
              <a:rPr lang="en-US" altLang="en-US" smtClean="0"/>
              <a:pPr>
                <a:defRPr/>
              </a:pPr>
              <a:t>18</a:t>
            </a:fld>
            <a:endParaRPr lang="en-US" altLang="en-US"/>
          </a:p>
        </p:txBody>
      </p:sp>
    </p:spTree>
    <p:extLst>
      <p:ext uri="{BB962C8B-B14F-4D97-AF65-F5344CB8AC3E}">
        <p14:creationId xmlns:p14="http://schemas.microsoft.com/office/powerpoint/2010/main" val="1665600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0CAC-4D86-6407-7B73-9E9CA6146979}"/>
              </a:ext>
            </a:extLst>
          </p:cNvPr>
          <p:cNvSpPr>
            <a:spLocks noGrp="1"/>
          </p:cNvSpPr>
          <p:nvPr>
            <p:ph type="title"/>
          </p:nvPr>
        </p:nvSpPr>
        <p:spPr/>
        <p:txBody>
          <a:bodyPr/>
          <a:lstStyle/>
          <a:p>
            <a:r>
              <a:rPr lang="en-AU" dirty="0"/>
              <a:t>Law of Identity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8E9F39-4F10-FB92-987E-B66B5BB2CA2D}"/>
                  </a:ext>
                </a:extLst>
              </p:cNvPr>
              <p:cNvSpPr>
                <a:spLocks noGrp="1"/>
              </p:cNvSpPr>
              <p:nvPr>
                <p:ph idx="1"/>
              </p:nvPr>
            </p:nvSpPr>
            <p:spPr/>
            <p:txBody>
              <a:bodyPr/>
              <a:lstStyle/>
              <a:p>
                <a:r>
                  <a:rPr lang="en-AU" sz="2400" b="1" dirty="0"/>
                  <a:t>Statement</a:t>
                </a:r>
                <a:r>
                  <a:rPr lang="en-AU" sz="2400" dirty="0"/>
                  <a:t>: "Each thing is identical to itself."</a:t>
                </a:r>
              </a:p>
              <a:p>
                <a:pPr lvl="1"/>
                <a:r>
                  <a:rPr lang="en-AU" sz="2000" b="1" dirty="0"/>
                  <a:t>Formal Expression</a:t>
                </a:r>
                <a:r>
                  <a:rPr lang="en-AU" sz="2000" dirty="0"/>
                  <a:t>: </a:t>
                </a:r>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r>
                  <a:rPr lang="en-AU" sz="2400" b="1" dirty="0"/>
                  <a:t>Meaning</a:t>
                </a:r>
                <a:r>
                  <a:rPr lang="en-AU" sz="2400" dirty="0"/>
                  <a:t>: Anything is always equal to itself. For example, if "P" is a proposition, then "P" is always true if and only if "P" is true.</a:t>
                </a:r>
              </a:p>
              <a:p>
                <a:r>
                  <a:rPr lang="en-AU" sz="2400" b="1" dirty="0"/>
                  <a:t>Example</a:t>
                </a:r>
                <a:r>
                  <a:rPr lang="en-AU" sz="2400" dirty="0"/>
                  <a:t>:</a:t>
                </a:r>
              </a:p>
              <a:p>
                <a:pPr lvl="1"/>
                <a:r>
                  <a:rPr lang="en-AU" sz="2000" dirty="0"/>
                  <a:t>If we say "John is a student," then John is always John.</a:t>
                </a:r>
              </a:p>
              <a:p>
                <a:pPr lvl="1"/>
                <a14:m>
                  <m:oMath xmlns:m="http://schemas.openxmlformats.org/officeDocument/2006/math">
                    <m:r>
                      <a:rPr lang="en-AU" sz="2400" i="1">
                        <a:latin typeface="Cambria Math" panose="02040503050406030204" pitchFamily="18" charset="0"/>
                      </a:rPr>
                      <m:t>𝑥</m:t>
                    </m:r>
                    <m:r>
                      <a:rPr lang="en-AU" sz="2400">
                        <a:latin typeface="Cambria Math" panose="02040503050406030204" pitchFamily="18" charset="0"/>
                      </a:rPr>
                      <m:t>=</m:t>
                    </m:r>
                    <m:r>
                      <a:rPr lang="en-AU" sz="2400" i="1">
                        <a:latin typeface="Cambria Math" panose="02040503050406030204" pitchFamily="18" charset="0"/>
                      </a:rPr>
                      <m:t>𝑥</m:t>
                    </m:r>
                  </m:oMath>
                </a14:m>
                <a:r>
                  <a:rPr lang="en-AU" sz="2400" dirty="0"/>
                  <a:t>: This states that a number </a:t>
                </a:r>
                <a14:m>
                  <m:oMath xmlns:m="http://schemas.openxmlformats.org/officeDocument/2006/math">
                    <m:r>
                      <a:rPr lang="en-AU" sz="2400" i="1">
                        <a:latin typeface="Cambria Math" panose="02040503050406030204" pitchFamily="18" charset="0"/>
                      </a:rPr>
                      <m:t>𝑥</m:t>
                    </m:r>
                  </m:oMath>
                </a14:m>
                <a:r>
                  <a:rPr lang="en-AU" sz="2400" dirty="0"/>
                  <a:t> is always equal to itself. This is an example of the Law of Identity in mathematics, where a variable or constant is always equal to itself.</a:t>
                </a:r>
              </a:p>
            </p:txBody>
          </p:sp>
        </mc:Choice>
        <mc:Fallback xmlns="">
          <p:sp>
            <p:nvSpPr>
              <p:cNvPr id="3" name="Content Placeholder 2">
                <a:extLst>
                  <a:ext uri="{FF2B5EF4-FFF2-40B4-BE49-F238E27FC236}">
                    <a16:creationId xmlns:a16="http://schemas.microsoft.com/office/drawing/2014/main" id="{318E9F39-4F10-FB92-987E-B66B5BB2CA2D}"/>
                  </a:ext>
                </a:extLst>
              </p:cNvPr>
              <p:cNvSpPr>
                <a:spLocks noGrp="1" noRot="1" noChangeAspect="1" noMove="1" noResize="1" noEditPoints="1" noAdjustHandles="1" noChangeArrowheads="1" noChangeShapeType="1" noTextEdit="1"/>
              </p:cNvSpPr>
              <p:nvPr>
                <p:ph idx="1"/>
              </p:nvPr>
            </p:nvSpPr>
            <p:spPr>
              <a:blipFill>
                <a:blip r:embed="rId2"/>
                <a:stretch>
                  <a:fillRect l="-1080" t="-1401" r="-3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82A13D-BE05-FA8C-8818-12E7C2C8328F}"/>
              </a:ext>
            </a:extLst>
          </p:cNvPr>
          <p:cNvSpPr>
            <a:spLocks noGrp="1"/>
          </p:cNvSpPr>
          <p:nvPr>
            <p:ph type="sldNum" sz="quarter" idx="12"/>
          </p:nvPr>
        </p:nvSpPr>
        <p:spPr/>
        <p:txBody>
          <a:bodyPr/>
          <a:lstStyle/>
          <a:p>
            <a:pPr>
              <a:defRPr/>
            </a:pPr>
            <a:fld id="{3291FE5D-ED3C-0A4D-918F-5116AF3607A7}" type="slidenum">
              <a:rPr lang="en-US" altLang="en-US" smtClean="0"/>
              <a:pPr>
                <a:defRPr/>
              </a:pPr>
              <a:t>19</a:t>
            </a:fld>
            <a:endParaRPr lang="en-US" altLang="en-US"/>
          </a:p>
        </p:txBody>
      </p:sp>
    </p:spTree>
    <p:extLst>
      <p:ext uri="{BB962C8B-B14F-4D97-AF65-F5344CB8AC3E}">
        <p14:creationId xmlns:p14="http://schemas.microsoft.com/office/powerpoint/2010/main" val="366660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8090-B1DC-3189-EDC9-C34B4F1C4946}"/>
              </a:ext>
            </a:extLst>
          </p:cNvPr>
          <p:cNvSpPr>
            <a:spLocks noGrp="1"/>
          </p:cNvSpPr>
          <p:nvPr>
            <p:ph type="title"/>
          </p:nvPr>
        </p:nvSpPr>
        <p:spPr/>
        <p:txBody>
          <a:bodyPr/>
          <a:lstStyle/>
          <a:p>
            <a:r>
              <a:rPr lang="en-US" dirty="0"/>
              <a:t>Truth Table</a:t>
            </a:r>
          </a:p>
        </p:txBody>
      </p:sp>
      <p:sp>
        <p:nvSpPr>
          <p:cNvPr id="3" name="Content Placeholder 2">
            <a:extLst>
              <a:ext uri="{FF2B5EF4-FFF2-40B4-BE49-F238E27FC236}">
                <a16:creationId xmlns:a16="http://schemas.microsoft.com/office/drawing/2014/main" id="{D097ED8C-D3DC-8787-9CFC-52782B43554D}"/>
              </a:ext>
            </a:extLst>
          </p:cNvPr>
          <p:cNvSpPr>
            <a:spLocks noGrp="1"/>
          </p:cNvSpPr>
          <p:nvPr>
            <p:ph idx="1"/>
          </p:nvPr>
        </p:nvSpPr>
        <p:spPr/>
        <p:txBody>
          <a:bodyPr/>
          <a:lstStyle/>
          <a:p>
            <a:r>
              <a:rPr lang="en-US" dirty="0"/>
              <a:t>Make a truth table for the following statements:</a:t>
            </a:r>
          </a:p>
          <a:p>
            <a:pPr lvl="1"/>
            <a:r>
              <a:rPr lang="en-US" b="1" dirty="0"/>
              <a:t>1.         ~ p </a:t>
            </a:r>
            <a:r>
              <a:rPr lang="en-US" b="1" dirty="0">
                <a:sym typeface="Symbol" pitchFamily="2" charset="2"/>
              </a:rPr>
              <a:t></a:t>
            </a:r>
            <a:r>
              <a:rPr lang="en-US" b="1" dirty="0"/>
              <a:t> q</a:t>
            </a:r>
            <a:endParaRPr lang="en-AU" dirty="0"/>
          </a:p>
          <a:p>
            <a:pPr lvl="1"/>
            <a:r>
              <a:rPr lang="en-US" b="1" dirty="0"/>
              <a:t>2.	~ p </a:t>
            </a:r>
            <a:r>
              <a:rPr lang="en-US" b="1" dirty="0">
                <a:sym typeface="Symbol" pitchFamily="2" charset="2"/>
              </a:rPr>
              <a:t></a:t>
            </a:r>
            <a:r>
              <a:rPr lang="en-US" b="1" dirty="0"/>
              <a:t> (q </a:t>
            </a:r>
            <a:r>
              <a:rPr lang="en-US" b="1" dirty="0">
                <a:sym typeface="Symbol" pitchFamily="2" charset="2"/>
              </a:rPr>
              <a:t></a:t>
            </a:r>
            <a:r>
              <a:rPr lang="en-US" b="1" dirty="0"/>
              <a:t> ~ r)</a:t>
            </a:r>
            <a:endParaRPr lang="en-AU" dirty="0"/>
          </a:p>
          <a:p>
            <a:pPr lvl="1"/>
            <a:r>
              <a:rPr lang="en-US" b="1" dirty="0"/>
              <a:t>3.	(</a:t>
            </a:r>
            <a:r>
              <a:rPr lang="en-US" b="1" dirty="0" err="1"/>
              <a:t>p</a:t>
            </a:r>
            <a:r>
              <a:rPr lang="en-US" b="1" dirty="0" err="1">
                <a:sym typeface="Symbol" pitchFamily="2" charset="2"/>
              </a:rPr>
              <a:t></a:t>
            </a:r>
            <a:r>
              <a:rPr lang="en-US" b="1" dirty="0" err="1"/>
              <a:t>q</a:t>
            </a:r>
            <a:r>
              <a:rPr lang="en-US" b="1" dirty="0"/>
              <a:t>) </a:t>
            </a:r>
            <a:r>
              <a:rPr lang="en-US" b="1" dirty="0">
                <a:sym typeface="Symbol" pitchFamily="2" charset="2"/>
              </a:rPr>
              <a:t></a:t>
            </a:r>
            <a:r>
              <a:rPr lang="en-US" b="1" dirty="0"/>
              <a:t> ~ (</a:t>
            </a:r>
            <a:r>
              <a:rPr lang="en-US" b="1" dirty="0" err="1"/>
              <a:t>p</a:t>
            </a:r>
            <a:r>
              <a:rPr lang="en-US" b="1" dirty="0" err="1">
                <a:sym typeface="Symbol" pitchFamily="2" charset="2"/>
              </a:rPr>
              <a:t></a:t>
            </a:r>
            <a:r>
              <a:rPr lang="en-US" b="1" dirty="0" err="1"/>
              <a:t>q</a:t>
            </a:r>
            <a:r>
              <a:rPr lang="en-US" b="1" dirty="0"/>
              <a:t>)</a:t>
            </a:r>
            <a:endParaRPr lang="en-AU" dirty="0"/>
          </a:p>
          <a:p>
            <a:endParaRPr lang="en-US" dirty="0"/>
          </a:p>
        </p:txBody>
      </p:sp>
      <p:sp>
        <p:nvSpPr>
          <p:cNvPr id="4" name="Slide Number Placeholder 3">
            <a:extLst>
              <a:ext uri="{FF2B5EF4-FFF2-40B4-BE49-F238E27FC236}">
                <a16:creationId xmlns:a16="http://schemas.microsoft.com/office/drawing/2014/main" id="{0F826B3E-FF08-AA8D-D9CC-EE5477E3B28E}"/>
              </a:ext>
            </a:extLst>
          </p:cNvPr>
          <p:cNvSpPr>
            <a:spLocks noGrp="1"/>
          </p:cNvSpPr>
          <p:nvPr>
            <p:ph type="sldNum" sz="quarter" idx="12"/>
          </p:nvPr>
        </p:nvSpPr>
        <p:spPr/>
        <p:txBody>
          <a:bodyPr/>
          <a:lstStyle/>
          <a:p>
            <a:pPr>
              <a:defRPr/>
            </a:pPr>
            <a:fld id="{3291FE5D-ED3C-0A4D-918F-5116AF3607A7}" type="slidenum">
              <a:rPr lang="en-US" altLang="en-US" smtClean="0"/>
              <a:pPr>
                <a:defRPr/>
              </a:pPr>
              <a:t>2</a:t>
            </a:fld>
            <a:endParaRPr lang="en-US" altLang="en-US"/>
          </a:p>
        </p:txBody>
      </p:sp>
    </p:spTree>
    <p:extLst>
      <p:ext uri="{BB962C8B-B14F-4D97-AF65-F5344CB8AC3E}">
        <p14:creationId xmlns:p14="http://schemas.microsoft.com/office/powerpoint/2010/main" val="26445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4407-F1CA-ABCD-C98D-B0672A7CDE07}"/>
              </a:ext>
            </a:extLst>
          </p:cNvPr>
          <p:cNvSpPr>
            <a:spLocks noGrp="1"/>
          </p:cNvSpPr>
          <p:nvPr>
            <p:ph type="title"/>
          </p:nvPr>
        </p:nvSpPr>
        <p:spPr/>
        <p:txBody>
          <a:bodyPr/>
          <a:lstStyle/>
          <a:p>
            <a:r>
              <a:rPr lang="en-AU" dirty="0"/>
              <a:t>Law of Non-Contradiction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53381B-64F0-9EF0-F982-03C42C160AB3}"/>
                  </a:ext>
                </a:extLst>
              </p:cNvPr>
              <p:cNvSpPr>
                <a:spLocks noGrp="1"/>
              </p:cNvSpPr>
              <p:nvPr>
                <p:ph idx="1"/>
              </p:nvPr>
            </p:nvSpPr>
            <p:spPr/>
            <p:txBody>
              <a:bodyPr/>
              <a:lstStyle/>
              <a:p>
                <a:r>
                  <a:rPr lang="en-AU" b="1" dirty="0"/>
                  <a:t>Statement</a:t>
                </a:r>
                <a:r>
                  <a:rPr lang="en-AU" dirty="0"/>
                  <a:t>: "A proposition cannot be both true and false at the same time."</a:t>
                </a:r>
              </a:p>
              <a:p>
                <a:pPr lvl="1"/>
                <a:r>
                  <a:rPr lang="en-AU" b="1" dirty="0"/>
                  <a:t>Formal Expression</a:t>
                </a:r>
                <a:r>
                  <a:rPr lang="en-AU" dirty="0"/>
                  <a:t>: </a:t>
                </a:r>
                <a14:m>
                  <m:oMath xmlns:m="http://schemas.openxmlformats.org/officeDocument/2006/math">
                    <m:r>
                      <a:rPr lang="en-AU">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𝐴</m:t>
                        </m:r>
                      </m:e>
                    </m:d>
                  </m:oMath>
                </a14:m>
                <a:endParaRPr lang="ur-PK" dirty="0"/>
              </a:p>
              <a:p>
                <a:r>
                  <a:rPr lang="en-AU" b="1" dirty="0"/>
                  <a:t>Meaning</a:t>
                </a:r>
                <a:r>
                  <a:rPr lang="en-AU" dirty="0"/>
                  <a:t>: A statement and its negation cannot both be true simultaneously.</a:t>
                </a:r>
              </a:p>
              <a:p>
                <a:r>
                  <a:rPr lang="en-AU" b="1" dirty="0"/>
                  <a:t>Example</a:t>
                </a:r>
                <a:r>
                  <a:rPr lang="en-AU" dirty="0"/>
                  <a:t>:</a:t>
                </a:r>
              </a:p>
              <a:p>
                <a:pPr lvl="1"/>
                <a:r>
                  <a:rPr lang="en-AU" dirty="0"/>
                  <a:t>It's impossible for "It is raining" and "It is not raining" to both be true at the same time.</a:t>
                </a:r>
              </a:p>
            </p:txBody>
          </p:sp>
        </mc:Choice>
        <mc:Fallback xmlns="">
          <p:sp>
            <p:nvSpPr>
              <p:cNvPr id="3" name="Content Placeholder 2">
                <a:extLst>
                  <a:ext uri="{FF2B5EF4-FFF2-40B4-BE49-F238E27FC236}">
                    <a16:creationId xmlns:a16="http://schemas.microsoft.com/office/drawing/2014/main" id="{ED53381B-64F0-9EF0-F982-03C42C160AB3}"/>
                  </a:ext>
                </a:extLst>
              </p:cNvPr>
              <p:cNvSpPr>
                <a:spLocks noGrp="1" noRot="1" noChangeAspect="1" noMove="1" noResize="1" noEditPoints="1" noAdjustHandles="1" noChangeArrowheads="1" noChangeShapeType="1" noTextEdit="1"/>
              </p:cNvSpPr>
              <p:nvPr>
                <p:ph idx="1"/>
              </p:nvPr>
            </p:nvSpPr>
            <p:spPr>
              <a:blipFill>
                <a:blip r:embed="rId2"/>
                <a:stretch>
                  <a:fillRect l="-1852" t="-1681"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D75F86A-7D9A-51C3-8B01-ABE8C8C025F2}"/>
              </a:ext>
            </a:extLst>
          </p:cNvPr>
          <p:cNvSpPr>
            <a:spLocks noGrp="1"/>
          </p:cNvSpPr>
          <p:nvPr>
            <p:ph type="sldNum" sz="quarter" idx="12"/>
          </p:nvPr>
        </p:nvSpPr>
        <p:spPr/>
        <p:txBody>
          <a:bodyPr/>
          <a:lstStyle/>
          <a:p>
            <a:pPr>
              <a:defRPr/>
            </a:pPr>
            <a:fld id="{3291FE5D-ED3C-0A4D-918F-5116AF3607A7}" type="slidenum">
              <a:rPr lang="en-US" altLang="en-US" smtClean="0"/>
              <a:pPr>
                <a:defRPr/>
              </a:pPr>
              <a:t>20</a:t>
            </a:fld>
            <a:endParaRPr lang="en-US" altLang="en-US"/>
          </a:p>
        </p:txBody>
      </p:sp>
    </p:spTree>
    <p:extLst>
      <p:ext uri="{BB962C8B-B14F-4D97-AF65-F5344CB8AC3E}">
        <p14:creationId xmlns:p14="http://schemas.microsoft.com/office/powerpoint/2010/main" val="399234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BC23-5446-7C4D-F048-15F869047156}"/>
              </a:ext>
            </a:extLst>
          </p:cNvPr>
          <p:cNvSpPr>
            <a:spLocks noGrp="1"/>
          </p:cNvSpPr>
          <p:nvPr>
            <p:ph type="title"/>
          </p:nvPr>
        </p:nvSpPr>
        <p:spPr/>
        <p:txBody>
          <a:bodyPr/>
          <a:lstStyle/>
          <a:p>
            <a:r>
              <a:rPr lang="en-AU" dirty="0"/>
              <a:t>Law of the Excluded Middle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7168AA-3C9E-56A5-BA2B-EA771016B94B}"/>
                  </a:ext>
                </a:extLst>
              </p:cNvPr>
              <p:cNvSpPr>
                <a:spLocks noGrp="1"/>
              </p:cNvSpPr>
              <p:nvPr>
                <p:ph idx="1"/>
              </p:nvPr>
            </p:nvSpPr>
            <p:spPr/>
            <p:txBody>
              <a:bodyPr/>
              <a:lstStyle/>
              <a:p>
                <a:r>
                  <a:rPr lang="en-AU" sz="2800" b="1" dirty="0"/>
                  <a:t>Statement</a:t>
                </a:r>
                <a:r>
                  <a:rPr lang="en-AU" sz="2800" dirty="0"/>
                  <a:t>: "For any proposition, either that proposition is true, or its negation is true."</a:t>
                </a:r>
              </a:p>
              <a:p>
                <a:pPr lvl="1"/>
                <a:r>
                  <a:rPr lang="en-AU" sz="2400" b="1" dirty="0"/>
                  <a:t>Formal Expression</a:t>
                </a: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endParaRPr lang="en-AU" sz="2400" dirty="0"/>
              </a:p>
              <a:p>
                <a:r>
                  <a:rPr lang="en-AU" sz="2800" b="1" dirty="0"/>
                  <a:t>Meaning</a:t>
                </a:r>
                <a:r>
                  <a:rPr lang="en-AU" sz="2800" dirty="0"/>
                  <a:t>: Every statement is either true or false; there is no middle ground.</a:t>
                </a:r>
              </a:p>
              <a:p>
                <a:r>
                  <a:rPr lang="en-AU" sz="2800" b="1" dirty="0"/>
                  <a:t>Example</a:t>
                </a:r>
                <a:r>
                  <a:rPr lang="en-AU" sz="2800" dirty="0"/>
                  <a:t>:</a:t>
                </a:r>
              </a:p>
              <a:p>
                <a:r>
                  <a:rPr lang="en-AU" sz="2800" dirty="0"/>
                  <a:t>The statement "The sky is blue" is either true or false, but it cannot be both true and false at the same time.</a:t>
                </a:r>
              </a:p>
            </p:txBody>
          </p:sp>
        </mc:Choice>
        <mc:Fallback xmlns="">
          <p:sp>
            <p:nvSpPr>
              <p:cNvPr id="3" name="Content Placeholder 2">
                <a:extLst>
                  <a:ext uri="{FF2B5EF4-FFF2-40B4-BE49-F238E27FC236}">
                    <a16:creationId xmlns:a16="http://schemas.microsoft.com/office/drawing/2014/main" id="{AE7168AA-3C9E-56A5-BA2B-EA771016B94B}"/>
                  </a:ext>
                </a:extLst>
              </p:cNvPr>
              <p:cNvSpPr>
                <a:spLocks noGrp="1" noRot="1" noChangeAspect="1" noMove="1" noResize="1" noEditPoints="1" noAdjustHandles="1" noChangeArrowheads="1" noChangeShapeType="1" noTextEdit="1"/>
              </p:cNvSpPr>
              <p:nvPr>
                <p:ph idx="1"/>
              </p:nvPr>
            </p:nvSpPr>
            <p:spPr>
              <a:blipFill>
                <a:blip r:embed="rId2"/>
                <a:stretch>
                  <a:fillRect l="-1389" t="-1681" r="-20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0193556-CC5D-B0F6-242C-AA7341CAB856}"/>
              </a:ext>
            </a:extLst>
          </p:cNvPr>
          <p:cNvSpPr>
            <a:spLocks noGrp="1"/>
          </p:cNvSpPr>
          <p:nvPr>
            <p:ph type="sldNum" sz="quarter" idx="12"/>
          </p:nvPr>
        </p:nvSpPr>
        <p:spPr/>
        <p:txBody>
          <a:bodyPr/>
          <a:lstStyle/>
          <a:p>
            <a:pPr>
              <a:defRPr/>
            </a:pPr>
            <a:fld id="{3291FE5D-ED3C-0A4D-918F-5116AF3607A7}" type="slidenum">
              <a:rPr lang="en-US" altLang="en-US" smtClean="0"/>
              <a:pPr>
                <a:defRPr/>
              </a:pPr>
              <a:t>21</a:t>
            </a:fld>
            <a:endParaRPr lang="en-US" altLang="en-US"/>
          </a:p>
        </p:txBody>
      </p:sp>
    </p:spTree>
    <p:extLst>
      <p:ext uri="{BB962C8B-B14F-4D97-AF65-F5344CB8AC3E}">
        <p14:creationId xmlns:p14="http://schemas.microsoft.com/office/powerpoint/2010/main" val="1126312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E1F7-C3FF-782D-CA06-5FBDDF33F712}"/>
              </a:ext>
            </a:extLst>
          </p:cNvPr>
          <p:cNvSpPr>
            <a:spLocks noGrp="1"/>
          </p:cNvSpPr>
          <p:nvPr>
            <p:ph type="title"/>
          </p:nvPr>
        </p:nvSpPr>
        <p:spPr/>
        <p:txBody>
          <a:bodyPr/>
          <a:lstStyle/>
          <a:p>
            <a:r>
              <a:rPr lang="en-AU" dirty="0"/>
              <a:t>Law of Double Negation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42FE31-115A-B3BD-8551-C8A80B2D4971}"/>
                  </a:ext>
                </a:extLst>
              </p:cNvPr>
              <p:cNvSpPr>
                <a:spLocks noGrp="1"/>
              </p:cNvSpPr>
              <p:nvPr>
                <p:ph idx="1"/>
              </p:nvPr>
            </p:nvSpPr>
            <p:spPr>
              <a:xfrm>
                <a:off x="474233" y="1371600"/>
                <a:ext cx="8229600" cy="4525963"/>
              </a:xfrm>
            </p:spPr>
            <p:txBody>
              <a:bodyPr/>
              <a:lstStyle/>
              <a:p>
                <a:r>
                  <a:rPr lang="en-AU" b="1" dirty="0"/>
                  <a:t>Statement</a:t>
                </a:r>
                <a:r>
                  <a:rPr lang="en-AU" dirty="0"/>
                  <a:t>: "A proposition is equivalent to the negation of its negation."</a:t>
                </a:r>
              </a:p>
              <a:p>
                <a:pPr lvl="1"/>
                <a:r>
                  <a:rPr lang="en-AU" b="1" dirty="0"/>
                  <a:t>Formal Expression</a:t>
                </a:r>
                <a:r>
                  <a:rPr lang="en-AU" dirty="0"/>
                  <a:t>: </a:t>
                </a:r>
                <a14:m>
                  <m:oMath xmlns:m="http://schemas.openxmlformats.org/officeDocument/2006/math">
                    <m:r>
                      <a:rPr lang="en-AU">
                        <a:latin typeface="Cambria Math" panose="02040503050406030204" pitchFamily="18" charset="0"/>
                      </a:rPr>
                      <m:t>¬</m:t>
                    </m:r>
                    <m:d>
                      <m:dPr>
                        <m:ctrlPr>
                          <a:rPr lang="ur-PK" i="1">
                            <a:latin typeface="Cambria Math" panose="02040503050406030204" pitchFamily="18" charset="0"/>
                          </a:rPr>
                        </m:ctrlPr>
                      </m:dPr>
                      <m:e>
                        <m:r>
                          <a:rPr lang="ur-PK">
                            <a:latin typeface="Cambria Math" panose="02040503050406030204" pitchFamily="18" charset="0"/>
                          </a:rPr>
                          <m:t>¬</m:t>
                        </m:r>
                        <m:r>
                          <a:rPr lang="ur-PK" i="1">
                            <a:latin typeface="Cambria Math" panose="02040503050406030204" pitchFamily="18" charset="0"/>
                          </a:rPr>
                          <m:t>𝐴</m:t>
                        </m:r>
                      </m:e>
                    </m:d>
                    <m:r>
                      <a:rPr lang="ur-PK">
                        <a:latin typeface="Cambria Math" panose="02040503050406030204" pitchFamily="18" charset="0"/>
                      </a:rPr>
                      <m:t>=</m:t>
                    </m:r>
                    <m:r>
                      <a:rPr lang="ur-PK" i="1">
                        <a:latin typeface="Cambria Math" panose="02040503050406030204" pitchFamily="18" charset="0"/>
                      </a:rPr>
                      <m:t>𝐴</m:t>
                    </m:r>
                  </m:oMath>
                </a14:m>
                <a:endParaRPr lang="ur-PK" dirty="0"/>
              </a:p>
              <a:p>
                <a:r>
                  <a:rPr lang="en-AU" b="1" dirty="0"/>
                  <a:t>Meaning</a:t>
                </a:r>
                <a:r>
                  <a:rPr lang="en-AU" dirty="0"/>
                  <a:t>: If a proposition is false, negating the negation brings us back to the original proposition.</a:t>
                </a:r>
              </a:p>
              <a:p>
                <a:r>
                  <a:rPr lang="en-AU" b="1" dirty="0"/>
                  <a:t>Example</a:t>
                </a:r>
                <a:r>
                  <a:rPr lang="en-AU" dirty="0"/>
                  <a:t>:</a:t>
                </a:r>
              </a:p>
              <a:p>
                <a:pPr lvl="1"/>
                <a:r>
                  <a:rPr lang="en-AU" dirty="0"/>
                  <a:t>If "It is not the case that it is not raining," then it must be raining.</a:t>
                </a:r>
              </a:p>
            </p:txBody>
          </p:sp>
        </mc:Choice>
        <mc:Fallback xmlns="">
          <p:sp>
            <p:nvSpPr>
              <p:cNvPr id="3" name="Content Placeholder 2">
                <a:extLst>
                  <a:ext uri="{FF2B5EF4-FFF2-40B4-BE49-F238E27FC236}">
                    <a16:creationId xmlns:a16="http://schemas.microsoft.com/office/drawing/2014/main" id="{4442FE31-115A-B3BD-8551-C8A80B2D4971}"/>
                  </a:ext>
                </a:extLst>
              </p:cNvPr>
              <p:cNvSpPr>
                <a:spLocks noGrp="1" noRot="1" noChangeAspect="1" noMove="1" noResize="1" noEditPoints="1" noAdjustHandles="1" noChangeArrowheads="1" noChangeShapeType="1" noTextEdit="1"/>
              </p:cNvSpPr>
              <p:nvPr>
                <p:ph idx="1"/>
              </p:nvPr>
            </p:nvSpPr>
            <p:spPr>
              <a:xfrm>
                <a:off x="474233" y="1371600"/>
                <a:ext cx="8229600" cy="4525963"/>
              </a:xfrm>
              <a:blipFill>
                <a:blip r:embed="rId2"/>
                <a:stretch>
                  <a:fillRect l="-1695" t="-1961" r="-3082" b="-67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37650A5-CF64-5C4F-5082-C5EAE606D017}"/>
              </a:ext>
            </a:extLst>
          </p:cNvPr>
          <p:cNvSpPr>
            <a:spLocks noGrp="1"/>
          </p:cNvSpPr>
          <p:nvPr>
            <p:ph type="sldNum" sz="quarter" idx="12"/>
          </p:nvPr>
        </p:nvSpPr>
        <p:spPr/>
        <p:txBody>
          <a:bodyPr/>
          <a:lstStyle/>
          <a:p>
            <a:pPr>
              <a:defRPr/>
            </a:pPr>
            <a:fld id="{3291FE5D-ED3C-0A4D-918F-5116AF3607A7}" type="slidenum">
              <a:rPr lang="en-US" altLang="en-US" smtClean="0"/>
              <a:pPr>
                <a:defRPr/>
              </a:pPr>
              <a:t>22</a:t>
            </a:fld>
            <a:endParaRPr lang="en-US" altLang="en-US"/>
          </a:p>
        </p:txBody>
      </p:sp>
    </p:spTree>
    <p:extLst>
      <p:ext uri="{BB962C8B-B14F-4D97-AF65-F5344CB8AC3E}">
        <p14:creationId xmlns:p14="http://schemas.microsoft.com/office/powerpoint/2010/main" val="406173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FFFE-8AA2-6A74-5DB9-68196163C838}"/>
              </a:ext>
            </a:extLst>
          </p:cNvPr>
          <p:cNvSpPr>
            <a:spLocks noGrp="1"/>
          </p:cNvSpPr>
          <p:nvPr>
            <p:ph type="title"/>
          </p:nvPr>
        </p:nvSpPr>
        <p:spPr/>
        <p:txBody>
          <a:bodyPr/>
          <a:lstStyle/>
          <a:p>
            <a:r>
              <a:rPr lang="en-AU" dirty="0"/>
              <a:t>Law of Idempotence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4E19B-0450-DA3B-58BE-3B0DCB6784DB}"/>
                  </a:ext>
                </a:extLst>
              </p:cNvPr>
              <p:cNvSpPr>
                <a:spLocks noGrp="1"/>
              </p:cNvSpPr>
              <p:nvPr>
                <p:ph idx="1"/>
              </p:nvPr>
            </p:nvSpPr>
            <p:spPr>
              <a:xfrm>
                <a:off x="457200" y="1371600"/>
                <a:ext cx="8229600" cy="4525963"/>
              </a:xfrm>
            </p:spPr>
            <p:txBody>
              <a:bodyPr/>
              <a:lstStyle/>
              <a:p>
                <a:r>
                  <a:rPr lang="en-AU" sz="2800" b="1" dirty="0"/>
                  <a:t>Statement</a:t>
                </a:r>
                <a:r>
                  <a:rPr lang="en-AU" sz="2800" dirty="0"/>
                  <a:t>: "A statement conjoined or disjoined with itself is logically equivalent to the original statement."</a:t>
                </a:r>
              </a:p>
              <a:p>
                <a:r>
                  <a:rPr lang="en-AU" sz="2800" b="1" dirty="0"/>
                  <a:t>Formal Expression</a:t>
                </a:r>
                <a:r>
                  <a:rPr lang="en-AU" sz="2800" dirty="0"/>
                  <a:t>:</a:t>
                </a:r>
              </a:p>
              <a:p>
                <a:pPr marL="457200" lvl="1" indent="0">
                  <a:buNone/>
                </a:pP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r>
                  <a:rPr lang="en-AU" sz="2400" dirty="0"/>
                  <a:t>(Conjunction)</a:t>
                </a:r>
              </a:p>
              <a:p>
                <a:pPr marL="457200" lvl="1" indent="0">
                  <a:buNone/>
                </a:pP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r>
                  <a:rPr lang="en-AU" sz="2400" dirty="0"/>
                  <a:t>(Disjunction)</a:t>
                </a:r>
              </a:p>
              <a:p>
                <a:r>
                  <a:rPr lang="en-AU" sz="2800" b="1" dirty="0"/>
                  <a:t>Meaning</a:t>
                </a:r>
                <a:r>
                  <a:rPr lang="en-AU" sz="2800" dirty="0"/>
                  <a:t>: Adding the same statement multiple times doesn't change its truth value.</a:t>
                </a:r>
              </a:p>
              <a:p>
                <a:r>
                  <a:rPr lang="en-AU" sz="2800" b="1" dirty="0"/>
                  <a:t>Example</a:t>
                </a:r>
                <a:r>
                  <a:rPr lang="en-AU" sz="2800" dirty="0"/>
                  <a:t>:</a:t>
                </a:r>
              </a:p>
              <a:p>
                <a:pPr lvl="1"/>
                <a:r>
                  <a:rPr lang="en-AU" sz="2400" dirty="0"/>
                  <a:t>If "It is raining and it is raining," it's just the same as "It is raining."</a:t>
                </a:r>
              </a:p>
            </p:txBody>
          </p:sp>
        </mc:Choice>
        <mc:Fallback xmlns="">
          <p:sp>
            <p:nvSpPr>
              <p:cNvPr id="3" name="Content Placeholder 2">
                <a:extLst>
                  <a:ext uri="{FF2B5EF4-FFF2-40B4-BE49-F238E27FC236}">
                    <a16:creationId xmlns:a16="http://schemas.microsoft.com/office/drawing/2014/main" id="{DAD4E19B-0450-DA3B-58BE-3B0DCB6784DB}"/>
                  </a:ext>
                </a:extLst>
              </p:cNvPr>
              <p:cNvSpPr>
                <a:spLocks noGrp="1" noRot="1" noChangeAspect="1" noMove="1" noResize="1" noEditPoints="1" noAdjustHandles="1" noChangeArrowheads="1" noChangeShapeType="1" noTextEdit="1"/>
              </p:cNvSpPr>
              <p:nvPr>
                <p:ph idx="1"/>
              </p:nvPr>
            </p:nvSpPr>
            <p:spPr>
              <a:xfrm>
                <a:off x="457200" y="1371600"/>
                <a:ext cx="8229600" cy="4525963"/>
              </a:xfrm>
              <a:blipFill>
                <a:blip r:embed="rId2"/>
                <a:stretch>
                  <a:fillRect l="-1389" t="-1681" r="-1852" b="-13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D95665-1F6B-4A9A-56E6-945257AF7DFF}"/>
              </a:ext>
            </a:extLst>
          </p:cNvPr>
          <p:cNvSpPr>
            <a:spLocks noGrp="1"/>
          </p:cNvSpPr>
          <p:nvPr>
            <p:ph type="sldNum" sz="quarter" idx="12"/>
          </p:nvPr>
        </p:nvSpPr>
        <p:spPr/>
        <p:txBody>
          <a:bodyPr/>
          <a:lstStyle/>
          <a:p>
            <a:pPr>
              <a:defRPr/>
            </a:pPr>
            <a:fld id="{3291FE5D-ED3C-0A4D-918F-5116AF3607A7}" type="slidenum">
              <a:rPr lang="en-US" altLang="en-US" smtClean="0"/>
              <a:pPr>
                <a:defRPr/>
              </a:pPr>
              <a:t>23</a:t>
            </a:fld>
            <a:endParaRPr lang="en-US" altLang="en-US"/>
          </a:p>
        </p:txBody>
      </p:sp>
    </p:spTree>
    <p:extLst>
      <p:ext uri="{BB962C8B-B14F-4D97-AF65-F5344CB8AC3E}">
        <p14:creationId xmlns:p14="http://schemas.microsoft.com/office/powerpoint/2010/main" val="61552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E493-105E-B841-B783-E91A131916C1}"/>
              </a:ext>
            </a:extLst>
          </p:cNvPr>
          <p:cNvSpPr>
            <a:spLocks noGrp="1"/>
          </p:cNvSpPr>
          <p:nvPr>
            <p:ph type="title"/>
          </p:nvPr>
        </p:nvSpPr>
        <p:spPr/>
        <p:txBody>
          <a:bodyPr/>
          <a:lstStyle/>
          <a:p>
            <a:r>
              <a:rPr lang="en-AU" dirty="0"/>
              <a:t>Law of Contradiction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99188D-C2BA-0BE6-8DF6-AB1BA9300558}"/>
                  </a:ext>
                </a:extLst>
              </p:cNvPr>
              <p:cNvSpPr>
                <a:spLocks noGrp="1"/>
              </p:cNvSpPr>
              <p:nvPr>
                <p:ph idx="1"/>
              </p:nvPr>
            </p:nvSpPr>
            <p:spPr/>
            <p:txBody>
              <a:bodyPr/>
              <a:lstStyle/>
              <a:p>
                <a:r>
                  <a:rPr lang="en-AU" sz="2800" b="1" dirty="0"/>
                  <a:t>Statement</a:t>
                </a:r>
                <a:r>
                  <a:rPr lang="en-AU" sz="2800" dirty="0"/>
                  <a:t>: "A contradiction implies any statement."</a:t>
                </a:r>
              </a:p>
              <a:p>
                <a:pPr lvl="1"/>
                <a:r>
                  <a:rPr lang="en-AU" sz="2400" b="1" dirty="0"/>
                  <a:t>Formal Expression</a:t>
                </a:r>
                <a:r>
                  <a:rPr lang="en-AU" sz="2400" dirty="0"/>
                  <a:t>: </a:t>
                </a:r>
                <a14:m>
                  <m:oMath xmlns:m="http://schemas.openxmlformats.org/officeDocument/2006/math">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𝐴</m:t>
                        </m:r>
                      </m:e>
                    </m:d>
                    <m:r>
                      <a:rPr lang="ur-PK" sz="2400">
                        <a:latin typeface="Cambria Math" panose="02040503050406030204" pitchFamily="18" charset="0"/>
                      </a:rPr>
                      <m:t>→</m:t>
                    </m:r>
                    <m:r>
                      <a:rPr lang="ur-PK" sz="2400" i="1">
                        <a:latin typeface="Cambria Math" panose="02040503050406030204" pitchFamily="18" charset="0"/>
                      </a:rPr>
                      <m:t>𝐵</m:t>
                    </m:r>
                  </m:oMath>
                </a14:m>
                <a:endParaRPr lang="ur-PK" sz="2400" dirty="0"/>
              </a:p>
              <a:p>
                <a:r>
                  <a:rPr lang="en-AU" sz="2800" b="1" dirty="0"/>
                  <a:t>Meaning</a:t>
                </a:r>
                <a:r>
                  <a:rPr lang="en-AU" sz="2800" dirty="0"/>
                  <a:t>: If you can prove a contradiction, you can logically deduce any proposition.</a:t>
                </a:r>
              </a:p>
              <a:p>
                <a:r>
                  <a:rPr lang="en-AU" sz="2800" b="1" dirty="0"/>
                  <a:t>Example</a:t>
                </a:r>
                <a:r>
                  <a:rPr lang="en-AU" sz="2800" dirty="0"/>
                  <a:t>:</a:t>
                </a:r>
              </a:p>
              <a:p>
                <a:r>
                  <a:rPr lang="en-AU" sz="2800" dirty="0"/>
                  <a:t>If we assume both "It is raining" and "It is not raining," we can deduce any statement, like "The moon is made of cheese."</a:t>
                </a:r>
              </a:p>
            </p:txBody>
          </p:sp>
        </mc:Choice>
        <mc:Fallback xmlns="">
          <p:sp>
            <p:nvSpPr>
              <p:cNvPr id="3" name="Content Placeholder 2">
                <a:extLst>
                  <a:ext uri="{FF2B5EF4-FFF2-40B4-BE49-F238E27FC236}">
                    <a16:creationId xmlns:a16="http://schemas.microsoft.com/office/drawing/2014/main" id="{B399188D-C2BA-0BE6-8DF6-AB1BA9300558}"/>
                  </a:ext>
                </a:extLst>
              </p:cNvPr>
              <p:cNvSpPr>
                <a:spLocks noGrp="1" noRot="1" noChangeAspect="1" noMove="1" noResize="1" noEditPoints="1" noAdjustHandles="1" noChangeArrowheads="1" noChangeShapeType="1" noTextEdit="1"/>
              </p:cNvSpPr>
              <p:nvPr>
                <p:ph idx="1"/>
              </p:nvPr>
            </p:nvSpPr>
            <p:spPr>
              <a:blipFill>
                <a:blip r:embed="rId2"/>
                <a:stretch>
                  <a:fillRect l="-1389" t="-1681" r="-27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52897B-D2AB-6244-6EC3-B1EAF7415970}"/>
              </a:ext>
            </a:extLst>
          </p:cNvPr>
          <p:cNvSpPr>
            <a:spLocks noGrp="1"/>
          </p:cNvSpPr>
          <p:nvPr>
            <p:ph type="sldNum" sz="quarter" idx="12"/>
          </p:nvPr>
        </p:nvSpPr>
        <p:spPr/>
        <p:txBody>
          <a:bodyPr/>
          <a:lstStyle/>
          <a:p>
            <a:pPr>
              <a:defRPr/>
            </a:pPr>
            <a:fld id="{3291FE5D-ED3C-0A4D-918F-5116AF3607A7}" type="slidenum">
              <a:rPr lang="en-US" altLang="en-US" smtClean="0"/>
              <a:pPr>
                <a:defRPr/>
              </a:pPr>
              <a:t>24</a:t>
            </a:fld>
            <a:endParaRPr lang="en-US" altLang="en-US"/>
          </a:p>
        </p:txBody>
      </p:sp>
    </p:spTree>
    <p:extLst>
      <p:ext uri="{BB962C8B-B14F-4D97-AF65-F5344CB8AC3E}">
        <p14:creationId xmlns:p14="http://schemas.microsoft.com/office/powerpoint/2010/main" val="250194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71F3-BDD9-9B0B-C3BB-CB6AE9EBEFAC}"/>
              </a:ext>
            </a:extLst>
          </p:cNvPr>
          <p:cNvSpPr>
            <a:spLocks noGrp="1"/>
          </p:cNvSpPr>
          <p:nvPr>
            <p:ph type="title"/>
          </p:nvPr>
        </p:nvSpPr>
        <p:spPr/>
        <p:txBody>
          <a:bodyPr/>
          <a:lstStyle/>
          <a:p>
            <a:r>
              <a:rPr lang="en-AU" dirty="0"/>
              <a:t>De Morgan’s Laws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BD432C-27E4-8477-8C15-98E2098420F0}"/>
                  </a:ext>
                </a:extLst>
              </p:cNvPr>
              <p:cNvSpPr>
                <a:spLocks noGrp="1"/>
              </p:cNvSpPr>
              <p:nvPr>
                <p:ph idx="1"/>
              </p:nvPr>
            </p:nvSpPr>
            <p:spPr/>
            <p:txBody>
              <a:bodyPr/>
              <a:lstStyle/>
              <a:p>
                <a:r>
                  <a:rPr lang="en-AU" sz="2400" b="1" dirty="0"/>
                  <a:t>Statement</a:t>
                </a:r>
                <a:r>
                  <a:rPr lang="en-AU" sz="2400" dirty="0"/>
                  <a:t>: De Morgan’s laws describe how negation interacts with logical connectives.</a:t>
                </a:r>
              </a:p>
              <a:p>
                <a:r>
                  <a:rPr lang="en-AU" sz="2400" b="1" dirty="0"/>
                  <a:t>Formal Expressions</a:t>
                </a:r>
                <a:r>
                  <a:rPr lang="en-AU" sz="2400" dirty="0"/>
                  <a:t>:</a:t>
                </a:r>
              </a:p>
              <a:p>
                <a:pPr lvl="1">
                  <a:buFont typeface="Wingdings" pitchFamily="2" charset="2"/>
                  <a:buChar char="v"/>
                </a:pPr>
                <a14:m>
                  <m:oMath xmlns:m="http://schemas.openxmlformats.org/officeDocument/2006/math">
                    <m:r>
                      <a:rPr lang="en-AU"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e>
                    </m:d>
                    <m:r>
                      <a:rPr lang="ur-PK" sz="2000">
                        <a:latin typeface="Cambria Math" panose="02040503050406030204" pitchFamily="18" charset="0"/>
                      </a:rPr>
                      <m:t>=¬</m:t>
                    </m:r>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oMath>
                </a14:m>
                <a:endParaRPr lang="ur-PK" sz="2000" dirty="0"/>
              </a:p>
              <a:p>
                <a:pPr lvl="1">
                  <a:buFont typeface="Wingdings" pitchFamily="2" charset="2"/>
                  <a:buChar char="v"/>
                </a:pPr>
                <a14:m>
                  <m:oMath xmlns:m="http://schemas.openxmlformats.org/officeDocument/2006/math">
                    <m:r>
                      <a:rPr lang="ur-PK"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e>
                    </m:d>
                    <m:r>
                      <a:rPr lang="ur-PK" sz="2000">
                        <a:latin typeface="Cambria Math" panose="02040503050406030204" pitchFamily="18" charset="0"/>
                      </a:rPr>
                      <m:t>=¬</m:t>
                    </m:r>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oMath>
                </a14:m>
                <a:endParaRPr lang="ur-PK" sz="2000" dirty="0"/>
              </a:p>
              <a:p>
                <a:r>
                  <a:rPr lang="en-AU" sz="2400" b="1" dirty="0"/>
                  <a:t>Meaning</a:t>
                </a:r>
                <a:r>
                  <a:rPr lang="en-AU" sz="2400" dirty="0"/>
                  <a:t>: The negation of a conjunction is the disjunction of the negations, and vice versa.</a:t>
                </a:r>
              </a:p>
              <a:p>
                <a:r>
                  <a:rPr lang="en-AU" sz="2400" b="1" dirty="0"/>
                  <a:t>Example</a:t>
                </a:r>
                <a:r>
                  <a:rPr lang="en-AU" sz="2400" dirty="0"/>
                  <a:t>:</a:t>
                </a:r>
              </a:p>
              <a:p>
                <a:pPr lvl="1">
                  <a:buFont typeface="Wingdings" pitchFamily="2" charset="2"/>
                  <a:buChar char="v"/>
                </a:pPr>
                <a14:m>
                  <m:oMath xmlns:m="http://schemas.openxmlformats.org/officeDocument/2006/math">
                    <m:r>
                      <a:rPr lang="en-AU"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𝑃</m:t>
                        </m:r>
                        <m:r>
                          <a:rPr lang="ur-PK" sz="2000">
                            <a:latin typeface="Cambria Math" panose="02040503050406030204" pitchFamily="18" charset="0"/>
                          </a:rPr>
                          <m:t>∧</m:t>
                        </m:r>
                        <m:r>
                          <a:rPr lang="ur-PK" sz="2000" i="1">
                            <a:latin typeface="Cambria Math" panose="02040503050406030204" pitchFamily="18" charset="0"/>
                          </a:rPr>
                          <m:t>𝑄</m:t>
                        </m:r>
                      </m:e>
                    </m:d>
                    <m:r>
                      <a:rPr lang="ur-PK" sz="2000">
                        <a:latin typeface="Cambria Math" panose="02040503050406030204" pitchFamily="18" charset="0"/>
                      </a:rPr>
                      <m:t>=¬</m:t>
                    </m:r>
                    <m:r>
                      <a:rPr lang="ur-PK" sz="2000" i="1">
                        <a:latin typeface="Cambria Math" panose="02040503050406030204" pitchFamily="18" charset="0"/>
                      </a:rPr>
                      <m:t>𝑃</m:t>
                    </m:r>
                    <m:r>
                      <a:rPr lang="ur-PK" sz="2000">
                        <a:latin typeface="Cambria Math" panose="02040503050406030204" pitchFamily="18" charset="0"/>
                      </a:rPr>
                      <m:t>∨¬</m:t>
                    </m:r>
                    <m:r>
                      <a:rPr lang="ur-PK" sz="2000" i="1">
                        <a:latin typeface="Cambria Math" panose="02040503050406030204" pitchFamily="18" charset="0"/>
                      </a:rPr>
                      <m:t>𝑄</m:t>
                    </m:r>
                  </m:oMath>
                </a14:m>
                <a:endParaRPr lang="ur-PK" sz="2000" dirty="0"/>
              </a:p>
              <a:p>
                <a:pPr lvl="1">
                  <a:buFont typeface="Wingdings" pitchFamily="2" charset="2"/>
                  <a:buChar char="v"/>
                </a:pPr>
                <a:r>
                  <a:rPr lang="ur-PK" sz="2000" dirty="0"/>
                  <a:t>"</a:t>
                </a:r>
                <a:r>
                  <a:rPr lang="en-AU" sz="2000" dirty="0"/>
                  <a:t>It is not true that both John is tall and Ken is short" means "John is not tall or Ken is not short."</a:t>
                </a:r>
              </a:p>
            </p:txBody>
          </p:sp>
        </mc:Choice>
        <mc:Fallback xmlns="">
          <p:sp>
            <p:nvSpPr>
              <p:cNvPr id="3" name="Content Placeholder 2">
                <a:extLst>
                  <a:ext uri="{FF2B5EF4-FFF2-40B4-BE49-F238E27FC236}">
                    <a16:creationId xmlns:a16="http://schemas.microsoft.com/office/drawing/2014/main" id="{06BD432C-27E4-8477-8C15-98E2098420F0}"/>
                  </a:ext>
                </a:extLst>
              </p:cNvPr>
              <p:cNvSpPr>
                <a:spLocks noGrp="1" noRot="1" noChangeAspect="1" noMove="1" noResize="1" noEditPoints="1" noAdjustHandles="1" noChangeArrowheads="1" noChangeShapeType="1" noTextEdit="1"/>
              </p:cNvSpPr>
              <p:nvPr>
                <p:ph idx="1"/>
              </p:nvPr>
            </p:nvSpPr>
            <p:spPr>
              <a:blipFill>
                <a:blip r:embed="rId2"/>
                <a:stretch>
                  <a:fillRect l="-1080" t="-1401" r="-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76B6F0-D0D1-873F-B7FF-259C29A6272D}"/>
              </a:ext>
            </a:extLst>
          </p:cNvPr>
          <p:cNvSpPr>
            <a:spLocks noGrp="1"/>
          </p:cNvSpPr>
          <p:nvPr>
            <p:ph type="sldNum" sz="quarter" idx="12"/>
          </p:nvPr>
        </p:nvSpPr>
        <p:spPr/>
        <p:txBody>
          <a:bodyPr/>
          <a:lstStyle/>
          <a:p>
            <a:pPr>
              <a:defRPr/>
            </a:pPr>
            <a:fld id="{3291FE5D-ED3C-0A4D-918F-5116AF3607A7}" type="slidenum">
              <a:rPr lang="en-US" altLang="en-US" smtClean="0"/>
              <a:pPr>
                <a:defRPr/>
              </a:pPr>
              <a:t>25</a:t>
            </a:fld>
            <a:endParaRPr lang="en-US" altLang="en-US"/>
          </a:p>
        </p:txBody>
      </p:sp>
    </p:spTree>
    <p:extLst>
      <p:ext uri="{BB962C8B-B14F-4D97-AF65-F5344CB8AC3E}">
        <p14:creationId xmlns:p14="http://schemas.microsoft.com/office/powerpoint/2010/main" val="17496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DFA3-59C3-4258-D155-55EE9AB514EA}"/>
              </a:ext>
            </a:extLst>
          </p:cNvPr>
          <p:cNvSpPr>
            <a:spLocks noGrp="1"/>
          </p:cNvSpPr>
          <p:nvPr>
            <p:ph type="title"/>
          </p:nvPr>
        </p:nvSpPr>
        <p:spPr>
          <a:xfrm>
            <a:off x="457200" y="457200"/>
            <a:ext cx="8229600" cy="1143000"/>
          </a:xfrm>
        </p:spPr>
        <p:txBody>
          <a:bodyPr/>
          <a:lstStyle/>
          <a:p>
            <a:r>
              <a:rPr lang="en-AU" dirty="0"/>
              <a:t>Law of Implication (Transitivity of Implication)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7C3431-0AB2-ED90-0320-F1CC332AB886}"/>
                  </a:ext>
                </a:extLst>
              </p:cNvPr>
              <p:cNvSpPr>
                <a:spLocks noGrp="1"/>
              </p:cNvSpPr>
              <p:nvPr>
                <p:ph idx="1"/>
              </p:nvPr>
            </p:nvSpPr>
            <p:spPr>
              <a:xfrm>
                <a:off x="457200" y="2103437"/>
                <a:ext cx="8229600" cy="4525963"/>
              </a:xfrm>
            </p:spPr>
            <p:txBody>
              <a:bodyPr/>
              <a:lstStyle/>
              <a:p>
                <a:r>
                  <a:rPr lang="en-AU" sz="2800" b="1" dirty="0"/>
                  <a:t>Statement</a:t>
                </a:r>
                <a:r>
                  <a:rPr lang="en-AU" sz="2800" dirty="0"/>
                  <a:t>: "If A implies B, and B implies C, then A implies C."</a:t>
                </a:r>
              </a:p>
              <a:p>
                <a:pPr lvl="1"/>
                <a:r>
                  <a:rPr lang="en-AU" sz="2400" b="1" dirty="0"/>
                  <a:t>Formal Expression</a:t>
                </a:r>
                <a:r>
                  <a:rPr lang="en-AU" sz="2400" dirty="0"/>
                  <a:t>: </a:t>
                </a:r>
                <a14:m>
                  <m:oMath xmlns:m="http://schemas.openxmlformats.org/officeDocument/2006/math">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𝐵</m:t>
                        </m:r>
                      </m:e>
                    </m:d>
                    <m:r>
                      <a:rPr lang="ur-PK" sz="2400">
                        <a:latin typeface="Cambria Math" panose="02040503050406030204" pitchFamily="18" charset="0"/>
                      </a:rPr>
                      <m:t>∧</m:t>
                    </m:r>
                    <m:d>
                      <m:dPr>
                        <m:ctrlPr>
                          <a:rPr lang="ur-PK" sz="2400" i="1">
                            <a:latin typeface="Cambria Math" panose="02040503050406030204" pitchFamily="18" charset="0"/>
                          </a:rPr>
                        </m:ctrlPr>
                      </m:dPr>
                      <m:e>
                        <m:r>
                          <a:rPr lang="ur-PK" sz="2400" i="1">
                            <a:latin typeface="Cambria Math" panose="02040503050406030204" pitchFamily="18" charset="0"/>
                          </a:rPr>
                          <m:t>𝐵</m:t>
                        </m:r>
                        <m:r>
                          <a:rPr lang="ur-PK" sz="2400">
                            <a:latin typeface="Cambria Math" panose="02040503050406030204" pitchFamily="18" charset="0"/>
                          </a:rPr>
                          <m:t>→</m:t>
                        </m:r>
                        <m:r>
                          <a:rPr lang="ur-PK" sz="2400" i="1">
                            <a:latin typeface="Cambria Math" panose="02040503050406030204" pitchFamily="18" charset="0"/>
                          </a:rPr>
                          <m:t>𝐶</m:t>
                        </m:r>
                      </m:e>
                    </m:d>
                    <m:r>
                      <a:rPr lang="ur-PK" sz="2400">
                        <a:latin typeface="Cambria Math" panose="02040503050406030204" pitchFamily="18" charset="0"/>
                      </a:rPr>
                      <m:t>→</m:t>
                    </m:r>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𝐶</m:t>
                        </m:r>
                      </m:e>
                    </m:d>
                  </m:oMath>
                </a14:m>
                <a:endParaRPr lang="ur-PK" sz="2400" dirty="0"/>
              </a:p>
              <a:p>
                <a:r>
                  <a:rPr lang="en-AU" sz="2800" b="1" dirty="0"/>
                  <a:t>Meaning</a:t>
                </a:r>
                <a:r>
                  <a:rPr lang="en-AU" sz="2800" dirty="0"/>
                  <a:t>: If A implies B, and B implies C, then A must also imply C.</a:t>
                </a:r>
              </a:p>
              <a:p>
                <a:r>
                  <a:rPr lang="en-AU" sz="2800" b="1" dirty="0"/>
                  <a:t>Example</a:t>
                </a:r>
                <a:r>
                  <a:rPr lang="en-AU" sz="2800" dirty="0"/>
                  <a:t>:</a:t>
                </a:r>
              </a:p>
              <a:p>
                <a:pPr lvl="1"/>
                <a:r>
                  <a:rPr lang="en-AU" sz="2400" dirty="0"/>
                  <a:t>If "If it rains, the ground will be wet" and "If the ground is wet, there will be puddles," then "If it rains, there will be puddles."</a:t>
                </a:r>
              </a:p>
            </p:txBody>
          </p:sp>
        </mc:Choice>
        <mc:Fallback xmlns="">
          <p:sp>
            <p:nvSpPr>
              <p:cNvPr id="3" name="Content Placeholder 2">
                <a:extLst>
                  <a:ext uri="{FF2B5EF4-FFF2-40B4-BE49-F238E27FC236}">
                    <a16:creationId xmlns:a16="http://schemas.microsoft.com/office/drawing/2014/main" id="{A77C3431-0AB2-ED90-0320-F1CC332AB886}"/>
                  </a:ext>
                </a:extLst>
              </p:cNvPr>
              <p:cNvSpPr>
                <a:spLocks noGrp="1" noRot="1" noChangeAspect="1" noMove="1" noResize="1" noEditPoints="1" noAdjustHandles="1" noChangeArrowheads="1" noChangeShapeType="1" noTextEdit="1"/>
              </p:cNvSpPr>
              <p:nvPr>
                <p:ph idx="1"/>
              </p:nvPr>
            </p:nvSpPr>
            <p:spPr>
              <a:xfrm>
                <a:off x="457200" y="2103437"/>
                <a:ext cx="8229600" cy="4525963"/>
              </a:xfrm>
              <a:blipFill>
                <a:blip r:embed="rId2"/>
                <a:stretch>
                  <a:fillRect l="-1389" t="-1397" r="-23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D54053-D39E-8BDA-D1E0-F29094106FF2}"/>
              </a:ext>
            </a:extLst>
          </p:cNvPr>
          <p:cNvSpPr>
            <a:spLocks noGrp="1"/>
          </p:cNvSpPr>
          <p:nvPr>
            <p:ph type="sldNum" sz="quarter" idx="12"/>
          </p:nvPr>
        </p:nvSpPr>
        <p:spPr/>
        <p:txBody>
          <a:bodyPr/>
          <a:lstStyle/>
          <a:p>
            <a:pPr>
              <a:defRPr/>
            </a:pPr>
            <a:fld id="{3291FE5D-ED3C-0A4D-918F-5116AF3607A7}" type="slidenum">
              <a:rPr lang="en-US" altLang="en-US" smtClean="0"/>
              <a:pPr>
                <a:defRPr/>
              </a:pPr>
              <a:t>26</a:t>
            </a:fld>
            <a:endParaRPr lang="en-US" altLang="en-US"/>
          </a:p>
        </p:txBody>
      </p:sp>
    </p:spTree>
    <p:extLst>
      <p:ext uri="{BB962C8B-B14F-4D97-AF65-F5344CB8AC3E}">
        <p14:creationId xmlns:p14="http://schemas.microsoft.com/office/powerpoint/2010/main" val="397048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3011-4D59-4DBC-35ED-6EEF11F353F2}"/>
              </a:ext>
            </a:extLst>
          </p:cNvPr>
          <p:cNvSpPr>
            <a:spLocks noGrp="1"/>
          </p:cNvSpPr>
          <p:nvPr>
            <p:ph type="title"/>
          </p:nvPr>
        </p:nvSpPr>
        <p:spPr/>
        <p:txBody>
          <a:bodyPr/>
          <a:lstStyle/>
          <a:p>
            <a:r>
              <a:rPr lang="en-AU" dirty="0"/>
              <a:t>Associative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FDF4A6-6B0D-DC9A-60C7-8599B026C100}"/>
                  </a:ext>
                </a:extLst>
              </p:cNvPr>
              <p:cNvSpPr>
                <a:spLocks noGrp="1"/>
              </p:cNvSpPr>
              <p:nvPr>
                <p:ph idx="1"/>
              </p:nvPr>
            </p:nvSpPr>
            <p:spPr/>
            <p:txBody>
              <a:bodyPr/>
              <a:lstStyle/>
              <a:p>
                <a:pPr marL="0" indent="0">
                  <a:buNone/>
                </a:pPr>
                <a:r>
                  <a:rPr lang="en-AU" b="1" dirty="0"/>
                  <a:t>AND Operation</a:t>
                </a:r>
              </a:p>
              <a:p>
                <a:pPr lvl="1">
                  <a:buFont typeface="Wingdings" pitchFamily="2" charset="2"/>
                  <a:buChar char="v"/>
                </a:pPr>
                <a:r>
                  <a:rPr lang="en-AU" b="1" dirty="0"/>
                  <a:t>Statement</a:t>
                </a:r>
                <a:r>
                  <a:rPr lang="en-AU" dirty="0"/>
                  <a:t>: The grouping of variables does not affect the result of the AND operation.</a:t>
                </a:r>
              </a:p>
              <a:p>
                <a:pPr lvl="1">
                  <a:buFont typeface="Wingdings" pitchFamily="2" charset="2"/>
                  <a:buChar char="v"/>
                </a:pPr>
                <a14:m>
                  <m:oMath xmlns:m="http://schemas.openxmlformats.org/officeDocument/2006/math">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𝐵</m:t>
                        </m:r>
                      </m:e>
                    </m:d>
                    <m:r>
                      <a:rPr lang="ur-PK">
                        <a:latin typeface="Cambria Math" panose="02040503050406030204" pitchFamily="18" charset="0"/>
                      </a:rPr>
                      <m:t>∧</m:t>
                    </m:r>
                    <m:r>
                      <a:rPr lang="ur-PK" i="1">
                        <a:latin typeface="Cambria Math" panose="02040503050406030204" pitchFamily="18" charset="0"/>
                      </a:rPr>
                      <m:t>𝐶</m:t>
                    </m:r>
                    <m:r>
                      <a:rPr lang="ur-PK">
                        <a:latin typeface="Cambria Math" panose="02040503050406030204" pitchFamily="18" charset="0"/>
                      </a:rPr>
                      <m:t>=</m:t>
                    </m:r>
                    <m:r>
                      <a:rPr lang="ur-PK" i="1">
                        <a:latin typeface="Cambria Math" panose="02040503050406030204" pitchFamily="18" charset="0"/>
                      </a:rPr>
                      <m:t>𝐴</m:t>
                    </m:r>
                    <m:r>
                      <a:rPr lang="ur-PK">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𝐵</m:t>
                        </m:r>
                        <m:r>
                          <a:rPr lang="ur-PK">
                            <a:latin typeface="Cambria Math" panose="02040503050406030204" pitchFamily="18" charset="0"/>
                          </a:rPr>
                          <m:t>∧</m:t>
                        </m:r>
                        <m:r>
                          <a:rPr lang="ur-PK" i="1">
                            <a:latin typeface="Cambria Math" panose="02040503050406030204" pitchFamily="18" charset="0"/>
                          </a:rPr>
                          <m:t>𝐶</m:t>
                        </m:r>
                      </m:e>
                    </m:d>
                  </m:oMath>
                </a14:m>
                <a:endParaRPr lang="en-AU" dirty="0"/>
              </a:p>
              <a:p>
                <a:pPr lvl="1"/>
                <a:endParaRPr lang="ur-PK" dirty="0"/>
              </a:p>
              <a:p>
                <a:pPr marL="0" indent="0">
                  <a:buNone/>
                </a:pPr>
                <a:r>
                  <a:rPr lang="en-AU" b="1" dirty="0"/>
                  <a:t>OR Operation</a:t>
                </a:r>
              </a:p>
              <a:p>
                <a:pPr lvl="1">
                  <a:buFont typeface="Wingdings" pitchFamily="2" charset="2"/>
                  <a:buChar char="v"/>
                </a:pPr>
                <a:r>
                  <a:rPr lang="en-AU" b="1" dirty="0"/>
                  <a:t>Statement</a:t>
                </a:r>
                <a:r>
                  <a:rPr lang="en-AU" dirty="0"/>
                  <a:t>: The grouping of variables does not affect the result of the OR operation.</a:t>
                </a:r>
              </a:p>
              <a:p>
                <a:pPr lvl="1">
                  <a:buFont typeface="Wingdings" pitchFamily="2" charset="2"/>
                  <a:buChar char="v"/>
                </a:pPr>
                <a14:m>
                  <m:oMath xmlns:m="http://schemas.openxmlformats.org/officeDocument/2006/math">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𝐵</m:t>
                        </m:r>
                      </m:e>
                    </m:d>
                    <m:r>
                      <a:rPr lang="ur-PK">
                        <a:latin typeface="Cambria Math" panose="02040503050406030204" pitchFamily="18" charset="0"/>
                      </a:rPr>
                      <m:t>∨</m:t>
                    </m:r>
                    <m:r>
                      <a:rPr lang="ur-PK" i="1">
                        <a:latin typeface="Cambria Math" panose="02040503050406030204" pitchFamily="18" charset="0"/>
                      </a:rPr>
                      <m:t>𝐶</m:t>
                    </m:r>
                    <m:r>
                      <a:rPr lang="ur-PK">
                        <a:latin typeface="Cambria Math" panose="02040503050406030204" pitchFamily="18" charset="0"/>
                      </a:rPr>
                      <m:t>=</m:t>
                    </m:r>
                    <m:r>
                      <a:rPr lang="ur-PK" i="1">
                        <a:latin typeface="Cambria Math" panose="02040503050406030204" pitchFamily="18" charset="0"/>
                      </a:rPr>
                      <m:t>𝐴</m:t>
                    </m:r>
                    <m:r>
                      <a:rPr lang="ur-PK">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𝐵</m:t>
                        </m:r>
                        <m:r>
                          <a:rPr lang="ur-PK">
                            <a:latin typeface="Cambria Math" panose="02040503050406030204" pitchFamily="18" charset="0"/>
                          </a:rPr>
                          <m:t>∨</m:t>
                        </m:r>
                        <m:r>
                          <a:rPr lang="ur-PK" i="1">
                            <a:latin typeface="Cambria Math" panose="02040503050406030204" pitchFamily="18" charset="0"/>
                          </a:rPr>
                          <m:t>𝐶</m:t>
                        </m:r>
                      </m:e>
                    </m:d>
                  </m:oMath>
                </a14:m>
                <a:endParaRPr lang="ur-PK" dirty="0"/>
              </a:p>
            </p:txBody>
          </p:sp>
        </mc:Choice>
        <mc:Fallback xmlns="">
          <p:sp>
            <p:nvSpPr>
              <p:cNvPr id="3" name="Content Placeholder 2">
                <a:extLst>
                  <a:ext uri="{FF2B5EF4-FFF2-40B4-BE49-F238E27FC236}">
                    <a16:creationId xmlns:a16="http://schemas.microsoft.com/office/drawing/2014/main" id="{E9FDF4A6-6B0D-DC9A-60C7-8599B026C100}"/>
                  </a:ext>
                </a:extLst>
              </p:cNvPr>
              <p:cNvSpPr>
                <a:spLocks noGrp="1" noRot="1" noChangeAspect="1" noMove="1" noResize="1" noEditPoints="1" noAdjustHandles="1" noChangeArrowheads="1" noChangeShapeType="1" noTextEdit="1"/>
              </p:cNvSpPr>
              <p:nvPr>
                <p:ph idx="1"/>
              </p:nvPr>
            </p:nvSpPr>
            <p:spPr>
              <a:blipFill>
                <a:blip r:embed="rId2"/>
                <a:stretch>
                  <a:fillRect l="-1852" t="-1681" b="-4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98FB92-7DDD-9526-4393-2F5022879478}"/>
              </a:ext>
            </a:extLst>
          </p:cNvPr>
          <p:cNvSpPr>
            <a:spLocks noGrp="1"/>
          </p:cNvSpPr>
          <p:nvPr>
            <p:ph type="sldNum" sz="quarter" idx="12"/>
          </p:nvPr>
        </p:nvSpPr>
        <p:spPr/>
        <p:txBody>
          <a:bodyPr/>
          <a:lstStyle/>
          <a:p>
            <a:pPr>
              <a:defRPr/>
            </a:pPr>
            <a:fld id="{3291FE5D-ED3C-0A4D-918F-5116AF3607A7}" type="slidenum">
              <a:rPr lang="en-US" altLang="en-US" smtClean="0"/>
              <a:pPr>
                <a:defRPr/>
              </a:pPr>
              <a:t>27</a:t>
            </a:fld>
            <a:endParaRPr lang="en-US" altLang="en-US"/>
          </a:p>
        </p:txBody>
      </p:sp>
    </p:spTree>
    <p:extLst>
      <p:ext uri="{BB962C8B-B14F-4D97-AF65-F5344CB8AC3E}">
        <p14:creationId xmlns:p14="http://schemas.microsoft.com/office/powerpoint/2010/main" val="322594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3D28-F072-B4D4-75C5-99568502C033}"/>
              </a:ext>
            </a:extLst>
          </p:cNvPr>
          <p:cNvSpPr>
            <a:spLocks noGrp="1"/>
          </p:cNvSpPr>
          <p:nvPr>
            <p:ph type="title"/>
          </p:nvPr>
        </p:nvSpPr>
        <p:spPr>
          <a:xfrm>
            <a:off x="457200" y="33338"/>
            <a:ext cx="8229600" cy="1143000"/>
          </a:xfrm>
        </p:spPr>
        <p:txBody>
          <a:bodyPr/>
          <a:lstStyle/>
          <a:p>
            <a:r>
              <a:rPr lang="en-US" dirty="0"/>
              <a:t>Distributive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CEA190-DDF3-9137-3732-F7139F87A45F}"/>
                  </a:ext>
                </a:extLst>
              </p:cNvPr>
              <p:cNvSpPr>
                <a:spLocks noGrp="1"/>
              </p:cNvSpPr>
              <p:nvPr>
                <p:ph idx="1"/>
              </p:nvPr>
            </p:nvSpPr>
            <p:spPr>
              <a:xfrm>
                <a:off x="457200" y="1295400"/>
                <a:ext cx="8229600" cy="4830763"/>
              </a:xfrm>
            </p:spPr>
            <p:txBody>
              <a:bodyPr/>
              <a:lstStyle/>
              <a:p>
                <a:pPr marL="0" indent="0">
                  <a:buNone/>
                </a:pPr>
                <a:r>
                  <a:rPr lang="en-AU" sz="2800" dirty="0"/>
                  <a:t>The </a:t>
                </a:r>
                <a:r>
                  <a:rPr lang="en-AU" sz="2800" b="1" dirty="0"/>
                  <a:t>Distributive Law</a:t>
                </a:r>
                <a:r>
                  <a:rPr lang="en-AU" sz="2800" dirty="0"/>
                  <a:t> is one of the fundamental properties of logical operations, and it shows how logical connectives (such as AND and OR) distribute over each other in expressions. </a:t>
                </a:r>
              </a:p>
              <a:p>
                <a:pPr marL="0" indent="0">
                  <a:buNone/>
                </a:pPr>
                <a:r>
                  <a:rPr lang="en-AU" sz="2800" dirty="0"/>
                  <a:t>There are two primary forms of the Distributive Law:</a:t>
                </a:r>
              </a:p>
              <a:p>
                <a:pPr lvl="1"/>
                <a:r>
                  <a:rPr lang="en-AU" sz="2400" b="1" dirty="0"/>
                  <a:t>1. Distributive Law of AND over OR:</a:t>
                </a:r>
              </a:p>
              <a:p>
                <a:pPr marL="0" indent="0">
                  <a:buNone/>
                </a:pPr>
                <a14:m>
                  <m:oMathPara xmlns:m="http://schemas.openxmlformats.org/officeDocument/2006/math">
                    <m:oMathParaPr>
                      <m:jc m:val="centerGroup"/>
                    </m:oMathParaPr>
                    <m:oMath xmlns:m="http://schemas.openxmlformats.org/officeDocument/2006/math">
                      <m:r>
                        <a:rPr lang="en-AU" sz="2800" i="1">
                          <a:latin typeface="Cambria Math" panose="02040503050406030204" pitchFamily="18" charset="0"/>
                        </a:rPr>
                        <m:t>𝑃</m:t>
                      </m:r>
                      <m:r>
                        <a:rPr lang="en-AU"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𝑄</m:t>
                          </m:r>
                          <m:r>
                            <a:rPr lang="ur-PK" sz="2800">
                              <a:latin typeface="Cambria Math" panose="02040503050406030204" pitchFamily="18" charset="0"/>
                            </a:rPr>
                            <m:t>∨</m:t>
                          </m:r>
                          <m:r>
                            <a:rPr lang="ur-PK" sz="2800" i="1">
                              <a:latin typeface="Cambria Math" panose="02040503050406030204" pitchFamily="18" charset="0"/>
                            </a:rPr>
                            <m:t>𝑅</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𝑄</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𝑅</m:t>
                          </m:r>
                        </m:e>
                      </m:d>
                    </m:oMath>
                  </m:oMathPara>
                </a14:m>
                <a:endParaRPr lang="ur-PK" sz="2800" dirty="0"/>
              </a:p>
              <a:p>
                <a:pPr lvl="1"/>
                <a:r>
                  <a:rPr lang="en-AU" sz="2400" b="1" dirty="0"/>
                  <a:t>2. Distributive Law of OR over AND:</a:t>
                </a:r>
              </a:p>
              <a:p>
                <a:pPr marL="0" indent="0">
                  <a:buNone/>
                </a:pPr>
                <a14:m>
                  <m:oMathPara xmlns:m="http://schemas.openxmlformats.org/officeDocument/2006/math">
                    <m:oMathParaPr>
                      <m:jc m:val="centerGroup"/>
                    </m:oMathParaPr>
                    <m:oMath xmlns:m="http://schemas.openxmlformats.org/officeDocument/2006/math">
                      <m:r>
                        <a:rPr lang="en-AU" sz="2800" i="1">
                          <a:latin typeface="Cambria Math" panose="02040503050406030204" pitchFamily="18" charset="0"/>
                        </a:rPr>
                        <m:t>𝑃</m:t>
                      </m:r>
                      <m:r>
                        <a:rPr lang="en-AU"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𝑄</m:t>
                          </m:r>
                          <m:r>
                            <a:rPr lang="ur-PK" sz="2800">
                              <a:latin typeface="Cambria Math" panose="02040503050406030204" pitchFamily="18" charset="0"/>
                            </a:rPr>
                            <m:t>∧</m:t>
                          </m:r>
                          <m:r>
                            <a:rPr lang="ur-PK" sz="2800" i="1">
                              <a:latin typeface="Cambria Math" panose="02040503050406030204" pitchFamily="18" charset="0"/>
                            </a:rPr>
                            <m:t>𝑅</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𝑄</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𝑅</m:t>
                          </m:r>
                        </m:e>
                      </m:d>
                    </m:oMath>
                  </m:oMathPara>
                </a14:m>
                <a:endParaRPr lang="ur-PK" sz="2800" dirty="0"/>
              </a:p>
            </p:txBody>
          </p:sp>
        </mc:Choice>
        <mc:Fallback xmlns="">
          <p:sp>
            <p:nvSpPr>
              <p:cNvPr id="3" name="Content Placeholder 2">
                <a:extLst>
                  <a:ext uri="{FF2B5EF4-FFF2-40B4-BE49-F238E27FC236}">
                    <a16:creationId xmlns:a16="http://schemas.microsoft.com/office/drawing/2014/main" id="{E8CEA190-DDF3-9137-3732-F7139F87A45F}"/>
                  </a:ext>
                </a:extLst>
              </p:cNvPr>
              <p:cNvSpPr>
                <a:spLocks noGrp="1" noRot="1" noChangeAspect="1" noMove="1" noResize="1" noEditPoints="1" noAdjustHandles="1" noChangeArrowheads="1" noChangeShapeType="1" noTextEdit="1"/>
              </p:cNvSpPr>
              <p:nvPr>
                <p:ph idx="1"/>
              </p:nvPr>
            </p:nvSpPr>
            <p:spPr>
              <a:xfrm>
                <a:off x="457200" y="1295400"/>
                <a:ext cx="8229600" cy="4830763"/>
              </a:xfrm>
              <a:blipFill>
                <a:blip r:embed="rId2"/>
                <a:stretch>
                  <a:fillRect l="-1698" t="-15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F63ACB-FAEC-664F-06DE-98BA9B7AE3EC}"/>
              </a:ext>
            </a:extLst>
          </p:cNvPr>
          <p:cNvSpPr>
            <a:spLocks noGrp="1"/>
          </p:cNvSpPr>
          <p:nvPr>
            <p:ph type="sldNum" sz="quarter" idx="12"/>
          </p:nvPr>
        </p:nvSpPr>
        <p:spPr/>
        <p:txBody>
          <a:bodyPr/>
          <a:lstStyle/>
          <a:p>
            <a:pPr>
              <a:defRPr/>
            </a:pPr>
            <a:fld id="{3291FE5D-ED3C-0A4D-918F-5116AF3607A7}" type="slidenum">
              <a:rPr lang="en-US" altLang="en-US" smtClean="0"/>
              <a:pPr>
                <a:defRPr/>
              </a:pPr>
              <a:t>28</a:t>
            </a:fld>
            <a:endParaRPr lang="en-US" altLang="en-US"/>
          </a:p>
        </p:txBody>
      </p:sp>
    </p:spTree>
    <p:extLst>
      <p:ext uri="{BB962C8B-B14F-4D97-AF65-F5344CB8AC3E}">
        <p14:creationId xmlns:p14="http://schemas.microsoft.com/office/powerpoint/2010/main" val="65450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718E-1EA5-5B88-5546-59F494133C6B}"/>
              </a:ext>
            </a:extLst>
          </p:cNvPr>
          <p:cNvSpPr>
            <a:spLocks noGrp="1"/>
          </p:cNvSpPr>
          <p:nvPr>
            <p:ph type="title"/>
          </p:nvPr>
        </p:nvSpPr>
        <p:spPr/>
        <p:txBody>
          <a:bodyPr/>
          <a:lstStyle/>
          <a:p>
            <a:r>
              <a:rPr lang="en-US" sz="4000" dirty="0"/>
              <a:t>Simplify the following Expression</a:t>
            </a:r>
          </a:p>
        </p:txBody>
      </p:sp>
      <p:sp>
        <p:nvSpPr>
          <p:cNvPr id="3" name="Content Placeholder 2">
            <a:extLst>
              <a:ext uri="{FF2B5EF4-FFF2-40B4-BE49-F238E27FC236}">
                <a16:creationId xmlns:a16="http://schemas.microsoft.com/office/drawing/2014/main" id="{807D074F-86B7-E22C-9F13-72C7DFBAC0B6}"/>
              </a:ext>
            </a:extLst>
          </p:cNvPr>
          <p:cNvSpPr>
            <a:spLocks noGrp="1"/>
          </p:cNvSpPr>
          <p:nvPr>
            <p:ph idx="1"/>
          </p:nvPr>
        </p:nvSpPr>
        <p:spPr>
          <a:xfrm>
            <a:off x="457200" y="1752600"/>
            <a:ext cx="8229600" cy="4373563"/>
          </a:xfrm>
        </p:spPr>
        <p:txBody>
          <a:bodyPr/>
          <a:lstStyle/>
          <a:p>
            <a:pPr marL="0" indent="0" algn="ctr">
              <a:buNone/>
            </a:pPr>
            <a:r>
              <a:rPr lang="en-AU" sz="4400" b="1" dirty="0"/>
              <a:t>p∨(q∧¬q)</a:t>
            </a:r>
          </a:p>
          <a:p>
            <a:endParaRPr lang="en-AU" dirty="0"/>
          </a:p>
          <a:p>
            <a:endParaRPr lang="en-US" dirty="0"/>
          </a:p>
        </p:txBody>
      </p:sp>
      <p:sp>
        <p:nvSpPr>
          <p:cNvPr id="4" name="Slide Number Placeholder 3">
            <a:extLst>
              <a:ext uri="{FF2B5EF4-FFF2-40B4-BE49-F238E27FC236}">
                <a16:creationId xmlns:a16="http://schemas.microsoft.com/office/drawing/2014/main" id="{A4ED9F60-AC09-A1ED-F648-815B6AE3DC3D}"/>
              </a:ext>
            </a:extLst>
          </p:cNvPr>
          <p:cNvSpPr>
            <a:spLocks noGrp="1"/>
          </p:cNvSpPr>
          <p:nvPr>
            <p:ph type="sldNum" sz="quarter" idx="12"/>
          </p:nvPr>
        </p:nvSpPr>
        <p:spPr/>
        <p:txBody>
          <a:bodyPr/>
          <a:lstStyle/>
          <a:p>
            <a:pPr>
              <a:defRPr/>
            </a:pPr>
            <a:fld id="{3291FE5D-ED3C-0A4D-918F-5116AF3607A7}" type="slidenum">
              <a:rPr lang="en-US" altLang="en-US" smtClean="0"/>
              <a:pPr>
                <a:defRPr/>
              </a:pPr>
              <a:t>29</a:t>
            </a:fld>
            <a:endParaRPr lang="en-US"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09E63C-DB24-24B1-B090-25DC2663C6E5}"/>
                  </a:ext>
                </a:extLst>
              </p:cNvPr>
              <p:cNvSpPr txBox="1"/>
              <p:nvPr/>
            </p:nvSpPr>
            <p:spPr>
              <a:xfrm>
                <a:off x="457200" y="3124517"/>
                <a:ext cx="8001000" cy="3108543"/>
              </a:xfrm>
              <a:prstGeom prst="rect">
                <a:avLst/>
              </a:prstGeom>
              <a:noFill/>
            </p:spPr>
            <p:txBody>
              <a:bodyPr wrap="square">
                <a:spAutoFit/>
              </a:bodyPr>
              <a:lstStyle/>
              <a:p>
                <a:pPr>
                  <a:buNone/>
                </a:pPr>
                <a:r>
                  <a:rPr lang="en-AU" sz="2800" b="1" dirty="0"/>
                  <a:t>Solution:</a:t>
                </a:r>
                <a:endParaRPr lang="en-AU" sz="2800" dirty="0"/>
              </a:p>
              <a:p>
                <a:pPr>
                  <a:buNone/>
                </a:pPr>
                <a:r>
                  <a:rPr lang="en-AU" sz="2800" dirty="0"/>
                  <a:t>	</a:t>
                </a:r>
                <a14:m>
                  <m:oMath xmlns:m="http://schemas.openxmlformats.org/officeDocument/2006/math">
                    <m:r>
                      <a:rPr lang="en-AU" sz="2800" i="1">
                        <a:latin typeface="Cambria Math" panose="02040503050406030204" pitchFamily="18" charset="0"/>
                      </a:rPr>
                      <m:t>𝑝</m:t>
                    </m:r>
                    <m:r>
                      <a:rPr lang="en-AU" sz="2800" i="0">
                        <a:latin typeface="Cambria Math" panose="02040503050406030204" pitchFamily="18" charset="0"/>
                      </a:rPr>
                      <m:t>∨</m:t>
                    </m:r>
                    <m:d>
                      <m:dPr>
                        <m:ctrlPr>
                          <a:rPr lang="ur-PK" sz="2800" i="1" smtClean="0">
                            <a:solidFill>
                              <a:srgbClr val="FF0000"/>
                            </a:solidFill>
                            <a:latin typeface="Cambria Math" panose="02040503050406030204" pitchFamily="18" charset="0"/>
                          </a:rPr>
                        </m:ctrlPr>
                      </m:dPr>
                      <m:e>
                        <m:r>
                          <a:rPr lang="ur-PK" sz="2800" i="1">
                            <a:solidFill>
                              <a:srgbClr val="FF0000"/>
                            </a:solidFill>
                            <a:latin typeface="Cambria Math" panose="02040503050406030204" pitchFamily="18" charset="0"/>
                          </a:rPr>
                          <m:t>𝑞</m:t>
                        </m:r>
                        <m:r>
                          <a:rPr lang="ur-PK" sz="2800" i="0">
                            <a:solidFill>
                              <a:srgbClr val="FF0000"/>
                            </a:solidFill>
                            <a:latin typeface="Cambria Math" panose="02040503050406030204" pitchFamily="18" charset="0"/>
                          </a:rPr>
                          <m:t>∧¬</m:t>
                        </m:r>
                        <m:r>
                          <a:rPr lang="ur-PK" sz="2800" i="1">
                            <a:solidFill>
                              <a:srgbClr val="FF0000"/>
                            </a:solidFill>
                            <a:latin typeface="Cambria Math" panose="02040503050406030204" pitchFamily="18" charset="0"/>
                          </a:rPr>
                          <m:t>𝑞</m:t>
                        </m:r>
                      </m:e>
                    </m:d>
                    <m:r>
                      <a:rPr lang="ur-PK" sz="2800" i="0">
                        <a:latin typeface="Cambria Math" panose="02040503050406030204" pitchFamily="18" charset="0"/>
                      </a:rPr>
                      <m:t>≡</m:t>
                    </m:r>
                    <m:r>
                      <a:rPr lang="ur-PK" sz="2800" i="1">
                        <a:latin typeface="Cambria Math" panose="02040503050406030204" pitchFamily="18" charset="0"/>
                      </a:rPr>
                      <m:t>𝑝</m:t>
                    </m:r>
                    <m:r>
                      <a:rPr lang="ur-PK" sz="2800" i="0">
                        <a:latin typeface="Cambria Math" panose="02040503050406030204" pitchFamily="18" charset="0"/>
                      </a:rPr>
                      <m:t>∨</m:t>
                    </m:r>
                    <m:r>
                      <m:rPr>
                        <m:nor/>
                      </m:rPr>
                      <a:rPr lang="en-AU" sz="2800" b="0" i="1">
                        <a:latin typeface="Cambria Math" panose="02040503050406030204" pitchFamily="18" charset="0"/>
                      </a:rPr>
                      <m:t>False</m:t>
                    </m:r>
                    <m:r>
                      <a:rPr lang="en-AU" sz="2800" b="0" i="0">
                        <a:latin typeface="Cambria Math" panose="02040503050406030204" pitchFamily="18" charset="0"/>
                      </a:rPr>
                      <m:t> </m:t>
                    </m:r>
                    <m:r>
                      <m:rPr>
                        <m:nor/>
                      </m:rPr>
                      <a:rPr lang="en-AU" sz="2800" b="0" i="1">
                        <a:latin typeface="Cambria Math" panose="02040503050406030204" pitchFamily="18" charset="0"/>
                      </a:rPr>
                      <m:t>(</m:t>
                    </m:r>
                    <m:r>
                      <m:rPr>
                        <m:nor/>
                      </m:rPr>
                      <a:rPr lang="en-AU" sz="2800" b="0" i="1">
                        <a:latin typeface="Cambria Math" panose="02040503050406030204" pitchFamily="18" charset="0"/>
                      </a:rPr>
                      <m:t>Contradiction</m:t>
                    </m:r>
                    <m:r>
                      <m:rPr>
                        <m:nor/>
                      </m:rPr>
                      <a:rPr lang="en-AU" sz="2800" b="0" i="1">
                        <a:latin typeface="Cambria Math" panose="02040503050406030204" pitchFamily="18" charset="0"/>
                      </a:rPr>
                      <m:t> </m:t>
                    </m:r>
                    <m:r>
                      <m:rPr>
                        <m:nor/>
                      </m:rPr>
                      <a:rPr lang="en-AU" sz="2800" b="0" i="1">
                        <a:latin typeface="Cambria Math" panose="02040503050406030204" pitchFamily="18" charset="0"/>
                      </a:rPr>
                      <m:t>Law</m:t>
                    </m:r>
                    <m:r>
                      <m:rPr>
                        <m:nor/>
                      </m:rPr>
                      <a:rPr lang="en-AU" sz="2800" b="0" i="1">
                        <a:latin typeface="Cambria Math" panose="02040503050406030204" pitchFamily="18" charset="0"/>
                      </a:rPr>
                      <m:t>)</m:t>
                    </m:r>
                  </m:oMath>
                </a14:m>
                <a:endParaRPr lang="en-AU" sz="2800" b="0" i="1" dirty="0">
                  <a:latin typeface="Cambria Math" panose="02040503050406030204" pitchFamily="18" charset="0"/>
                </a:endParaRPr>
              </a:p>
              <a:p>
                <a:pPr>
                  <a:buNone/>
                </a:pPr>
                <a:endParaRPr lang="en-AU" sz="2800" i="1" dirty="0">
                  <a:latin typeface="Cambria Math" panose="02040503050406030204" pitchFamily="18" charset="0"/>
                </a:endParaRPr>
              </a:p>
              <a:p>
                <a:pPr>
                  <a:buNone/>
                </a:pPr>
                <a:r>
                  <a:rPr lang="en-AU" sz="2800" dirty="0">
                    <a:solidFill>
                      <a:srgbClr val="FF0000"/>
                    </a:solidFill>
                  </a:rPr>
                  <a:t>	</a:t>
                </a:r>
                <a14:m>
                  <m:oMath xmlns:m="http://schemas.openxmlformats.org/officeDocument/2006/math">
                    <m:r>
                      <a:rPr lang="ur-PK" sz="2800" i="1" smtClean="0">
                        <a:solidFill>
                          <a:srgbClr val="FF0000"/>
                        </a:solidFill>
                        <a:latin typeface="Cambria Math" panose="02040503050406030204" pitchFamily="18" charset="0"/>
                      </a:rPr>
                      <m:t>𝑝</m:t>
                    </m:r>
                    <m:r>
                      <a:rPr lang="ur-PK" sz="2800">
                        <a:solidFill>
                          <a:srgbClr val="FF0000"/>
                        </a:solidFill>
                        <a:latin typeface="Cambria Math" panose="02040503050406030204" pitchFamily="18" charset="0"/>
                      </a:rPr>
                      <m:t>∨</m:t>
                    </m:r>
                    <m:r>
                      <m:rPr>
                        <m:nor/>
                      </m:rPr>
                      <a:rPr lang="en-AU" sz="2800" i="1">
                        <a:solidFill>
                          <a:srgbClr val="FF0000"/>
                        </a:solidFill>
                        <a:latin typeface="Cambria Math" panose="02040503050406030204" pitchFamily="18" charset="0"/>
                      </a:rPr>
                      <m:t>False</m:t>
                    </m:r>
                    <m:r>
                      <a:rPr lang="en-AU" sz="2800">
                        <a:solidFill>
                          <a:srgbClr val="FF0000"/>
                        </a:solidFill>
                        <a:latin typeface="Cambria Math" panose="02040503050406030204" pitchFamily="18" charset="0"/>
                      </a:rPr>
                      <m:t> </m:t>
                    </m:r>
                    <m:r>
                      <a:rPr lang="en-AU" sz="2800">
                        <a:latin typeface="Cambria Math" panose="02040503050406030204" pitchFamily="18" charset="0"/>
                      </a:rPr>
                      <m:t>≡</m:t>
                    </m:r>
                    <m:r>
                      <a:rPr lang="en-AU" sz="2800" i="1">
                        <a:latin typeface="Cambria Math" panose="02040503050406030204" pitchFamily="18" charset="0"/>
                      </a:rPr>
                      <m:t>𝑝</m:t>
                    </m:r>
                    <m:r>
                      <a:rPr lang="en-AU" sz="2800" i="0">
                        <a:latin typeface="Cambria Math" panose="02040503050406030204" pitchFamily="18" charset="0"/>
                      </a:rPr>
                      <m:t> </m:t>
                    </m:r>
                    <m:r>
                      <m:rPr>
                        <m:nor/>
                      </m:rPr>
                      <a:rPr lang="en-AU" sz="2800" b="0" i="1">
                        <a:latin typeface="Cambria Math" panose="02040503050406030204" pitchFamily="18" charset="0"/>
                      </a:rPr>
                      <m:t>(</m:t>
                    </m:r>
                    <m:r>
                      <m:rPr>
                        <m:nor/>
                      </m:rPr>
                      <a:rPr lang="en-AU" sz="2800" b="0" i="1">
                        <a:latin typeface="Cambria Math" panose="02040503050406030204" pitchFamily="18" charset="0"/>
                      </a:rPr>
                      <m:t>Identity</m:t>
                    </m:r>
                    <m:r>
                      <m:rPr>
                        <m:nor/>
                      </m:rPr>
                      <a:rPr lang="en-AU" sz="2800" b="0" i="1">
                        <a:latin typeface="Cambria Math" panose="02040503050406030204" pitchFamily="18" charset="0"/>
                      </a:rPr>
                      <m:t> </m:t>
                    </m:r>
                    <m:r>
                      <m:rPr>
                        <m:nor/>
                      </m:rPr>
                      <a:rPr lang="en-AU" sz="2800" b="0" i="1">
                        <a:latin typeface="Cambria Math" panose="02040503050406030204" pitchFamily="18" charset="0"/>
                      </a:rPr>
                      <m:t>Law</m:t>
                    </m:r>
                    <m:r>
                      <m:rPr>
                        <m:nor/>
                      </m:rPr>
                      <a:rPr lang="en-AU" sz="2800" b="0" i="1">
                        <a:latin typeface="Cambria Math" panose="02040503050406030204" pitchFamily="18" charset="0"/>
                      </a:rPr>
                      <m:t>)</m:t>
                    </m:r>
                  </m:oMath>
                </a14:m>
                <a:endParaRPr lang="en-AU" sz="2800" b="0" dirty="0"/>
              </a:p>
              <a:p>
                <a:endParaRPr lang="en-AU" sz="2800" b="1" dirty="0"/>
              </a:p>
              <a:p>
                <a:r>
                  <a:rPr lang="en-AU" sz="2800" b="1" dirty="0"/>
                  <a:t>Explanation:</a:t>
                </a:r>
                <a:r>
                  <a:rPr lang="en-AU" sz="2800" dirty="0"/>
                  <a:t> </a:t>
                </a:r>
                <a14:m>
                  <m:oMath xmlns:m="http://schemas.openxmlformats.org/officeDocument/2006/math">
                    <m:r>
                      <a:rPr lang="en-AU" sz="2800" i="1">
                        <a:latin typeface="Cambria Math" panose="02040503050406030204" pitchFamily="18" charset="0"/>
                      </a:rPr>
                      <m:t>𝑞</m:t>
                    </m:r>
                    <m:r>
                      <a:rPr lang="en-AU" sz="2800" i="0">
                        <a:latin typeface="Cambria Math" panose="02040503050406030204" pitchFamily="18" charset="0"/>
                      </a:rPr>
                      <m:t>∧¬</m:t>
                    </m:r>
                    <m:r>
                      <a:rPr lang="en-AU" sz="2800" i="1">
                        <a:latin typeface="Cambria Math" panose="02040503050406030204" pitchFamily="18" charset="0"/>
                      </a:rPr>
                      <m:t>𝑞</m:t>
                    </m:r>
                  </m:oMath>
                </a14:m>
                <a:r>
                  <a:rPr lang="en-AU" sz="2800" dirty="0"/>
                  <a:t>is a contradiction (always false), so it simplifies the expression to just </a:t>
                </a:r>
                <a14:m>
                  <m:oMath xmlns:m="http://schemas.openxmlformats.org/officeDocument/2006/math">
                    <m:r>
                      <a:rPr lang="en-AU" sz="2800" i="1">
                        <a:latin typeface="Cambria Math" panose="02040503050406030204" pitchFamily="18" charset="0"/>
                      </a:rPr>
                      <m:t>𝑝</m:t>
                    </m:r>
                  </m:oMath>
                </a14:m>
                <a:r>
                  <a:rPr lang="en-AU" sz="2800" dirty="0"/>
                  <a:t>.</a:t>
                </a:r>
              </a:p>
            </p:txBody>
          </p:sp>
        </mc:Choice>
        <mc:Fallback xmlns="">
          <p:sp>
            <p:nvSpPr>
              <p:cNvPr id="6" name="TextBox 5">
                <a:extLst>
                  <a:ext uri="{FF2B5EF4-FFF2-40B4-BE49-F238E27FC236}">
                    <a16:creationId xmlns:a16="http://schemas.microsoft.com/office/drawing/2014/main" id="{9709E63C-DB24-24B1-B090-25DC2663C6E5}"/>
                  </a:ext>
                </a:extLst>
              </p:cNvPr>
              <p:cNvSpPr txBox="1">
                <a:spLocks noRot="1" noChangeAspect="1" noMove="1" noResize="1" noEditPoints="1" noAdjustHandles="1" noChangeArrowheads="1" noChangeShapeType="1" noTextEdit="1"/>
              </p:cNvSpPr>
              <p:nvPr/>
            </p:nvSpPr>
            <p:spPr>
              <a:xfrm>
                <a:off x="457200" y="3124517"/>
                <a:ext cx="8001000" cy="3108543"/>
              </a:xfrm>
              <a:prstGeom prst="rect">
                <a:avLst/>
              </a:prstGeom>
              <a:blipFill>
                <a:blip r:embed="rId2"/>
                <a:stretch>
                  <a:fillRect l="-1743" t="-2449" r="-634" b="-4898"/>
                </a:stretch>
              </a:blipFill>
            </p:spPr>
            <p:txBody>
              <a:bodyPr/>
              <a:lstStyle/>
              <a:p>
                <a:r>
                  <a:rPr lang="en-US">
                    <a:noFill/>
                  </a:rPr>
                  <a:t> </a:t>
                </a:r>
              </a:p>
            </p:txBody>
          </p:sp>
        </mc:Fallback>
      </mc:AlternateContent>
    </p:spTree>
    <p:extLst>
      <p:ext uri="{BB962C8B-B14F-4D97-AF65-F5344CB8AC3E}">
        <p14:creationId xmlns:p14="http://schemas.microsoft.com/office/powerpoint/2010/main" val="288918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BBB1-445F-7DE3-D59E-139BAD1D70FF}"/>
              </a:ext>
            </a:extLst>
          </p:cNvPr>
          <p:cNvSpPr>
            <a:spLocks noGrp="1"/>
          </p:cNvSpPr>
          <p:nvPr>
            <p:ph type="title"/>
          </p:nvPr>
        </p:nvSpPr>
        <p:spPr/>
        <p:txBody>
          <a:bodyPr/>
          <a:lstStyle/>
          <a:p>
            <a:r>
              <a:rPr lang="en-US" dirty="0"/>
              <a:t>Truth table for ~</a:t>
            </a:r>
            <a:r>
              <a:rPr lang="en-US" b="1" dirty="0"/>
              <a:t> p </a:t>
            </a:r>
            <a:r>
              <a:rPr lang="en-US" b="1" dirty="0">
                <a:sym typeface="Symbol" pitchFamily="2" charset="2"/>
              </a:rPr>
              <a:t></a:t>
            </a:r>
            <a:r>
              <a:rPr lang="en-US" b="1" dirty="0"/>
              <a:t> q</a:t>
            </a:r>
            <a:r>
              <a:rPr lang="en-US" dirty="0"/>
              <a:t> </a:t>
            </a:r>
          </a:p>
        </p:txBody>
      </p:sp>
      <p:sp>
        <p:nvSpPr>
          <p:cNvPr id="4" name="Slide Number Placeholder 3">
            <a:extLst>
              <a:ext uri="{FF2B5EF4-FFF2-40B4-BE49-F238E27FC236}">
                <a16:creationId xmlns:a16="http://schemas.microsoft.com/office/drawing/2014/main" id="{ED3B777E-E715-6B26-C5F9-9EF61742F999}"/>
              </a:ext>
            </a:extLst>
          </p:cNvPr>
          <p:cNvSpPr>
            <a:spLocks noGrp="1"/>
          </p:cNvSpPr>
          <p:nvPr>
            <p:ph type="sldNum" sz="quarter" idx="12"/>
          </p:nvPr>
        </p:nvSpPr>
        <p:spPr/>
        <p:txBody>
          <a:bodyPr/>
          <a:lstStyle/>
          <a:p>
            <a:pPr>
              <a:defRPr/>
            </a:pPr>
            <a:fld id="{3291FE5D-ED3C-0A4D-918F-5116AF3607A7}" type="slidenum">
              <a:rPr lang="en-US" altLang="en-US" smtClean="0"/>
              <a:pPr>
                <a:defRPr/>
              </a:pPr>
              <a:t>3</a:t>
            </a:fld>
            <a:endParaRPr lang="en-US" altLang="en-US"/>
          </a:p>
        </p:txBody>
      </p:sp>
      <p:grpSp>
        <p:nvGrpSpPr>
          <p:cNvPr id="5" name="Group 4">
            <a:extLst>
              <a:ext uri="{FF2B5EF4-FFF2-40B4-BE49-F238E27FC236}">
                <a16:creationId xmlns:a16="http://schemas.microsoft.com/office/drawing/2014/main" id="{8EE8E191-6123-9935-7E00-B7348BA437ED}"/>
              </a:ext>
            </a:extLst>
          </p:cNvPr>
          <p:cNvGrpSpPr>
            <a:grpSpLocks noChangeAspect="1"/>
          </p:cNvGrpSpPr>
          <p:nvPr/>
        </p:nvGrpSpPr>
        <p:grpSpPr bwMode="auto">
          <a:xfrm>
            <a:off x="2000975" y="1828800"/>
            <a:ext cx="4820678" cy="3428999"/>
            <a:chOff x="96" y="1200"/>
            <a:chExt cx="1344" cy="956"/>
          </a:xfrm>
        </p:grpSpPr>
        <p:sp>
          <p:nvSpPr>
            <p:cNvPr id="6" name="Rectangle 5">
              <a:extLst>
                <a:ext uri="{FF2B5EF4-FFF2-40B4-BE49-F238E27FC236}">
                  <a16:creationId xmlns:a16="http://schemas.microsoft.com/office/drawing/2014/main" id="{73D00C5D-B753-BD56-C50C-8918FABE8761}"/>
                </a:ext>
              </a:extLst>
            </p:cNvPr>
            <p:cNvSpPr>
              <a:spLocks noChangeAspect="1" noEditPoints="1" noChangeArrowheads="1" noChangeShapeType="1" noTextEdit="1"/>
            </p:cNvSpPr>
            <p:nvPr/>
          </p:nvSpPr>
          <p:spPr bwMode="auto">
            <a:xfrm>
              <a:off x="960" y="1964"/>
              <a:ext cx="48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7A06D9E6-F68C-ADF5-C855-62C714864A58}"/>
                </a:ext>
              </a:extLst>
            </p:cNvPr>
            <p:cNvSpPr>
              <a:spLocks noChangeAspect="1" noEditPoints="1" noChangeArrowheads="1" noChangeShapeType="1" noTextEdit="1"/>
            </p:cNvSpPr>
            <p:nvPr/>
          </p:nvSpPr>
          <p:spPr bwMode="auto">
            <a:xfrm>
              <a:off x="672" y="1964"/>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B95626B7-9FCA-8A18-AE15-D5CEE2BD42A5}"/>
                </a:ext>
              </a:extLst>
            </p:cNvPr>
            <p:cNvSpPr>
              <a:spLocks noChangeAspect="1" noEditPoints="1" noChangeArrowheads="1" noChangeShapeType="1" noTextEdit="1"/>
            </p:cNvSpPr>
            <p:nvPr/>
          </p:nvSpPr>
          <p:spPr bwMode="auto">
            <a:xfrm>
              <a:off x="432" y="1964"/>
              <a:ext cx="24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AB20F5F7-D07E-5936-3400-710639789CEE}"/>
                </a:ext>
              </a:extLst>
            </p:cNvPr>
            <p:cNvSpPr>
              <a:spLocks noChangeAspect="1" noEditPoints="1" noChangeArrowheads="1" noChangeShapeType="1" noTextEdit="1"/>
            </p:cNvSpPr>
            <p:nvPr/>
          </p:nvSpPr>
          <p:spPr bwMode="auto">
            <a:xfrm>
              <a:off x="96" y="1964"/>
              <a:ext cx="336"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903213BA-A8C0-ACE3-EEAE-74FDD93E320E}"/>
                </a:ext>
              </a:extLst>
            </p:cNvPr>
            <p:cNvSpPr>
              <a:spLocks noChangeAspect="1" noEditPoints="1" noChangeArrowheads="1" noChangeShapeType="1" noTextEdit="1"/>
            </p:cNvSpPr>
            <p:nvPr/>
          </p:nvSpPr>
          <p:spPr bwMode="auto">
            <a:xfrm>
              <a:off x="960" y="1773"/>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74446345-AE78-3571-DF93-F940FC3EFD49}"/>
                </a:ext>
              </a:extLst>
            </p:cNvPr>
            <p:cNvSpPr>
              <a:spLocks noChangeAspect="1" noEditPoints="1" noChangeArrowheads="1" noChangeShapeType="1" noTextEdit="1"/>
            </p:cNvSpPr>
            <p:nvPr/>
          </p:nvSpPr>
          <p:spPr bwMode="auto">
            <a:xfrm>
              <a:off x="672" y="177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94EAE31B-BC95-9687-C3D6-3810993A6967}"/>
                </a:ext>
              </a:extLst>
            </p:cNvPr>
            <p:cNvSpPr>
              <a:spLocks noChangeAspect="1" noEditPoints="1" noChangeArrowheads="1" noChangeShapeType="1" noTextEdit="1"/>
            </p:cNvSpPr>
            <p:nvPr/>
          </p:nvSpPr>
          <p:spPr bwMode="auto">
            <a:xfrm>
              <a:off x="432" y="1773"/>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29F3F926-1688-5C44-6239-ED8F174CD759}"/>
                </a:ext>
              </a:extLst>
            </p:cNvPr>
            <p:cNvSpPr>
              <a:spLocks noChangeAspect="1" noEditPoints="1" noChangeArrowheads="1" noChangeShapeType="1" noTextEdit="1"/>
            </p:cNvSpPr>
            <p:nvPr/>
          </p:nvSpPr>
          <p:spPr bwMode="auto">
            <a:xfrm>
              <a:off x="96" y="1773"/>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D8A16AC4-6510-F42F-EBA2-C6E31FDAB1AB}"/>
                </a:ext>
              </a:extLst>
            </p:cNvPr>
            <p:cNvSpPr>
              <a:spLocks noChangeAspect="1" noEditPoints="1" noChangeArrowheads="1" noChangeShapeType="1" noTextEdit="1"/>
            </p:cNvSpPr>
            <p:nvPr/>
          </p:nvSpPr>
          <p:spPr bwMode="auto">
            <a:xfrm>
              <a:off x="960" y="1582"/>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75F624EF-F9B4-D502-A03C-6EF622031AC2}"/>
                </a:ext>
              </a:extLst>
            </p:cNvPr>
            <p:cNvSpPr>
              <a:spLocks noChangeAspect="1" noEditPoints="1" noChangeArrowheads="1" noChangeShapeType="1" noTextEdit="1"/>
            </p:cNvSpPr>
            <p:nvPr/>
          </p:nvSpPr>
          <p:spPr bwMode="auto">
            <a:xfrm>
              <a:off x="672" y="158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47F14F2B-08CF-A440-7833-85801EF788C1}"/>
                </a:ext>
              </a:extLst>
            </p:cNvPr>
            <p:cNvSpPr>
              <a:spLocks noChangeAspect="1" noEditPoints="1" noChangeArrowheads="1" noChangeShapeType="1" noTextEdit="1"/>
            </p:cNvSpPr>
            <p:nvPr/>
          </p:nvSpPr>
          <p:spPr bwMode="auto">
            <a:xfrm>
              <a:off x="432" y="158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A89347A5-F68F-75C0-31A9-EE7FA2C31D7E}"/>
                </a:ext>
              </a:extLst>
            </p:cNvPr>
            <p:cNvSpPr>
              <a:spLocks noChangeAspect="1" noEditPoints="1" noChangeArrowheads="1" noChangeShapeType="1" noTextEdit="1"/>
            </p:cNvSpPr>
            <p:nvPr/>
          </p:nvSpPr>
          <p:spPr bwMode="auto">
            <a:xfrm>
              <a:off x="96" y="158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133AC4BF-2646-492C-1CB9-70F3FEB97732}"/>
                </a:ext>
              </a:extLst>
            </p:cNvPr>
            <p:cNvSpPr>
              <a:spLocks noChangeAspect="1" noEditPoints="1" noChangeArrowheads="1" noChangeShapeType="1" noTextEdit="1"/>
            </p:cNvSpPr>
            <p:nvPr/>
          </p:nvSpPr>
          <p:spPr bwMode="auto">
            <a:xfrm>
              <a:off x="960" y="1391"/>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FA07F5ED-4A34-B9F0-E342-DE2DCBD8EDC6}"/>
                </a:ext>
              </a:extLst>
            </p:cNvPr>
            <p:cNvSpPr>
              <a:spLocks noChangeAspect="1" noEditPoints="1" noChangeArrowheads="1" noChangeShapeType="1" noTextEdit="1"/>
            </p:cNvSpPr>
            <p:nvPr/>
          </p:nvSpPr>
          <p:spPr bwMode="auto">
            <a:xfrm>
              <a:off x="672" y="139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FC69C535-DEDA-21F6-DC61-3543AB24C700}"/>
                </a:ext>
              </a:extLst>
            </p:cNvPr>
            <p:cNvSpPr>
              <a:spLocks noChangeAspect="1" noEditPoints="1" noChangeArrowheads="1" noChangeShapeType="1" noTextEdit="1"/>
            </p:cNvSpPr>
            <p:nvPr/>
          </p:nvSpPr>
          <p:spPr bwMode="auto">
            <a:xfrm>
              <a:off x="432" y="139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E46FB23E-EA05-DD7B-1954-9F88DD4862DF}"/>
                </a:ext>
              </a:extLst>
            </p:cNvPr>
            <p:cNvSpPr>
              <a:spLocks noChangeAspect="1" noEditPoints="1" noChangeArrowheads="1" noChangeShapeType="1" noTextEdit="1"/>
            </p:cNvSpPr>
            <p:nvPr/>
          </p:nvSpPr>
          <p:spPr bwMode="auto">
            <a:xfrm>
              <a:off x="96" y="139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E30FDF39-75E2-025B-C808-E91994033670}"/>
                </a:ext>
              </a:extLst>
            </p:cNvPr>
            <p:cNvSpPr>
              <a:spLocks noChangeAspect="1" noEditPoints="1" noChangeArrowheads="1" noChangeShapeType="1" noTextEdit="1"/>
            </p:cNvSpPr>
            <p:nvPr/>
          </p:nvSpPr>
          <p:spPr bwMode="auto">
            <a:xfrm>
              <a:off x="960" y="1200"/>
              <a:ext cx="480"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2FB431E5-13D2-9204-1B18-86BFB29943DB}"/>
                </a:ext>
              </a:extLst>
            </p:cNvPr>
            <p:cNvSpPr>
              <a:spLocks noChangeAspect="1" noEditPoints="1" noChangeArrowheads="1" noChangeShapeType="1" noTextEdit="1"/>
            </p:cNvSpPr>
            <p:nvPr/>
          </p:nvSpPr>
          <p:spPr bwMode="auto">
            <a:xfrm>
              <a:off x="672" y="1200"/>
              <a:ext cx="288"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E0719F95-BDD2-76B8-E3F2-54503A0A6CAB}"/>
                </a:ext>
              </a:extLst>
            </p:cNvPr>
            <p:cNvSpPr>
              <a:spLocks noChangeAspect="1" noEditPoints="1" noChangeArrowheads="1" noChangeShapeType="1" noTextEdit="1"/>
            </p:cNvSpPr>
            <p:nvPr/>
          </p:nvSpPr>
          <p:spPr bwMode="auto">
            <a:xfrm>
              <a:off x="432" y="1200"/>
              <a:ext cx="240"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C6D2DCAB-3BEE-F214-5E1A-3A183396403E}"/>
                </a:ext>
              </a:extLst>
            </p:cNvPr>
            <p:cNvSpPr>
              <a:spLocks noChangeAspect="1" noEditPoints="1" noChangeArrowheads="1" noChangeShapeType="1" noTextEdit="1"/>
            </p:cNvSpPr>
            <p:nvPr/>
          </p:nvSpPr>
          <p:spPr bwMode="auto">
            <a:xfrm>
              <a:off x="96" y="1200"/>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26" name="Line 5208">
              <a:extLst>
                <a:ext uri="{FF2B5EF4-FFF2-40B4-BE49-F238E27FC236}">
                  <a16:creationId xmlns:a16="http://schemas.microsoft.com/office/drawing/2014/main" id="{9388BFE4-6259-B5A4-DF43-4619D878BD5E}"/>
                </a:ext>
              </a:extLst>
            </p:cNvPr>
            <p:cNvCxnSpPr>
              <a:cxnSpLocks noChangeAspect="1" noEditPoints="1" noChangeArrowheads="1" noChangeShapeType="1"/>
            </p:cNvCxnSpPr>
            <p:nvPr/>
          </p:nvCxnSpPr>
          <p:spPr bwMode="auto">
            <a:xfrm>
              <a:off x="96" y="1391"/>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Line 5209">
              <a:extLst>
                <a:ext uri="{FF2B5EF4-FFF2-40B4-BE49-F238E27FC236}">
                  <a16:creationId xmlns:a16="http://schemas.microsoft.com/office/drawing/2014/main" id="{49D8BEA8-FD10-7433-455E-82F99427D1D1}"/>
                </a:ext>
              </a:extLst>
            </p:cNvPr>
            <p:cNvCxnSpPr>
              <a:cxnSpLocks noChangeAspect="1" noEditPoints="1" noChangeArrowheads="1" noChangeShapeType="1"/>
            </p:cNvCxnSpPr>
            <p:nvPr/>
          </p:nvCxnSpPr>
          <p:spPr bwMode="auto">
            <a:xfrm>
              <a:off x="96" y="1582"/>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Line 5210">
              <a:extLst>
                <a:ext uri="{FF2B5EF4-FFF2-40B4-BE49-F238E27FC236}">
                  <a16:creationId xmlns:a16="http://schemas.microsoft.com/office/drawing/2014/main" id="{69E5DE44-33CE-E563-2384-CD3AA1C30555}"/>
                </a:ext>
              </a:extLst>
            </p:cNvPr>
            <p:cNvCxnSpPr>
              <a:cxnSpLocks noChangeAspect="1" noEditPoints="1" noChangeArrowheads="1" noChangeShapeType="1"/>
            </p:cNvCxnSpPr>
            <p:nvPr/>
          </p:nvCxnSpPr>
          <p:spPr bwMode="auto">
            <a:xfrm>
              <a:off x="96" y="1773"/>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Line 5211">
              <a:extLst>
                <a:ext uri="{FF2B5EF4-FFF2-40B4-BE49-F238E27FC236}">
                  <a16:creationId xmlns:a16="http://schemas.microsoft.com/office/drawing/2014/main" id="{752BC9B2-C9A4-F834-47E1-40A3FB4D3FD0}"/>
                </a:ext>
              </a:extLst>
            </p:cNvPr>
            <p:cNvCxnSpPr>
              <a:cxnSpLocks noChangeAspect="1" noEditPoints="1" noChangeArrowheads="1" noChangeShapeType="1"/>
            </p:cNvCxnSpPr>
            <p:nvPr/>
          </p:nvCxnSpPr>
          <p:spPr bwMode="auto">
            <a:xfrm>
              <a:off x="96" y="1964"/>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Line 5212">
              <a:extLst>
                <a:ext uri="{FF2B5EF4-FFF2-40B4-BE49-F238E27FC236}">
                  <a16:creationId xmlns:a16="http://schemas.microsoft.com/office/drawing/2014/main" id="{CD50DACF-EA42-E68B-9C79-A7EB1973CA9F}"/>
                </a:ext>
              </a:extLst>
            </p:cNvPr>
            <p:cNvCxnSpPr>
              <a:cxnSpLocks noChangeAspect="1" noEditPoints="1" noChangeArrowheads="1" noChangeShapeType="1"/>
            </p:cNvCxnSpPr>
            <p:nvPr/>
          </p:nvCxnSpPr>
          <p:spPr bwMode="auto">
            <a:xfrm>
              <a:off x="96" y="2156"/>
              <a:ext cx="134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Line 5213">
              <a:extLst>
                <a:ext uri="{FF2B5EF4-FFF2-40B4-BE49-F238E27FC236}">
                  <a16:creationId xmlns:a16="http://schemas.microsoft.com/office/drawing/2014/main" id="{D8A7E0D0-8CFC-D400-362D-DBACCF59C945}"/>
                </a:ext>
              </a:extLst>
            </p:cNvPr>
            <p:cNvCxnSpPr>
              <a:cxnSpLocks noChangeAspect="1" noEditPoints="1" noChangeArrowheads="1" noChangeShapeType="1"/>
            </p:cNvCxnSpPr>
            <p:nvPr/>
          </p:nvCxnSpPr>
          <p:spPr bwMode="auto">
            <a:xfrm>
              <a:off x="96" y="1200"/>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Line 5214">
              <a:extLst>
                <a:ext uri="{FF2B5EF4-FFF2-40B4-BE49-F238E27FC236}">
                  <a16:creationId xmlns:a16="http://schemas.microsoft.com/office/drawing/2014/main" id="{A0881799-3FFF-DF01-E2E8-9DA41A7FDCE6}"/>
                </a:ext>
              </a:extLst>
            </p:cNvPr>
            <p:cNvCxnSpPr>
              <a:cxnSpLocks noChangeAspect="1" noEditPoints="1" noChangeArrowheads="1" noChangeShapeType="1"/>
            </p:cNvCxnSpPr>
            <p:nvPr/>
          </p:nvCxnSpPr>
          <p:spPr bwMode="auto">
            <a:xfrm>
              <a:off x="432"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Line 5215">
              <a:extLst>
                <a:ext uri="{FF2B5EF4-FFF2-40B4-BE49-F238E27FC236}">
                  <a16:creationId xmlns:a16="http://schemas.microsoft.com/office/drawing/2014/main" id="{1F3A2C24-EC1E-3ED0-84FC-0E1FA18101C8}"/>
                </a:ext>
              </a:extLst>
            </p:cNvPr>
            <p:cNvCxnSpPr>
              <a:cxnSpLocks noChangeAspect="1" noEditPoints="1" noChangeArrowheads="1" noChangeShapeType="1"/>
            </p:cNvCxnSpPr>
            <p:nvPr/>
          </p:nvCxnSpPr>
          <p:spPr bwMode="auto">
            <a:xfrm>
              <a:off x="672"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Line 5216">
              <a:extLst>
                <a:ext uri="{FF2B5EF4-FFF2-40B4-BE49-F238E27FC236}">
                  <a16:creationId xmlns:a16="http://schemas.microsoft.com/office/drawing/2014/main" id="{E4CA2554-6D58-7B48-6A8A-C2D387429C40}"/>
                </a:ext>
              </a:extLst>
            </p:cNvPr>
            <p:cNvCxnSpPr>
              <a:cxnSpLocks noChangeAspect="1" noEditPoints="1" noChangeArrowheads="1" noChangeShapeType="1"/>
            </p:cNvCxnSpPr>
            <p:nvPr/>
          </p:nvCxnSpPr>
          <p:spPr bwMode="auto">
            <a:xfrm>
              <a:off x="960"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Line 5217">
              <a:extLst>
                <a:ext uri="{FF2B5EF4-FFF2-40B4-BE49-F238E27FC236}">
                  <a16:creationId xmlns:a16="http://schemas.microsoft.com/office/drawing/2014/main" id="{AB055F5E-F56A-B0C1-EA5C-649CF84999CA}"/>
                </a:ext>
              </a:extLst>
            </p:cNvPr>
            <p:cNvCxnSpPr>
              <a:cxnSpLocks noChangeAspect="1" noEditPoints="1" noChangeArrowheads="1" noChangeShapeType="1"/>
            </p:cNvCxnSpPr>
            <p:nvPr/>
          </p:nvCxnSpPr>
          <p:spPr bwMode="auto">
            <a:xfrm>
              <a:off x="1440" y="1200"/>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Line 5218">
              <a:extLst>
                <a:ext uri="{FF2B5EF4-FFF2-40B4-BE49-F238E27FC236}">
                  <a16:creationId xmlns:a16="http://schemas.microsoft.com/office/drawing/2014/main" id="{8212ACCF-A533-279E-98A7-DFE37D9629E5}"/>
                </a:ext>
              </a:extLst>
            </p:cNvPr>
            <p:cNvCxnSpPr>
              <a:cxnSpLocks noChangeAspect="1" noEditPoints="1" noChangeArrowheads="1" noChangeShapeType="1"/>
            </p:cNvCxnSpPr>
            <p:nvPr/>
          </p:nvCxnSpPr>
          <p:spPr bwMode="auto">
            <a:xfrm>
              <a:off x="672" y="1200"/>
              <a:ext cx="2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5219">
              <a:extLst>
                <a:ext uri="{FF2B5EF4-FFF2-40B4-BE49-F238E27FC236}">
                  <a16:creationId xmlns:a16="http://schemas.microsoft.com/office/drawing/2014/main" id="{E0ED7674-BA9D-370C-7B66-A51A47A0F574}"/>
                </a:ext>
              </a:extLst>
            </p:cNvPr>
            <p:cNvCxnSpPr>
              <a:cxnSpLocks noChangeAspect="1" noEditPoints="1" noChangeArrowheads="1" noChangeShapeType="1"/>
            </p:cNvCxnSpPr>
            <p:nvPr/>
          </p:nvCxnSpPr>
          <p:spPr bwMode="auto">
            <a:xfrm>
              <a:off x="96" y="1200"/>
              <a:ext cx="5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Line 5220">
              <a:extLst>
                <a:ext uri="{FF2B5EF4-FFF2-40B4-BE49-F238E27FC236}">
                  <a16:creationId xmlns:a16="http://schemas.microsoft.com/office/drawing/2014/main" id="{08833EF2-2EA5-DCA8-B792-74FCCE058703}"/>
                </a:ext>
              </a:extLst>
            </p:cNvPr>
            <p:cNvCxnSpPr>
              <a:cxnSpLocks noChangeAspect="1" noEditPoints="1" noChangeArrowheads="1" noChangeShapeType="1"/>
            </p:cNvCxnSpPr>
            <p:nvPr/>
          </p:nvCxnSpPr>
          <p:spPr bwMode="auto">
            <a:xfrm>
              <a:off x="960" y="1200"/>
              <a:ext cx="4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02670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lide Number Placeholder 3">
            <a:extLst>
              <a:ext uri="{FF2B5EF4-FFF2-40B4-BE49-F238E27FC236}">
                <a16:creationId xmlns:a16="http://schemas.microsoft.com/office/drawing/2014/main" id="{5B0B521C-F430-3A2B-5754-F661EE4AAC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EFA54E-3B52-624E-94DC-8CE4192F12ED}" type="slidenum">
              <a:rPr lang="en-US" altLang="en-US"/>
              <a:pPr/>
              <a:t>30</a:t>
            </a:fld>
            <a:endParaRPr lang="en-US" altLang="en-US"/>
          </a:p>
        </p:txBody>
      </p:sp>
      <p:sp>
        <p:nvSpPr>
          <p:cNvPr id="3074" name="Rectangle 5">
            <a:extLst>
              <a:ext uri="{FF2B5EF4-FFF2-40B4-BE49-F238E27FC236}">
                <a16:creationId xmlns:a16="http://schemas.microsoft.com/office/drawing/2014/main" id="{D98C80E6-926F-4BC7-97F8-F75D1AAE3C8C}"/>
              </a:ext>
            </a:extLst>
          </p:cNvPr>
          <p:cNvSpPr>
            <a:spLocks noChangeArrowheads="1"/>
          </p:cNvSpPr>
          <p:nvPr/>
        </p:nvSpPr>
        <p:spPr bwMode="auto">
          <a:xfrm>
            <a:off x="609600" y="44767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rgbClr val="000000"/>
                </a:solidFill>
                <a:cs typeface="Arial" panose="020B0604020202020204" pitchFamily="34" charset="0"/>
              </a:rPr>
              <a:t>Application - 1</a:t>
            </a:r>
            <a:endParaRPr lang="en-US" altLang="en-US" sz="4400">
              <a:solidFill>
                <a:schemeClr val="tx2"/>
              </a:solidFill>
            </a:endParaRPr>
          </a:p>
        </p:txBody>
      </p:sp>
      <p:pic>
        <p:nvPicPr>
          <p:cNvPr id="3075" name="Picture 4">
            <a:extLst>
              <a:ext uri="{FF2B5EF4-FFF2-40B4-BE49-F238E27FC236}">
                <a16:creationId xmlns:a16="http://schemas.microsoft.com/office/drawing/2014/main" id="{1777837F-3B05-1B6E-AC24-EFB21D746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Number Placeholder 3">
            <a:extLst>
              <a:ext uri="{FF2B5EF4-FFF2-40B4-BE49-F238E27FC236}">
                <a16:creationId xmlns:a16="http://schemas.microsoft.com/office/drawing/2014/main" id="{7DAECF8F-37C5-ADAE-7C5B-240B810858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40BB4B-2D25-8C4E-941C-3E6F041ECFA7}" type="slidenum">
              <a:rPr lang="en-US" altLang="en-US"/>
              <a:pPr/>
              <a:t>31</a:t>
            </a:fld>
            <a:endParaRPr lang="en-US" altLang="en-US"/>
          </a:p>
        </p:txBody>
      </p:sp>
      <p:sp>
        <p:nvSpPr>
          <p:cNvPr id="4098" name="Rectangle 5">
            <a:extLst>
              <a:ext uri="{FF2B5EF4-FFF2-40B4-BE49-F238E27FC236}">
                <a16:creationId xmlns:a16="http://schemas.microsoft.com/office/drawing/2014/main" id="{6F404CD6-4E33-E78A-4090-0401CF80C27A}"/>
              </a:ext>
            </a:extLst>
          </p:cNvPr>
          <p:cNvSpPr>
            <a:spLocks noChangeArrowheads="1"/>
          </p:cNvSpPr>
          <p:nvPr/>
        </p:nvSpPr>
        <p:spPr bwMode="auto">
          <a:xfrm>
            <a:off x="457200" y="27305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Example - 2</a:t>
            </a:r>
            <a:endParaRPr lang="en-US" altLang="en-US" sz="4400">
              <a:solidFill>
                <a:schemeClr val="tx2"/>
              </a:solidFill>
            </a:endParaRPr>
          </a:p>
        </p:txBody>
      </p:sp>
      <p:pic>
        <p:nvPicPr>
          <p:cNvPr id="4099" name="Picture 4">
            <a:extLst>
              <a:ext uri="{FF2B5EF4-FFF2-40B4-BE49-F238E27FC236}">
                <a16:creationId xmlns:a16="http://schemas.microsoft.com/office/drawing/2014/main" id="{8B4823CA-4B3E-F1A2-A7BA-0D7576FA6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3">
            <a:extLst>
              <a:ext uri="{FF2B5EF4-FFF2-40B4-BE49-F238E27FC236}">
                <a16:creationId xmlns:a16="http://schemas.microsoft.com/office/drawing/2014/main" id="{A9D9600F-D44E-8E40-5DAF-9FDE637E0F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0D57C1-1E0F-C847-A06D-0146169059AB}" type="slidenum">
              <a:rPr lang="en-US" altLang="en-US"/>
              <a:pPr/>
              <a:t>32</a:t>
            </a:fld>
            <a:endParaRPr lang="en-US" altLang="en-US"/>
          </a:p>
        </p:txBody>
      </p:sp>
      <p:sp>
        <p:nvSpPr>
          <p:cNvPr id="5122" name="Rectangle 5">
            <a:extLst>
              <a:ext uri="{FF2B5EF4-FFF2-40B4-BE49-F238E27FC236}">
                <a16:creationId xmlns:a16="http://schemas.microsoft.com/office/drawing/2014/main" id="{53F0E1E7-AAEB-5056-8261-5452BB696F57}"/>
              </a:ext>
            </a:extLst>
          </p:cNvPr>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Simplifying a Statement – 3</a:t>
            </a:r>
            <a:endParaRPr lang="en-US" altLang="en-US" sz="4400">
              <a:solidFill>
                <a:schemeClr val="tx2"/>
              </a:solidFill>
            </a:endParaRPr>
          </a:p>
        </p:txBody>
      </p:sp>
      <p:pic>
        <p:nvPicPr>
          <p:cNvPr id="5123" name="Picture 4">
            <a:extLst>
              <a:ext uri="{FF2B5EF4-FFF2-40B4-BE49-F238E27FC236}">
                <a16:creationId xmlns:a16="http://schemas.microsoft.com/office/drawing/2014/main" id="{922A30C1-3E80-DFC2-5F67-9EEEA779D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3">
            <a:extLst>
              <a:ext uri="{FF2B5EF4-FFF2-40B4-BE49-F238E27FC236}">
                <a16:creationId xmlns:a16="http://schemas.microsoft.com/office/drawing/2014/main" id="{D9714C52-971A-7CCE-7B30-21BF7D2885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B3BA7A-57C7-8B4C-8F04-A5AFBD4BA301}" type="slidenum">
              <a:rPr lang="en-US" altLang="en-US"/>
              <a:pPr/>
              <a:t>33</a:t>
            </a:fld>
            <a:endParaRPr lang="en-US" altLang="en-US"/>
          </a:p>
        </p:txBody>
      </p:sp>
      <p:sp>
        <p:nvSpPr>
          <p:cNvPr id="6146" name="Rectangle 5">
            <a:extLst>
              <a:ext uri="{FF2B5EF4-FFF2-40B4-BE49-F238E27FC236}">
                <a16:creationId xmlns:a16="http://schemas.microsoft.com/office/drawing/2014/main" id="{E17FD2A5-4B71-D40F-7C27-DD5F6AEF8AF1}"/>
              </a:ext>
            </a:extLst>
          </p:cNvPr>
          <p:cNvSpPr>
            <a:spLocks noChangeArrowheads="1"/>
          </p:cNvSpPr>
          <p:nvPr/>
        </p:nvSpPr>
        <p:spPr bwMode="auto">
          <a:xfrm>
            <a:off x="609600" y="75406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Distributive Law in Reverse – 4</a:t>
            </a:r>
            <a:endParaRPr lang="en-US" altLang="en-US" sz="4400">
              <a:solidFill>
                <a:schemeClr val="tx2"/>
              </a:solidFill>
            </a:endParaRPr>
          </a:p>
        </p:txBody>
      </p:sp>
      <p:pic>
        <p:nvPicPr>
          <p:cNvPr id="6147" name="Picture 4">
            <a:extLst>
              <a:ext uri="{FF2B5EF4-FFF2-40B4-BE49-F238E27FC236}">
                <a16:creationId xmlns:a16="http://schemas.microsoft.com/office/drawing/2014/main" id="{223209B7-CD1B-DE72-9380-BE7AA5B87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1225F-5E1C-67AA-3285-3C81448E6667}"/>
              </a:ext>
            </a:extLst>
          </p:cNvPr>
          <p:cNvSpPr>
            <a:spLocks noGrp="1"/>
          </p:cNvSpPr>
          <p:nvPr>
            <p:ph type="title"/>
          </p:nvPr>
        </p:nvSpPr>
        <p:spPr/>
        <p:txBody>
          <a:bodyPr/>
          <a:lstStyle/>
          <a:p>
            <a:r>
              <a:rPr lang="en-US" dirty="0"/>
              <a:t>Verify  </a:t>
            </a:r>
            <a:r>
              <a:rPr lang="en-AU" b="1" dirty="0"/>
              <a:t>¬(¬</a:t>
            </a:r>
            <a:r>
              <a:rPr lang="en-AU" b="1" dirty="0" err="1"/>
              <a:t>p∨q</a:t>
            </a:r>
            <a:r>
              <a:rPr lang="en-AU" b="1" dirty="0"/>
              <a:t>)∨(</a:t>
            </a:r>
            <a:r>
              <a:rPr lang="en-AU" b="1" dirty="0" err="1"/>
              <a:t>p∧q</a:t>
            </a:r>
            <a:r>
              <a:rPr lang="en-AU" b="1" dirty="0"/>
              <a:t>)≡p</a:t>
            </a:r>
            <a:endParaRPr lang="en-US" b="1" dirty="0"/>
          </a:p>
        </p:txBody>
      </p:sp>
      <p:pic>
        <p:nvPicPr>
          <p:cNvPr id="8" name="Content Placeholder 7" descr="A white background with black text&#10;&#10;AI-generated content may be incorrect.">
            <a:extLst>
              <a:ext uri="{FF2B5EF4-FFF2-40B4-BE49-F238E27FC236}">
                <a16:creationId xmlns:a16="http://schemas.microsoft.com/office/drawing/2014/main" id="{C2D33E98-2BF0-084C-CB16-6CECA2EBB60F}"/>
              </a:ext>
            </a:extLst>
          </p:cNvPr>
          <p:cNvPicPr>
            <a:picLocks noGrp="1" noChangeAspect="1"/>
          </p:cNvPicPr>
          <p:nvPr>
            <p:ph idx="1"/>
          </p:nvPr>
        </p:nvPicPr>
        <p:blipFill>
          <a:blip r:embed="rId2"/>
          <a:stretch>
            <a:fillRect/>
          </a:stretch>
        </p:blipFill>
        <p:spPr>
          <a:xfrm>
            <a:off x="1238250" y="1812131"/>
            <a:ext cx="6667500" cy="4102100"/>
          </a:xfrm>
        </p:spPr>
      </p:pic>
      <p:sp>
        <p:nvSpPr>
          <p:cNvPr id="2" name="Slide Number Placeholder 1">
            <a:extLst>
              <a:ext uri="{FF2B5EF4-FFF2-40B4-BE49-F238E27FC236}">
                <a16:creationId xmlns:a16="http://schemas.microsoft.com/office/drawing/2014/main" id="{BA7EB88B-C5F8-EC71-E136-225ED519EA33}"/>
              </a:ext>
            </a:extLst>
          </p:cNvPr>
          <p:cNvSpPr>
            <a:spLocks noGrp="1"/>
          </p:cNvSpPr>
          <p:nvPr>
            <p:ph type="sldNum" sz="quarter" idx="12"/>
          </p:nvPr>
        </p:nvSpPr>
        <p:spPr/>
        <p:txBody>
          <a:bodyPr/>
          <a:lstStyle/>
          <a:p>
            <a:pPr>
              <a:defRPr/>
            </a:pPr>
            <a:fld id="{F21AAC4F-E127-D94E-A137-6EF20DA81A8E}" type="slidenum">
              <a:rPr lang="en-US" altLang="en-US" smtClean="0"/>
              <a:pPr>
                <a:defRPr/>
              </a:pPr>
              <a:t>34</a:t>
            </a:fld>
            <a:endParaRPr lang="en-US" altLang="en-US"/>
          </a:p>
        </p:txBody>
      </p:sp>
    </p:spTree>
    <p:extLst>
      <p:ext uri="{BB962C8B-B14F-4D97-AF65-F5344CB8AC3E}">
        <p14:creationId xmlns:p14="http://schemas.microsoft.com/office/powerpoint/2010/main" val="5810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98C8-FBEA-5223-A289-A153C5334D53}"/>
              </a:ext>
            </a:extLst>
          </p:cNvPr>
          <p:cNvSpPr>
            <a:spLocks noGrp="1"/>
          </p:cNvSpPr>
          <p:nvPr>
            <p:ph type="title"/>
          </p:nvPr>
        </p:nvSpPr>
        <p:spPr/>
        <p:txBody>
          <a:bodyPr/>
          <a:lstStyle/>
          <a:p>
            <a:r>
              <a:rPr lang="en-AU" dirty="0"/>
              <a:t>Simplify    </a:t>
            </a:r>
            <a:r>
              <a:rPr lang="en-AU" b="1" dirty="0"/>
              <a:t> p∧[¬(¬</a:t>
            </a:r>
            <a:r>
              <a:rPr lang="en-AU" b="1" dirty="0" err="1"/>
              <a:t>p∨q</a:t>
            </a:r>
            <a:r>
              <a:rPr lang="en-AU" b="1" dirty="0"/>
              <a:t>)]</a:t>
            </a:r>
            <a:endParaRPr lang="en-US" b="1" dirty="0"/>
          </a:p>
        </p:txBody>
      </p:sp>
      <p:pic>
        <p:nvPicPr>
          <p:cNvPr id="6" name="Content Placeholder 5" descr="A group of math equations&#10;&#10;AI-generated content may be incorrect.">
            <a:extLst>
              <a:ext uri="{FF2B5EF4-FFF2-40B4-BE49-F238E27FC236}">
                <a16:creationId xmlns:a16="http://schemas.microsoft.com/office/drawing/2014/main" id="{71432A29-2327-F1C6-9CDA-FE34FB495283}"/>
              </a:ext>
            </a:extLst>
          </p:cNvPr>
          <p:cNvPicPr>
            <a:picLocks noGrp="1" noChangeAspect="1"/>
          </p:cNvPicPr>
          <p:nvPr>
            <p:ph idx="1"/>
          </p:nvPr>
        </p:nvPicPr>
        <p:blipFill>
          <a:blip r:embed="rId2"/>
          <a:stretch>
            <a:fillRect/>
          </a:stretch>
        </p:blipFill>
        <p:spPr>
          <a:xfrm>
            <a:off x="546100" y="2631281"/>
            <a:ext cx="8051800" cy="2463800"/>
          </a:xfrm>
        </p:spPr>
      </p:pic>
      <p:sp>
        <p:nvSpPr>
          <p:cNvPr id="4" name="Slide Number Placeholder 3">
            <a:extLst>
              <a:ext uri="{FF2B5EF4-FFF2-40B4-BE49-F238E27FC236}">
                <a16:creationId xmlns:a16="http://schemas.microsoft.com/office/drawing/2014/main" id="{D6B11C2E-BC9A-A6FA-D940-6BE3194A7EFD}"/>
              </a:ext>
            </a:extLst>
          </p:cNvPr>
          <p:cNvSpPr>
            <a:spLocks noGrp="1"/>
          </p:cNvSpPr>
          <p:nvPr>
            <p:ph type="sldNum" sz="quarter" idx="12"/>
          </p:nvPr>
        </p:nvSpPr>
        <p:spPr/>
        <p:txBody>
          <a:bodyPr/>
          <a:lstStyle/>
          <a:p>
            <a:pPr>
              <a:defRPr/>
            </a:pPr>
            <a:fld id="{3291FE5D-ED3C-0A4D-918F-5116AF3607A7}" type="slidenum">
              <a:rPr lang="en-US" altLang="en-US" smtClean="0"/>
              <a:pPr>
                <a:defRPr/>
              </a:pPr>
              <a:t>35</a:t>
            </a:fld>
            <a:endParaRPr lang="en-US" altLang="en-US"/>
          </a:p>
        </p:txBody>
      </p:sp>
    </p:spTree>
    <p:extLst>
      <p:ext uri="{BB962C8B-B14F-4D97-AF65-F5344CB8AC3E}">
        <p14:creationId xmlns:p14="http://schemas.microsoft.com/office/powerpoint/2010/main" val="34706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0BDC-4245-0289-2561-3AE07A3FB922}"/>
              </a:ext>
            </a:extLst>
          </p:cNvPr>
          <p:cNvSpPr>
            <a:spLocks noGrp="1"/>
          </p:cNvSpPr>
          <p:nvPr>
            <p:ph type="title"/>
          </p:nvPr>
        </p:nvSpPr>
        <p:spPr/>
        <p:txBody>
          <a:bodyPr/>
          <a:lstStyle/>
          <a:p>
            <a:r>
              <a:rPr lang="en-US" dirty="0"/>
              <a:t>Truth table for ~ p </a:t>
            </a:r>
            <a:r>
              <a:rPr lang="en-US" dirty="0">
                <a:sym typeface="Symbol" pitchFamily="2" charset="2"/>
              </a:rPr>
              <a:t></a:t>
            </a:r>
            <a:r>
              <a:rPr lang="en-US" dirty="0"/>
              <a:t> (q </a:t>
            </a:r>
            <a:r>
              <a:rPr lang="en-US" dirty="0">
                <a:sym typeface="Symbol" pitchFamily="2" charset="2"/>
              </a:rPr>
              <a:t></a:t>
            </a:r>
            <a:r>
              <a:rPr lang="en-US" dirty="0"/>
              <a:t> ~ r)</a:t>
            </a:r>
          </a:p>
        </p:txBody>
      </p:sp>
      <p:sp>
        <p:nvSpPr>
          <p:cNvPr id="4" name="Slide Number Placeholder 3">
            <a:extLst>
              <a:ext uri="{FF2B5EF4-FFF2-40B4-BE49-F238E27FC236}">
                <a16:creationId xmlns:a16="http://schemas.microsoft.com/office/drawing/2014/main" id="{01C1FDAE-4C9D-6065-205E-4A1BC047D6B6}"/>
              </a:ext>
            </a:extLst>
          </p:cNvPr>
          <p:cNvSpPr>
            <a:spLocks noGrp="1"/>
          </p:cNvSpPr>
          <p:nvPr>
            <p:ph type="sldNum" sz="quarter" idx="12"/>
          </p:nvPr>
        </p:nvSpPr>
        <p:spPr/>
        <p:txBody>
          <a:bodyPr/>
          <a:lstStyle/>
          <a:p>
            <a:pPr>
              <a:defRPr/>
            </a:pPr>
            <a:fld id="{3291FE5D-ED3C-0A4D-918F-5116AF3607A7}" type="slidenum">
              <a:rPr lang="en-US" altLang="en-US" smtClean="0"/>
              <a:pPr>
                <a:defRPr/>
              </a:pPr>
              <a:t>4</a:t>
            </a:fld>
            <a:endParaRPr lang="en-US" altLang="en-US"/>
          </a:p>
        </p:txBody>
      </p:sp>
      <p:grpSp>
        <p:nvGrpSpPr>
          <p:cNvPr id="5" name="Group 4">
            <a:extLst>
              <a:ext uri="{FF2B5EF4-FFF2-40B4-BE49-F238E27FC236}">
                <a16:creationId xmlns:a16="http://schemas.microsoft.com/office/drawing/2014/main" id="{3D98B74C-44BF-A47A-BBB3-DC738899CAF7}"/>
              </a:ext>
            </a:extLst>
          </p:cNvPr>
          <p:cNvGrpSpPr>
            <a:grpSpLocks noChangeAspect="1"/>
          </p:cNvGrpSpPr>
          <p:nvPr/>
        </p:nvGrpSpPr>
        <p:grpSpPr bwMode="auto">
          <a:xfrm>
            <a:off x="1333500" y="1417638"/>
            <a:ext cx="6477000" cy="4629859"/>
            <a:chOff x="144" y="2880"/>
            <a:chExt cx="2592" cy="1853"/>
          </a:xfrm>
        </p:grpSpPr>
        <p:sp>
          <p:nvSpPr>
            <p:cNvPr id="6" name="Rectangle 5">
              <a:extLst>
                <a:ext uri="{FF2B5EF4-FFF2-40B4-BE49-F238E27FC236}">
                  <a16:creationId xmlns:a16="http://schemas.microsoft.com/office/drawing/2014/main" id="{C6A32A87-B16C-336B-1AF5-BD64F2DF7E9D}"/>
                </a:ext>
              </a:extLst>
            </p:cNvPr>
            <p:cNvSpPr>
              <a:spLocks noChangeAspect="1" noEditPoints="1" noChangeArrowheads="1" noChangeShapeType="1" noTextEdit="1"/>
            </p:cNvSpPr>
            <p:nvPr/>
          </p:nvSpPr>
          <p:spPr bwMode="auto">
            <a:xfrm>
              <a:off x="1872" y="4542"/>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29DB4E76-51F3-DF2B-87EC-32DC05D9571B}"/>
                </a:ext>
              </a:extLst>
            </p:cNvPr>
            <p:cNvSpPr>
              <a:spLocks noChangeAspect="1" noEditPoints="1" noChangeArrowheads="1" noChangeShapeType="1" noTextEdit="1"/>
            </p:cNvSpPr>
            <p:nvPr/>
          </p:nvSpPr>
          <p:spPr bwMode="auto">
            <a:xfrm>
              <a:off x="1536" y="454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F9353C38-E993-6B7E-04FB-C755F352D016}"/>
                </a:ext>
              </a:extLst>
            </p:cNvPr>
            <p:cNvSpPr>
              <a:spLocks noChangeAspect="1" noEditPoints="1" noChangeArrowheads="1" noChangeShapeType="1" noTextEdit="1"/>
            </p:cNvSpPr>
            <p:nvPr/>
          </p:nvSpPr>
          <p:spPr bwMode="auto">
            <a:xfrm>
              <a:off x="1008" y="4542"/>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5A30906C-E596-0757-C01E-7A7246073C52}"/>
                </a:ext>
              </a:extLst>
            </p:cNvPr>
            <p:cNvSpPr>
              <a:spLocks noChangeAspect="1" noEditPoints="1" noChangeArrowheads="1" noChangeShapeType="1" noTextEdit="1"/>
            </p:cNvSpPr>
            <p:nvPr/>
          </p:nvSpPr>
          <p:spPr bwMode="auto">
            <a:xfrm>
              <a:off x="768" y="454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C3921CFA-13F2-454D-AF6A-9F10A1FF3FA9}"/>
                </a:ext>
              </a:extLst>
            </p:cNvPr>
            <p:cNvSpPr>
              <a:spLocks noChangeAspect="1" noEditPoints="1" noChangeArrowheads="1" noChangeShapeType="1" noTextEdit="1"/>
            </p:cNvSpPr>
            <p:nvPr/>
          </p:nvSpPr>
          <p:spPr bwMode="auto">
            <a:xfrm>
              <a:off x="528" y="454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F92ED84A-B5A7-1D32-C665-782E1FD53EAE}"/>
                </a:ext>
              </a:extLst>
            </p:cNvPr>
            <p:cNvSpPr>
              <a:spLocks noChangeAspect="1" noEditPoints="1" noChangeArrowheads="1" noChangeShapeType="1" noTextEdit="1"/>
            </p:cNvSpPr>
            <p:nvPr/>
          </p:nvSpPr>
          <p:spPr bwMode="auto">
            <a:xfrm>
              <a:off x="336" y="454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1D6371D4-9B79-63B5-5E4E-60A4E5D50DAD}"/>
                </a:ext>
              </a:extLst>
            </p:cNvPr>
            <p:cNvSpPr>
              <a:spLocks noChangeAspect="1" noEditPoints="1" noChangeArrowheads="1" noChangeShapeType="1" noTextEdit="1"/>
            </p:cNvSpPr>
            <p:nvPr/>
          </p:nvSpPr>
          <p:spPr bwMode="auto">
            <a:xfrm>
              <a:off x="144" y="454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1662F781-C56F-F299-1019-167B725B52C3}"/>
                </a:ext>
              </a:extLst>
            </p:cNvPr>
            <p:cNvSpPr>
              <a:spLocks noChangeAspect="1" noEditPoints="1" noChangeArrowheads="1" noChangeShapeType="1" noTextEdit="1"/>
            </p:cNvSpPr>
            <p:nvPr/>
          </p:nvSpPr>
          <p:spPr bwMode="auto">
            <a:xfrm>
              <a:off x="1872" y="4351"/>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82A4C2BC-9512-B708-1EAB-11006419AA80}"/>
                </a:ext>
              </a:extLst>
            </p:cNvPr>
            <p:cNvSpPr>
              <a:spLocks noChangeAspect="1" noEditPoints="1" noChangeArrowheads="1" noChangeShapeType="1" noTextEdit="1"/>
            </p:cNvSpPr>
            <p:nvPr/>
          </p:nvSpPr>
          <p:spPr bwMode="auto">
            <a:xfrm>
              <a:off x="1536" y="435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D5B70C0E-22A3-34C2-4F6B-2013C66CDD30}"/>
                </a:ext>
              </a:extLst>
            </p:cNvPr>
            <p:cNvSpPr>
              <a:spLocks noChangeAspect="1" noEditPoints="1" noChangeArrowheads="1" noChangeShapeType="1" noTextEdit="1"/>
            </p:cNvSpPr>
            <p:nvPr/>
          </p:nvSpPr>
          <p:spPr bwMode="auto">
            <a:xfrm>
              <a:off x="1008" y="4351"/>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E754A7C0-9D1E-5435-6045-0B42BDAEC44A}"/>
                </a:ext>
              </a:extLst>
            </p:cNvPr>
            <p:cNvSpPr>
              <a:spLocks noChangeAspect="1" noEditPoints="1" noChangeArrowheads="1" noChangeShapeType="1" noTextEdit="1"/>
            </p:cNvSpPr>
            <p:nvPr/>
          </p:nvSpPr>
          <p:spPr bwMode="auto">
            <a:xfrm>
              <a:off x="768" y="435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 </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029D2E5C-1B29-9642-9D2C-E31898565444}"/>
                </a:ext>
              </a:extLst>
            </p:cNvPr>
            <p:cNvSpPr>
              <a:spLocks noChangeAspect="1" noEditPoints="1" noChangeArrowheads="1" noChangeShapeType="1" noTextEdit="1"/>
            </p:cNvSpPr>
            <p:nvPr/>
          </p:nvSpPr>
          <p:spPr bwMode="auto">
            <a:xfrm>
              <a:off x="528" y="435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67C96C62-3018-B2F3-EF2C-E9DBF270A7AA}"/>
                </a:ext>
              </a:extLst>
            </p:cNvPr>
            <p:cNvSpPr>
              <a:spLocks noChangeAspect="1" noEditPoints="1" noChangeArrowheads="1" noChangeShapeType="1" noTextEdit="1"/>
            </p:cNvSpPr>
            <p:nvPr/>
          </p:nvSpPr>
          <p:spPr bwMode="auto">
            <a:xfrm>
              <a:off x="336" y="435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A3CB746B-A9CE-CEAF-C0B8-B777D5CA9BE7}"/>
                </a:ext>
              </a:extLst>
            </p:cNvPr>
            <p:cNvSpPr>
              <a:spLocks noChangeAspect="1" noEditPoints="1" noChangeArrowheads="1" noChangeShapeType="1" noTextEdit="1"/>
            </p:cNvSpPr>
            <p:nvPr/>
          </p:nvSpPr>
          <p:spPr bwMode="auto">
            <a:xfrm>
              <a:off x="144" y="435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9161EFBB-546C-6006-3471-E7007CC672DC}"/>
                </a:ext>
              </a:extLst>
            </p:cNvPr>
            <p:cNvSpPr>
              <a:spLocks noChangeAspect="1" noEditPoints="1" noChangeArrowheads="1" noChangeShapeType="1" noTextEdit="1"/>
            </p:cNvSpPr>
            <p:nvPr/>
          </p:nvSpPr>
          <p:spPr bwMode="auto">
            <a:xfrm>
              <a:off x="1872" y="4160"/>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1DC1FDAA-D0A3-2360-F85C-6E8256D10D43}"/>
                </a:ext>
              </a:extLst>
            </p:cNvPr>
            <p:cNvSpPr>
              <a:spLocks noChangeAspect="1" noEditPoints="1" noChangeArrowheads="1" noChangeShapeType="1" noTextEdit="1"/>
            </p:cNvSpPr>
            <p:nvPr/>
          </p:nvSpPr>
          <p:spPr bwMode="auto">
            <a:xfrm>
              <a:off x="1536" y="416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E2850973-28DE-4329-E83E-2C3E41E512E3}"/>
                </a:ext>
              </a:extLst>
            </p:cNvPr>
            <p:cNvSpPr>
              <a:spLocks noChangeAspect="1" noEditPoints="1" noChangeArrowheads="1" noChangeShapeType="1" noTextEdit="1"/>
            </p:cNvSpPr>
            <p:nvPr/>
          </p:nvSpPr>
          <p:spPr bwMode="auto">
            <a:xfrm>
              <a:off x="1008" y="4160"/>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98FA0C53-9291-02F9-EE3E-8A83DED64E1A}"/>
                </a:ext>
              </a:extLst>
            </p:cNvPr>
            <p:cNvSpPr>
              <a:spLocks noChangeAspect="1" noEditPoints="1" noChangeArrowheads="1" noChangeShapeType="1" noTextEdit="1"/>
            </p:cNvSpPr>
            <p:nvPr/>
          </p:nvSpPr>
          <p:spPr bwMode="auto">
            <a:xfrm>
              <a:off x="768" y="416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2FB6EC2D-F5A6-8245-D5C4-0E0D724710E4}"/>
                </a:ext>
              </a:extLst>
            </p:cNvPr>
            <p:cNvSpPr>
              <a:spLocks noChangeAspect="1" noEditPoints="1" noChangeArrowheads="1" noChangeShapeType="1" noTextEdit="1"/>
            </p:cNvSpPr>
            <p:nvPr/>
          </p:nvSpPr>
          <p:spPr bwMode="auto">
            <a:xfrm>
              <a:off x="528" y="416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8918FEBC-5D55-E13D-A3BC-516FD81667E4}"/>
                </a:ext>
              </a:extLst>
            </p:cNvPr>
            <p:cNvSpPr>
              <a:spLocks noChangeAspect="1" noEditPoints="1" noChangeArrowheads="1" noChangeShapeType="1" noTextEdit="1"/>
            </p:cNvSpPr>
            <p:nvPr/>
          </p:nvSpPr>
          <p:spPr bwMode="auto">
            <a:xfrm>
              <a:off x="336" y="416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11F57290-1CB6-8905-2A43-F3AA26069EDB}"/>
                </a:ext>
              </a:extLst>
            </p:cNvPr>
            <p:cNvSpPr>
              <a:spLocks noChangeAspect="1" noEditPoints="1" noChangeArrowheads="1" noChangeShapeType="1" noTextEdit="1"/>
            </p:cNvSpPr>
            <p:nvPr/>
          </p:nvSpPr>
          <p:spPr bwMode="auto">
            <a:xfrm>
              <a:off x="144" y="416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F81AE07A-CF17-2BFD-7CEA-7DA9C41BB83A}"/>
                </a:ext>
              </a:extLst>
            </p:cNvPr>
            <p:cNvSpPr>
              <a:spLocks noChangeAspect="1" noEditPoints="1" noChangeArrowheads="1" noChangeShapeType="1" noTextEdit="1"/>
            </p:cNvSpPr>
            <p:nvPr/>
          </p:nvSpPr>
          <p:spPr bwMode="auto">
            <a:xfrm>
              <a:off x="1872" y="3969"/>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AE3761CE-B0B7-E556-75EC-4CFC59ECB0F0}"/>
                </a:ext>
              </a:extLst>
            </p:cNvPr>
            <p:cNvSpPr>
              <a:spLocks noChangeAspect="1" noEditPoints="1" noChangeArrowheads="1" noChangeShapeType="1" noTextEdit="1"/>
            </p:cNvSpPr>
            <p:nvPr/>
          </p:nvSpPr>
          <p:spPr bwMode="auto">
            <a:xfrm>
              <a:off x="1536" y="3969"/>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6D9D7F91-5560-ABB7-EFCC-D9A9803BC975}"/>
                </a:ext>
              </a:extLst>
            </p:cNvPr>
            <p:cNvSpPr>
              <a:spLocks noChangeAspect="1" noEditPoints="1" noChangeArrowheads="1" noChangeShapeType="1" noTextEdit="1"/>
            </p:cNvSpPr>
            <p:nvPr/>
          </p:nvSpPr>
          <p:spPr bwMode="auto">
            <a:xfrm>
              <a:off x="1008" y="3969"/>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F797DD7E-DEB3-E428-0599-0547CE1168A3}"/>
                </a:ext>
              </a:extLst>
            </p:cNvPr>
            <p:cNvSpPr>
              <a:spLocks noChangeAspect="1" noEditPoints="1" noChangeArrowheads="1" noChangeShapeType="1" noTextEdit="1"/>
            </p:cNvSpPr>
            <p:nvPr/>
          </p:nvSpPr>
          <p:spPr bwMode="auto">
            <a:xfrm>
              <a:off x="768" y="3969"/>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E8F86230-5B7D-E631-1B09-3F2E74FE07E4}"/>
                </a:ext>
              </a:extLst>
            </p:cNvPr>
            <p:cNvSpPr>
              <a:spLocks noChangeAspect="1" noEditPoints="1" noChangeArrowheads="1" noChangeShapeType="1" noTextEdit="1"/>
            </p:cNvSpPr>
            <p:nvPr/>
          </p:nvSpPr>
          <p:spPr bwMode="auto">
            <a:xfrm>
              <a:off x="528" y="3969"/>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819D201F-626E-2FAE-5B1B-C37C16A26F78}"/>
                </a:ext>
              </a:extLst>
            </p:cNvPr>
            <p:cNvSpPr>
              <a:spLocks noChangeAspect="1" noEditPoints="1" noChangeArrowheads="1" noChangeShapeType="1" noTextEdit="1"/>
            </p:cNvSpPr>
            <p:nvPr/>
          </p:nvSpPr>
          <p:spPr bwMode="auto">
            <a:xfrm>
              <a:off x="336" y="3969"/>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00664DEB-E5A4-E138-5DAA-0CB64B16698E}"/>
                </a:ext>
              </a:extLst>
            </p:cNvPr>
            <p:cNvSpPr>
              <a:spLocks noChangeAspect="1" noEditPoints="1" noChangeArrowheads="1" noChangeShapeType="1" noTextEdit="1"/>
            </p:cNvSpPr>
            <p:nvPr/>
          </p:nvSpPr>
          <p:spPr bwMode="auto">
            <a:xfrm>
              <a:off x="144" y="3969"/>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A98D42ED-7859-D5B7-E6F4-DC40B8552AA2}"/>
                </a:ext>
              </a:extLst>
            </p:cNvPr>
            <p:cNvSpPr>
              <a:spLocks noChangeAspect="1" noEditPoints="1" noChangeArrowheads="1" noChangeShapeType="1" noTextEdit="1"/>
            </p:cNvSpPr>
            <p:nvPr/>
          </p:nvSpPr>
          <p:spPr bwMode="auto">
            <a:xfrm>
              <a:off x="1872" y="3778"/>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27B5FE5A-F50A-997A-FCEC-ECBCFF82CE0C}"/>
                </a:ext>
              </a:extLst>
            </p:cNvPr>
            <p:cNvSpPr>
              <a:spLocks noChangeAspect="1" noEditPoints="1" noChangeArrowheads="1" noChangeShapeType="1" noTextEdit="1"/>
            </p:cNvSpPr>
            <p:nvPr/>
          </p:nvSpPr>
          <p:spPr bwMode="auto">
            <a:xfrm>
              <a:off x="1536" y="3778"/>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6" name="Rectangle 35">
              <a:extLst>
                <a:ext uri="{FF2B5EF4-FFF2-40B4-BE49-F238E27FC236}">
                  <a16:creationId xmlns:a16="http://schemas.microsoft.com/office/drawing/2014/main" id="{74EE242C-B1A5-FFCC-5D18-9861683050BD}"/>
                </a:ext>
              </a:extLst>
            </p:cNvPr>
            <p:cNvSpPr>
              <a:spLocks noChangeAspect="1" noEditPoints="1" noChangeArrowheads="1" noChangeShapeType="1" noTextEdit="1"/>
            </p:cNvSpPr>
            <p:nvPr/>
          </p:nvSpPr>
          <p:spPr bwMode="auto">
            <a:xfrm>
              <a:off x="1008" y="3778"/>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7" name="Rectangle 36">
              <a:extLst>
                <a:ext uri="{FF2B5EF4-FFF2-40B4-BE49-F238E27FC236}">
                  <a16:creationId xmlns:a16="http://schemas.microsoft.com/office/drawing/2014/main" id="{46834789-D7C2-5ADD-30DC-4056D2805F2C}"/>
                </a:ext>
              </a:extLst>
            </p:cNvPr>
            <p:cNvSpPr>
              <a:spLocks noChangeAspect="1" noEditPoints="1" noChangeArrowheads="1" noChangeShapeType="1" noTextEdit="1"/>
            </p:cNvSpPr>
            <p:nvPr/>
          </p:nvSpPr>
          <p:spPr bwMode="auto">
            <a:xfrm>
              <a:off x="768" y="3778"/>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8" name="Rectangle 37">
              <a:extLst>
                <a:ext uri="{FF2B5EF4-FFF2-40B4-BE49-F238E27FC236}">
                  <a16:creationId xmlns:a16="http://schemas.microsoft.com/office/drawing/2014/main" id="{BC2587A0-1455-281F-253A-3075404948A4}"/>
                </a:ext>
              </a:extLst>
            </p:cNvPr>
            <p:cNvSpPr>
              <a:spLocks noChangeAspect="1" noEditPoints="1" noChangeArrowheads="1" noChangeShapeType="1" noTextEdit="1"/>
            </p:cNvSpPr>
            <p:nvPr/>
          </p:nvSpPr>
          <p:spPr bwMode="auto">
            <a:xfrm>
              <a:off x="528" y="3778"/>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9" name="Rectangle 38">
              <a:extLst>
                <a:ext uri="{FF2B5EF4-FFF2-40B4-BE49-F238E27FC236}">
                  <a16:creationId xmlns:a16="http://schemas.microsoft.com/office/drawing/2014/main" id="{65D09751-0A3C-71CD-3A7A-29350FEC266B}"/>
                </a:ext>
              </a:extLst>
            </p:cNvPr>
            <p:cNvSpPr>
              <a:spLocks noChangeAspect="1" noEditPoints="1" noChangeArrowheads="1" noChangeShapeType="1" noTextEdit="1"/>
            </p:cNvSpPr>
            <p:nvPr/>
          </p:nvSpPr>
          <p:spPr bwMode="auto">
            <a:xfrm>
              <a:off x="336" y="3778"/>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0" name="Rectangle 39">
              <a:extLst>
                <a:ext uri="{FF2B5EF4-FFF2-40B4-BE49-F238E27FC236}">
                  <a16:creationId xmlns:a16="http://schemas.microsoft.com/office/drawing/2014/main" id="{2D3318DB-B204-4051-CB44-261B9D281917}"/>
                </a:ext>
              </a:extLst>
            </p:cNvPr>
            <p:cNvSpPr>
              <a:spLocks noChangeAspect="1" noEditPoints="1" noChangeArrowheads="1" noChangeShapeType="1" noTextEdit="1"/>
            </p:cNvSpPr>
            <p:nvPr/>
          </p:nvSpPr>
          <p:spPr bwMode="auto">
            <a:xfrm>
              <a:off x="144" y="3778"/>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1" name="Rectangle 40">
              <a:extLst>
                <a:ext uri="{FF2B5EF4-FFF2-40B4-BE49-F238E27FC236}">
                  <a16:creationId xmlns:a16="http://schemas.microsoft.com/office/drawing/2014/main" id="{B734C0D7-10C3-6873-2630-C08594947A1D}"/>
                </a:ext>
              </a:extLst>
            </p:cNvPr>
            <p:cNvSpPr>
              <a:spLocks noChangeAspect="1" noEditPoints="1" noChangeArrowheads="1" noChangeShapeType="1" noTextEdit="1"/>
            </p:cNvSpPr>
            <p:nvPr/>
          </p:nvSpPr>
          <p:spPr bwMode="auto">
            <a:xfrm>
              <a:off x="1872" y="3587"/>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2" name="Rectangle 41">
              <a:extLst>
                <a:ext uri="{FF2B5EF4-FFF2-40B4-BE49-F238E27FC236}">
                  <a16:creationId xmlns:a16="http://schemas.microsoft.com/office/drawing/2014/main" id="{7FF95B21-4BE4-D9DF-9AD0-CE1471EB27D6}"/>
                </a:ext>
              </a:extLst>
            </p:cNvPr>
            <p:cNvSpPr>
              <a:spLocks noChangeAspect="1" noEditPoints="1" noChangeArrowheads="1" noChangeShapeType="1" noTextEdit="1"/>
            </p:cNvSpPr>
            <p:nvPr/>
          </p:nvSpPr>
          <p:spPr bwMode="auto">
            <a:xfrm>
              <a:off x="1536" y="3587"/>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3" name="Rectangle 42">
              <a:extLst>
                <a:ext uri="{FF2B5EF4-FFF2-40B4-BE49-F238E27FC236}">
                  <a16:creationId xmlns:a16="http://schemas.microsoft.com/office/drawing/2014/main" id="{467C3B7A-85DC-BECE-5506-6EC2BCA9EB67}"/>
                </a:ext>
              </a:extLst>
            </p:cNvPr>
            <p:cNvSpPr>
              <a:spLocks noChangeAspect="1" noEditPoints="1" noChangeArrowheads="1" noChangeShapeType="1" noTextEdit="1"/>
            </p:cNvSpPr>
            <p:nvPr/>
          </p:nvSpPr>
          <p:spPr bwMode="auto">
            <a:xfrm>
              <a:off x="1008" y="3587"/>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4" name="Rectangle 43">
              <a:extLst>
                <a:ext uri="{FF2B5EF4-FFF2-40B4-BE49-F238E27FC236}">
                  <a16:creationId xmlns:a16="http://schemas.microsoft.com/office/drawing/2014/main" id="{DF8A0CB4-F67E-4B4B-1657-1FF995BE85F5}"/>
                </a:ext>
              </a:extLst>
            </p:cNvPr>
            <p:cNvSpPr>
              <a:spLocks noChangeAspect="1" noEditPoints="1" noChangeArrowheads="1" noChangeShapeType="1" noTextEdit="1"/>
            </p:cNvSpPr>
            <p:nvPr/>
          </p:nvSpPr>
          <p:spPr bwMode="auto">
            <a:xfrm>
              <a:off x="768" y="3587"/>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5" name="Rectangle 44">
              <a:extLst>
                <a:ext uri="{FF2B5EF4-FFF2-40B4-BE49-F238E27FC236}">
                  <a16:creationId xmlns:a16="http://schemas.microsoft.com/office/drawing/2014/main" id="{F40EFCAE-0FEA-5501-F0AE-8B8A13BDB79A}"/>
                </a:ext>
              </a:extLst>
            </p:cNvPr>
            <p:cNvSpPr>
              <a:spLocks noChangeAspect="1" noEditPoints="1" noChangeArrowheads="1" noChangeShapeType="1" noTextEdit="1"/>
            </p:cNvSpPr>
            <p:nvPr/>
          </p:nvSpPr>
          <p:spPr bwMode="auto">
            <a:xfrm>
              <a:off x="528" y="3587"/>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6" name="Rectangle 45">
              <a:extLst>
                <a:ext uri="{FF2B5EF4-FFF2-40B4-BE49-F238E27FC236}">
                  <a16:creationId xmlns:a16="http://schemas.microsoft.com/office/drawing/2014/main" id="{ACCDB395-D117-3FFD-FC60-A6BC6CF0898F}"/>
                </a:ext>
              </a:extLst>
            </p:cNvPr>
            <p:cNvSpPr>
              <a:spLocks noChangeAspect="1" noEditPoints="1" noChangeArrowheads="1" noChangeShapeType="1" noTextEdit="1"/>
            </p:cNvSpPr>
            <p:nvPr/>
          </p:nvSpPr>
          <p:spPr bwMode="auto">
            <a:xfrm>
              <a:off x="336" y="3587"/>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7" name="Rectangle 46">
              <a:extLst>
                <a:ext uri="{FF2B5EF4-FFF2-40B4-BE49-F238E27FC236}">
                  <a16:creationId xmlns:a16="http://schemas.microsoft.com/office/drawing/2014/main" id="{415EA67D-8898-E3E8-E71D-CA54944218CB}"/>
                </a:ext>
              </a:extLst>
            </p:cNvPr>
            <p:cNvSpPr>
              <a:spLocks noChangeAspect="1" noEditPoints="1" noChangeArrowheads="1" noChangeShapeType="1" noTextEdit="1"/>
            </p:cNvSpPr>
            <p:nvPr/>
          </p:nvSpPr>
          <p:spPr bwMode="auto">
            <a:xfrm>
              <a:off x="144" y="3587"/>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8" name="Rectangle 47">
              <a:extLst>
                <a:ext uri="{FF2B5EF4-FFF2-40B4-BE49-F238E27FC236}">
                  <a16:creationId xmlns:a16="http://schemas.microsoft.com/office/drawing/2014/main" id="{69F6E98C-18E6-C87E-ECCB-85842B139C96}"/>
                </a:ext>
              </a:extLst>
            </p:cNvPr>
            <p:cNvSpPr>
              <a:spLocks noChangeAspect="1" noEditPoints="1" noChangeArrowheads="1" noChangeShapeType="1" noTextEdit="1"/>
            </p:cNvSpPr>
            <p:nvPr/>
          </p:nvSpPr>
          <p:spPr bwMode="auto">
            <a:xfrm>
              <a:off x="1872" y="3396"/>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9" name="Rectangle 48">
              <a:extLst>
                <a:ext uri="{FF2B5EF4-FFF2-40B4-BE49-F238E27FC236}">
                  <a16:creationId xmlns:a16="http://schemas.microsoft.com/office/drawing/2014/main" id="{5641A37A-94E0-1C93-8B2C-A067E628A02A}"/>
                </a:ext>
              </a:extLst>
            </p:cNvPr>
            <p:cNvSpPr>
              <a:spLocks noChangeAspect="1" noEditPoints="1" noChangeArrowheads="1" noChangeShapeType="1" noTextEdit="1"/>
            </p:cNvSpPr>
            <p:nvPr/>
          </p:nvSpPr>
          <p:spPr bwMode="auto">
            <a:xfrm>
              <a:off x="1536" y="3396"/>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0" name="Rectangle 49">
              <a:extLst>
                <a:ext uri="{FF2B5EF4-FFF2-40B4-BE49-F238E27FC236}">
                  <a16:creationId xmlns:a16="http://schemas.microsoft.com/office/drawing/2014/main" id="{9725FE22-17D6-C95D-0F34-F4FCDDAAED99}"/>
                </a:ext>
              </a:extLst>
            </p:cNvPr>
            <p:cNvSpPr>
              <a:spLocks noChangeAspect="1" noEditPoints="1" noChangeArrowheads="1" noChangeShapeType="1" noTextEdit="1"/>
            </p:cNvSpPr>
            <p:nvPr/>
          </p:nvSpPr>
          <p:spPr bwMode="auto">
            <a:xfrm>
              <a:off x="1008" y="3396"/>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1" name="Rectangle 50">
              <a:extLst>
                <a:ext uri="{FF2B5EF4-FFF2-40B4-BE49-F238E27FC236}">
                  <a16:creationId xmlns:a16="http://schemas.microsoft.com/office/drawing/2014/main" id="{D8E0C2F8-199E-00D3-0C1B-10A03405C8ED}"/>
                </a:ext>
              </a:extLst>
            </p:cNvPr>
            <p:cNvSpPr>
              <a:spLocks noChangeAspect="1" noEditPoints="1" noChangeArrowheads="1" noChangeShapeType="1" noTextEdit="1"/>
            </p:cNvSpPr>
            <p:nvPr/>
          </p:nvSpPr>
          <p:spPr bwMode="auto">
            <a:xfrm>
              <a:off x="768" y="3396"/>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2" name="Rectangle 51">
              <a:extLst>
                <a:ext uri="{FF2B5EF4-FFF2-40B4-BE49-F238E27FC236}">
                  <a16:creationId xmlns:a16="http://schemas.microsoft.com/office/drawing/2014/main" id="{1A8F3A7A-5203-2F7F-CAEC-36EA20B112E7}"/>
                </a:ext>
              </a:extLst>
            </p:cNvPr>
            <p:cNvSpPr>
              <a:spLocks noChangeAspect="1" noEditPoints="1" noChangeArrowheads="1" noChangeShapeType="1" noTextEdit="1"/>
            </p:cNvSpPr>
            <p:nvPr/>
          </p:nvSpPr>
          <p:spPr bwMode="auto">
            <a:xfrm>
              <a:off x="528" y="3396"/>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3" name="Rectangle 52">
              <a:extLst>
                <a:ext uri="{FF2B5EF4-FFF2-40B4-BE49-F238E27FC236}">
                  <a16:creationId xmlns:a16="http://schemas.microsoft.com/office/drawing/2014/main" id="{33E60AAE-660B-9792-584E-B154201195A7}"/>
                </a:ext>
              </a:extLst>
            </p:cNvPr>
            <p:cNvSpPr>
              <a:spLocks noChangeAspect="1" noEditPoints="1" noChangeArrowheads="1" noChangeShapeType="1" noTextEdit="1"/>
            </p:cNvSpPr>
            <p:nvPr/>
          </p:nvSpPr>
          <p:spPr bwMode="auto">
            <a:xfrm>
              <a:off x="336" y="3396"/>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4" name="Rectangle 53">
              <a:extLst>
                <a:ext uri="{FF2B5EF4-FFF2-40B4-BE49-F238E27FC236}">
                  <a16:creationId xmlns:a16="http://schemas.microsoft.com/office/drawing/2014/main" id="{91FFF71A-3229-C3A1-6683-FD109F5F47FD}"/>
                </a:ext>
              </a:extLst>
            </p:cNvPr>
            <p:cNvSpPr>
              <a:spLocks noChangeAspect="1" noEditPoints="1" noChangeArrowheads="1" noChangeShapeType="1" noTextEdit="1"/>
            </p:cNvSpPr>
            <p:nvPr/>
          </p:nvSpPr>
          <p:spPr bwMode="auto">
            <a:xfrm>
              <a:off x="144" y="3396"/>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5" name="Rectangle 54">
              <a:extLst>
                <a:ext uri="{FF2B5EF4-FFF2-40B4-BE49-F238E27FC236}">
                  <a16:creationId xmlns:a16="http://schemas.microsoft.com/office/drawing/2014/main" id="{B6F75C58-754B-F45F-42C6-EE1398073732}"/>
                </a:ext>
              </a:extLst>
            </p:cNvPr>
            <p:cNvSpPr>
              <a:spLocks noChangeAspect="1" noEditPoints="1" noChangeArrowheads="1" noChangeShapeType="1" noTextEdit="1"/>
            </p:cNvSpPr>
            <p:nvPr/>
          </p:nvSpPr>
          <p:spPr bwMode="auto">
            <a:xfrm>
              <a:off x="1872" y="3205"/>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6" name="Rectangle 55">
              <a:extLst>
                <a:ext uri="{FF2B5EF4-FFF2-40B4-BE49-F238E27FC236}">
                  <a16:creationId xmlns:a16="http://schemas.microsoft.com/office/drawing/2014/main" id="{9516905D-568D-93D4-83F5-3EEB35C9E52D}"/>
                </a:ext>
              </a:extLst>
            </p:cNvPr>
            <p:cNvSpPr>
              <a:spLocks noChangeAspect="1" noEditPoints="1" noChangeArrowheads="1" noChangeShapeType="1" noTextEdit="1"/>
            </p:cNvSpPr>
            <p:nvPr/>
          </p:nvSpPr>
          <p:spPr bwMode="auto">
            <a:xfrm>
              <a:off x="1536" y="3205"/>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7" name="Rectangle 56">
              <a:extLst>
                <a:ext uri="{FF2B5EF4-FFF2-40B4-BE49-F238E27FC236}">
                  <a16:creationId xmlns:a16="http://schemas.microsoft.com/office/drawing/2014/main" id="{A7DAE3DA-E00F-112A-4698-CD584C533E57}"/>
                </a:ext>
              </a:extLst>
            </p:cNvPr>
            <p:cNvSpPr>
              <a:spLocks noChangeAspect="1" noEditPoints="1" noChangeArrowheads="1" noChangeShapeType="1" noTextEdit="1"/>
            </p:cNvSpPr>
            <p:nvPr/>
          </p:nvSpPr>
          <p:spPr bwMode="auto">
            <a:xfrm>
              <a:off x="1008" y="3205"/>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8" name="Rectangle 57">
              <a:extLst>
                <a:ext uri="{FF2B5EF4-FFF2-40B4-BE49-F238E27FC236}">
                  <a16:creationId xmlns:a16="http://schemas.microsoft.com/office/drawing/2014/main" id="{936C4E93-3DD9-25E8-FB45-420A191EE36A}"/>
                </a:ext>
              </a:extLst>
            </p:cNvPr>
            <p:cNvSpPr>
              <a:spLocks noChangeAspect="1" noEditPoints="1" noChangeArrowheads="1" noChangeShapeType="1" noTextEdit="1"/>
            </p:cNvSpPr>
            <p:nvPr/>
          </p:nvSpPr>
          <p:spPr bwMode="auto">
            <a:xfrm>
              <a:off x="768" y="3205"/>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9" name="Rectangle 58">
              <a:extLst>
                <a:ext uri="{FF2B5EF4-FFF2-40B4-BE49-F238E27FC236}">
                  <a16:creationId xmlns:a16="http://schemas.microsoft.com/office/drawing/2014/main" id="{A72DFDEF-1D5E-AA7D-1F02-22323309BFAB}"/>
                </a:ext>
              </a:extLst>
            </p:cNvPr>
            <p:cNvSpPr>
              <a:spLocks noChangeAspect="1" noEditPoints="1" noChangeArrowheads="1" noChangeShapeType="1" noTextEdit="1"/>
            </p:cNvSpPr>
            <p:nvPr/>
          </p:nvSpPr>
          <p:spPr bwMode="auto">
            <a:xfrm>
              <a:off x="528" y="3205"/>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0" name="Rectangle 59">
              <a:extLst>
                <a:ext uri="{FF2B5EF4-FFF2-40B4-BE49-F238E27FC236}">
                  <a16:creationId xmlns:a16="http://schemas.microsoft.com/office/drawing/2014/main" id="{35C96FD0-43C0-3303-596D-B3955B0C1D82}"/>
                </a:ext>
              </a:extLst>
            </p:cNvPr>
            <p:cNvSpPr>
              <a:spLocks noChangeAspect="1" noEditPoints="1" noChangeArrowheads="1" noChangeShapeType="1" noTextEdit="1"/>
            </p:cNvSpPr>
            <p:nvPr/>
          </p:nvSpPr>
          <p:spPr bwMode="auto">
            <a:xfrm>
              <a:off x="336" y="3205"/>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1" name="Rectangle 60">
              <a:extLst>
                <a:ext uri="{FF2B5EF4-FFF2-40B4-BE49-F238E27FC236}">
                  <a16:creationId xmlns:a16="http://schemas.microsoft.com/office/drawing/2014/main" id="{A77B90C9-720C-8FA2-0C71-22A3F0E50079}"/>
                </a:ext>
              </a:extLst>
            </p:cNvPr>
            <p:cNvSpPr>
              <a:spLocks noChangeAspect="1" noEditPoints="1" noChangeArrowheads="1" noChangeShapeType="1" noTextEdit="1"/>
            </p:cNvSpPr>
            <p:nvPr/>
          </p:nvSpPr>
          <p:spPr bwMode="auto">
            <a:xfrm>
              <a:off x="144" y="3205"/>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2" name="Rectangle 61">
              <a:extLst>
                <a:ext uri="{FF2B5EF4-FFF2-40B4-BE49-F238E27FC236}">
                  <a16:creationId xmlns:a16="http://schemas.microsoft.com/office/drawing/2014/main" id="{BD76D5A1-4E23-C45D-8AFF-DB705432AB1D}"/>
                </a:ext>
              </a:extLst>
            </p:cNvPr>
            <p:cNvSpPr>
              <a:spLocks noChangeAspect="1" noEditPoints="1" noChangeArrowheads="1" noChangeShapeType="1" noTextEdit="1"/>
            </p:cNvSpPr>
            <p:nvPr/>
          </p:nvSpPr>
          <p:spPr bwMode="auto">
            <a:xfrm>
              <a:off x="1872" y="2880"/>
              <a:ext cx="864"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r)</a:t>
              </a:r>
              <a:endParaRPr lang="en-AU" sz="1200">
                <a:effectLst/>
                <a:latin typeface="Times New Roman" panose="02020603050405020304" pitchFamily="18" charset="0"/>
                <a:ea typeface="MS Mincho" panose="02020609040205080304" pitchFamily="49" charset="-128"/>
              </a:endParaRPr>
            </a:p>
          </p:txBody>
        </p:sp>
        <p:sp>
          <p:nvSpPr>
            <p:cNvPr id="63" name="Rectangle 62">
              <a:extLst>
                <a:ext uri="{FF2B5EF4-FFF2-40B4-BE49-F238E27FC236}">
                  <a16:creationId xmlns:a16="http://schemas.microsoft.com/office/drawing/2014/main" id="{464CB870-6D98-39FC-3886-A77CD314483F}"/>
                </a:ext>
              </a:extLst>
            </p:cNvPr>
            <p:cNvSpPr>
              <a:spLocks noChangeAspect="1" noEditPoints="1" noChangeArrowheads="1" noChangeShapeType="1" noTextEdit="1"/>
            </p:cNvSpPr>
            <p:nvPr/>
          </p:nvSpPr>
          <p:spPr bwMode="auto">
            <a:xfrm>
              <a:off x="1536" y="2880"/>
              <a:ext cx="336"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endParaRPr lang="en-AU" sz="1200">
                <a:effectLst/>
                <a:latin typeface="Times New Roman" panose="02020603050405020304" pitchFamily="18" charset="0"/>
                <a:ea typeface="MS Mincho" panose="02020609040205080304" pitchFamily="49" charset="-128"/>
              </a:endParaRPr>
            </a:p>
          </p:txBody>
        </p:sp>
        <p:sp>
          <p:nvSpPr>
            <p:cNvPr id="64" name="Rectangle 63">
              <a:extLst>
                <a:ext uri="{FF2B5EF4-FFF2-40B4-BE49-F238E27FC236}">
                  <a16:creationId xmlns:a16="http://schemas.microsoft.com/office/drawing/2014/main" id="{DD35EE06-4819-34D8-C83D-58A35136ABB6}"/>
                </a:ext>
              </a:extLst>
            </p:cNvPr>
            <p:cNvSpPr>
              <a:spLocks noChangeAspect="1" noEditPoints="1" noChangeArrowheads="1" noChangeShapeType="1" noTextEdit="1"/>
            </p:cNvSpPr>
            <p:nvPr/>
          </p:nvSpPr>
          <p:spPr bwMode="auto">
            <a:xfrm>
              <a:off x="1008" y="2880"/>
              <a:ext cx="528"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r</a:t>
              </a:r>
              <a:endParaRPr lang="en-AU" sz="1200">
                <a:effectLst/>
                <a:latin typeface="Times New Roman" panose="02020603050405020304" pitchFamily="18" charset="0"/>
                <a:ea typeface="MS Mincho" panose="02020609040205080304" pitchFamily="49" charset="-128"/>
              </a:endParaRPr>
            </a:p>
          </p:txBody>
        </p:sp>
        <p:sp>
          <p:nvSpPr>
            <p:cNvPr id="65" name="Rectangle 64">
              <a:extLst>
                <a:ext uri="{FF2B5EF4-FFF2-40B4-BE49-F238E27FC236}">
                  <a16:creationId xmlns:a16="http://schemas.microsoft.com/office/drawing/2014/main" id="{22927CB2-E49F-5CBA-F581-568CED0E644B}"/>
                </a:ext>
              </a:extLst>
            </p:cNvPr>
            <p:cNvSpPr>
              <a:spLocks noChangeAspect="1" noEditPoints="1" noChangeArrowheads="1" noChangeShapeType="1" noTextEdit="1"/>
            </p:cNvSpPr>
            <p:nvPr/>
          </p:nvSpPr>
          <p:spPr bwMode="auto">
            <a:xfrm>
              <a:off x="768" y="2880"/>
              <a:ext cx="240"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r</a:t>
              </a:r>
              <a:endParaRPr lang="en-AU" sz="1200">
                <a:effectLst/>
                <a:latin typeface="Times New Roman" panose="02020603050405020304" pitchFamily="18" charset="0"/>
                <a:ea typeface="MS Mincho" panose="02020609040205080304" pitchFamily="49" charset="-128"/>
              </a:endParaRPr>
            </a:p>
          </p:txBody>
        </p:sp>
        <p:sp>
          <p:nvSpPr>
            <p:cNvPr id="66" name="Rectangle 65">
              <a:extLst>
                <a:ext uri="{FF2B5EF4-FFF2-40B4-BE49-F238E27FC236}">
                  <a16:creationId xmlns:a16="http://schemas.microsoft.com/office/drawing/2014/main" id="{1E243C44-C747-FF59-AF55-0AAAF5A8B811}"/>
                </a:ext>
              </a:extLst>
            </p:cNvPr>
            <p:cNvSpPr>
              <a:spLocks noChangeAspect="1" noEditPoints="1" noChangeArrowheads="1" noChangeShapeType="1" noTextEdit="1"/>
            </p:cNvSpPr>
            <p:nvPr/>
          </p:nvSpPr>
          <p:spPr bwMode="auto">
            <a:xfrm>
              <a:off x="528" y="2880"/>
              <a:ext cx="240"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r</a:t>
              </a:r>
              <a:endParaRPr lang="en-AU" sz="1200">
                <a:effectLst/>
                <a:latin typeface="Times New Roman" panose="02020603050405020304" pitchFamily="18" charset="0"/>
                <a:ea typeface="MS Mincho" panose="02020609040205080304" pitchFamily="49" charset="-128"/>
              </a:endParaRPr>
            </a:p>
          </p:txBody>
        </p:sp>
        <p:sp>
          <p:nvSpPr>
            <p:cNvPr id="67" name="Rectangle 66">
              <a:extLst>
                <a:ext uri="{FF2B5EF4-FFF2-40B4-BE49-F238E27FC236}">
                  <a16:creationId xmlns:a16="http://schemas.microsoft.com/office/drawing/2014/main" id="{83DEBC30-C6B0-DC10-67F8-92903DEAEE60}"/>
                </a:ext>
              </a:extLst>
            </p:cNvPr>
            <p:cNvSpPr>
              <a:spLocks noChangeAspect="1" noEditPoints="1" noChangeArrowheads="1" noChangeShapeType="1" noTextEdit="1"/>
            </p:cNvSpPr>
            <p:nvPr/>
          </p:nvSpPr>
          <p:spPr bwMode="auto">
            <a:xfrm>
              <a:off x="336" y="2880"/>
              <a:ext cx="192"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68" name="Rectangle 67">
              <a:extLst>
                <a:ext uri="{FF2B5EF4-FFF2-40B4-BE49-F238E27FC236}">
                  <a16:creationId xmlns:a16="http://schemas.microsoft.com/office/drawing/2014/main" id="{601E7C79-B258-123A-DD64-50CE91DAA482}"/>
                </a:ext>
              </a:extLst>
            </p:cNvPr>
            <p:cNvSpPr>
              <a:spLocks noChangeAspect="1" noEditPoints="1" noChangeArrowheads="1" noChangeShapeType="1" noTextEdit="1"/>
            </p:cNvSpPr>
            <p:nvPr/>
          </p:nvSpPr>
          <p:spPr bwMode="auto">
            <a:xfrm>
              <a:off x="144" y="2880"/>
              <a:ext cx="192"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69" name="Line 5167">
              <a:extLst>
                <a:ext uri="{FF2B5EF4-FFF2-40B4-BE49-F238E27FC236}">
                  <a16:creationId xmlns:a16="http://schemas.microsoft.com/office/drawing/2014/main" id="{B041F339-3CCB-8175-FFC5-7CAA43E64F75}"/>
                </a:ext>
              </a:extLst>
            </p:cNvPr>
            <p:cNvCxnSpPr>
              <a:cxnSpLocks noChangeAspect="1" noEditPoints="1" noChangeArrowheads="1" noChangeShapeType="1"/>
            </p:cNvCxnSpPr>
            <p:nvPr/>
          </p:nvCxnSpPr>
          <p:spPr bwMode="auto">
            <a:xfrm>
              <a:off x="144" y="2880"/>
              <a:ext cx="25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Line 5168">
              <a:extLst>
                <a:ext uri="{FF2B5EF4-FFF2-40B4-BE49-F238E27FC236}">
                  <a16:creationId xmlns:a16="http://schemas.microsoft.com/office/drawing/2014/main" id="{E85109F0-281E-18D4-AF6C-F3808CC4D3A2}"/>
                </a:ext>
              </a:extLst>
            </p:cNvPr>
            <p:cNvCxnSpPr>
              <a:cxnSpLocks noChangeAspect="1" noEditPoints="1" noChangeArrowheads="1" noChangeShapeType="1"/>
            </p:cNvCxnSpPr>
            <p:nvPr/>
          </p:nvCxnSpPr>
          <p:spPr bwMode="auto">
            <a:xfrm>
              <a:off x="144" y="3205"/>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Line 5169">
              <a:extLst>
                <a:ext uri="{FF2B5EF4-FFF2-40B4-BE49-F238E27FC236}">
                  <a16:creationId xmlns:a16="http://schemas.microsoft.com/office/drawing/2014/main" id="{37042A2B-F7DA-6435-0ADB-B8252FE9422C}"/>
                </a:ext>
              </a:extLst>
            </p:cNvPr>
            <p:cNvCxnSpPr>
              <a:cxnSpLocks noChangeAspect="1" noEditPoints="1" noChangeArrowheads="1" noChangeShapeType="1"/>
            </p:cNvCxnSpPr>
            <p:nvPr/>
          </p:nvCxnSpPr>
          <p:spPr bwMode="auto">
            <a:xfrm>
              <a:off x="144" y="3396"/>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Line 5170">
              <a:extLst>
                <a:ext uri="{FF2B5EF4-FFF2-40B4-BE49-F238E27FC236}">
                  <a16:creationId xmlns:a16="http://schemas.microsoft.com/office/drawing/2014/main" id="{467F6161-9C5F-8A8B-B91C-F35AA1409A32}"/>
                </a:ext>
              </a:extLst>
            </p:cNvPr>
            <p:cNvCxnSpPr>
              <a:cxnSpLocks noChangeAspect="1" noEditPoints="1" noChangeArrowheads="1" noChangeShapeType="1"/>
            </p:cNvCxnSpPr>
            <p:nvPr/>
          </p:nvCxnSpPr>
          <p:spPr bwMode="auto">
            <a:xfrm>
              <a:off x="144" y="3587"/>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Line 5171">
              <a:extLst>
                <a:ext uri="{FF2B5EF4-FFF2-40B4-BE49-F238E27FC236}">
                  <a16:creationId xmlns:a16="http://schemas.microsoft.com/office/drawing/2014/main" id="{DF28F3C1-755F-F408-1307-C4D92C1717BF}"/>
                </a:ext>
              </a:extLst>
            </p:cNvPr>
            <p:cNvCxnSpPr>
              <a:cxnSpLocks noChangeAspect="1" noEditPoints="1" noChangeArrowheads="1" noChangeShapeType="1"/>
            </p:cNvCxnSpPr>
            <p:nvPr/>
          </p:nvCxnSpPr>
          <p:spPr bwMode="auto">
            <a:xfrm>
              <a:off x="144" y="3778"/>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Line 5172">
              <a:extLst>
                <a:ext uri="{FF2B5EF4-FFF2-40B4-BE49-F238E27FC236}">
                  <a16:creationId xmlns:a16="http://schemas.microsoft.com/office/drawing/2014/main" id="{7E29CBB4-8C6E-FC45-4C4F-AE3FAD3E8B4C}"/>
                </a:ext>
              </a:extLst>
            </p:cNvPr>
            <p:cNvCxnSpPr>
              <a:cxnSpLocks noChangeAspect="1" noEditPoints="1" noChangeArrowheads="1" noChangeShapeType="1"/>
            </p:cNvCxnSpPr>
            <p:nvPr/>
          </p:nvCxnSpPr>
          <p:spPr bwMode="auto">
            <a:xfrm>
              <a:off x="144" y="3969"/>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 name="Line 5173">
              <a:extLst>
                <a:ext uri="{FF2B5EF4-FFF2-40B4-BE49-F238E27FC236}">
                  <a16:creationId xmlns:a16="http://schemas.microsoft.com/office/drawing/2014/main" id="{5792A7DA-D73A-68C1-3A7D-D2F501FC9F8D}"/>
                </a:ext>
              </a:extLst>
            </p:cNvPr>
            <p:cNvCxnSpPr>
              <a:cxnSpLocks noChangeAspect="1" noEditPoints="1" noChangeArrowheads="1" noChangeShapeType="1"/>
            </p:cNvCxnSpPr>
            <p:nvPr/>
          </p:nvCxnSpPr>
          <p:spPr bwMode="auto">
            <a:xfrm>
              <a:off x="144" y="4160"/>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 name="Line 5174">
              <a:extLst>
                <a:ext uri="{FF2B5EF4-FFF2-40B4-BE49-F238E27FC236}">
                  <a16:creationId xmlns:a16="http://schemas.microsoft.com/office/drawing/2014/main" id="{66580D20-529D-4535-B16B-A7896D552372}"/>
                </a:ext>
              </a:extLst>
            </p:cNvPr>
            <p:cNvCxnSpPr>
              <a:cxnSpLocks noChangeAspect="1" noEditPoints="1" noChangeArrowheads="1" noChangeShapeType="1"/>
            </p:cNvCxnSpPr>
            <p:nvPr/>
          </p:nvCxnSpPr>
          <p:spPr bwMode="auto">
            <a:xfrm>
              <a:off x="144" y="4351"/>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 name="Line 5175">
              <a:extLst>
                <a:ext uri="{FF2B5EF4-FFF2-40B4-BE49-F238E27FC236}">
                  <a16:creationId xmlns:a16="http://schemas.microsoft.com/office/drawing/2014/main" id="{89B35298-DAD9-884D-8588-4F732B36E130}"/>
                </a:ext>
              </a:extLst>
            </p:cNvPr>
            <p:cNvCxnSpPr>
              <a:cxnSpLocks noChangeAspect="1" noEditPoints="1" noChangeArrowheads="1" noChangeShapeType="1"/>
            </p:cNvCxnSpPr>
            <p:nvPr/>
          </p:nvCxnSpPr>
          <p:spPr bwMode="auto">
            <a:xfrm>
              <a:off x="144" y="4542"/>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 name="Line 5176">
              <a:extLst>
                <a:ext uri="{FF2B5EF4-FFF2-40B4-BE49-F238E27FC236}">
                  <a16:creationId xmlns:a16="http://schemas.microsoft.com/office/drawing/2014/main" id="{736C1232-BECE-4F9E-90E9-EAFC867EA4FA}"/>
                </a:ext>
              </a:extLst>
            </p:cNvPr>
            <p:cNvCxnSpPr>
              <a:cxnSpLocks noChangeAspect="1" noEditPoints="1" noChangeArrowheads="1" noChangeShapeType="1"/>
            </p:cNvCxnSpPr>
            <p:nvPr/>
          </p:nvCxnSpPr>
          <p:spPr bwMode="auto">
            <a:xfrm>
              <a:off x="144" y="4733"/>
              <a:ext cx="25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 name="Line 5177">
              <a:extLst>
                <a:ext uri="{FF2B5EF4-FFF2-40B4-BE49-F238E27FC236}">
                  <a16:creationId xmlns:a16="http://schemas.microsoft.com/office/drawing/2014/main" id="{62EFEF07-3737-B2BF-E0E6-718C5556D9A3}"/>
                </a:ext>
              </a:extLst>
            </p:cNvPr>
            <p:cNvCxnSpPr>
              <a:cxnSpLocks noChangeAspect="1" noEditPoints="1" noChangeArrowheads="1" noChangeShapeType="1"/>
            </p:cNvCxnSpPr>
            <p:nvPr/>
          </p:nvCxnSpPr>
          <p:spPr bwMode="auto">
            <a:xfrm>
              <a:off x="336"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Line 5178">
              <a:extLst>
                <a:ext uri="{FF2B5EF4-FFF2-40B4-BE49-F238E27FC236}">
                  <a16:creationId xmlns:a16="http://schemas.microsoft.com/office/drawing/2014/main" id="{4E89A129-3086-0409-3A99-FF52547FBF49}"/>
                </a:ext>
              </a:extLst>
            </p:cNvPr>
            <p:cNvCxnSpPr>
              <a:cxnSpLocks noChangeAspect="1" noEditPoints="1" noChangeArrowheads="1" noChangeShapeType="1"/>
            </p:cNvCxnSpPr>
            <p:nvPr/>
          </p:nvCxnSpPr>
          <p:spPr bwMode="auto">
            <a:xfrm>
              <a:off x="52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 name="Line 5179">
              <a:extLst>
                <a:ext uri="{FF2B5EF4-FFF2-40B4-BE49-F238E27FC236}">
                  <a16:creationId xmlns:a16="http://schemas.microsoft.com/office/drawing/2014/main" id="{5572D2E8-9243-CADD-7DC1-2A10D7B3C4DF}"/>
                </a:ext>
              </a:extLst>
            </p:cNvPr>
            <p:cNvCxnSpPr>
              <a:cxnSpLocks noChangeAspect="1" noEditPoints="1" noChangeArrowheads="1" noChangeShapeType="1"/>
            </p:cNvCxnSpPr>
            <p:nvPr/>
          </p:nvCxnSpPr>
          <p:spPr bwMode="auto">
            <a:xfrm>
              <a:off x="76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 name="Line 5180">
              <a:extLst>
                <a:ext uri="{FF2B5EF4-FFF2-40B4-BE49-F238E27FC236}">
                  <a16:creationId xmlns:a16="http://schemas.microsoft.com/office/drawing/2014/main" id="{01664808-31E0-BED6-F0AC-7D09E5D4DCFC}"/>
                </a:ext>
              </a:extLst>
            </p:cNvPr>
            <p:cNvCxnSpPr>
              <a:cxnSpLocks noChangeAspect="1" noEditPoints="1" noChangeArrowheads="1" noChangeShapeType="1"/>
            </p:cNvCxnSpPr>
            <p:nvPr/>
          </p:nvCxnSpPr>
          <p:spPr bwMode="auto">
            <a:xfrm>
              <a:off x="100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 name="Line 5181">
              <a:extLst>
                <a:ext uri="{FF2B5EF4-FFF2-40B4-BE49-F238E27FC236}">
                  <a16:creationId xmlns:a16="http://schemas.microsoft.com/office/drawing/2014/main" id="{7F8D36F7-0982-6F00-C198-F605001B7F47}"/>
                </a:ext>
              </a:extLst>
            </p:cNvPr>
            <p:cNvCxnSpPr>
              <a:cxnSpLocks noChangeAspect="1" noEditPoints="1" noChangeArrowheads="1" noChangeShapeType="1"/>
            </p:cNvCxnSpPr>
            <p:nvPr/>
          </p:nvCxnSpPr>
          <p:spPr bwMode="auto">
            <a:xfrm>
              <a:off x="1536"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4" name="Line 5182">
              <a:extLst>
                <a:ext uri="{FF2B5EF4-FFF2-40B4-BE49-F238E27FC236}">
                  <a16:creationId xmlns:a16="http://schemas.microsoft.com/office/drawing/2014/main" id="{C11B10A2-DA24-C76C-0699-CE1D7D86B065}"/>
                </a:ext>
              </a:extLst>
            </p:cNvPr>
            <p:cNvCxnSpPr>
              <a:cxnSpLocks noChangeAspect="1" noEditPoints="1" noChangeArrowheads="1" noChangeShapeType="1"/>
            </p:cNvCxnSpPr>
            <p:nvPr/>
          </p:nvCxnSpPr>
          <p:spPr bwMode="auto">
            <a:xfrm>
              <a:off x="1872"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5" name="Line 5183">
              <a:extLst>
                <a:ext uri="{FF2B5EF4-FFF2-40B4-BE49-F238E27FC236}">
                  <a16:creationId xmlns:a16="http://schemas.microsoft.com/office/drawing/2014/main" id="{1DBCC9BE-B1B9-C088-A780-13467826692C}"/>
                </a:ext>
              </a:extLst>
            </p:cNvPr>
            <p:cNvCxnSpPr>
              <a:cxnSpLocks noChangeAspect="1" noEditPoints="1" noChangeArrowheads="1" noChangeShapeType="1"/>
            </p:cNvCxnSpPr>
            <p:nvPr/>
          </p:nvCxnSpPr>
          <p:spPr bwMode="auto">
            <a:xfrm>
              <a:off x="2736" y="2880"/>
              <a:ext cx="0" cy="18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 name="Line 5184">
              <a:extLst>
                <a:ext uri="{FF2B5EF4-FFF2-40B4-BE49-F238E27FC236}">
                  <a16:creationId xmlns:a16="http://schemas.microsoft.com/office/drawing/2014/main" id="{E78FC99E-2BC8-0AA2-B11B-E508EC2388F3}"/>
                </a:ext>
              </a:extLst>
            </p:cNvPr>
            <p:cNvCxnSpPr>
              <a:cxnSpLocks noChangeAspect="1" noEditPoints="1" noChangeArrowheads="1" noChangeShapeType="1"/>
            </p:cNvCxnSpPr>
            <p:nvPr/>
          </p:nvCxnSpPr>
          <p:spPr bwMode="auto">
            <a:xfrm>
              <a:off x="144" y="3778"/>
              <a:ext cx="0" cy="19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7" name="Line 5185">
              <a:extLst>
                <a:ext uri="{FF2B5EF4-FFF2-40B4-BE49-F238E27FC236}">
                  <a16:creationId xmlns:a16="http://schemas.microsoft.com/office/drawing/2014/main" id="{A15910C7-E79B-019E-2358-29E9ED25E44B}"/>
                </a:ext>
              </a:extLst>
            </p:cNvPr>
            <p:cNvCxnSpPr>
              <a:cxnSpLocks noChangeAspect="1" noEditPoints="1" noChangeArrowheads="1" noChangeShapeType="1"/>
            </p:cNvCxnSpPr>
            <p:nvPr/>
          </p:nvCxnSpPr>
          <p:spPr bwMode="auto">
            <a:xfrm>
              <a:off x="144" y="2880"/>
              <a:ext cx="0" cy="89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 name="Line 5186">
              <a:extLst>
                <a:ext uri="{FF2B5EF4-FFF2-40B4-BE49-F238E27FC236}">
                  <a16:creationId xmlns:a16="http://schemas.microsoft.com/office/drawing/2014/main" id="{D9E3DA17-D39E-14CC-025C-0428810871B3}"/>
                </a:ext>
              </a:extLst>
            </p:cNvPr>
            <p:cNvCxnSpPr>
              <a:cxnSpLocks noChangeAspect="1" noEditPoints="1" noChangeArrowheads="1" noChangeShapeType="1"/>
            </p:cNvCxnSpPr>
            <p:nvPr/>
          </p:nvCxnSpPr>
          <p:spPr bwMode="auto">
            <a:xfrm>
              <a:off x="144" y="3969"/>
              <a:ext cx="0" cy="76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12909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F399-5723-1C84-64C9-F737689D25CF}"/>
              </a:ext>
            </a:extLst>
          </p:cNvPr>
          <p:cNvSpPr>
            <a:spLocks noGrp="1"/>
          </p:cNvSpPr>
          <p:nvPr>
            <p:ph type="title"/>
          </p:nvPr>
        </p:nvSpPr>
        <p:spPr/>
        <p:txBody>
          <a:bodyPr/>
          <a:lstStyle/>
          <a:p>
            <a:r>
              <a:rPr lang="en-US" dirty="0"/>
              <a:t>Truth table for </a:t>
            </a:r>
            <a:r>
              <a:rPr lang="en-US" b="1" dirty="0"/>
              <a:t>(</a:t>
            </a:r>
            <a:r>
              <a:rPr lang="en-US" b="1" dirty="0" err="1"/>
              <a:t>p</a:t>
            </a:r>
            <a:r>
              <a:rPr lang="en-US" b="1" dirty="0" err="1">
                <a:sym typeface="Symbol" pitchFamily="2" charset="2"/>
              </a:rPr>
              <a:t></a:t>
            </a:r>
            <a:r>
              <a:rPr lang="en-US" b="1" dirty="0" err="1"/>
              <a:t>q</a:t>
            </a:r>
            <a:r>
              <a:rPr lang="en-US" b="1" dirty="0"/>
              <a:t>) </a:t>
            </a:r>
            <a:r>
              <a:rPr lang="en-US" b="1" dirty="0">
                <a:sym typeface="Symbol" pitchFamily="2" charset="2"/>
              </a:rPr>
              <a:t></a:t>
            </a:r>
            <a:r>
              <a:rPr lang="en-US" b="1" dirty="0"/>
              <a:t> ~ (</a:t>
            </a:r>
            <a:r>
              <a:rPr lang="en-US" b="1" dirty="0" err="1"/>
              <a:t>p</a:t>
            </a:r>
            <a:r>
              <a:rPr lang="en-US" b="1" dirty="0" err="1">
                <a:sym typeface="Symbol" pitchFamily="2" charset="2"/>
              </a:rPr>
              <a:t></a:t>
            </a:r>
            <a:r>
              <a:rPr lang="en-US" b="1" dirty="0" err="1"/>
              <a:t>q</a:t>
            </a:r>
            <a:r>
              <a:rPr lang="en-US" b="1" dirty="0"/>
              <a:t>)</a:t>
            </a:r>
            <a:endParaRPr lang="en-US" dirty="0"/>
          </a:p>
        </p:txBody>
      </p:sp>
      <p:sp>
        <p:nvSpPr>
          <p:cNvPr id="4" name="Slide Number Placeholder 3">
            <a:extLst>
              <a:ext uri="{FF2B5EF4-FFF2-40B4-BE49-F238E27FC236}">
                <a16:creationId xmlns:a16="http://schemas.microsoft.com/office/drawing/2014/main" id="{DEEF0FFE-B2D7-02F3-8517-0E1FFC184BE3}"/>
              </a:ext>
            </a:extLst>
          </p:cNvPr>
          <p:cNvSpPr>
            <a:spLocks noGrp="1"/>
          </p:cNvSpPr>
          <p:nvPr>
            <p:ph type="sldNum" sz="quarter" idx="12"/>
          </p:nvPr>
        </p:nvSpPr>
        <p:spPr/>
        <p:txBody>
          <a:bodyPr/>
          <a:lstStyle/>
          <a:p>
            <a:pPr>
              <a:defRPr/>
            </a:pPr>
            <a:fld id="{3291FE5D-ED3C-0A4D-918F-5116AF3607A7}" type="slidenum">
              <a:rPr lang="en-US" altLang="en-US" smtClean="0"/>
              <a:pPr>
                <a:defRPr/>
              </a:pPr>
              <a:t>5</a:t>
            </a:fld>
            <a:endParaRPr lang="en-US" altLang="en-US"/>
          </a:p>
        </p:txBody>
      </p:sp>
      <p:grpSp>
        <p:nvGrpSpPr>
          <p:cNvPr id="5" name="Group 4">
            <a:extLst>
              <a:ext uri="{FF2B5EF4-FFF2-40B4-BE49-F238E27FC236}">
                <a16:creationId xmlns:a16="http://schemas.microsoft.com/office/drawing/2014/main" id="{85B16830-72CD-D1C4-7150-4DE56AFDFB4B}"/>
              </a:ext>
            </a:extLst>
          </p:cNvPr>
          <p:cNvGrpSpPr>
            <a:grpSpLocks noChangeAspect="1"/>
          </p:cNvGrpSpPr>
          <p:nvPr/>
        </p:nvGrpSpPr>
        <p:grpSpPr bwMode="auto">
          <a:xfrm>
            <a:off x="861356" y="2193888"/>
            <a:ext cx="7421288" cy="2386983"/>
            <a:chOff x="0" y="3456"/>
            <a:chExt cx="2976" cy="957"/>
          </a:xfrm>
        </p:grpSpPr>
        <p:sp>
          <p:nvSpPr>
            <p:cNvPr id="6" name="Rectangle 5">
              <a:extLst>
                <a:ext uri="{FF2B5EF4-FFF2-40B4-BE49-F238E27FC236}">
                  <a16:creationId xmlns:a16="http://schemas.microsoft.com/office/drawing/2014/main" id="{3B50F019-6B07-5525-F406-BA0437CCF775}"/>
                </a:ext>
              </a:extLst>
            </p:cNvPr>
            <p:cNvSpPr>
              <a:spLocks noChangeAspect="1" noEditPoints="1" noChangeArrowheads="1" noChangeShapeType="1" noTextEdit="1"/>
            </p:cNvSpPr>
            <p:nvPr/>
          </p:nvSpPr>
          <p:spPr bwMode="auto">
            <a:xfrm>
              <a:off x="1968" y="4222"/>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17AD556C-FA1C-F62D-61E4-07175EED87D0}"/>
                </a:ext>
              </a:extLst>
            </p:cNvPr>
            <p:cNvSpPr>
              <a:spLocks noChangeAspect="1" noEditPoints="1" noChangeArrowheads="1" noChangeShapeType="1" noTextEdit="1"/>
            </p:cNvSpPr>
            <p:nvPr/>
          </p:nvSpPr>
          <p:spPr bwMode="auto">
            <a:xfrm>
              <a:off x="1392" y="4222"/>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0D8DC045-C64B-5208-F097-4058A5075C35}"/>
                </a:ext>
              </a:extLst>
            </p:cNvPr>
            <p:cNvSpPr>
              <a:spLocks noChangeAspect="1" noEditPoints="1" noChangeArrowheads="1" noChangeShapeType="1" noTextEdit="1"/>
            </p:cNvSpPr>
            <p:nvPr/>
          </p:nvSpPr>
          <p:spPr bwMode="auto">
            <a:xfrm>
              <a:off x="1008" y="4222"/>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1CD9566A-DBD0-269C-F128-154DED5B8988}"/>
                </a:ext>
              </a:extLst>
            </p:cNvPr>
            <p:cNvSpPr>
              <a:spLocks noChangeAspect="1" noEditPoints="1" noChangeArrowheads="1" noChangeShapeType="1" noTextEdit="1"/>
            </p:cNvSpPr>
            <p:nvPr/>
          </p:nvSpPr>
          <p:spPr bwMode="auto">
            <a:xfrm>
              <a:off x="672"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082D7CFA-2669-7919-D75C-191F0EC8A8B9}"/>
                </a:ext>
              </a:extLst>
            </p:cNvPr>
            <p:cNvSpPr>
              <a:spLocks noChangeAspect="1" noEditPoints="1" noChangeArrowheads="1" noChangeShapeType="1" noTextEdit="1"/>
            </p:cNvSpPr>
            <p:nvPr/>
          </p:nvSpPr>
          <p:spPr bwMode="auto">
            <a:xfrm>
              <a:off x="336"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752BD9F3-2E3B-82A7-F5E3-125B665A1A56}"/>
                </a:ext>
              </a:extLst>
            </p:cNvPr>
            <p:cNvSpPr>
              <a:spLocks noChangeAspect="1" noEditPoints="1" noChangeArrowheads="1" noChangeShapeType="1" noTextEdit="1"/>
            </p:cNvSpPr>
            <p:nvPr/>
          </p:nvSpPr>
          <p:spPr bwMode="auto">
            <a:xfrm>
              <a:off x="0"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7B86D554-4699-687B-84B4-B629F42A3540}"/>
                </a:ext>
              </a:extLst>
            </p:cNvPr>
            <p:cNvSpPr>
              <a:spLocks noChangeAspect="1" noEditPoints="1" noChangeArrowheads="1" noChangeShapeType="1" noTextEdit="1"/>
            </p:cNvSpPr>
            <p:nvPr/>
          </p:nvSpPr>
          <p:spPr bwMode="auto">
            <a:xfrm>
              <a:off x="1968" y="4031"/>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B4EF491F-4632-F34E-A22A-9026F070E70F}"/>
                </a:ext>
              </a:extLst>
            </p:cNvPr>
            <p:cNvSpPr>
              <a:spLocks noChangeAspect="1" noEditPoints="1" noChangeArrowheads="1" noChangeShapeType="1" noTextEdit="1"/>
            </p:cNvSpPr>
            <p:nvPr/>
          </p:nvSpPr>
          <p:spPr bwMode="auto">
            <a:xfrm>
              <a:off x="1392" y="4031"/>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ABC48E08-39C3-6658-4392-0139405F3DEA}"/>
                </a:ext>
              </a:extLst>
            </p:cNvPr>
            <p:cNvSpPr>
              <a:spLocks noChangeAspect="1" noEditPoints="1" noChangeArrowheads="1" noChangeShapeType="1" noTextEdit="1"/>
            </p:cNvSpPr>
            <p:nvPr/>
          </p:nvSpPr>
          <p:spPr bwMode="auto">
            <a:xfrm>
              <a:off x="1008" y="4031"/>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BB23A87C-4864-7A55-D15E-4404E6D38AAD}"/>
                </a:ext>
              </a:extLst>
            </p:cNvPr>
            <p:cNvSpPr>
              <a:spLocks noChangeAspect="1" noEditPoints="1" noChangeArrowheads="1" noChangeShapeType="1" noTextEdit="1"/>
            </p:cNvSpPr>
            <p:nvPr/>
          </p:nvSpPr>
          <p:spPr bwMode="auto">
            <a:xfrm>
              <a:off x="672"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17FE3EC7-2C80-7E21-27D1-2B9768988FF6}"/>
                </a:ext>
              </a:extLst>
            </p:cNvPr>
            <p:cNvSpPr>
              <a:spLocks noChangeAspect="1" noEditPoints="1" noChangeArrowheads="1" noChangeShapeType="1" noTextEdit="1"/>
            </p:cNvSpPr>
            <p:nvPr/>
          </p:nvSpPr>
          <p:spPr bwMode="auto">
            <a:xfrm>
              <a:off x="336"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88DA18F4-C588-FAC1-4F0A-BB8BEE503DA8}"/>
                </a:ext>
              </a:extLst>
            </p:cNvPr>
            <p:cNvSpPr>
              <a:spLocks noChangeAspect="1" noEditPoints="1" noChangeArrowheads="1" noChangeShapeType="1" noTextEdit="1"/>
            </p:cNvSpPr>
            <p:nvPr/>
          </p:nvSpPr>
          <p:spPr bwMode="auto">
            <a:xfrm>
              <a:off x="0"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C455E374-5BEB-9205-3FD1-D7056596395F}"/>
                </a:ext>
              </a:extLst>
            </p:cNvPr>
            <p:cNvSpPr>
              <a:spLocks noChangeAspect="1" noEditPoints="1" noChangeArrowheads="1" noChangeShapeType="1" noTextEdit="1"/>
            </p:cNvSpPr>
            <p:nvPr/>
          </p:nvSpPr>
          <p:spPr bwMode="auto">
            <a:xfrm>
              <a:off x="1968" y="3840"/>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8F432720-2FB6-1F44-6152-559B168630DF}"/>
                </a:ext>
              </a:extLst>
            </p:cNvPr>
            <p:cNvSpPr>
              <a:spLocks noChangeAspect="1" noEditPoints="1" noChangeArrowheads="1" noChangeShapeType="1" noTextEdit="1"/>
            </p:cNvSpPr>
            <p:nvPr/>
          </p:nvSpPr>
          <p:spPr bwMode="auto">
            <a:xfrm>
              <a:off x="1392" y="3840"/>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C7B588F8-3FF9-06B5-B1EC-E17A7881D3E8}"/>
                </a:ext>
              </a:extLst>
            </p:cNvPr>
            <p:cNvSpPr>
              <a:spLocks noChangeAspect="1" noEditPoints="1" noChangeArrowheads="1" noChangeShapeType="1" noTextEdit="1"/>
            </p:cNvSpPr>
            <p:nvPr/>
          </p:nvSpPr>
          <p:spPr bwMode="auto">
            <a:xfrm>
              <a:off x="1008" y="3840"/>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50B79F58-0FBF-91FE-54CC-D97C77066AE0}"/>
                </a:ext>
              </a:extLst>
            </p:cNvPr>
            <p:cNvSpPr>
              <a:spLocks noChangeAspect="1" noEditPoints="1" noChangeArrowheads="1" noChangeShapeType="1" noTextEdit="1"/>
            </p:cNvSpPr>
            <p:nvPr/>
          </p:nvSpPr>
          <p:spPr bwMode="auto">
            <a:xfrm>
              <a:off x="672"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D090DB21-F36A-2285-D5E3-FFE12C333538}"/>
                </a:ext>
              </a:extLst>
            </p:cNvPr>
            <p:cNvSpPr>
              <a:spLocks noChangeAspect="1" noEditPoints="1" noChangeArrowheads="1" noChangeShapeType="1" noTextEdit="1"/>
            </p:cNvSpPr>
            <p:nvPr/>
          </p:nvSpPr>
          <p:spPr bwMode="auto">
            <a:xfrm>
              <a:off x="336"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4CFD253D-ECED-EAD2-9684-DC5A07CB0C6D}"/>
                </a:ext>
              </a:extLst>
            </p:cNvPr>
            <p:cNvSpPr>
              <a:spLocks noChangeAspect="1" noEditPoints="1" noChangeArrowheads="1" noChangeShapeType="1" noTextEdit="1"/>
            </p:cNvSpPr>
            <p:nvPr/>
          </p:nvSpPr>
          <p:spPr bwMode="auto">
            <a:xfrm>
              <a:off x="0"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EC4A6409-DF33-FC17-121D-EFA99C9494AD}"/>
                </a:ext>
              </a:extLst>
            </p:cNvPr>
            <p:cNvSpPr>
              <a:spLocks noChangeAspect="1" noEditPoints="1" noChangeArrowheads="1" noChangeShapeType="1" noTextEdit="1"/>
            </p:cNvSpPr>
            <p:nvPr/>
          </p:nvSpPr>
          <p:spPr bwMode="auto">
            <a:xfrm>
              <a:off x="1968" y="3647"/>
              <a:ext cx="1008"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8B5D49F2-7C04-6547-2DC5-814A8D30FD34}"/>
                </a:ext>
              </a:extLst>
            </p:cNvPr>
            <p:cNvSpPr>
              <a:spLocks noChangeAspect="1" noEditPoints="1" noChangeArrowheads="1" noChangeShapeType="1" noTextEdit="1"/>
            </p:cNvSpPr>
            <p:nvPr/>
          </p:nvSpPr>
          <p:spPr bwMode="auto">
            <a:xfrm>
              <a:off x="1392" y="3647"/>
              <a:ext cx="57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08331B34-CA01-8444-0F33-D66B7613C351}"/>
                </a:ext>
              </a:extLst>
            </p:cNvPr>
            <p:cNvSpPr>
              <a:spLocks noChangeAspect="1" noEditPoints="1" noChangeArrowheads="1" noChangeShapeType="1" noTextEdit="1"/>
            </p:cNvSpPr>
            <p:nvPr/>
          </p:nvSpPr>
          <p:spPr bwMode="auto">
            <a:xfrm>
              <a:off x="1008" y="3647"/>
              <a:ext cx="384"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144103DC-0CD7-8949-E61A-A3B75B5F6C1F}"/>
                </a:ext>
              </a:extLst>
            </p:cNvPr>
            <p:cNvSpPr>
              <a:spLocks noChangeAspect="1" noEditPoints="1" noChangeArrowheads="1" noChangeShapeType="1" noTextEdit="1"/>
            </p:cNvSpPr>
            <p:nvPr/>
          </p:nvSpPr>
          <p:spPr bwMode="auto">
            <a:xfrm>
              <a:off x="672"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E743378A-9C45-7298-DE7B-285514D662D3}"/>
                </a:ext>
              </a:extLst>
            </p:cNvPr>
            <p:cNvSpPr>
              <a:spLocks noChangeAspect="1" noEditPoints="1" noChangeArrowheads="1" noChangeShapeType="1" noTextEdit="1"/>
            </p:cNvSpPr>
            <p:nvPr/>
          </p:nvSpPr>
          <p:spPr bwMode="auto">
            <a:xfrm>
              <a:off x="336"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9A62645B-473C-7F8A-370D-547D25590DED}"/>
                </a:ext>
              </a:extLst>
            </p:cNvPr>
            <p:cNvSpPr>
              <a:spLocks noChangeAspect="1" noEditPoints="1" noChangeArrowheads="1" noChangeShapeType="1" noTextEdit="1"/>
            </p:cNvSpPr>
            <p:nvPr/>
          </p:nvSpPr>
          <p:spPr bwMode="auto">
            <a:xfrm>
              <a:off x="0"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D96013E9-B361-B084-87CC-F14608F2003D}"/>
                </a:ext>
              </a:extLst>
            </p:cNvPr>
            <p:cNvSpPr>
              <a:spLocks noChangeAspect="1" noEditPoints="1" noChangeArrowheads="1" noChangeShapeType="1" noTextEdit="1"/>
            </p:cNvSpPr>
            <p:nvPr/>
          </p:nvSpPr>
          <p:spPr bwMode="auto">
            <a:xfrm>
              <a:off x="1968" y="3456"/>
              <a:ext cx="1008"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C4241831-5944-EC3A-A1D7-FA9E580472B1}"/>
                </a:ext>
              </a:extLst>
            </p:cNvPr>
            <p:cNvSpPr>
              <a:spLocks noChangeAspect="1" noEditPoints="1" noChangeArrowheads="1" noChangeShapeType="1" noTextEdit="1"/>
            </p:cNvSpPr>
            <p:nvPr/>
          </p:nvSpPr>
          <p:spPr bwMode="auto">
            <a:xfrm>
              <a:off x="1392" y="3456"/>
              <a:ext cx="57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390DF3F7-09AF-A5CE-4B18-EB5D6DD63138}"/>
                </a:ext>
              </a:extLst>
            </p:cNvPr>
            <p:cNvSpPr>
              <a:spLocks noChangeAspect="1" noEditPoints="1" noChangeArrowheads="1" noChangeShapeType="1" noTextEdit="1"/>
            </p:cNvSpPr>
            <p:nvPr/>
          </p:nvSpPr>
          <p:spPr bwMode="auto">
            <a:xfrm>
              <a:off x="1008" y="3456"/>
              <a:ext cx="384"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D662E94B-2D19-E422-D201-11141F1112F4}"/>
                </a:ext>
              </a:extLst>
            </p:cNvPr>
            <p:cNvSpPr>
              <a:spLocks noChangeAspect="1" noEditPoints="1" noChangeArrowheads="1" noChangeShapeType="1" noTextEdit="1"/>
            </p:cNvSpPr>
            <p:nvPr/>
          </p:nvSpPr>
          <p:spPr bwMode="auto">
            <a:xfrm>
              <a:off x="672"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682E7D91-D3D5-B04F-2F31-8453C4997383}"/>
                </a:ext>
              </a:extLst>
            </p:cNvPr>
            <p:cNvSpPr>
              <a:spLocks noChangeAspect="1" noEditPoints="1" noChangeArrowheads="1" noChangeShapeType="1" noTextEdit="1"/>
            </p:cNvSpPr>
            <p:nvPr/>
          </p:nvSpPr>
          <p:spPr bwMode="auto">
            <a:xfrm>
              <a:off x="336"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C6392ACA-4034-240B-5E5B-1D16D2315344}"/>
                </a:ext>
              </a:extLst>
            </p:cNvPr>
            <p:cNvSpPr>
              <a:spLocks noChangeAspect="1" noEditPoints="1" noChangeArrowheads="1" noChangeShapeType="1" noTextEdit="1"/>
            </p:cNvSpPr>
            <p:nvPr/>
          </p:nvSpPr>
          <p:spPr bwMode="auto">
            <a:xfrm>
              <a:off x="0"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36" name="Line 5090">
              <a:extLst>
                <a:ext uri="{FF2B5EF4-FFF2-40B4-BE49-F238E27FC236}">
                  <a16:creationId xmlns:a16="http://schemas.microsoft.com/office/drawing/2014/main" id="{BDC618A7-1C6A-B2BA-D56E-D02CD729A469}"/>
                </a:ext>
              </a:extLst>
            </p:cNvPr>
            <p:cNvCxnSpPr>
              <a:cxnSpLocks noChangeAspect="1" noEditPoints="1" noChangeArrowheads="1" noChangeShapeType="1"/>
            </p:cNvCxnSpPr>
            <p:nvPr/>
          </p:nvCxnSpPr>
          <p:spPr bwMode="auto">
            <a:xfrm>
              <a:off x="0" y="3456"/>
              <a:ext cx="29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5091">
              <a:extLst>
                <a:ext uri="{FF2B5EF4-FFF2-40B4-BE49-F238E27FC236}">
                  <a16:creationId xmlns:a16="http://schemas.microsoft.com/office/drawing/2014/main" id="{2BC92569-A1E9-1CDD-E832-92C12648E31E}"/>
                </a:ext>
              </a:extLst>
            </p:cNvPr>
            <p:cNvCxnSpPr>
              <a:cxnSpLocks noChangeAspect="1" noEditPoints="1" noChangeArrowheads="1" noChangeShapeType="1"/>
            </p:cNvCxnSpPr>
            <p:nvPr/>
          </p:nvCxnSpPr>
          <p:spPr bwMode="auto">
            <a:xfrm>
              <a:off x="0" y="3647"/>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Line 5092">
              <a:extLst>
                <a:ext uri="{FF2B5EF4-FFF2-40B4-BE49-F238E27FC236}">
                  <a16:creationId xmlns:a16="http://schemas.microsoft.com/office/drawing/2014/main" id="{A0D2EC4F-C784-8FBB-B541-09016EE881AF}"/>
                </a:ext>
              </a:extLst>
            </p:cNvPr>
            <p:cNvCxnSpPr>
              <a:cxnSpLocks noChangeAspect="1" noEditPoints="1" noChangeArrowheads="1" noChangeShapeType="1"/>
            </p:cNvCxnSpPr>
            <p:nvPr/>
          </p:nvCxnSpPr>
          <p:spPr bwMode="auto">
            <a:xfrm>
              <a:off x="0" y="3840"/>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Line 5093">
              <a:extLst>
                <a:ext uri="{FF2B5EF4-FFF2-40B4-BE49-F238E27FC236}">
                  <a16:creationId xmlns:a16="http://schemas.microsoft.com/office/drawing/2014/main" id="{F2D6C015-1641-4D2C-098C-EBD4A37B39DA}"/>
                </a:ext>
              </a:extLst>
            </p:cNvPr>
            <p:cNvCxnSpPr>
              <a:cxnSpLocks noChangeAspect="1" noEditPoints="1" noChangeArrowheads="1" noChangeShapeType="1"/>
            </p:cNvCxnSpPr>
            <p:nvPr/>
          </p:nvCxnSpPr>
          <p:spPr bwMode="auto">
            <a:xfrm>
              <a:off x="0" y="4031"/>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Line 5094">
              <a:extLst>
                <a:ext uri="{FF2B5EF4-FFF2-40B4-BE49-F238E27FC236}">
                  <a16:creationId xmlns:a16="http://schemas.microsoft.com/office/drawing/2014/main" id="{F82975D9-A650-361F-E6D5-A7963ED5E169}"/>
                </a:ext>
              </a:extLst>
            </p:cNvPr>
            <p:cNvCxnSpPr>
              <a:cxnSpLocks noChangeAspect="1" noEditPoints="1" noChangeArrowheads="1" noChangeShapeType="1"/>
            </p:cNvCxnSpPr>
            <p:nvPr/>
          </p:nvCxnSpPr>
          <p:spPr bwMode="auto">
            <a:xfrm>
              <a:off x="0" y="4222"/>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Line 5095">
              <a:extLst>
                <a:ext uri="{FF2B5EF4-FFF2-40B4-BE49-F238E27FC236}">
                  <a16:creationId xmlns:a16="http://schemas.microsoft.com/office/drawing/2014/main" id="{CB0487AF-08FF-129D-567E-CE7BBFD0C0D4}"/>
                </a:ext>
              </a:extLst>
            </p:cNvPr>
            <p:cNvCxnSpPr>
              <a:cxnSpLocks noChangeAspect="1" noEditPoints="1" noChangeArrowheads="1" noChangeShapeType="1"/>
            </p:cNvCxnSpPr>
            <p:nvPr/>
          </p:nvCxnSpPr>
          <p:spPr bwMode="auto">
            <a:xfrm>
              <a:off x="0" y="4413"/>
              <a:ext cx="29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5096">
              <a:extLst>
                <a:ext uri="{FF2B5EF4-FFF2-40B4-BE49-F238E27FC236}">
                  <a16:creationId xmlns:a16="http://schemas.microsoft.com/office/drawing/2014/main" id="{3D889CDA-B2A9-3F4C-21E9-F5FBDEE4F395}"/>
                </a:ext>
              </a:extLst>
            </p:cNvPr>
            <p:cNvCxnSpPr>
              <a:cxnSpLocks noChangeAspect="1" noEditPoints="1" noChangeArrowheads="1" noChangeShapeType="1"/>
            </p:cNvCxnSpPr>
            <p:nvPr/>
          </p:nvCxnSpPr>
          <p:spPr bwMode="auto">
            <a:xfrm>
              <a:off x="0" y="3456"/>
              <a:ext cx="0" cy="9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5097">
              <a:extLst>
                <a:ext uri="{FF2B5EF4-FFF2-40B4-BE49-F238E27FC236}">
                  <a16:creationId xmlns:a16="http://schemas.microsoft.com/office/drawing/2014/main" id="{7ED7D9EE-85A6-A6F0-792B-34A8EAC02716}"/>
                </a:ext>
              </a:extLst>
            </p:cNvPr>
            <p:cNvCxnSpPr>
              <a:cxnSpLocks noChangeAspect="1" noEditPoints="1" noChangeArrowheads="1" noChangeShapeType="1"/>
            </p:cNvCxnSpPr>
            <p:nvPr/>
          </p:nvCxnSpPr>
          <p:spPr bwMode="auto">
            <a:xfrm>
              <a:off x="336"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Line 5098">
              <a:extLst>
                <a:ext uri="{FF2B5EF4-FFF2-40B4-BE49-F238E27FC236}">
                  <a16:creationId xmlns:a16="http://schemas.microsoft.com/office/drawing/2014/main" id="{A8E27345-36B1-6F77-7F71-DCE4359B4D5D}"/>
                </a:ext>
              </a:extLst>
            </p:cNvPr>
            <p:cNvCxnSpPr>
              <a:cxnSpLocks noChangeAspect="1" noEditPoints="1" noChangeArrowheads="1" noChangeShapeType="1"/>
            </p:cNvCxnSpPr>
            <p:nvPr/>
          </p:nvCxnSpPr>
          <p:spPr bwMode="auto">
            <a:xfrm>
              <a:off x="672"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Line 5099">
              <a:extLst>
                <a:ext uri="{FF2B5EF4-FFF2-40B4-BE49-F238E27FC236}">
                  <a16:creationId xmlns:a16="http://schemas.microsoft.com/office/drawing/2014/main" id="{B30145FF-A6FA-5276-F4D7-F4A1C4A9F08B}"/>
                </a:ext>
              </a:extLst>
            </p:cNvPr>
            <p:cNvCxnSpPr>
              <a:cxnSpLocks noChangeAspect="1" noEditPoints="1" noChangeArrowheads="1" noChangeShapeType="1"/>
            </p:cNvCxnSpPr>
            <p:nvPr/>
          </p:nvCxnSpPr>
          <p:spPr bwMode="auto">
            <a:xfrm>
              <a:off x="1008"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5100">
              <a:extLst>
                <a:ext uri="{FF2B5EF4-FFF2-40B4-BE49-F238E27FC236}">
                  <a16:creationId xmlns:a16="http://schemas.microsoft.com/office/drawing/2014/main" id="{74299549-8D51-2163-B218-2CFBDA1D8DF5}"/>
                </a:ext>
              </a:extLst>
            </p:cNvPr>
            <p:cNvCxnSpPr>
              <a:cxnSpLocks noChangeAspect="1" noEditPoints="1" noChangeArrowheads="1" noChangeShapeType="1"/>
            </p:cNvCxnSpPr>
            <p:nvPr/>
          </p:nvCxnSpPr>
          <p:spPr bwMode="auto">
            <a:xfrm>
              <a:off x="1392"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5101">
              <a:extLst>
                <a:ext uri="{FF2B5EF4-FFF2-40B4-BE49-F238E27FC236}">
                  <a16:creationId xmlns:a16="http://schemas.microsoft.com/office/drawing/2014/main" id="{4AF9CE16-1265-21DD-6160-F7CCDA874FD7}"/>
                </a:ext>
              </a:extLst>
            </p:cNvPr>
            <p:cNvCxnSpPr>
              <a:cxnSpLocks noChangeAspect="1" noEditPoints="1" noChangeArrowheads="1" noChangeShapeType="1"/>
            </p:cNvCxnSpPr>
            <p:nvPr/>
          </p:nvCxnSpPr>
          <p:spPr bwMode="auto">
            <a:xfrm>
              <a:off x="1968"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5102">
              <a:extLst>
                <a:ext uri="{FF2B5EF4-FFF2-40B4-BE49-F238E27FC236}">
                  <a16:creationId xmlns:a16="http://schemas.microsoft.com/office/drawing/2014/main" id="{B53F113C-86A5-A191-66F8-B06C82BCE90C}"/>
                </a:ext>
              </a:extLst>
            </p:cNvPr>
            <p:cNvCxnSpPr>
              <a:cxnSpLocks noChangeAspect="1" noEditPoints="1" noChangeArrowheads="1" noChangeShapeType="1"/>
            </p:cNvCxnSpPr>
            <p:nvPr/>
          </p:nvCxnSpPr>
          <p:spPr bwMode="auto">
            <a:xfrm>
              <a:off x="2976" y="3456"/>
              <a:ext cx="0" cy="9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90816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42CD-141E-EA6B-26AC-A66C3910BBD8}"/>
              </a:ext>
            </a:extLst>
          </p:cNvPr>
          <p:cNvSpPr>
            <a:spLocks noGrp="1"/>
          </p:cNvSpPr>
          <p:nvPr>
            <p:ph type="title"/>
          </p:nvPr>
        </p:nvSpPr>
        <p:spPr/>
        <p:txBody>
          <a:bodyPr/>
          <a:lstStyle/>
          <a:p>
            <a:r>
              <a:rPr lang="en-US" sz="3600" b="1" u="sng" dirty="0"/>
              <a:t>Double Negative Property ~(~p) </a:t>
            </a:r>
            <a:r>
              <a:rPr lang="en-US" sz="3600" u="sng" dirty="0">
                <a:sym typeface="Symbol" pitchFamily="2" charset="2"/>
              </a:rPr>
              <a:t></a:t>
            </a:r>
            <a:r>
              <a:rPr lang="en-US" sz="3600" b="1" u="sng" dirty="0"/>
              <a:t> p</a:t>
            </a:r>
            <a:endParaRPr lang="en-US" sz="3600" dirty="0"/>
          </a:p>
        </p:txBody>
      </p:sp>
      <p:sp>
        <p:nvSpPr>
          <p:cNvPr id="4" name="Slide Number Placeholder 3">
            <a:extLst>
              <a:ext uri="{FF2B5EF4-FFF2-40B4-BE49-F238E27FC236}">
                <a16:creationId xmlns:a16="http://schemas.microsoft.com/office/drawing/2014/main" id="{4E1C4A63-993E-8933-8444-ED57F364702A}"/>
              </a:ext>
            </a:extLst>
          </p:cNvPr>
          <p:cNvSpPr>
            <a:spLocks noGrp="1"/>
          </p:cNvSpPr>
          <p:nvPr>
            <p:ph type="sldNum" sz="quarter" idx="12"/>
          </p:nvPr>
        </p:nvSpPr>
        <p:spPr/>
        <p:txBody>
          <a:bodyPr/>
          <a:lstStyle/>
          <a:p>
            <a:pPr>
              <a:defRPr/>
            </a:pPr>
            <a:fld id="{3291FE5D-ED3C-0A4D-918F-5116AF3607A7}" type="slidenum">
              <a:rPr lang="en-US" altLang="en-US" smtClean="0"/>
              <a:pPr>
                <a:defRPr/>
              </a:pPr>
              <a:t>6</a:t>
            </a:fld>
            <a:endParaRPr lang="en-US" altLang="en-US"/>
          </a:p>
        </p:txBody>
      </p:sp>
      <p:grpSp>
        <p:nvGrpSpPr>
          <p:cNvPr id="5" name="Group 4">
            <a:extLst>
              <a:ext uri="{FF2B5EF4-FFF2-40B4-BE49-F238E27FC236}">
                <a16:creationId xmlns:a16="http://schemas.microsoft.com/office/drawing/2014/main" id="{CBEF7819-AC69-FCFB-AC1F-9D8E06A63510}"/>
              </a:ext>
            </a:extLst>
          </p:cNvPr>
          <p:cNvGrpSpPr>
            <a:grpSpLocks noChangeAspect="1"/>
          </p:cNvGrpSpPr>
          <p:nvPr/>
        </p:nvGrpSpPr>
        <p:grpSpPr bwMode="auto">
          <a:xfrm>
            <a:off x="2057401" y="1718012"/>
            <a:ext cx="4114800" cy="1968251"/>
            <a:chOff x="0" y="816"/>
            <a:chExt cx="1200" cy="574"/>
          </a:xfrm>
        </p:grpSpPr>
        <p:sp>
          <p:nvSpPr>
            <p:cNvPr id="6" name="Rectangle 5">
              <a:extLst>
                <a:ext uri="{FF2B5EF4-FFF2-40B4-BE49-F238E27FC236}">
                  <a16:creationId xmlns:a16="http://schemas.microsoft.com/office/drawing/2014/main" id="{C4699691-DB65-0E8B-DD9D-2440CA3FAF6E}"/>
                </a:ext>
              </a:extLst>
            </p:cNvPr>
            <p:cNvSpPr>
              <a:spLocks noChangeAspect="1" noEditPoints="1" noChangeArrowheads="1" noChangeShapeType="1" noTextEdit="1"/>
            </p:cNvSpPr>
            <p:nvPr/>
          </p:nvSpPr>
          <p:spPr bwMode="auto">
            <a:xfrm>
              <a:off x="768" y="1199"/>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3CF46013-1FED-7DE4-893B-907607A53E5D}"/>
                </a:ext>
              </a:extLst>
            </p:cNvPr>
            <p:cNvSpPr>
              <a:spLocks noChangeAspect="1" noEditPoints="1" noChangeArrowheads="1" noChangeShapeType="1" noTextEdit="1"/>
            </p:cNvSpPr>
            <p:nvPr/>
          </p:nvSpPr>
          <p:spPr bwMode="auto">
            <a:xfrm>
              <a:off x="432" y="1199"/>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278563B1-9564-FD9D-5265-180361B836DE}"/>
                </a:ext>
              </a:extLst>
            </p:cNvPr>
            <p:cNvSpPr>
              <a:spLocks noChangeAspect="1" noEditPoints="1" noChangeArrowheads="1" noChangeShapeType="1" noTextEdit="1"/>
            </p:cNvSpPr>
            <p:nvPr/>
          </p:nvSpPr>
          <p:spPr bwMode="auto">
            <a:xfrm>
              <a:off x="0" y="1199"/>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854E0DCE-FCE1-6C72-0A7D-0130BD95B284}"/>
                </a:ext>
              </a:extLst>
            </p:cNvPr>
            <p:cNvSpPr>
              <a:spLocks noChangeAspect="1" noEditPoints="1" noChangeArrowheads="1" noChangeShapeType="1" noTextEdit="1"/>
            </p:cNvSpPr>
            <p:nvPr/>
          </p:nvSpPr>
          <p:spPr bwMode="auto">
            <a:xfrm>
              <a:off x="768" y="1008"/>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CF972EA8-15D2-B6A0-D4A5-321AA7A07968}"/>
                </a:ext>
              </a:extLst>
            </p:cNvPr>
            <p:cNvSpPr>
              <a:spLocks noChangeAspect="1" noEditPoints="1" noChangeArrowheads="1" noChangeShapeType="1" noTextEdit="1"/>
            </p:cNvSpPr>
            <p:nvPr/>
          </p:nvSpPr>
          <p:spPr bwMode="auto">
            <a:xfrm>
              <a:off x="432" y="1008"/>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E10A3013-F1B5-7AAF-64CC-A893A68D41E5}"/>
                </a:ext>
              </a:extLst>
            </p:cNvPr>
            <p:cNvSpPr>
              <a:spLocks noChangeAspect="1" noEditPoints="1" noChangeArrowheads="1" noChangeShapeType="1" noTextEdit="1"/>
            </p:cNvSpPr>
            <p:nvPr/>
          </p:nvSpPr>
          <p:spPr bwMode="auto">
            <a:xfrm>
              <a:off x="0" y="1008"/>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483FCEDB-0CF1-0A0F-4383-84583A3AD592}"/>
                </a:ext>
              </a:extLst>
            </p:cNvPr>
            <p:cNvSpPr>
              <a:spLocks noChangeAspect="1" noEditPoints="1" noChangeArrowheads="1" noChangeShapeType="1" noTextEdit="1"/>
            </p:cNvSpPr>
            <p:nvPr/>
          </p:nvSpPr>
          <p:spPr bwMode="auto">
            <a:xfrm>
              <a:off x="768" y="816"/>
              <a:ext cx="43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280B4E6A-6CF4-99CE-9825-19D07F235F16}"/>
                </a:ext>
              </a:extLst>
            </p:cNvPr>
            <p:cNvSpPr>
              <a:spLocks noChangeAspect="1" noEditPoints="1" noChangeArrowheads="1" noChangeShapeType="1" noTextEdit="1"/>
            </p:cNvSpPr>
            <p:nvPr/>
          </p:nvSpPr>
          <p:spPr bwMode="auto">
            <a:xfrm>
              <a:off x="432" y="816"/>
              <a:ext cx="336"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EBE79C18-CD02-0ECD-A3C6-B6AD86CC1F3E}"/>
                </a:ext>
              </a:extLst>
            </p:cNvPr>
            <p:cNvSpPr>
              <a:spLocks noChangeAspect="1" noEditPoints="1" noChangeArrowheads="1" noChangeShapeType="1" noTextEdit="1"/>
            </p:cNvSpPr>
            <p:nvPr/>
          </p:nvSpPr>
          <p:spPr bwMode="auto">
            <a:xfrm>
              <a:off x="0" y="816"/>
              <a:ext cx="43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endParaRPr lang="en-AU" sz="1200">
                <a:effectLst/>
                <a:latin typeface="Times New Roman" panose="02020603050405020304" pitchFamily="18" charset="0"/>
                <a:ea typeface="MS Mincho" panose="02020609040205080304" pitchFamily="49" charset="-128"/>
              </a:endParaRPr>
            </a:p>
          </p:txBody>
        </p:sp>
        <p:cxnSp>
          <p:nvCxnSpPr>
            <p:cNvPr id="15" name="Line 5051">
              <a:extLst>
                <a:ext uri="{FF2B5EF4-FFF2-40B4-BE49-F238E27FC236}">
                  <a16:creationId xmlns:a16="http://schemas.microsoft.com/office/drawing/2014/main" id="{1374161F-A02E-D77B-16CA-EFB89A17E763}"/>
                </a:ext>
              </a:extLst>
            </p:cNvPr>
            <p:cNvCxnSpPr>
              <a:cxnSpLocks noChangeAspect="1" noEditPoints="1" noChangeArrowheads="1" noChangeShapeType="1"/>
            </p:cNvCxnSpPr>
            <p:nvPr/>
          </p:nvCxnSpPr>
          <p:spPr bwMode="auto">
            <a:xfrm>
              <a:off x="0" y="816"/>
              <a:ext cx="12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Line 5052">
              <a:extLst>
                <a:ext uri="{FF2B5EF4-FFF2-40B4-BE49-F238E27FC236}">
                  <a16:creationId xmlns:a16="http://schemas.microsoft.com/office/drawing/2014/main" id="{4B1231A5-4822-F0E4-CA00-9AF45BB18F69}"/>
                </a:ext>
              </a:extLst>
            </p:cNvPr>
            <p:cNvCxnSpPr>
              <a:cxnSpLocks noChangeAspect="1" noEditPoints="1" noChangeArrowheads="1" noChangeShapeType="1"/>
            </p:cNvCxnSpPr>
            <p:nvPr/>
          </p:nvCxnSpPr>
          <p:spPr bwMode="auto">
            <a:xfrm>
              <a:off x="0" y="1008"/>
              <a:ext cx="1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Line 5053">
              <a:extLst>
                <a:ext uri="{FF2B5EF4-FFF2-40B4-BE49-F238E27FC236}">
                  <a16:creationId xmlns:a16="http://schemas.microsoft.com/office/drawing/2014/main" id="{60D0580B-FB87-D8EF-5305-9841E0486455}"/>
                </a:ext>
              </a:extLst>
            </p:cNvPr>
            <p:cNvCxnSpPr>
              <a:cxnSpLocks noChangeAspect="1" noEditPoints="1" noChangeArrowheads="1" noChangeShapeType="1"/>
            </p:cNvCxnSpPr>
            <p:nvPr/>
          </p:nvCxnSpPr>
          <p:spPr bwMode="auto">
            <a:xfrm>
              <a:off x="0" y="1199"/>
              <a:ext cx="1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Line 5054">
              <a:extLst>
                <a:ext uri="{FF2B5EF4-FFF2-40B4-BE49-F238E27FC236}">
                  <a16:creationId xmlns:a16="http://schemas.microsoft.com/office/drawing/2014/main" id="{EE049C49-3B6D-C86B-939D-035E33C962E9}"/>
                </a:ext>
              </a:extLst>
            </p:cNvPr>
            <p:cNvCxnSpPr>
              <a:cxnSpLocks noChangeAspect="1" noEditPoints="1" noChangeArrowheads="1" noChangeShapeType="1"/>
            </p:cNvCxnSpPr>
            <p:nvPr/>
          </p:nvCxnSpPr>
          <p:spPr bwMode="auto">
            <a:xfrm>
              <a:off x="0" y="1390"/>
              <a:ext cx="12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Line 5055">
              <a:extLst>
                <a:ext uri="{FF2B5EF4-FFF2-40B4-BE49-F238E27FC236}">
                  <a16:creationId xmlns:a16="http://schemas.microsoft.com/office/drawing/2014/main" id="{F4B085CD-AC47-4592-02D1-6E07FEEC8B58}"/>
                </a:ext>
              </a:extLst>
            </p:cNvPr>
            <p:cNvCxnSpPr>
              <a:cxnSpLocks noChangeAspect="1" noEditPoints="1" noChangeArrowheads="1" noChangeShapeType="1"/>
            </p:cNvCxnSpPr>
            <p:nvPr/>
          </p:nvCxnSpPr>
          <p:spPr bwMode="auto">
            <a:xfrm>
              <a:off x="0" y="816"/>
              <a:ext cx="0" cy="57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Line 5056">
              <a:extLst>
                <a:ext uri="{FF2B5EF4-FFF2-40B4-BE49-F238E27FC236}">
                  <a16:creationId xmlns:a16="http://schemas.microsoft.com/office/drawing/2014/main" id="{C6D3C4E6-AD45-277F-DF82-9170F618EB1C}"/>
                </a:ext>
              </a:extLst>
            </p:cNvPr>
            <p:cNvCxnSpPr>
              <a:cxnSpLocks noChangeAspect="1" noEditPoints="1" noChangeArrowheads="1" noChangeShapeType="1"/>
            </p:cNvCxnSpPr>
            <p:nvPr/>
          </p:nvCxnSpPr>
          <p:spPr bwMode="auto">
            <a:xfrm>
              <a:off x="432" y="816"/>
              <a:ext cx="0" cy="5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Line 5057">
              <a:extLst>
                <a:ext uri="{FF2B5EF4-FFF2-40B4-BE49-F238E27FC236}">
                  <a16:creationId xmlns:a16="http://schemas.microsoft.com/office/drawing/2014/main" id="{CB02CD67-5AA7-4295-A43C-E57935BBE4D2}"/>
                </a:ext>
              </a:extLst>
            </p:cNvPr>
            <p:cNvCxnSpPr>
              <a:cxnSpLocks noChangeAspect="1" noEditPoints="1" noChangeArrowheads="1" noChangeShapeType="1"/>
            </p:cNvCxnSpPr>
            <p:nvPr/>
          </p:nvCxnSpPr>
          <p:spPr bwMode="auto">
            <a:xfrm>
              <a:off x="768" y="816"/>
              <a:ext cx="0" cy="5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Line 5058">
              <a:extLst>
                <a:ext uri="{FF2B5EF4-FFF2-40B4-BE49-F238E27FC236}">
                  <a16:creationId xmlns:a16="http://schemas.microsoft.com/office/drawing/2014/main" id="{99FE8BEB-3681-1C35-7127-3D52E135BBDC}"/>
                </a:ext>
              </a:extLst>
            </p:cNvPr>
            <p:cNvCxnSpPr>
              <a:cxnSpLocks noChangeAspect="1" noEditPoints="1" noChangeArrowheads="1" noChangeShapeType="1"/>
            </p:cNvCxnSpPr>
            <p:nvPr/>
          </p:nvCxnSpPr>
          <p:spPr bwMode="auto">
            <a:xfrm>
              <a:off x="1200" y="816"/>
              <a:ext cx="0" cy="57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4" name="TextBox 23">
            <a:extLst>
              <a:ext uri="{FF2B5EF4-FFF2-40B4-BE49-F238E27FC236}">
                <a16:creationId xmlns:a16="http://schemas.microsoft.com/office/drawing/2014/main" id="{FAC9E5B1-EBCE-D912-DE3F-1954766E23EA}"/>
              </a:ext>
            </a:extLst>
          </p:cNvPr>
          <p:cNvSpPr txBox="1"/>
          <p:nvPr/>
        </p:nvSpPr>
        <p:spPr>
          <a:xfrm>
            <a:off x="381002" y="3692188"/>
            <a:ext cx="8077193" cy="2585323"/>
          </a:xfrm>
          <a:prstGeom prst="rect">
            <a:avLst/>
          </a:prstGeom>
          <a:noFill/>
        </p:spPr>
        <p:txBody>
          <a:bodyPr wrap="square">
            <a:spAutoFit/>
          </a:bodyPr>
          <a:lstStyle/>
          <a:p>
            <a:pPr>
              <a:buNone/>
            </a:pPr>
            <a:r>
              <a:rPr lang="en-US" sz="1800" b="1" u="sng" dirty="0">
                <a:solidFill>
                  <a:srgbClr val="000000"/>
                </a:solidFill>
                <a:effectLst/>
                <a:latin typeface="Times New Roman" panose="02020603050405020304" pitchFamily="18" charset="0"/>
                <a:ea typeface="MS Mincho" panose="02020609040205080304" pitchFamily="49" charset="-128"/>
              </a:rPr>
              <a:t>Example</a:t>
            </a:r>
            <a:endParaRPr lang="en-AU" sz="1800" dirty="0">
              <a:effectLst/>
              <a:latin typeface="Times New Roman" panose="02020603050405020304" pitchFamily="18" charset="0"/>
              <a:ea typeface="MS Mincho" panose="02020609040205080304" pitchFamily="49" charset="-128"/>
            </a:endParaRPr>
          </a:p>
          <a:p>
            <a:pPr>
              <a:buNone/>
            </a:pPr>
            <a:r>
              <a:rPr lang="en-US" sz="1800" b="1" dirty="0">
                <a:effectLst/>
                <a:latin typeface="Times New Roman" panose="02020603050405020304" pitchFamily="18" charset="0"/>
                <a:ea typeface="MS Mincho" panose="02020609040205080304" pitchFamily="49" charset="-128"/>
              </a:rPr>
              <a:t>“It is not true that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u="sng" dirty="0">
                <a:solidFill>
                  <a:srgbClr val="000000"/>
                </a:solidFill>
                <a:effectLst/>
                <a:latin typeface="Times New Roman" panose="02020603050405020304" pitchFamily="18" charset="0"/>
                <a:ea typeface="MS Mincho" panose="02020609040205080304" pitchFamily="49" charset="-128"/>
              </a:rPr>
              <a:t>Solution:</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Let p = “I am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then ~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and ~</a:t>
            </a:r>
            <a:r>
              <a:rPr lang="en-US" sz="1800" b="1" dirty="0">
                <a:solidFill>
                  <a:srgbClr val="000000"/>
                </a:solidFill>
                <a:effectLst/>
                <a:latin typeface="Times New Roman" panose="02020603050405020304" pitchFamily="18" charset="0"/>
                <a:ea typeface="MS Mincho" panose="02020609040205080304" pitchFamily="49" charset="-128"/>
              </a:rPr>
              <a:t>(</a:t>
            </a:r>
            <a:r>
              <a:rPr lang="en-US" sz="1800" dirty="0">
                <a:solidFill>
                  <a:srgbClr val="000000"/>
                </a:solidFill>
                <a:effectLst/>
                <a:latin typeface="Times New Roman" panose="02020603050405020304" pitchFamily="18" charset="0"/>
                <a:ea typeface="MS Mincho" panose="02020609040205080304" pitchFamily="49" charset="-128"/>
              </a:rPr>
              <a:t>~</a:t>
            </a:r>
            <a:r>
              <a:rPr lang="en-US" sz="1800" b="1" dirty="0">
                <a:solidFill>
                  <a:srgbClr val="000000"/>
                </a:solidFill>
                <a:effectLst/>
                <a:latin typeface="Times New Roman" panose="02020603050405020304" pitchFamily="18" charset="0"/>
                <a:ea typeface="MS Mincho" panose="02020609040205080304" pitchFamily="49" charset="-128"/>
              </a:rPr>
              <a:t> p)</a:t>
            </a:r>
            <a:r>
              <a:rPr lang="en-US" sz="1800" dirty="0">
                <a:solidFill>
                  <a:srgbClr val="000000"/>
                </a:solidFill>
                <a:effectLst/>
                <a:latin typeface="Times New Roman" panose="02020603050405020304" pitchFamily="18" charset="0"/>
                <a:ea typeface="MS Mincho" panose="02020609040205080304" pitchFamily="49" charset="-128"/>
              </a:rPr>
              <a:t> = “It is not true that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Since   ~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Hence the given statement is equivalent to: </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a:t>
            </a:r>
            <a:r>
              <a:rPr lang="en-US" sz="1800" b="1" dirty="0">
                <a:solidFill>
                  <a:srgbClr val="000000"/>
                </a:solidFill>
                <a:effectLst/>
                <a:latin typeface="Times New Roman" panose="02020603050405020304" pitchFamily="18" charset="0"/>
                <a:ea typeface="MS Mincho" panose="02020609040205080304" pitchFamily="49" charset="-128"/>
              </a:rPr>
              <a:t>I am happy</a:t>
            </a:r>
            <a:r>
              <a:rPr lang="en-US" sz="1800" dirty="0">
                <a:solidFill>
                  <a:srgbClr val="000000"/>
                </a:solidFill>
                <a:effectLst/>
                <a:latin typeface="Times New Roman" panose="02020603050405020304" pitchFamily="18" charset="0"/>
                <a:ea typeface="MS Mincho" panose="02020609040205080304" pitchFamily="49" charset="-128"/>
              </a:rPr>
              <a:t>”</a:t>
            </a:r>
            <a:endParaRPr lang="en-AU"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73336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B8967-1D6E-D54C-4740-62859A798CFF}"/>
              </a:ext>
            </a:extLst>
          </p:cNvPr>
          <p:cNvSpPr>
            <a:spLocks noGrp="1"/>
          </p:cNvSpPr>
          <p:nvPr>
            <p:ph idx="1"/>
          </p:nvPr>
        </p:nvSpPr>
        <p:spPr>
          <a:xfrm>
            <a:off x="457200" y="1905000"/>
            <a:ext cx="8229600" cy="4221163"/>
          </a:xfrm>
        </p:spPr>
        <p:txBody>
          <a:bodyPr/>
          <a:lstStyle/>
          <a:p>
            <a:pPr marL="0" indent="0">
              <a:buNone/>
            </a:pPr>
            <a:r>
              <a:rPr lang="en-US" dirty="0"/>
              <a:t>Find out:</a:t>
            </a:r>
          </a:p>
          <a:p>
            <a:pPr marL="0" indent="0">
              <a:buNone/>
            </a:pPr>
            <a:endParaRPr lang="en-US" dirty="0"/>
          </a:p>
          <a:p>
            <a:pPr marL="0" indent="0">
              <a:buNone/>
            </a:pPr>
            <a:r>
              <a:rPr lang="en-US" b="1" dirty="0"/>
              <a:t>~ (</a:t>
            </a:r>
            <a:r>
              <a:rPr lang="en-US" b="1" dirty="0" err="1"/>
              <a:t>p</a:t>
            </a:r>
            <a:r>
              <a:rPr lang="en-US" b="1" dirty="0" err="1">
                <a:sym typeface="Symbol" pitchFamily="2" charset="2"/>
              </a:rPr>
              <a:t></a:t>
            </a:r>
            <a:r>
              <a:rPr lang="en-US" b="1" dirty="0" err="1"/>
              <a:t>q</a:t>
            </a:r>
            <a:r>
              <a:rPr lang="en-US" b="1" dirty="0"/>
              <a:t>) and ~p </a:t>
            </a:r>
            <a:r>
              <a:rPr lang="en-US" b="1" dirty="0">
                <a:sym typeface="Symbol" pitchFamily="2" charset="2"/>
              </a:rPr>
              <a:t></a:t>
            </a:r>
            <a:r>
              <a:rPr lang="en-US" b="1" dirty="0"/>
              <a:t> ~q are not logically equivalent or not</a:t>
            </a:r>
            <a:r>
              <a:rPr lang="en-AU" b="1" dirty="0"/>
              <a:t>?</a:t>
            </a:r>
          </a:p>
          <a:p>
            <a:pPr marL="0" indent="0">
              <a:buNone/>
            </a:pPr>
            <a:endParaRPr lang="en-AU" b="1" dirty="0"/>
          </a:p>
          <a:p>
            <a:pPr marL="0" indent="0">
              <a:buNone/>
            </a:pPr>
            <a:r>
              <a:rPr lang="en-AU" sz="2000" dirty="0">
                <a:solidFill>
                  <a:srgbClr val="FF0000"/>
                </a:solidFill>
              </a:rPr>
              <a:t>(Hint: Use Truth Table)</a:t>
            </a:r>
            <a:endParaRPr lang="en-US" sz="2000" dirty="0">
              <a:solidFill>
                <a:srgbClr val="FF0000"/>
              </a:solidFill>
            </a:endParaRPr>
          </a:p>
        </p:txBody>
      </p:sp>
      <p:sp>
        <p:nvSpPr>
          <p:cNvPr id="4" name="Slide Number Placeholder 3">
            <a:extLst>
              <a:ext uri="{FF2B5EF4-FFF2-40B4-BE49-F238E27FC236}">
                <a16:creationId xmlns:a16="http://schemas.microsoft.com/office/drawing/2014/main" id="{16D3C2C0-4177-EFD1-0FAB-B676FF72C786}"/>
              </a:ext>
            </a:extLst>
          </p:cNvPr>
          <p:cNvSpPr>
            <a:spLocks noGrp="1"/>
          </p:cNvSpPr>
          <p:nvPr>
            <p:ph type="sldNum" sz="quarter" idx="12"/>
          </p:nvPr>
        </p:nvSpPr>
        <p:spPr/>
        <p:txBody>
          <a:bodyPr/>
          <a:lstStyle/>
          <a:p>
            <a:pPr>
              <a:defRPr/>
            </a:pPr>
            <a:fld id="{3291FE5D-ED3C-0A4D-918F-5116AF3607A7}" type="slidenum">
              <a:rPr lang="en-US" altLang="en-US" smtClean="0"/>
              <a:pPr>
                <a:defRPr/>
              </a:pPr>
              <a:t>7</a:t>
            </a:fld>
            <a:endParaRPr lang="en-US" altLang="en-US"/>
          </a:p>
        </p:txBody>
      </p:sp>
    </p:spTree>
    <p:extLst>
      <p:ext uri="{BB962C8B-B14F-4D97-AF65-F5344CB8AC3E}">
        <p14:creationId xmlns:p14="http://schemas.microsoft.com/office/powerpoint/2010/main" val="28312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0293-0466-A910-1DD7-96DAD4AEB284}"/>
              </a:ext>
            </a:extLst>
          </p:cNvPr>
          <p:cNvSpPr>
            <a:spLocks noGrp="1"/>
          </p:cNvSpPr>
          <p:nvPr>
            <p:ph type="title"/>
          </p:nvPr>
        </p:nvSpPr>
        <p:spPr>
          <a:xfrm>
            <a:off x="457200" y="540418"/>
            <a:ext cx="8229600" cy="1143000"/>
          </a:xfrm>
        </p:spPr>
        <p:txBody>
          <a:bodyPr/>
          <a:lstStyle/>
          <a:p>
            <a:r>
              <a:rPr lang="en-US" dirty="0"/>
              <a:t>~ (</a:t>
            </a:r>
            <a:r>
              <a:rPr lang="en-US" dirty="0" err="1"/>
              <a:t>p</a:t>
            </a:r>
            <a:r>
              <a:rPr lang="en-US" dirty="0" err="1">
                <a:sym typeface="Symbol" pitchFamily="2" charset="2"/>
              </a:rPr>
              <a:t></a:t>
            </a:r>
            <a:r>
              <a:rPr lang="en-US" dirty="0" err="1"/>
              <a:t>q</a:t>
            </a:r>
            <a:r>
              <a:rPr lang="en-US" dirty="0"/>
              <a:t>) and ~p </a:t>
            </a:r>
            <a:r>
              <a:rPr lang="en-US" dirty="0">
                <a:sym typeface="Symbol" pitchFamily="2" charset="2"/>
              </a:rPr>
              <a:t></a:t>
            </a:r>
            <a:r>
              <a:rPr lang="en-US" dirty="0"/>
              <a:t> ~q are not logically equivalent</a:t>
            </a:r>
          </a:p>
        </p:txBody>
      </p:sp>
      <p:sp>
        <p:nvSpPr>
          <p:cNvPr id="4" name="Slide Number Placeholder 3">
            <a:extLst>
              <a:ext uri="{FF2B5EF4-FFF2-40B4-BE49-F238E27FC236}">
                <a16:creationId xmlns:a16="http://schemas.microsoft.com/office/drawing/2014/main" id="{DF4EF589-A2E6-E9C5-621E-BF1A90C1B60E}"/>
              </a:ext>
            </a:extLst>
          </p:cNvPr>
          <p:cNvSpPr>
            <a:spLocks noGrp="1"/>
          </p:cNvSpPr>
          <p:nvPr>
            <p:ph type="sldNum" sz="quarter" idx="12"/>
          </p:nvPr>
        </p:nvSpPr>
        <p:spPr/>
        <p:txBody>
          <a:bodyPr/>
          <a:lstStyle/>
          <a:p>
            <a:pPr>
              <a:defRPr/>
            </a:pPr>
            <a:fld id="{3291FE5D-ED3C-0A4D-918F-5116AF3607A7}" type="slidenum">
              <a:rPr lang="en-US" altLang="en-US" smtClean="0"/>
              <a:pPr>
                <a:defRPr/>
              </a:pPr>
              <a:t>8</a:t>
            </a:fld>
            <a:endParaRPr lang="en-US" altLang="en-US"/>
          </a:p>
        </p:txBody>
      </p:sp>
      <p:grpSp>
        <p:nvGrpSpPr>
          <p:cNvPr id="5" name="Group 4">
            <a:extLst>
              <a:ext uri="{FF2B5EF4-FFF2-40B4-BE49-F238E27FC236}">
                <a16:creationId xmlns:a16="http://schemas.microsoft.com/office/drawing/2014/main" id="{A2015AD2-2B62-C177-43A6-E9FA5DC29C9D}"/>
              </a:ext>
            </a:extLst>
          </p:cNvPr>
          <p:cNvGrpSpPr>
            <a:grpSpLocks noChangeAspect="1"/>
          </p:cNvGrpSpPr>
          <p:nvPr/>
        </p:nvGrpSpPr>
        <p:grpSpPr bwMode="auto">
          <a:xfrm>
            <a:off x="995422" y="2286000"/>
            <a:ext cx="7005578" cy="2683231"/>
            <a:chOff x="1056" y="2928"/>
            <a:chExt cx="2496" cy="956"/>
          </a:xfrm>
        </p:grpSpPr>
        <p:sp>
          <p:nvSpPr>
            <p:cNvPr id="6" name="Rectangle 5">
              <a:extLst>
                <a:ext uri="{FF2B5EF4-FFF2-40B4-BE49-F238E27FC236}">
                  <a16:creationId xmlns:a16="http://schemas.microsoft.com/office/drawing/2014/main" id="{DA28980D-6383-ACC2-A513-E0694D5AF344}"/>
                </a:ext>
              </a:extLst>
            </p:cNvPr>
            <p:cNvSpPr>
              <a:spLocks noChangeAspect="1" noEditPoints="1" noChangeArrowheads="1" noChangeShapeType="1" noTextEdit="1"/>
            </p:cNvSpPr>
            <p:nvPr/>
          </p:nvSpPr>
          <p:spPr bwMode="auto">
            <a:xfrm>
              <a:off x="2928" y="3693"/>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8DFBBB53-A66A-5B60-0194-E73F3CB0E602}"/>
                </a:ext>
              </a:extLst>
            </p:cNvPr>
            <p:cNvSpPr>
              <a:spLocks noChangeAspect="1" noEditPoints="1" noChangeArrowheads="1" noChangeShapeType="1" noTextEdit="1"/>
            </p:cNvSpPr>
            <p:nvPr/>
          </p:nvSpPr>
          <p:spPr bwMode="auto">
            <a:xfrm>
              <a:off x="2448" y="3693"/>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7D42E63C-E430-2282-FE9E-A89D4B274125}"/>
                </a:ext>
              </a:extLst>
            </p:cNvPr>
            <p:cNvSpPr>
              <a:spLocks noChangeAspect="1" noEditPoints="1" noChangeArrowheads="1" noChangeShapeType="1" noTextEdit="1"/>
            </p:cNvSpPr>
            <p:nvPr/>
          </p:nvSpPr>
          <p:spPr bwMode="auto">
            <a:xfrm>
              <a:off x="2064" y="3693"/>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5AE7D719-6DCA-8F49-68A6-5B41B8C12A11}"/>
                </a:ext>
              </a:extLst>
            </p:cNvPr>
            <p:cNvSpPr>
              <a:spLocks noChangeAspect="1" noEditPoints="1" noChangeArrowheads="1" noChangeShapeType="1" noTextEdit="1"/>
            </p:cNvSpPr>
            <p:nvPr/>
          </p:nvSpPr>
          <p:spPr bwMode="auto">
            <a:xfrm>
              <a:off x="1776" y="369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61AD90AB-0645-DBF2-47CF-12C789892748}"/>
                </a:ext>
              </a:extLst>
            </p:cNvPr>
            <p:cNvSpPr>
              <a:spLocks noChangeAspect="1" noEditPoints="1" noChangeArrowheads="1" noChangeShapeType="1" noTextEdit="1"/>
            </p:cNvSpPr>
            <p:nvPr/>
          </p:nvSpPr>
          <p:spPr bwMode="auto">
            <a:xfrm>
              <a:off x="1488" y="369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24EA8B1F-E634-7265-F06D-AC307FAD0035}"/>
                </a:ext>
              </a:extLst>
            </p:cNvPr>
            <p:cNvSpPr>
              <a:spLocks noChangeAspect="1" noEditPoints="1" noChangeArrowheads="1" noChangeShapeType="1" noTextEdit="1"/>
            </p:cNvSpPr>
            <p:nvPr/>
          </p:nvSpPr>
          <p:spPr bwMode="auto">
            <a:xfrm>
              <a:off x="1248" y="3693"/>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63EFD448-E30D-E8A7-D015-09645E98A026}"/>
                </a:ext>
              </a:extLst>
            </p:cNvPr>
            <p:cNvSpPr>
              <a:spLocks noChangeAspect="1" noEditPoints="1" noChangeArrowheads="1" noChangeShapeType="1" noTextEdit="1"/>
            </p:cNvSpPr>
            <p:nvPr/>
          </p:nvSpPr>
          <p:spPr bwMode="auto">
            <a:xfrm>
              <a:off x="1056" y="3693"/>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E41296E6-B709-19F4-3A49-2F25A77A9A8D}"/>
                </a:ext>
              </a:extLst>
            </p:cNvPr>
            <p:cNvSpPr>
              <a:spLocks noChangeAspect="1" noEditPoints="1" noChangeArrowheads="1" noChangeShapeType="1" noTextEdit="1"/>
            </p:cNvSpPr>
            <p:nvPr/>
          </p:nvSpPr>
          <p:spPr bwMode="auto">
            <a:xfrm>
              <a:off x="2928" y="3502"/>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1129FA20-BA53-4D03-E41A-59345E672DCB}"/>
                </a:ext>
              </a:extLst>
            </p:cNvPr>
            <p:cNvSpPr>
              <a:spLocks noChangeAspect="1" noEditPoints="1" noChangeArrowheads="1" noChangeShapeType="1" noTextEdit="1"/>
            </p:cNvSpPr>
            <p:nvPr/>
          </p:nvSpPr>
          <p:spPr bwMode="auto">
            <a:xfrm>
              <a:off x="2448" y="3502"/>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6B1104A4-FEDD-9C9B-CFB9-C70F80AA0B42}"/>
                </a:ext>
              </a:extLst>
            </p:cNvPr>
            <p:cNvSpPr>
              <a:spLocks noChangeAspect="1" noEditPoints="1" noChangeArrowheads="1" noChangeShapeType="1" noTextEdit="1"/>
            </p:cNvSpPr>
            <p:nvPr/>
          </p:nvSpPr>
          <p:spPr bwMode="auto">
            <a:xfrm>
              <a:off x="2064" y="3502"/>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BA51FBB4-2639-C7DC-5279-19E7CA50A645}"/>
                </a:ext>
              </a:extLst>
            </p:cNvPr>
            <p:cNvSpPr>
              <a:spLocks noChangeAspect="1" noEditPoints="1" noChangeArrowheads="1" noChangeShapeType="1" noTextEdit="1"/>
            </p:cNvSpPr>
            <p:nvPr/>
          </p:nvSpPr>
          <p:spPr bwMode="auto">
            <a:xfrm>
              <a:off x="1776" y="350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4D2E563A-4E53-D82B-292B-FDA8F4492D8E}"/>
                </a:ext>
              </a:extLst>
            </p:cNvPr>
            <p:cNvSpPr>
              <a:spLocks noChangeAspect="1" noEditPoints="1" noChangeArrowheads="1" noChangeShapeType="1" noTextEdit="1"/>
            </p:cNvSpPr>
            <p:nvPr/>
          </p:nvSpPr>
          <p:spPr bwMode="auto">
            <a:xfrm>
              <a:off x="1488" y="350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C706C687-8B99-B4EC-62A8-EDA86C19F06D}"/>
                </a:ext>
              </a:extLst>
            </p:cNvPr>
            <p:cNvSpPr>
              <a:spLocks noChangeAspect="1" noEditPoints="1" noChangeArrowheads="1" noChangeShapeType="1" noTextEdit="1"/>
            </p:cNvSpPr>
            <p:nvPr/>
          </p:nvSpPr>
          <p:spPr bwMode="auto">
            <a:xfrm>
              <a:off x="1248" y="350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69D4932A-DAB0-C126-FDEB-3D819BCE81B1}"/>
                </a:ext>
              </a:extLst>
            </p:cNvPr>
            <p:cNvSpPr>
              <a:spLocks noChangeAspect="1" noEditPoints="1" noChangeArrowheads="1" noChangeShapeType="1" noTextEdit="1"/>
            </p:cNvSpPr>
            <p:nvPr/>
          </p:nvSpPr>
          <p:spPr bwMode="auto">
            <a:xfrm>
              <a:off x="1056" y="350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C0336789-B5A1-B6FB-7CD2-1F2286E4CE13}"/>
                </a:ext>
              </a:extLst>
            </p:cNvPr>
            <p:cNvSpPr>
              <a:spLocks noChangeAspect="1" noEditPoints="1" noChangeArrowheads="1" noChangeShapeType="1" noTextEdit="1"/>
            </p:cNvSpPr>
            <p:nvPr/>
          </p:nvSpPr>
          <p:spPr bwMode="auto">
            <a:xfrm>
              <a:off x="2928" y="3311"/>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EF6C4564-0B9D-34D7-00D9-B42A0ADD5516}"/>
                </a:ext>
              </a:extLst>
            </p:cNvPr>
            <p:cNvSpPr>
              <a:spLocks noChangeAspect="1" noEditPoints="1" noChangeArrowheads="1" noChangeShapeType="1" noTextEdit="1"/>
            </p:cNvSpPr>
            <p:nvPr/>
          </p:nvSpPr>
          <p:spPr bwMode="auto">
            <a:xfrm>
              <a:off x="2448" y="3311"/>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9F8FCCD1-93A0-8E77-505E-54FB4045CD1C}"/>
                </a:ext>
              </a:extLst>
            </p:cNvPr>
            <p:cNvSpPr>
              <a:spLocks noChangeAspect="1" noEditPoints="1" noChangeArrowheads="1" noChangeShapeType="1" noTextEdit="1"/>
            </p:cNvSpPr>
            <p:nvPr/>
          </p:nvSpPr>
          <p:spPr bwMode="auto">
            <a:xfrm>
              <a:off x="2064" y="3311"/>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A8FDFCE8-CFCC-B42F-4FE3-8EC3C5D69892}"/>
                </a:ext>
              </a:extLst>
            </p:cNvPr>
            <p:cNvSpPr>
              <a:spLocks noChangeAspect="1" noEditPoints="1" noChangeArrowheads="1" noChangeShapeType="1" noTextEdit="1"/>
            </p:cNvSpPr>
            <p:nvPr/>
          </p:nvSpPr>
          <p:spPr bwMode="auto">
            <a:xfrm>
              <a:off x="1776" y="331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34F9CD00-5280-DE77-4E46-3A548C48ED3D}"/>
                </a:ext>
              </a:extLst>
            </p:cNvPr>
            <p:cNvSpPr>
              <a:spLocks noChangeAspect="1" noEditPoints="1" noChangeArrowheads="1" noChangeShapeType="1" noTextEdit="1"/>
            </p:cNvSpPr>
            <p:nvPr/>
          </p:nvSpPr>
          <p:spPr bwMode="auto">
            <a:xfrm>
              <a:off x="1488" y="331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F9BFD025-09DC-B99F-E655-C452B93525D8}"/>
                </a:ext>
              </a:extLst>
            </p:cNvPr>
            <p:cNvSpPr>
              <a:spLocks noChangeAspect="1" noEditPoints="1" noChangeArrowheads="1" noChangeShapeType="1" noTextEdit="1"/>
            </p:cNvSpPr>
            <p:nvPr/>
          </p:nvSpPr>
          <p:spPr bwMode="auto">
            <a:xfrm>
              <a:off x="1248" y="331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2213CD3E-4303-8A8E-F4EC-8E040156589B}"/>
                </a:ext>
              </a:extLst>
            </p:cNvPr>
            <p:cNvSpPr>
              <a:spLocks noChangeAspect="1" noEditPoints="1" noChangeArrowheads="1" noChangeShapeType="1" noTextEdit="1"/>
            </p:cNvSpPr>
            <p:nvPr/>
          </p:nvSpPr>
          <p:spPr bwMode="auto">
            <a:xfrm>
              <a:off x="1056" y="331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CECD4AE0-796F-AFA1-175F-ADC8AB1013FA}"/>
                </a:ext>
              </a:extLst>
            </p:cNvPr>
            <p:cNvSpPr>
              <a:spLocks noChangeAspect="1" noEditPoints="1" noChangeArrowheads="1" noChangeShapeType="1" noTextEdit="1"/>
            </p:cNvSpPr>
            <p:nvPr/>
          </p:nvSpPr>
          <p:spPr bwMode="auto">
            <a:xfrm>
              <a:off x="2928" y="3120"/>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F7D1713E-58D2-E5A3-2C37-5D12B0FAD9E3}"/>
                </a:ext>
              </a:extLst>
            </p:cNvPr>
            <p:cNvSpPr>
              <a:spLocks noChangeAspect="1" noEditPoints="1" noChangeArrowheads="1" noChangeShapeType="1" noTextEdit="1"/>
            </p:cNvSpPr>
            <p:nvPr/>
          </p:nvSpPr>
          <p:spPr bwMode="auto">
            <a:xfrm>
              <a:off x="2448" y="3120"/>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611B54AF-9A52-28EA-3546-4B08E1C6D5A5}"/>
                </a:ext>
              </a:extLst>
            </p:cNvPr>
            <p:cNvSpPr>
              <a:spLocks noChangeAspect="1" noEditPoints="1" noChangeArrowheads="1" noChangeShapeType="1" noTextEdit="1"/>
            </p:cNvSpPr>
            <p:nvPr/>
          </p:nvSpPr>
          <p:spPr bwMode="auto">
            <a:xfrm>
              <a:off x="2064" y="3120"/>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4550CF04-C469-3AA8-8949-4657008B7CE9}"/>
                </a:ext>
              </a:extLst>
            </p:cNvPr>
            <p:cNvSpPr>
              <a:spLocks noChangeAspect="1" noEditPoints="1" noChangeArrowheads="1" noChangeShapeType="1" noTextEdit="1"/>
            </p:cNvSpPr>
            <p:nvPr/>
          </p:nvSpPr>
          <p:spPr bwMode="auto">
            <a:xfrm>
              <a:off x="1776" y="3120"/>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16B0B866-8A85-80EA-5039-00677BE29C79}"/>
                </a:ext>
              </a:extLst>
            </p:cNvPr>
            <p:cNvSpPr>
              <a:spLocks noChangeAspect="1" noEditPoints="1" noChangeArrowheads="1" noChangeShapeType="1" noTextEdit="1"/>
            </p:cNvSpPr>
            <p:nvPr/>
          </p:nvSpPr>
          <p:spPr bwMode="auto">
            <a:xfrm>
              <a:off x="1488" y="3120"/>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CDBF3833-4AF5-1A79-6EC6-339A146958B7}"/>
                </a:ext>
              </a:extLst>
            </p:cNvPr>
            <p:cNvSpPr>
              <a:spLocks noChangeAspect="1" noEditPoints="1" noChangeArrowheads="1" noChangeShapeType="1" noTextEdit="1"/>
            </p:cNvSpPr>
            <p:nvPr/>
          </p:nvSpPr>
          <p:spPr bwMode="auto">
            <a:xfrm>
              <a:off x="1248" y="312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0F2A966C-F8D0-1FF1-0C6F-A4F4A4496F6E}"/>
                </a:ext>
              </a:extLst>
            </p:cNvPr>
            <p:cNvSpPr>
              <a:spLocks noChangeAspect="1" noEditPoints="1" noChangeArrowheads="1" noChangeShapeType="1" noTextEdit="1"/>
            </p:cNvSpPr>
            <p:nvPr/>
          </p:nvSpPr>
          <p:spPr bwMode="auto">
            <a:xfrm>
              <a:off x="1056" y="312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A0CB1FB3-1170-D364-B834-8B892791E031}"/>
                </a:ext>
              </a:extLst>
            </p:cNvPr>
            <p:cNvSpPr>
              <a:spLocks noChangeAspect="1" noEditPoints="1" noChangeArrowheads="1" noChangeShapeType="1" noTextEdit="1"/>
            </p:cNvSpPr>
            <p:nvPr/>
          </p:nvSpPr>
          <p:spPr bwMode="auto">
            <a:xfrm>
              <a:off x="2928" y="2928"/>
              <a:ext cx="624"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 </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EC203B1B-95F4-2CE8-FBDB-66CF6AE4B2D8}"/>
                </a:ext>
              </a:extLst>
            </p:cNvPr>
            <p:cNvSpPr>
              <a:spLocks noChangeAspect="1" noEditPoints="1" noChangeArrowheads="1" noChangeShapeType="1" noTextEdit="1"/>
            </p:cNvSpPr>
            <p:nvPr/>
          </p:nvSpPr>
          <p:spPr bwMode="auto">
            <a:xfrm>
              <a:off x="2448" y="2928"/>
              <a:ext cx="48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6" name="Rectangle 35">
              <a:extLst>
                <a:ext uri="{FF2B5EF4-FFF2-40B4-BE49-F238E27FC236}">
                  <a16:creationId xmlns:a16="http://schemas.microsoft.com/office/drawing/2014/main" id="{F749DAC0-E2EF-86B2-2BC8-E5B6E00BF7E6}"/>
                </a:ext>
              </a:extLst>
            </p:cNvPr>
            <p:cNvSpPr>
              <a:spLocks noChangeAspect="1" noEditPoints="1" noChangeArrowheads="1" noChangeShapeType="1" noTextEdit="1"/>
            </p:cNvSpPr>
            <p:nvPr/>
          </p:nvSpPr>
          <p:spPr bwMode="auto">
            <a:xfrm>
              <a:off x="2064" y="2928"/>
              <a:ext cx="384"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7" name="Rectangle 36">
              <a:extLst>
                <a:ext uri="{FF2B5EF4-FFF2-40B4-BE49-F238E27FC236}">
                  <a16:creationId xmlns:a16="http://schemas.microsoft.com/office/drawing/2014/main" id="{767687CF-0DAE-5512-DCB0-1C98860D72DF}"/>
                </a:ext>
              </a:extLst>
            </p:cNvPr>
            <p:cNvSpPr>
              <a:spLocks noChangeAspect="1" noEditPoints="1" noChangeArrowheads="1" noChangeShapeType="1" noTextEdit="1"/>
            </p:cNvSpPr>
            <p:nvPr/>
          </p:nvSpPr>
          <p:spPr bwMode="auto">
            <a:xfrm>
              <a:off x="1776" y="2928"/>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8" name="Rectangle 37">
              <a:extLst>
                <a:ext uri="{FF2B5EF4-FFF2-40B4-BE49-F238E27FC236}">
                  <a16:creationId xmlns:a16="http://schemas.microsoft.com/office/drawing/2014/main" id="{2D97AAF5-DCA6-1323-3662-7891A3690232}"/>
                </a:ext>
              </a:extLst>
            </p:cNvPr>
            <p:cNvSpPr>
              <a:spLocks noChangeAspect="1" noEditPoints="1" noChangeArrowheads="1" noChangeShapeType="1" noTextEdit="1"/>
            </p:cNvSpPr>
            <p:nvPr/>
          </p:nvSpPr>
          <p:spPr bwMode="auto">
            <a:xfrm>
              <a:off x="1488" y="2928"/>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39" name="Rectangle 38">
              <a:extLst>
                <a:ext uri="{FF2B5EF4-FFF2-40B4-BE49-F238E27FC236}">
                  <a16:creationId xmlns:a16="http://schemas.microsoft.com/office/drawing/2014/main" id="{D169AE66-D68C-1461-8086-EB13E79A123E}"/>
                </a:ext>
              </a:extLst>
            </p:cNvPr>
            <p:cNvSpPr>
              <a:spLocks noChangeAspect="1" noEditPoints="1" noChangeArrowheads="1" noChangeShapeType="1" noTextEdit="1"/>
            </p:cNvSpPr>
            <p:nvPr/>
          </p:nvSpPr>
          <p:spPr bwMode="auto">
            <a:xfrm>
              <a:off x="1248" y="2928"/>
              <a:ext cx="24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40" name="Rectangle 39">
              <a:extLst>
                <a:ext uri="{FF2B5EF4-FFF2-40B4-BE49-F238E27FC236}">
                  <a16:creationId xmlns:a16="http://schemas.microsoft.com/office/drawing/2014/main" id="{AD384166-690C-64DC-B151-1A7C43D7E81F}"/>
                </a:ext>
              </a:extLst>
            </p:cNvPr>
            <p:cNvSpPr>
              <a:spLocks noChangeAspect="1" noEditPoints="1" noChangeArrowheads="1" noChangeShapeType="1" noTextEdit="1"/>
            </p:cNvSpPr>
            <p:nvPr/>
          </p:nvSpPr>
          <p:spPr bwMode="auto">
            <a:xfrm>
              <a:off x="1056" y="2928"/>
              <a:ext cx="19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41" name="Line 5024">
              <a:extLst>
                <a:ext uri="{FF2B5EF4-FFF2-40B4-BE49-F238E27FC236}">
                  <a16:creationId xmlns:a16="http://schemas.microsoft.com/office/drawing/2014/main" id="{C6C7D643-CFC1-8C29-9970-B331D31F5A36}"/>
                </a:ext>
              </a:extLst>
            </p:cNvPr>
            <p:cNvCxnSpPr>
              <a:cxnSpLocks noChangeAspect="1" noEditPoints="1" noChangeArrowheads="1" noChangeShapeType="1"/>
            </p:cNvCxnSpPr>
            <p:nvPr/>
          </p:nvCxnSpPr>
          <p:spPr bwMode="auto">
            <a:xfrm>
              <a:off x="1056" y="2928"/>
              <a:ext cx="249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5025">
              <a:extLst>
                <a:ext uri="{FF2B5EF4-FFF2-40B4-BE49-F238E27FC236}">
                  <a16:creationId xmlns:a16="http://schemas.microsoft.com/office/drawing/2014/main" id="{C1724EF3-429E-505E-5BBE-CA5E0429C264}"/>
                </a:ext>
              </a:extLst>
            </p:cNvPr>
            <p:cNvCxnSpPr>
              <a:cxnSpLocks noChangeAspect="1" noEditPoints="1" noChangeArrowheads="1" noChangeShapeType="1"/>
            </p:cNvCxnSpPr>
            <p:nvPr/>
          </p:nvCxnSpPr>
          <p:spPr bwMode="auto">
            <a:xfrm>
              <a:off x="1056" y="3120"/>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5026">
              <a:extLst>
                <a:ext uri="{FF2B5EF4-FFF2-40B4-BE49-F238E27FC236}">
                  <a16:creationId xmlns:a16="http://schemas.microsoft.com/office/drawing/2014/main" id="{31E83F39-92F0-3C60-9ABB-516C7F8CC32C}"/>
                </a:ext>
              </a:extLst>
            </p:cNvPr>
            <p:cNvCxnSpPr>
              <a:cxnSpLocks noChangeAspect="1" noEditPoints="1" noChangeArrowheads="1" noChangeShapeType="1"/>
            </p:cNvCxnSpPr>
            <p:nvPr/>
          </p:nvCxnSpPr>
          <p:spPr bwMode="auto">
            <a:xfrm>
              <a:off x="1056" y="3311"/>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Line 5027">
              <a:extLst>
                <a:ext uri="{FF2B5EF4-FFF2-40B4-BE49-F238E27FC236}">
                  <a16:creationId xmlns:a16="http://schemas.microsoft.com/office/drawing/2014/main" id="{150B4FDF-7208-A900-16D6-5CCD3A87A4F7}"/>
                </a:ext>
              </a:extLst>
            </p:cNvPr>
            <p:cNvCxnSpPr>
              <a:cxnSpLocks noChangeAspect="1" noEditPoints="1" noChangeArrowheads="1" noChangeShapeType="1"/>
            </p:cNvCxnSpPr>
            <p:nvPr/>
          </p:nvCxnSpPr>
          <p:spPr bwMode="auto">
            <a:xfrm>
              <a:off x="1056" y="3502"/>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Line 5028">
              <a:extLst>
                <a:ext uri="{FF2B5EF4-FFF2-40B4-BE49-F238E27FC236}">
                  <a16:creationId xmlns:a16="http://schemas.microsoft.com/office/drawing/2014/main" id="{CEF5C01E-E3DD-4248-0623-2AC2C4576CEC}"/>
                </a:ext>
              </a:extLst>
            </p:cNvPr>
            <p:cNvCxnSpPr>
              <a:cxnSpLocks noChangeAspect="1" noEditPoints="1" noChangeArrowheads="1" noChangeShapeType="1"/>
            </p:cNvCxnSpPr>
            <p:nvPr/>
          </p:nvCxnSpPr>
          <p:spPr bwMode="auto">
            <a:xfrm>
              <a:off x="1056" y="3693"/>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5029">
              <a:extLst>
                <a:ext uri="{FF2B5EF4-FFF2-40B4-BE49-F238E27FC236}">
                  <a16:creationId xmlns:a16="http://schemas.microsoft.com/office/drawing/2014/main" id="{47B27F95-224B-1BD6-0E46-3A50284C3B62}"/>
                </a:ext>
              </a:extLst>
            </p:cNvPr>
            <p:cNvCxnSpPr>
              <a:cxnSpLocks noChangeAspect="1" noEditPoints="1" noChangeArrowheads="1" noChangeShapeType="1"/>
            </p:cNvCxnSpPr>
            <p:nvPr/>
          </p:nvCxnSpPr>
          <p:spPr bwMode="auto">
            <a:xfrm>
              <a:off x="1056" y="3884"/>
              <a:ext cx="249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5030">
              <a:extLst>
                <a:ext uri="{FF2B5EF4-FFF2-40B4-BE49-F238E27FC236}">
                  <a16:creationId xmlns:a16="http://schemas.microsoft.com/office/drawing/2014/main" id="{9AE56983-5F1F-7447-8713-FA858B46573A}"/>
                </a:ext>
              </a:extLst>
            </p:cNvPr>
            <p:cNvCxnSpPr>
              <a:cxnSpLocks noChangeAspect="1" noEditPoints="1" noChangeArrowheads="1" noChangeShapeType="1"/>
            </p:cNvCxnSpPr>
            <p:nvPr/>
          </p:nvCxnSpPr>
          <p:spPr bwMode="auto">
            <a:xfrm>
              <a:off x="1056" y="2928"/>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5031">
              <a:extLst>
                <a:ext uri="{FF2B5EF4-FFF2-40B4-BE49-F238E27FC236}">
                  <a16:creationId xmlns:a16="http://schemas.microsoft.com/office/drawing/2014/main" id="{BCAB6CA2-4AA9-2F63-ACC0-0CD3DF0BC299}"/>
                </a:ext>
              </a:extLst>
            </p:cNvPr>
            <p:cNvCxnSpPr>
              <a:cxnSpLocks noChangeAspect="1" noEditPoints="1" noChangeArrowheads="1" noChangeShapeType="1"/>
            </p:cNvCxnSpPr>
            <p:nvPr/>
          </p:nvCxnSpPr>
          <p:spPr bwMode="auto">
            <a:xfrm>
              <a:off x="124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Line 5032">
              <a:extLst>
                <a:ext uri="{FF2B5EF4-FFF2-40B4-BE49-F238E27FC236}">
                  <a16:creationId xmlns:a16="http://schemas.microsoft.com/office/drawing/2014/main" id="{EB7A6872-E883-80D0-0518-786062B249E1}"/>
                </a:ext>
              </a:extLst>
            </p:cNvPr>
            <p:cNvCxnSpPr>
              <a:cxnSpLocks noChangeAspect="1" noEditPoints="1" noChangeArrowheads="1" noChangeShapeType="1"/>
            </p:cNvCxnSpPr>
            <p:nvPr/>
          </p:nvCxnSpPr>
          <p:spPr bwMode="auto">
            <a:xfrm>
              <a:off x="148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Line 5033">
              <a:extLst>
                <a:ext uri="{FF2B5EF4-FFF2-40B4-BE49-F238E27FC236}">
                  <a16:creationId xmlns:a16="http://schemas.microsoft.com/office/drawing/2014/main" id="{56320343-B209-C0CD-81A6-F01CEE90E037}"/>
                </a:ext>
              </a:extLst>
            </p:cNvPr>
            <p:cNvCxnSpPr>
              <a:cxnSpLocks noChangeAspect="1" noEditPoints="1" noChangeArrowheads="1" noChangeShapeType="1"/>
            </p:cNvCxnSpPr>
            <p:nvPr/>
          </p:nvCxnSpPr>
          <p:spPr bwMode="auto">
            <a:xfrm>
              <a:off x="1776"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5034">
              <a:extLst>
                <a:ext uri="{FF2B5EF4-FFF2-40B4-BE49-F238E27FC236}">
                  <a16:creationId xmlns:a16="http://schemas.microsoft.com/office/drawing/2014/main" id="{003F3B24-1949-27AB-5163-75FE1C147173}"/>
                </a:ext>
              </a:extLst>
            </p:cNvPr>
            <p:cNvCxnSpPr>
              <a:cxnSpLocks noChangeAspect="1" noEditPoints="1" noChangeArrowheads="1" noChangeShapeType="1"/>
            </p:cNvCxnSpPr>
            <p:nvPr/>
          </p:nvCxnSpPr>
          <p:spPr bwMode="auto">
            <a:xfrm>
              <a:off x="2064"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5035">
              <a:extLst>
                <a:ext uri="{FF2B5EF4-FFF2-40B4-BE49-F238E27FC236}">
                  <a16:creationId xmlns:a16="http://schemas.microsoft.com/office/drawing/2014/main" id="{3495A6B4-68B9-1C1D-4747-4E9B51673E44}"/>
                </a:ext>
              </a:extLst>
            </p:cNvPr>
            <p:cNvCxnSpPr>
              <a:cxnSpLocks noChangeAspect="1" noEditPoints="1" noChangeArrowheads="1" noChangeShapeType="1"/>
            </p:cNvCxnSpPr>
            <p:nvPr/>
          </p:nvCxnSpPr>
          <p:spPr bwMode="auto">
            <a:xfrm>
              <a:off x="244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Line 5036">
              <a:extLst>
                <a:ext uri="{FF2B5EF4-FFF2-40B4-BE49-F238E27FC236}">
                  <a16:creationId xmlns:a16="http://schemas.microsoft.com/office/drawing/2014/main" id="{CD0703B8-2A00-C68E-93CD-BA54635D639E}"/>
                </a:ext>
              </a:extLst>
            </p:cNvPr>
            <p:cNvCxnSpPr>
              <a:cxnSpLocks noChangeAspect="1" noEditPoints="1" noChangeArrowheads="1" noChangeShapeType="1"/>
            </p:cNvCxnSpPr>
            <p:nvPr/>
          </p:nvCxnSpPr>
          <p:spPr bwMode="auto">
            <a:xfrm>
              <a:off x="292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5037">
              <a:extLst>
                <a:ext uri="{FF2B5EF4-FFF2-40B4-BE49-F238E27FC236}">
                  <a16:creationId xmlns:a16="http://schemas.microsoft.com/office/drawing/2014/main" id="{26F3AE65-1326-6BF9-842B-6D693EBD8A99}"/>
                </a:ext>
              </a:extLst>
            </p:cNvPr>
            <p:cNvCxnSpPr>
              <a:cxnSpLocks noChangeAspect="1" noEditPoints="1" noChangeArrowheads="1" noChangeShapeType="1"/>
            </p:cNvCxnSpPr>
            <p:nvPr/>
          </p:nvCxnSpPr>
          <p:spPr bwMode="auto">
            <a:xfrm>
              <a:off x="3552" y="2928"/>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7663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F3B88-B99B-F52D-13B3-0C3453A94E88}"/>
              </a:ext>
            </a:extLst>
          </p:cNvPr>
          <p:cNvSpPr>
            <a:spLocks noGrp="1"/>
          </p:cNvSpPr>
          <p:nvPr>
            <p:ph type="title"/>
          </p:nvPr>
        </p:nvSpPr>
        <p:spPr/>
        <p:txBody>
          <a:bodyPr/>
          <a:lstStyle/>
          <a:p>
            <a:r>
              <a:rPr lang="en-US" b="1" u="sng" dirty="0"/>
              <a:t>TAUTOLOGY</a:t>
            </a:r>
            <a:endParaRPr lang="en-US" dirty="0"/>
          </a:p>
        </p:txBody>
      </p:sp>
      <p:sp>
        <p:nvSpPr>
          <p:cNvPr id="4" name="Content Placeholder 3">
            <a:extLst>
              <a:ext uri="{FF2B5EF4-FFF2-40B4-BE49-F238E27FC236}">
                <a16:creationId xmlns:a16="http://schemas.microsoft.com/office/drawing/2014/main" id="{73935088-2A4F-AA20-E67E-80BA8D9B5131}"/>
              </a:ext>
            </a:extLst>
          </p:cNvPr>
          <p:cNvSpPr>
            <a:spLocks noGrp="1"/>
          </p:cNvSpPr>
          <p:nvPr>
            <p:ph idx="1"/>
          </p:nvPr>
        </p:nvSpPr>
        <p:spPr>
          <a:xfrm>
            <a:off x="459889" y="1166019"/>
            <a:ext cx="8229600" cy="3634582"/>
          </a:xfrm>
        </p:spPr>
        <p:txBody>
          <a:bodyPr/>
          <a:lstStyle/>
          <a:p>
            <a:pPr marL="0" indent="0">
              <a:buNone/>
            </a:pPr>
            <a:r>
              <a:rPr lang="en-US" sz="2800" dirty="0"/>
              <a:t>A tautology is a statement form that is always true, regardless of the truth</a:t>
            </a:r>
            <a:r>
              <a:rPr lang="en-AU" sz="2800" dirty="0"/>
              <a:t> </a:t>
            </a:r>
            <a:r>
              <a:rPr lang="en-US" sz="2800" dirty="0"/>
              <a:t>values of the statement variables.</a:t>
            </a:r>
            <a:endParaRPr lang="en-AU" sz="2800" dirty="0"/>
          </a:p>
          <a:p>
            <a:endParaRPr lang="en-US" sz="2800" dirty="0"/>
          </a:p>
          <a:p>
            <a:r>
              <a:rPr lang="en-US" sz="2800" dirty="0"/>
              <a:t>A tautology is represented by the symbol “</a:t>
            </a:r>
            <a:r>
              <a:rPr lang="en-US" sz="2800" b="1" dirty="0"/>
              <a:t>T</a:t>
            </a:r>
            <a:r>
              <a:rPr lang="en-US" sz="2800" dirty="0"/>
              <a:t>”..</a:t>
            </a:r>
            <a:endParaRPr lang="en-AU" sz="2800" dirty="0"/>
          </a:p>
          <a:p>
            <a:r>
              <a:rPr lang="en-US" sz="2800" b="1" u="sng" dirty="0"/>
              <a:t>EXAMPLE:</a:t>
            </a:r>
            <a:r>
              <a:rPr lang="en-US" sz="2800" dirty="0"/>
              <a:t>	The statement form p </a:t>
            </a:r>
            <a:r>
              <a:rPr lang="en-US" sz="2800" dirty="0">
                <a:sym typeface="Symbol" pitchFamily="2" charset="2"/>
              </a:rPr>
              <a:t></a:t>
            </a:r>
            <a:r>
              <a:rPr lang="en-US" sz="2800" dirty="0"/>
              <a:t> ~ p is a tautology</a:t>
            </a:r>
            <a:r>
              <a:rPr lang="en-AU" sz="2800" dirty="0"/>
              <a:t>.</a:t>
            </a:r>
          </a:p>
        </p:txBody>
      </p:sp>
      <p:sp>
        <p:nvSpPr>
          <p:cNvPr id="2" name="Slide Number Placeholder 1">
            <a:extLst>
              <a:ext uri="{FF2B5EF4-FFF2-40B4-BE49-F238E27FC236}">
                <a16:creationId xmlns:a16="http://schemas.microsoft.com/office/drawing/2014/main" id="{D0197DD9-7C75-4257-2AF4-A5F630D0AEA3}"/>
              </a:ext>
            </a:extLst>
          </p:cNvPr>
          <p:cNvSpPr>
            <a:spLocks noGrp="1"/>
          </p:cNvSpPr>
          <p:nvPr>
            <p:ph type="sldNum" sz="quarter" idx="12"/>
          </p:nvPr>
        </p:nvSpPr>
        <p:spPr/>
        <p:txBody>
          <a:bodyPr/>
          <a:lstStyle/>
          <a:p>
            <a:pPr>
              <a:defRPr/>
            </a:pPr>
            <a:fld id="{F21AAC4F-E127-D94E-A137-6EF20DA81A8E}" type="slidenum">
              <a:rPr lang="en-US" altLang="en-US" smtClean="0"/>
              <a:pPr>
                <a:defRPr/>
              </a:pPr>
              <a:t>9</a:t>
            </a:fld>
            <a:endParaRPr lang="en-US" altLang="en-US"/>
          </a:p>
        </p:txBody>
      </p:sp>
      <p:graphicFrame>
        <p:nvGraphicFramePr>
          <p:cNvPr id="5" name="Table 4">
            <a:extLst>
              <a:ext uri="{FF2B5EF4-FFF2-40B4-BE49-F238E27FC236}">
                <a16:creationId xmlns:a16="http://schemas.microsoft.com/office/drawing/2014/main" id="{097D1536-A42A-0A7B-31EE-0FE28F38038E}"/>
              </a:ext>
            </a:extLst>
          </p:cNvPr>
          <p:cNvGraphicFramePr>
            <a:graphicFrameLocks noGrp="1"/>
          </p:cNvGraphicFramePr>
          <p:nvPr/>
        </p:nvGraphicFramePr>
        <p:xfrm>
          <a:off x="2009887" y="4876800"/>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40023113"/>
                    </a:ext>
                  </a:extLst>
                </a:gridCol>
                <a:gridCol w="1524000">
                  <a:extLst>
                    <a:ext uri="{9D8B030D-6E8A-4147-A177-3AD203B41FA5}">
                      <a16:colId xmlns:a16="http://schemas.microsoft.com/office/drawing/2014/main" val="3262430226"/>
                    </a:ext>
                  </a:extLst>
                </a:gridCol>
                <a:gridCol w="1524000">
                  <a:extLst>
                    <a:ext uri="{9D8B030D-6E8A-4147-A177-3AD203B41FA5}">
                      <a16:colId xmlns:a16="http://schemas.microsoft.com/office/drawing/2014/main" val="409580013"/>
                    </a:ext>
                  </a:extLst>
                </a:gridCol>
              </a:tblGrid>
              <a:tr h="370840">
                <a:tc>
                  <a:txBody>
                    <a:bodyPr/>
                    <a:lstStyle/>
                    <a:p>
                      <a:r>
                        <a:rPr lang="en-US" dirty="0">
                          <a:solidFill>
                            <a:schemeClr val="tx1"/>
                          </a:solidFill>
                        </a:rPr>
                        <a:t>p</a:t>
                      </a:r>
                    </a:p>
                  </a:txBody>
                  <a:tcPr/>
                </a:tc>
                <a:tc>
                  <a:txBody>
                    <a:bodyPr/>
                    <a:lstStyle/>
                    <a:p>
                      <a:r>
                        <a:rPr lang="en-US" dirty="0">
                          <a:solidFill>
                            <a:schemeClr val="tx1"/>
                          </a:solidFill>
                        </a:rPr>
                        <a:t>~p</a:t>
                      </a:r>
                    </a:p>
                  </a:txBody>
                  <a:tcPr/>
                </a:tc>
                <a:tc>
                  <a:txBody>
                    <a:bodyPr/>
                    <a:lstStyle/>
                    <a:p>
                      <a:r>
                        <a:rPr lang="en-US" dirty="0">
                          <a:solidFill>
                            <a:schemeClr val="tx1"/>
                          </a:solidFill>
                        </a:rPr>
                        <a:t>p v ~p</a:t>
                      </a:r>
                    </a:p>
                  </a:txBody>
                  <a:tcPr/>
                </a:tc>
                <a:extLst>
                  <a:ext uri="{0D108BD9-81ED-4DB2-BD59-A6C34878D82A}">
                    <a16:rowId xmlns:a16="http://schemas.microsoft.com/office/drawing/2014/main" val="1106726379"/>
                  </a:ext>
                </a:extLst>
              </a:tr>
              <a:tr h="370840">
                <a:tc>
                  <a:txBody>
                    <a:bodyPr/>
                    <a:lstStyle/>
                    <a:p>
                      <a:r>
                        <a:rPr lang="en-US" dirty="0">
                          <a:solidFill>
                            <a:schemeClr val="tx1"/>
                          </a:solidFill>
                        </a:rPr>
                        <a:t>T</a:t>
                      </a:r>
                    </a:p>
                  </a:txBody>
                  <a:tcPr/>
                </a:tc>
                <a:tc>
                  <a:txBody>
                    <a:bodyPr/>
                    <a:lstStyle/>
                    <a:p>
                      <a:r>
                        <a:rPr lang="en-US" dirty="0">
                          <a:solidFill>
                            <a:schemeClr val="tx1"/>
                          </a:solidFill>
                        </a:rPr>
                        <a:t>F</a:t>
                      </a:r>
                    </a:p>
                  </a:txBody>
                  <a:tcPr/>
                </a:tc>
                <a:tc>
                  <a:txBody>
                    <a:bodyPr/>
                    <a:lstStyle/>
                    <a:p>
                      <a:r>
                        <a:rPr lang="en-US" dirty="0">
                          <a:solidFill>
                            <a:schemeClr val="tx1"/>
                          </a:solidFill>
                        </a:rPr>
                        <a:t>T</a:t>
                      </a:r>
                    </a:p>
                  </a:txBody>
                  <a:tcPr/>
                </a:tc>
                <a:extLst>
                  <a:ext uri="{0D108BD9-81ED-4DB2-BD59-A6C34878D82A}">
                    <a16:rowId xmlns:a16="http://schemas.microsoft.com/office/drawing/2014/main" val="2498736286"/>
                  </a:ext>
                </a:extLst>
              </a:tr>
              <a:tr h="370840">
                <a:tc>
                  <a:txBody>
                    <a:bodyPr/>
                    <a:lstStyle/>
                    <a:p>
                      <a:r>
                        <a:rPr lang="en-US" dirty="0">
                          <a:solidFill>
                            <a:schemeClr val="tx1"/>
                          </a:solidFill>
                        </a:rPr>
                        <a:t>F</a:t>
                      </a:r>
                    </a:p>
                  </a:txBody>
                  <a:tcPr/>
                </a:tc>
                <a:tc>
                  <a:txBody>
                    <a:bodyPr/>
                    <a:lstStyle/>
                    <a:p>
                      <a:r>
                        <a:rPr lang="en-US" dirty="0">
                          <a:solidFill>
                            <a:schemeClr val="tx1"/>
                          </a:solidFill>
                        </a:rPr>
                        <a:t>T</a:t>
                      </a:r>
                    </a:p>
                  </a:txBody>
                  <a:tcPr/>
                </a:tc>
                <a:tc>
                  <a:txBody>
                    <a:bodyPr/>
                    <a:lstStyle/>
                    <a:p>
                      <a:r>
                        <a:rPr lang="en-US" dirty="0">
                          <a:solidFill>
                            <a:schemeClr val="tx1"/>
                          </a:solidFill>
                        </a:rPr>
                        <a:t>T</a:t>
                      </a:r>
                    </a:p>
                  </a:txBody>
                  <a:tcPr/>
                </a:tc>
                <a:extLst>
                  <a:ext uri="{0D108BD9-81ED-4DB2-BD59-A6C34878D82A}">
                    <a16:rowId xmlns:a16="http://schemas.microsoft.com/office/drawing/2014/main" val="1291778440"/>
                  </a:ext>
                </a:extLst>
              </a:tr>
            </a:tbl>
          </a:graphicData>
        </a:graphic>
      </p:graphicFrame>
      <p:sp>
        <p:nvSpPr>
          <p:cNvPr id="7" name="TextBox 6">
            <a:extLst>
              <a:ext uri="{FF2B5EF4-FFF2-40B4-BE49-F238E27FC236}">
                <a16:creationId xmlns:a16="http://schemas.microsoft.com/office/drawing/2014/main" id="{5BE1D2AA-5199-1645-AC9B-F984881A21BC}"/>
              </a:ext>
            </a:extLst>
          </p:cNvPr>
          <p:cNvSpPr txBox="1"/>
          <p:nvPr/>
        </p:nvSpPr>
        <p:spPr>
          <a:xfrm>
            <a:off x="3276600" y="4283831"/>
            <a:ext cx="4572000" cy="523220"/>
          </a:xfrm>
          <a:prstGeom prst="rect">
            <a:avLst/>
          </a:prstGeom>
          <a:noFill/>
        </p:spPr>
        <p:txBody>
          <a:bodyPr wrap="square">
            <a:spAutoFit/>
          </a:bodyPr>
          <a:lstStyle/>
          <a:p>
            <a:pPr marL="457200">
              <a:buNone/>
            </a:pPr>
            <a:r>
              <a:rPr lang="en-US" sz="2800" b="1" dirty="0">
                <a:solidFill>
                  <a:srgbClr val="000000"/>
                </a:solidFill>
                <a:effectLst/>
                <a:latin typeface="Times New Roman" panose="02020603050405020304" pitchFamily="18" charset="0"/>
                <a:ea typeface="MS Mincho" panose="02020609040205080304" pitchFamily="49" charset="-128"/>
              </a:rPr>
              <a:t>p </a:t>
            </a:r>
            <a:r>
              <a:rPr lang="en-US" sz="2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2800" b="1" dirty="0">
                <a:solidFill>
                  <a:srgbClr val="000000"/>
                </a:solidFill>
                <a:effectLst/>
                <a:latin typeface="Times New Roman" panose="02020603050405020304" pitchFamily="18" charset="0"/>
                <a:ea typeface="MS Mincho" panose="02020609040205080304" pitchFamily="49" charset="-128"/>
              </a:rPr>
              <a:t> ~p </a:t>
            </a:r>
            <a:r>
              <a:rPr lang="en-US" sz="2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2800" b="1" dirty="0">
                <a:solidFill>
                  <a:srgbClr val="000000"/>
                </a:solidFill>
                <a:effectLst/>
                <a:latin typeface="Times New Roman" panose="02020603050405020304" pitchFamily="18" charset="0"/>
                <a:ea typeface="MS Mincho" panose="02020609040205080304" pitchFamily="49" charset="-128"/>
              </a:rPr>
              <a:t> </a:t>
            </a:r>
            <a:r>
              <a:rPr lang="en-US" sz="2800" b="1" dirty="0">
                <a:solidFill>
                  <a:srgbClr val="000000"/>
                </a:solidFill>
                <a:latin typeface="Times New Roman" panose="02020603050405020304" pitchFamily="18" charset="0"/>
                <a:ea typeface="MS Mincho" panose="02020609040205080304" pitchFamily="49" charset="-128"/>
              </a:rPr>
              <a:t>t</a:t>
            </a:r>
            <a:endParaRPr lang="en-AU" sz="2800" b="1"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4791068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1648</TotalTime>
  <Words>2115</Words>
  <Application>Microsoft Macintosh PowerPoint</Application>
  <PresentationFormat>On-screen Show (4:3)</PresentationFormat>
  <Paragraphs>481</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Cambria Math</vt:lpstr>
      <vt:lpstr>MS Shell Dlg</vt:lpstr>
      <vt:lpstr>Symbol</vt:lpstr>
      <vt:lpstr>Times New Roman</vt:lpstr>
      <vt:lpstr>Wingdings</vt:lpstr>
      <vt:lpstr>Default Design</vt:lpstr>
      <vt:lpstr>Discrete Structure Logical Connectives  and Laws of Logic</vt:lpstr>
      <vt:lpstr>Truth Table</vt:lpstr>
      <vt:lpstr>Truth table for ~ p  q </vt:lpstr>
      <vt:lpstr>Truth table for ~ p  (q  ~ r)</vt:lpstr>
      <vt:lpstr>Truth table for (pq)  ~ (pq)</vt:lpstr>
      <vt:lpstr>Double Negative Property ~(~p)  p</vt:lpstr>
      <vt:lpstr>PowerPoint Presentation</vt:lpstr>
      <vt:lpstr>~ (pq) and ~p  ~q are not logically equivalent</vt:lpstr>
      <vt:lpstr>TAUTOLOGY</vt:lpstr>
      <vt:lpstr>CONTRADICTION </vt:lpstr>
      <vt:lpstr>EXERCISE:</vt:lpstr>
      <vt:lpstr> (p  q) (~p (p  ~q)) is a tautology</vt:lpstr>
      <vt:lpstr>EXERCISE:</vt:lpstr>
      <vt:lpstr>(p  ~q) (~pq) is a contradiction</vt:lpstr>
      <vt:lpstr>EXCLUSIVE OR </vt:lpstr>
      <vt:lpstr>EXCLUSIVE OR (XOR)</vt:lpstr>
      <vt:lpstr>TRUTH TABLE FOR EXCLUSIVE OR</vt:lpstr>
      <vt:lpstr>Introduction to Laws of Logic</vt:lpstr>
      <vt:lpstr>Law of Identity</vt:lpstr>
      <vt:lpstr>Law of Non-Contradiction</vt:lpstr>
      <vt:lpstr>Law of the Excluded Middle</vt:lpstr>
      <vt:lpstr>Law of Double Negation</vt:lpstr>
      <vt:lpstr>Law of Idempotence</vt:lpstr>
      <vt:lpstr>Law of Contradiction</vt:lpstr>
      <vt:lpstr>De Morgan’s Laws</vt:lpstr>
      <vt:lpstr>Law of Implication (Transitivity of Implication)</vt:lpstr>
      <vt:lpstr>Associative Law</vt:lpstr>
      <vt:lpstr>Distributive Law</vt:lpstr>
      <vt:lpstr>Simplify the following Expression</vt:lpstr>
      <vt:lpstr>PowerPoint Presentation</vt:lpstr>
      <vt:lpstr>PowerPoint Presentation</vt:lpstr>
      <vt:lpstr>PowerPoint Presentation</vt:lpstr>
      <vt:lpstr>PowerPoint Presentation</vt:lpstr>
      <vt:lpstr>Verify  ¬(¬p∨q)∨(p∧q)≡p</vt:lpstr>
      <vt:lpstr>Simplify     p∧[¬(¬p∨q)]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Nazir</dc:creator>
  <cp:lastModifiedBy>rafiullah khan</cp:lastModifiedBy>
  <cp:revision>171</cp:revision>
  <dcterms:created xsi:type="dcterms:W3CDTF">2007-10-06T06:47:49Z</dcterms:created>
  <dcterms:modified xsi:type="dcterms:W3CDTF">2025-09-20T16:36:07Z</dcterms:modified>
</cp:coreProperties>
</file>