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70" r:id="rId8"/>
    <p:sldId id="263" r:id="rId9"/>
    <p:sldId id="271" r:id="rId10"/>
    <p:sldId id="264" r:id="rId11"/>
    <p:sldId id="265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9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4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CF06B-F96E-40B4-8460-232D8CD14B2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BB8F-ECA5-40BD-9190-4C5E118A9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 and Summations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Rafiullah Khan</a:t>
            </a:r>
          </a:p>
        </p:txBody>
      </p:sp>
    </p:spTree>
    <p:extLst>
      <p:ext uri="{BB962C8B-B14F-4D97-AF65-F5344CB8AC3E}">
        <p14:creationId xmlns:p14="http://schemas.microsoft.com/office/powerpoint/2010/main" val="195470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(Example)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78394"/>
            <a:ext cx="5108028" cy="33306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52" y="2078393"/>
            <a:ext cx="6322977" cy="33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1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Summations (Example)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810" y="1690688"/>
            <a:ext cx="8992380" cy="46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1796" y="226727"/>
            <a:ext cx="7490378" cy="64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05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1+2+3+4+5+6+7+…………….200</a:t>
                </a:r>
              </a:p>
              <a:p>
                <a:endParaRPr lang="en-US" dirty="0"/>
              </a:p>
              <a:p>
                <a:r>
                  <a:rPr lang="en-US" dirty="0"/>
                  <a:t>1+4+9+25+…………………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03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 dirty="0"/>
              <a:t>Chapter 2.4, Page 167</a:t>
            </a:r>
          </a:p>
          <a:p>
            <a:pPr marL="0" indent="0">
              <a:buNone/>
            </a:pPr>
            <a:r>
              <a:rPr lang="en-US" dirty="0"/>
              <a:t>Questions:</a:t>
            </a:r>
          </a:p>
          <a:p>
            <a:pPr marL="0" indent="0">
              <a:buNone/>
            </a:pPr>
            <a:r>
              <a:rPr lang="en-US" dirty="0"/>
              <a:t> 1, 2, 3, 4, 7, 8, 25, 26, 29, 30, 31, 32, 33, 34.</a:t>
            </a:r>
          </a:p>
          <a:p>
            <a:pPr marL="0" indent="0">
              <a:buNone/>
            </a:pPr>
            <a:r>
              <a:rPr lang="en-US" dirty="0"/>
              <a:t>and </a:t>
            </a:r>
          </a:p>
          <a:p>
            <a:pPr marL="0" indent="0">
              <a:buNone/>
            </a:pPr>
            <a:r>
              <a:rPr lang="en-US" b="1" dirty="0"/>
              <a:t>Solve the following </a:t>
            </a:r>
            <a:r>
              <a:rPr lang="en-US" b="1" u="sng" dirty="0"/>
              <a:t>Rabbit problem</a:t>
            </a:r>
          </a:p>
          <a:p>
            <a:pPr marL="0" indent="0">
              <a:buNone/>
            </a:pPr>
            <a:r>
              <a:rPr lang="en-US" dirty="0"/>
              <a:t>Suppose a newly-born pair of rabbits, one male, one female, are put in a field. Rabbits are able to mate at the age of one month so that at the end of its second month a female can produce another pair of rabbits. Suppose that our rabbits </a:t>
            </a:r>
            <a:r>
              <a:rPr lang="en-US" b="1" dirty="0"/>
              <a:t>never die</a:t>
            </a:r>
            <a:r>
              <a:rPr lang="en-US" dirty="0"/>
              <a:t> and that the female </a:t>
            </a:r>
            <a:r>
              <a:rPr lang="en-US" b="1" dirty="0"/>
              <a:t>always</a:t>
            </a:r>
            <a:r>
              <a:rPr lang="en-US" dirty="0"/>
              <a:t> produces one new pair (one male, one female) </a:t>
            </a:r>
            <a:r>
              <a:rPr lang="en-US" b="1" dirty="0"/>
              <a:t>every month</a:t>
            </a:r>
            <a:r>
              <a:rPr lang="en-US" dirty="0"/>
              <a:t> from the second month on.</a:t>
            </a:r>
          </a:p>
        </p:txBody>
      </p:sp>
    </p:spTree>
    <p:extLst>
      <p:ext uri="{BB962C8B-B14F-4D97-AF65-F5344CB8AC3E}">
        <p14:creationId xmlns:p14="http://schemas.microsoft.com/office/powerpoint/2010/main" val="323526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Sequences are ordered lists of elements, used in discrete mathematics in many ways. </a:t>
            </a:r>
          </a:p>
          <a:p>
            <a:endParaRPr lang="en-US" dirty="0"/>
          </a:p>
          <a:p>
            <a:r>
              <a:rPr lang="en-US" dirty="0"/>
              <a:t>The terms of a sequence can be specified by providing a formula for each term of the sequence. 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1, 2, 3, 5, 8 (Finite Sequence)</a:t>
            </a:r>
          </a:p>
          <a:p>
            <a:pPr lvl="1"/>
            <a:r>
              <a:rPr lang="en-US" dirty="0"/>
              <a:t>1, 2, 3, 5, 8 …………. (Finite Sequence)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3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(where n is natural number)</a:t>
                </a:r>
              </a:p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(where n is natural number)</a:t>
                </a:r>
              </a:p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(where n is natural number)</a:t>
                </a:r>
              </a:p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(where n is natural number)</a:t>
                </a:r>
              </a:p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(where n is natural number)</a:t>
                </a:r>
              </a:p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(where n is natural number)</a:t>
                </a:r>
              </a:p>
              <a:p>
                <a:r>
                  <a:rPr lang="en-US" dirty="0"/>
                  <a:t>Make a series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(where n is natural number)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73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1, -1, 1, -1, 1, -1 …………</a:t>
            </a:r>
          </a:p>
          <a:p>
            <a:r>
              <a:rPr lang="en-US" dirty="0"/>
              <a:t>6, 2, 2/3, 2/9, 2/27 ………..</a:t>
            </a:r>
          </a:p>
          <a:p>
            <a:r>
              <a:rPr lang="en-US" dirty="0"/>
              <a:t>2, 10, 50, 250, 1250 ……….</a:t>
            </a:r>
          </a:p>
          <a:p>
            <a:r>
              <a:rPr lang="en-US" dirty="0"/>
              <a:t> 3, 12, 27, 48, 75  ……….</a:t>
            </a:r>
          </a:p>
          <a:p>
            <a:r>
              <a:rPr lang="en-US" dirty="0"/>
              <a:t>-1, 3, 7, 11, 15 ………… </a:t>
            </a:r>
          </a:p>
        </p:txBody>
      </p:sp>
    </p:spTree>
    <p:extLst>
      <p:ext uri="{BB962C8B-B14F-4D97-AF65-F5344CB8AC3E}">
        <p14:creationId xmlns:p14="http://schemas.microsoft.com/office/powerpoint/2010/main" val="573008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Sequences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66" y="2253456"/>
            <a:ext cx="8248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consider the addition of the terms of a sequence. For this we introduce </a:t>
            </a:r>
            <a:r>
              <a:rPr lang="en-US" b="1" dirty="0"/>
              <a:t>summation notation</a:t>
            </a:r>
            <a:r>
              <a:rPr lang="en-US" dirty="0"/>
              <a:t>. We begin by describing the notation used to express the sum of the terms </a:t>
            </a:r>
            <a:r>
              <a:rPr lang="en-US" i="1" dirty="0"/>
              <a:t>am, am</a:t>
            </a:r>
            <a:r>
              <a:rPr lang="en-US" dirty="0"/>
              <a:t>+1</a:t>
            </a:r>
            <a:r>
              <a:rPr lang="en-US" i="1" dirty="0"/>
              <a:t>, . . . , an</a:t>
            </a:r>
            <a:r>
              <a:rPr lang="en-US" dirty="0"/>
              <a:t>  from the sequence {</a:t>
            </a:r>
            <a:r>
              <a:rPr lang="en-US" i="1" dirty="0"/>
              <a:t>an</a:t>
            </a:r>
            <a:r>
              <a:rPr lang="en-US" dirty="0"/>
              <a:t>}.</a:t>
            </a:r>
          </a:p>
          <a:p>
            <a:endParaRPr lang="en-US" dirty="0"/>
          </a:p>
          <a:p>
            <a:r>
              <a:rPr lang="en-US" dirty="0"/>
              <a:t>We can write it like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8" y="4563241"/>
            <a:ext cx="7997567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14B6-CF01-B732-CEF7-2B6B335E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99D9D-058E-1002-D792-291519673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The sum of the numbers </a:t>
                </a:r>
                <a14:m>
                  <m:oMath xmlns:m="http://schemas.openxmlformats.org/officeDocument/2006/math">
                    <m:r>
                      <a:rPr lang="en-AU"/>
                      <m:t>1+2+3+⋯+9</m:t>
                    </m:r>
                  </m:oMath>
                </a14:m>
                <a:r>
                  <a:rPr lang="en-AU" dirty="0"/>
                  <a:t>can be written in </a:t>
                </a:r>
                <a:r>
                  <a:rPr lang="en-AU" b="1" dirty="0"/>
                  <a:t>sigma notation</a:t>
                </a:r>
                <a:r>
                  <a:rPr lang="en-AU" dirty="0"/>
                  <a:t> as: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ur-PK"/>
                        </m:ctrlPr>
                      </m:naryPr>
                      <m:sub>
                        <m:r>
                          <a:rPr lang="ur-PK" i="1"/>
                          <m:t>𝑖</m:t>
                        </m:r>
                        <m:r>
                          <a:rPr lang="ur-PK"/>
                          <m:t>=1</m:t>
                        </m:r>
                      </m:sub>
                      <m:sup>
                        <m:r>
                          <a:rPr lang="ur-PK"/>
                          <m:t>9</m:t>
                        </m:r>
                      </m:sup>
                      <m:e>
                        <m:r>
                          <a:rPr lang="ur-PK" i="1"/>
                          <m:t>𝑖</m:t>
                        </m:r>
                      </m:e>
                    </m:nary>
                  </m:oMath>
                </a14:m>
                <a:endParaRPr lang="ur-PK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this one: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1+2+3+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4+5+6+7 ………….. +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99D9D-058E-1002-D792-291519673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41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 (Example)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65" y="1690688"/>
            <a:ext cx="11661069" cy="316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9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FB8D-DBA6-0A3B-B077-9D6FD4D8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3A36-582F-113A-F877-C741D99FC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following Summations</a:t>
                </a:r>
              </a:p>
              <a:p>
                <a:endParaRPr lang="en-US" dirty="0"/>
              </a:p>
              <a:p>
                <a:pPr lvl="1"/>
                <a:endParaRPr lang="en-A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ur-PK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r-PK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r-PK" sz="3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320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lvl="1"/>
                <a:endParaRPr lang="en-A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ur-P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r-PK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ur-P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p>
                          <m:sSupPr>
                            <m:ctrlPr>
                              <a:rPr lang="ur-PK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93A36-582F-113A-F877-C741D99FC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96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441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Sequences and Summations</vt:lpstr>
      <vt:lpstr>Sequences </vt:lpstr>
      <vt:lpstr>Sequence </vt:lpstr>
      <vt:lpstr>Sequence </vt:lpstr>
      <vt:lpstr>Useful Sequences</vt:lpstr>
      <vt:lpstr>Summations</vt:lpstr>
      <vt:lpstr>PowerPoint Presentation</vt:lpstr>
      <vt:lpstr>Summations (Example)</vt:lpstr>
      <vt:lpstr>Questions</vt:lpstr>
      <vt:lpstr>Summations (Example)</vt:lpstr>
      <vt:lpstr>Double Summations (Example)</vt:lpstr>
      <vt:lpstr>PowerPoint Presentation</vt:lpstr>
      <vt:lpstr>Summations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and Summitions</dc:title>
  <dc:creator>Windows User</dc:creator>
  <cp:lastModifiedBy>rafiullah khan</cp:lastModifiedBy>
  <cp:revision>43</cp:revision>
  <dcterms:created xsi:type="dcterms:W3CDTF">2020-10-11T14:12:38Z</dcterms:created>
  <dcterms:modified xsi:type="dcterms:W3CDTF">2025-08-31T13:39:02Z</dcterms:modified>
</cp:coreProperties>
</file>