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6" r:id="rId26"/>
    <p:sldId id="307" r:id="rId27"/>
    <p:sldId id="308" r:id="rId28"/>
    <p:sldId id="309" r:id="rId29"/>
    <p:sldId id="305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1"/>
  </p:normalViewPr>
  <p:slideViewPr>
    <p:cSldViewPr>
      <p:cViewPr varScale="1">
        <p:scale>
          <a:sx n="103" d="100"/>
          <a:sy n="103" d="100"/>
        </p:scale>
        <p:origin x="1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78326CF1-6441-2FA4-9D6F-49CEEF7A6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75038C3-063A-7C43-44DB-2F0504C998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F0C21A5-51E5-F00F-7E98-DAE3ED6851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71E988CC-CD56-5881-E38A-30FFABFA1E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03E0C6EB-52BA-8184-24C5-26D94250EF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020B70D3-6CFC-1954-A146-557A1F3E4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6B714E-08EC-C748-A460-132E2E0659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509764-36D1-5793-66F5-1FBE91EA1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E76325-B91A-409B-C807-03C95CEF88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B828C5-EA40-A228-9AB9-2A0F7CB3F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BF255-56D2-4D4D-AEFB-F40DA6E1B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076EB4-C2A5-A7F5-2642-6628B2AAB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6C21FB-516D-CAD1-48A9-8ABF19508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50E92C-FC62-0EAE-8A79-3CC8EF6EB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25D8D-FA32-ED4E-BC64-E25D222DB7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361574-CFB2-54C2-D206-25B97583C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72E615-B0D5-59D6-F85C-3C6AF86B4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9D14CD-9316-AF6A-DAA4-2FB413145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E2261-7DC3-1F46-A318-427830FD5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95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FDE05E-5A0F-FE27-57E1-CAE3E13F8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8D5F4A-3157-5744-9726-7F416C409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B1E1C9-6107-A882-040F-C7196B75B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4AFBC-0889-DB47-8F10-92D9F06DD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26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067542-FBEB-0E9D-0FAB-CB22BB868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4633CD-E763-F64B-630F-7D00B3AD3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0271F4-192E-1C1A-18F4-77989EC7F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AD206-14F0-DC4D-82B7-6C08C319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81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27A24-3884-B08B-7718-34A4F13972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42426-51C9-2F9B-95D8-E5CA35B61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0FF67-B382-58F9-B04A-80F4B8E8C4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92AC6-93B0-2D48-8B48-926A1ECA1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8864F1-7ED4-E0D4-FFE7-A1AD9116B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FE524E-5E08-7615-7DD1-B6565668B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73FDC-5A10-6796-57F2-591EA970D3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4A218-262A-6A4D-AD54-9D479B9109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56C894-C6C4-A17F-D152-E061B97F0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90BA2B-EA4F-1CB9-2F5A-DCC9E9F7B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6EBB5F-B44E-875B-C8C9-7FAFFE7402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4F280-E35A-F543-8479-0CCA27BF1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9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A0A855-E503-0E00-6871-D35B166CD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327050-1F63-2582-83A2-E573ED7F4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683F7B-5D70-B20E-049A-7CC504BDA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F2ED6-EF28-7C4A-9C76-91AFE1B8A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9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44E5B2-3CE1-20C5-54C1-C7595DE3F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AE4B2-383B-8FA2-B1C4-63121878F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56C58-C97E-3203-7B68-B7649B17E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87BDD-A48C-884D-AA72-D38F3E29C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4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EFD72-C52A-56D6-00AD-E0731780E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C15DF-B0F0-6C23-D67F-06141C657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67D8B-3C7E-7265-0E05-D319317E9D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C7C8C-C283-4D43-949D-7753CBBB2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C49EE8E-D958-FF46-9DF2-56C9529E9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BA9BB0D-DF4A-56EC-9F7E-ACE67EB13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52D05A-011D-CF50-7D81-D6BB97A4F9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22EF1B-FD13-FFE5-AA33-3C40CE7077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CS-708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735588-8128-96FD-4350-DA52D660D3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170222-93B6-FD46-80E1-9459A18D5A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6A58AE4-0F36-899B-B6A4-D99F6A0952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Discrete Structure</a:t>
            </a:r>
            <a:br>
              <a:rPr lang="en-US" altLang="en-US" dirty="0"/>
            </a:br>
            <a:r>
              <a:rPr lang="en-US" b="1" dirty="0"/>
              <a:t>Applications of Logic</a:t>
            </a:r>
            <a:endParaRPr lang="en-US" altLang="en-US" dirty="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991B18E-96B9-5E3D-A203-1E80202C778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Week 4</a:t>
            </a:r>
          </a:p>
          <a:p>
            <a:pPr eaLnBrk="1" hangingPunct="1"/>
            <a:r>
              <a:rPr lang="en-US" altLang="en-US" dirty="0"/>
              <a:t>By </a:t>
            </a:r>
          </a:p>
          <a:p>
            <a:pPr eaLnBrk="1" hangingPunct="1"/>
            <a:r>
              <a:rPr lang="en-US" altLang="en-US" dirty="0"/>
              <a:t>Dr. Rafiullah Khan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E85F3556-72FB-F9A9-ADBD-F251FEAF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Combinational Circuit – (6 - 11)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CB5B6DB7-B0D5-CE8E-F731-AA776AF5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7BC5C9E3-791E-1AA9-5AFB-880EAD16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Output for a Given Input – (6 - 13)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59739552-DF4A-B2CB-000E-4FF14F1E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F563ACDF-1FBE-7312-B0F9-02FB65B4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Input/Output Table for a Circuit – (6 – 14)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5FBBDFE9-3130-1FAF-BA25-66F13D89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4B005A12-917A-1774-37E3-89A14B12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Table for Circuit – (6 – 16c)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8BB04017-0620-8632-BA45-5A0EDE91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D01E8557-9495-C1A7-F172-2C658433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Table for Circuit – (6 – 16a)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15DDA7D7-26DE-6E7C-F7F6-CC634C7C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03B0FB1C-EF5A-5270-3026-C34CEC66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Table for Circuit – (6 – 16b)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E3AC180B-535C-F293-854C-6C87D1F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6AF1948C-447D-FE4B-A92B-8D64CE4E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Table for Circuit – (6 – 16)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AA6BDCA1-37F8-CE42-9C4E-721C2ACE5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01B30A8B-8A24-346D-3D7B-E0AF2EEE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Boolean Expression for a Circuit – (6 – 18)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F70E1C98-B912-8084-6CB3-6874D397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3E45D973-1F28-84A0-E3C0-5E82BE92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Boolean Expression for a Circuit – (6 - 19)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E343F85E-CE6B-CDB1-A28F-41A2E552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E3FE8059-EF3C-646B-7450-088FA77D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Circuit for a Boolean Expression – (6 – 20)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2A6FD9CA-F131-6547-7FE6-F54D936C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804E99E9-F41C-D03B-E082-0EABE2A5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Switches in Series – (6 - 1)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658D3B92-11D3-C977-B92C-CC64A640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>
            <a:extLst>
              <a:ext uri="{FF2B5EF4-FFF2-40B4-BE49-F238E27FC236}">
                <a16:creationId xmlns:a16="http://schemas.microsoft.com/office/drawing/2014/main" id="{24FAF8FE-592E-799B-D8A3-834F5A9E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55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Circuit for Input/Output Table – (6 – 21)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0E1FA232-8B61-805D-497B-45233502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F996F272-70FC-71A6-BDD4-F4067A2B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Solution – (6 - 22)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733A63E4-56D3-E700-3AE3-E57B8260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04502CA1-1B05-9E42-9314-A68DF1BB2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2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Circuit Diagram – (6 – 23)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F26C9FCF-9C1D-3358-F39C-F58EB22E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53F11A3E-F9FA-B772-6780-FF32819B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Solution – (6 - 22)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C09366F0-0964-724D-FC72-AC3D7DC7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>
            <a:extLst>
              <a:ext uri="{FF2B5EF4-FFF2-40B4-BE49-F238E27FC236}">
                <a16:creationId xmlns:a16="http://schemas.microsoft.com/office/drawing/2014/main" id="{24933E8B-B1C9-4D31-E3F5-1B5223C4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2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Circuit Diagram – (6 – 23)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BB3FFBC1-5895-86D2-1DE0-E33296AF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07257C-B35A-0476-4896-6750F547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Circuits from the following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79F97-BC94-CD0D-575F-B214FE31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(P∧Q)∨(¬P∧Q)∧(P∧¬Q)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(P∨Q)∧(P∨¬R)∧(¬Q∨R)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(P∨Q)∧(¬P∨Q)∧(P∨¬Q)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(¬P∧¬Q)∨(P∧Q)∨(P∧¬Q)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(¬P∨Q)∧(P∧¬Q)∧(¬P∨¬Q)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513C6-FE3B-EC07-E5F1-201C06B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2ED6-EF28-7C4A-9C76-91AFE1B8A6C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31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635-1CF3-036B-5AB6-B154DD69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following circuit into Logical Statements (1)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CBECA-F6AA-4880-B752-5C0AF93B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FBC-0889-DB47-8F10-92D9F06DD77D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1026" name="Picture 2" descr="A semiconductor gate circuit in need of simplification.">
            <a:extLst>
              <a:ext uri="{FF2B5EF4-FFF2-40B4-BE49-F238E27FC236}">
                <a16:creationId xmlns:a16="http://schemas.microsoft.com/office/drawing/2014/main" id="{F11340AA-EB15-B884-C1C3-23ADE9C7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58" y="1905000"/>
            <a:ext cx="6357684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4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48A-9986-F1E1-2DB8-307B0B85F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446C-FBAD-AB7E-21D1-6713906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following circuit into Logical Statements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BAAE1-AFA2-3C75-B543-0C0F4AE4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FBC-0889-DB47-8F10-92D9F06DD77D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3074" name="Picture 2" descr="Craig Stuntz - Building a Synthesizer, Chapter 6: The Logic Circuits Model  of Computation">
            <a:extLst>
              <a:ext uri="{FF2B5EF4-FFF2-40B4-BE49-F238E27FC236}">
                <a16:creationId xmlns:a16="http://schemas.microsoft.com/office/drawing/2014/main" id="{561BDA97-51F0-06B7-FD92-D00A000A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828800"/>
            <a:ext cx="7543800" cy="40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0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DF58B-C315-6D0A-D81F-175A7F25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7379-99CC-9D05-CC85-C25BD96A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following circuit into Logical Statements (3)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0D5B5-CF03-4895-440D-1F4EC638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AFBC-0889-DB47-8F10-92D9F06DD77D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5124" name="Picture 4" descr="Lab 8: Logic Circuits">
            <a:extLst>
              <a:ext uri="{FF2B5EF4-FFF2-40B4-BE49-F238E27FC236}">
                <a16:creationId xmlns:a16="http://schemas.microsoft.com/office/drawing/2014/main" id="{893B6DE0-8DAA-9F7E-3026-73D64BD0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1" y="2072481"/>
            <a:ext cx="78994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74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FCBCD-268E-5267-8D8E-67958057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r>
              <a:rPr lang="en-US" dirty="0"/>
              <a:t>Home Practice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20D7B-DCEB-46FE-9EFD-5C91A438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2ED6-EF28-7C4A-9C76-91AFE1B8A6C0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2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B486AA23-0CB6-EB7D-195D-DC0EDBE2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Switches in Series – (6 – 1a)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83BF565D-5144-4D1C-F394-6B3BCB67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3E40882F-AA1B-BFAA-C112-44AB1042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Exercise – (6 – 24b)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410A8C91-57DB-DAA6-6C3A-A0844202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>
            <a:extLst>
              <a:ext uri="{FF2B5EF4-FFF2-40B4-BE49-F238E27FC236}">
                <a16:creationId xmlns:a16="http://schemas.microsoft.com/office/drawing/2014/main" id="{7928ADAF-A7EC-D8FB-AF4C-DF764F5B3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2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Exercise - (6 - 24)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C0513D01-A39E-8CCF-000D-C01845DB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9F6ADE52-07F7-F326-DE33-0585AB49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51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Solution – (6 - 25)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EE4DC69A-CFFE-6CAC-0FF1-1387EE53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EDB25116-3C01-2CBA-38F0-463053D3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2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Exercise – (6 - 27)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AD1BC685-5D53-68FC-C48C-2C7DADE1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7E58EDFF-6C79-A270-2BD4-3027CF43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Solution – (6 - 28)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391BB3A0-B16F-0A3F-D006-95DC666E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0F060653-8237-FB1F-0309-DA140053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Solution – (6 - 29)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1A67A21E-0DF6-3B18-9BEC-40AED144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5B0AC7B8-2DF2-3325-4743-E753F7A7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87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Solution – (6 – 29a)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E0D83C55-D03D-CD50-4831-7CEAEFF2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C975C75-658C-A97D-625B-9E0AEEAE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rgbClr val="000000"/>
                </a:solidFill>
                <a:cs typeface="Arial" panose="020B0604020202020204" pitchFamily="34" charset="0"/>
              </a:rPr>
              <a:t>Switches in Parallel – (6 – 2)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518C9533-A585-738A-E8E8-6F14CEEF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C27F9325-5E7C-A28F-67A0-6E5AEAAF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3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Switches in Series – (6 - 4)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4D3AFC22-C096-87D6-90E5-4821E0C5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65DCE8FF-3425-84D3-3C5F-A9018D84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2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Switches in Parallel – (6 - 5a)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645AAEAD-BD2E-E287-B616-5C8F17CA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97B9BAC8-8845-006C-00D6-823AEC94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87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Not Gate or Inverter – (6 – 7)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9CE1043D-E23D-39CE-0272-623CE40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77D05C9C-F61F-9A7A-2CCC-DD8A4EC9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1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AND Gate – (6 - 8)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EA5052D1-C566-E2EC-C326-6615056D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>
            <a:extLst>
              <a:ext uri="{FF2B5EF4-FFF2-40B4-BE49-F238E27FC236}">
                <a16:creationId xmlns:a16="http://schemas.microsoft.com/office/drawing/2014/main" id="{D4248A1F-DAC9-52A4-11A5-3B8B2AE5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2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OR Gate – (6 - 9)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026" name="Object 4">
            <a:extLst>
              <a:ext uri="{FF2B5EF4-FFF2-40B4-BE49-F238E27FC236}">
                <a16:creationId xmlns:a16="http://schemas.microsoft.com/office/drawing/2014/main" id="{AFA0A127-30E6-35AC-F96B-C0026BB84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411</Words>
  <Application>Microsoft Macintosh PowerPoint</Application>
  <PresentationFormat>On-screen Show (4:3)</PresentationFormat>
  <Paragraphs>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Default Design</vt:lpstr>
      <vt:lpstr>Discrete Structure Applications of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Circuits from the following Expressions</vt:lpstr>
      <vt:lpstr>Convert the following circuit into Logical Statements (1)</vt:lpstr>
      <vt:lpstr>Convert the following circuit into Logical Statements (2)</vt:lpstr>
      <vt:lpstr>Convert the following circuit into Logical Statements (3)</vt:lpstr>
      <vt:lpstr>Home Practice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Nazir</dc:creator>
  <cp:lastModifiedBy>rafiullah khan</cp:lastModifiedBy>
  <cp:revision>17</cp:revision>
  <dcterms:created xsi:type="dcterms:W3CDTF">2007-10-22T09:32:50Z</dcterms:created>
  <dcterms:modified xsi:type="dcterms:W3CDTF">2025-09-22T16:06:24Z</dcterms:modified>
</cp:coreProperties>
</file>