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ollektif" charset="1" panose="020B0604020101010102"/>
      <p:regular r:id="rId16"/>
    </p:embeddedFont>
    <p:embeddedFont>
      <p:font typeface="Londrina Solid" charset="1" panose="00000500000000000000"/>
      <p:regular r:id="rId17"/>
    </p:embeddedFont>
    <p:embeddedFont>
      <p:font typeface="Kollektif Bold" charset="1" panose="020B0604020101010102"/>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703508" y="5777018"/>
            <a:ext cx="21695015" cy="11040295"/>
            <a:chOff x="0" y="0"/>
            <a:chExt cx="1424432" cy="724874"/>
          </a:xfrm>
        </p:grpSpPr>
        <p:sp>
          <p:nvSpPr>
            <p:cNvPr name="Freeform 3" id="3"/>
            <p:cNvSpPr/>
            <p:nvPr/>
          </p:nvSpPr>
          <p:spPr>
            <a:xfrm flipH="false" flipV="false" rot="0">
              <a:off x="0" y="0"/>
              <a:ext cx="1424432" cy="724874"/>
            </a:xfrm>
            <a:custGeom>
              <a:avLst/>
              <a:gdLst/>
              <a:ahLst/>
              <a:cxnLst/>
              <a:rect r="r" b="b" t="t" l="l"/>
              <a:pathLst>
                <a:path h="724874" w="1424432">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A3DFBE"/>
            </a:solidFill>
            <a:ln w="28575" cap="sq">
              <a:solidFill>
                <a:srgbClr val="231F20"/>
              </a:solidFill>
              <a:prstDash val="solid"/>
              <a:miter/>
            </a:ln>
          </p:spPr>
        </p:sp>
        <p:sp>
          <p:nvSpPr>
            <p:cNvPr name="TextBox 4" id="4"/>
            <p:cNvSpPr txBox="true"/>
            <p:nvPr/>
          </p:nvSpPr>
          <p:spPr>
            <a:xfrm>
              <a:off x="133540" y="10807"/>
              <a:ext cx="1157351" cy="646110"/>
            </a:xfrm>
            <a:prstGeom prst="rect">
              <a:avLst/>
            </a:prstGeom>
          </p:spPr>
          <p:txBody>
            <a:bodyPr anchor="ctr" rtlCol="false" tIns="50800" lIns="50800" bIns="50800" rIns="50800"/>
            <a:lstStyle/>
            <a:p>
              <a:pPr algn="ctr">
                <a:lnSpc>
                  <a:spcPts val="3489"/>
                </a:lnSpc>
              </a:pPr>
            </a:p>
          </p:txBody>
        </p:sp>
      </p:grpSp>
      <p:sp>
        <p:nvSpPr>
          <p:cNvPr name="Freeform 5" id="5"/>
          <p:cNvSpPr/>
          <p:nvPr/>
        </p:nvSpPr>
        <p:spPr>
          <a:xfrm flipH="false" flipV="false" rot="0">
            <a:off x="-260960" y="-5922333"/>
            <a:ext cx="10600352" cy="9487315"/>
          </a:xfrm>
          <a:custGeom>
            <a:avLst/>
            <a:gdLst/>
            <a:ahLst/>
            <a:cxnLst/>
            <a:rect r="r" b="b" t="t" l="l"/>
            <a:pathLst>
              <a:path h="9487315" w="10600352">
                <a:moveTo>
                  <a:pt x="0" y="0"/>
                </a:moveTo>
                <a:lnTo>
                  <a:pt x="10600352" y="0"/>
                </a:lnTo>
                <a:lnTo>
                  <a:pt x="10600352" y="9487315"/>
                </a:lnTo>
                <a:lnTo>
                  <a:pt x="0" y="9487315"/>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948608" y="-5944295"/>
            <a:ext cx="10600352" cy="9487315"/>
          </a:xfrm>
          <a:custGeom>
            <a:avLst/>
            <a:gdLst/>
            <a:ahLst/>
            <a:cxnLst/>
            <a:rect r="r" b="b" t="t" l="l"/>
            <a:pathLst>
              <a:path h="9487315" w="10600352">
                <a:moveTo>
                  <a:pt x="0" y="0"/>
                </a:moveTo>
                <a:lnTo>
                  <a:pt x="10600352" y="0"/>
                </a:lnTo>
                <a:lnTo>
                  <a:pt x="10600352" y="9487316"/>
                </a:lnTo>
                <a:lnTo>
                  <a:pt x="0" y="9487316"/>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30811" y="1028700"/>
            <a:ext cx="14026377" cy="7675208"/>
            <a:chOff x="0" y="0"/>
            <a:chExt cx="3694190" cy="2021454"/>
          </a:xfrm>
        </p:grpSpPr>
        <p:sp>
          <p:nvSpPr>
            <p:cNvPr name="Freeform 8" id="8"/>
            <p:cNvSpPr/>
            <p:nvPr/>
          </p:nvSpPr>
          <p:spPr>
            <a:xfrm flipH="false" flipV="false" rot="0">
              <a:off x="0" y="0"/>
              <a:ext cx="3694190" cy="2021454"/>
            </a:xfrm>
            <a:custGeom>
              <a:avLst/>
              <a:gdLst/>
              <a:ahLst/>
              <a:cxnLst/>
              <a:rect r="r" b="b" t="t" l="l"/>
              <a:pathLst>
                <a:path h="2021454" w="3694190">
                  <a:moveTo>
                    <a:pt x="28150" y="0"/>
                  </a:moveTo>
                  <a:lnTo>
                    <a:pt x="3666040" y="0"/>
                  </a:lnTo>
                  <a:cubicBezTo>
                    <a:pt x="3673506" y="0"/>
                    <a:pt x="3680666" y="2966"/>
                    <a:pt x="3685945" y="8245"/>
                  </a:cubicBezTo>
                  <a:cubicBezTo>
                    <a:pt x="3691224" y="13524"/>
                    <a:pt x="3694190" y="20684"/>
                    <a:pt x="3694190" y="28150"/>
                  </a:cubicBezTo>
                  <a:lnTo>
                    <a:pt x="3694190" y="1993304"/>
                  </a:lnTo>
                  <a:cubicBezTo>
                    <a:pt x="3694190" y="2000770"/>
                    <a:pt x="3691224" y="2007930"/>
                    <a:pt x="3685945" y="2013209"/>
                  </a:cubicBezTo>
                  <a:cubicBezTo>
                    <a:pt x="3680666" y="2018488"/>
                    <a:pt x="3673506" y="2021454"/>
                    <a:pt x="3666040" y="2021454"/>
                  </a:cubicBezTo>
                  <a:lnTo>
                    <a:pt x="28150" y="2021454"/>
                  </a:lnTo>
                  <a:cubicBezTo>
                    <a:pt x="20684" y="2021454"/>
                    <a:pt x="13524" y="2018488"/>
                    <a:pt x="8245" y="2013209"/>
                  </a:cubicBezTo>
                  <a:cubicBezTo>
                    <a:pt x="2966" y="2007930"/>
                    <a:pt x="0" y="2000770"/>
                    <a:pt x="0" y="1993304"/>
                  </a:cubicBezTo>
                  <a:lnTo>
                    <a:pt x="0" y="28150"/>
                  </a:lnTo>
                  <a:cubicBezTo>
                    <a:pt x="0" y="20684"/>
                    <a:pt x="2966" y="13524"/>
                    <a:pt x="8245" y="8245"/>
                  </a:cubicBezTo>
                  <a:cubicBezTo>
                    <a:pt x="13524" y="2966"/>
                    <a:pt x="20684" y="0"/>
                    <a:pt x="28150" y="0"/>
                  </a:cubicBezTo>
                  <a:close/>
                </a:path>
              </a:pathLst>
            </a:custGeom>
            <a:solidFill>
              <a:srgbClr val="FFFFFF"/>
            </a:solidFill>
            <a:ln w="28575" cap="rnd">
              <a:solidFill>
                <a:srgbClr val="231F20"/>
              </a:solidFill>
              <a:prstDash val="solid"/>
              <a:round/>
            </a:ln>
          </p:spPr>
        </p:sp>
        <p:sp>
          <p:nvSpPr>
            <p:cNvPr name="TextBox 9" id="9"/>
            <p:cNvSpPr txBox="true"/>
            <p:nvPr/>
          </p:nvSpPr>
          <p:spPr>
            <a:xfrm>
              <a:off x="0" y="-38100"/>
              <a:ext cx="3694190" cy="20595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2730720" y="3498307"/>
            <a:ext cx="6013214" cy="7575702"/>
          </a:xfrm>
          <a:custGeom>
            <a:avLst/>
            <a:gdLst/>
            <a:ahLst/>
            <a:cxnLst/>
            <a:rect r="r" b="b" t="t" l="l"/>
            <a:pathLst>
              <a:path h="7575702" w="6013214">
                <a:moveTo>
                  <a:pt x="0" y="0"/>
                </a:moveTo>
                <a:lnTo>
                  <a:pt x="6013214" y="0"/>
                </a:lnTo>
                <a:lnTo>
                  <a:pt x="6013214" y="7575703"/>
                </a:lnTo>
                <a:lnTo>
                  <a:pt x="0" y="75757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01595" y="3704105"/>
            <a:ext cx="4242623" cy="7593061"/>
          </a:xfrm>
          <a:custGeom>
            <a:avLst/>
            <a:gdLst/>
            <a:ahLst/>
            <a:cxnLst/>
            <a:rect r="r" b="b" t="t" l="l"/>
            <a:pathLst>
              <a:path h="7593061" w="4242623">
                <a:moveTo>
                  <a:pt x="0" y="0"/>
                </a:moveTo>
                <a:lnTo>
                  <a:pt x="4242622" y="0"/>
                </a:lnTo>
                <a:lnTo>
                  <a:pt x="4242622" y="7593061"/>
                </a:lnTo>
                <a:lnTo>
                  <a:pt x="0" y="7593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5628828" y="6444417"/>
            <a:ext cx="7030343" cy="1107037"/>
            <a:chOff x="0" y="0"/>
            <a:chExt cx="1851613" cy="291565"/>
          </a:xfrm>
        </p:grpSpPr>
        <p:sp>
          <p:nvSpPr>
            <p:cNvPr name="Freeform 13" id="13"/>
            <p:cNvSpPr/>
            <p:nvPr/>
          </p:nvSpPr>
          <p:spPr>
            <a:xfrm flipH="false" flipV="false" rot="0">
              <a:off x="0" y="0"/>
              <a:ext cx="1851613" cy="291565"/>
            </a:xfrm>
            <a:custGeom>
              <a:avLst/>
              <a:gdLst/>
              <a:ahLst/>
              <a:cxnLst/>
              <a:rect r="r" b="b" t="t" l="l"/>
              <a:pathLst>
                <a:path h="291565" w="1851613">
                  <a:moveTo>
                    <a:pt x="56162" y="0"/>
                  </a:moveTo>
                  <a:lnTo>
                    <a:pt x="1795451" y="0"/>
                  </a:lnTo>
                  <a:cubicBezTo>
                    <a:pt x="1810346" y="0"/>
                    <a:pt x="1824631" y="5917"/>
                    <a:pt x="1835164" y="16449"/>
                  </a:cubicBezTo>
                  <a:cubicBezTo>
                    <a:pt x="1845696" y="26982"/>
                    <a:pt x="1851613" y="41267"/>
                    <a:pt x="1851613" y="56162"/>
                  </a:cubicBezTo>
                  <a:lnTo>
                    <a:pt x="1851613" y="235403"/>
                  </a:lnTo>
                  <a:cubicBezTo>
                    <a:pt x="1851613" y="266421"/>
                    <a:pt x="1826468" y="291565"/>
                    <a:pt x="1795451" y="291565"/>
                  </a:cubicBezTo>
                  <a:lnTo>
                    <a:pt x="56162" y="291565"/>
                  </a:lnTo>
                  <a:cubicBezTo>
                    <a:pt x="25145" y="291565"/>
                    <a:pt x="0" y="266421"/>
                    <a:pt x="0" y="235403"/>
                  </a:cubicBezTo>
                  <a:lnTo>
                    <a:pt x="0" y="56162"/>
                  </a:lnTo>
                  <a:cubicBezTo>
                    <a:pt x="0" y="25145"/>
                    <a:pt x="25145" y="0"/>
                    <a:pt x="56162" y="0"/>
                  </a:cubicBezTo>
                  <a:close/>
                </a:path>
              </a:pathLst>
            </a:custGeom>
            <a:solidFill>
              <a:srgbClr val="FFE397"/>
            </a:solidFill>
            <a:ln w="28575" cap="rnd">
              <a:solidFill>
                <a:srgbClr val="231F20"/>
              </a:solidFill>
              <a:prstDash val="solid"/>
              <a:round/>
            </a:ln>
          </p:spPr>
        </p:sp>
        <p:sp>
          <p:nvSpPr>
            <p:cNvPr name="TextBox 14" id="14"/>
            <p:cNvSpPr txBox="true"/>
            <p:nvPr/>
          </p:nvSpPr>
          <p:spPr>
            <a:xfrm>
              <a:off x="0" y="-123825"/>
              <a:ext cx="1851613" cy="415390"/>
            </a:xfrm>
            <a:prstGeom prst="rect">
              <a:avLst/>
            </a:prstGeom>
          </p:spPr>
          <p:txBody>
            <a:bodyPr anchor="ctr" rtlCol="false" tIns="50800" lIns="50800" bIns="50800" rIns="50800"/>
            <a:lstStyle/>
            <a:p>
              <a:pPr algn="ctr">
                <a:lnSpc>
                  <a:spcPts val="4480"/>
                </a:lnSpc>
              </a:pPr>
              <a:r>
                <a:rPr lang="en-US" sz="3200">
                  <a:solidFill>
                    <a:srgbClr val="231F20"/>
                  </a:solidFill>
                  <a:latin typeface="Kollektif"/>
                </a:rPr>
                <a:t>Kelompok 1 &amp; 3</a:t>
              </a:r>
            </a:p>
          </p:txBody>
        </p:sp>
      </p:grpSp>
      <p:sp>
        <p:nvSpPr>
          <p:cNvPr name="TextBox 15" id="15"/>
          <p:cNvSpPr txBox="true"/>
          <p:nvPr/>
        </p:nvSpPr>
        <p:spPr>
          <a:xfrm rot="0">
            <a:off x="4053962" y="3050612"/>
            <a:ext cx="10180076" cy="3104177"/>
          </a:xfrm>
          <a:prstGeom prst="rect">
            <a:avLst/>
          </a:prstGeom>
        </p:spPr>
        <p:txBody>
          <a:bodyPr anchor="t" rtlCol="false" tIns="0" lIns="0" bIns="0" rIns="0">
            <a:spAutoFit/>
          </a:bodyPr>
          <a:lstStyle/>
          <a:p>
            <a:pPr algn="ctr">
              <a:lnSpc>
                <a:spcPts val="11961"/>
              </a:lnSpc>
            </a:pPr>
            <a:r>
              <a:rPr lang="en-US" sz="11961">
                <a:solidFill>
                  <a:srgbClr val="231F20"/>
                </a:solidFill>
                <a:latin typeface="Londrina Solid"/>
              </a:rPr>
              <a:t>STUDENT </a:t>
            </a:r>
          </a:p>
          <a:p>
            <a:pPr algn="ctr">
              <a:lnSpc>
                <a:spcPts val="11961"/>
              </a:lnSpc>
            </a:pPr>
            <a:r>
              <a:rPr lang="en-US" sz="11961">
                <a:solidFill>
                  <a:srgbClr val="231F20"/>
                </a:solidFill>
                <a:latin typeface="Londrina Solid"/>
              </a:rPr>
              <a:t>STUDY CENTER</a:t>
            </a:r>
          </a:p>
        </p:txBody>
      </p:sp>
      <p:sp>
        <p:nvSpPr>
          <p:cNvPr name="Freeform 16" id="16"/>
          <p:cNvSpPr/>
          <p:nvPr/>
        </p:nvSpPr>
        <p:spPr>
          <a:xfrm flipH="false" flipV="false" rot="0">
            <a:off x="654327" y="3020375"/>
            <a:ext cx="1052907" cy="1089214"/>
          </a:xfrm>
          <a:custGeom>
            <a:avLst/>
            <a:gdLst/>
            <a:ahLst/>
            <a:cxnLst/>
            <a:rect r="r" b="b" t="t" l="l"/>
            <a:pathLst>
              <a:path h="1089214" w="1052907">
                <a:moveTo>
                  <a:pt x="0" y="0"/>
                </a:moveTo>
                <a:lnTo>
                  <a:pt x="1052907" y="0"/>
                </a:lnTo>
                <a:lnTo>
                  <a:pt x="1052907" y="1089214"/>
                </a:lnTo>
                <a:lnTo>
                  <a:pt x="0" y="1089214"/>
                </a:lnTo>
                <a:lnTo>
                  <a:pt x="0" y="0"/>
                </a:lnTo>
                <a:close/>
              </a:path>
            </a:pathLst>
          </a:custGeom>
          <a:blipFill>
            <a:blip r:embed="rId8">
              <a:extLst>
                <a:ext uri="{96DAC541-7B7A-43D3-8B79-37D633B846F1}">
                  <asvg:svgBlip xmlns:asvg="http://schemas.microsoft.com/office/drawing/2016/SVG/main" r:embed="rId9"/>
                </a:ext>
              </a:extLst>
            </a:blip>
            <a:stretch>
              <a:fillRect l="-154855" t="-80817" r="-404244" b="-344018"/>
            </a:stretch>
          </a:blipFill>
        </p:spPr>
      </p:sp>
      <p:sp>
        <p:nvSpPr>
          <p:cNvPr name="Freeform 17" id="17"/>
          <p:cNvSpPr/>
          <p:nvPr/>
        </p:nvSpPr>
        <p:spPr>
          <a:xfrm flipH="false" flipV="false" rot="0">
            <a:off x="16689634" y="2350241"/>
            <a:ext cx="1037320" cy="950886"/>
          </a:xfrm>
          <a:custGeom>
            <a:avLst/>
            <a:gdLst/>
            <a:ahLst/>
            <a:cxnLst/>
            <a:rect r="r" b="b" t="t" l="l"/>
            <a:pathLst>
              <a:path h="950886" w="1037320">
                <a:moveTo>
                  <a:pt x="0" y="0"/>
                </a:moveTo>
                <a:lnTo>
                  <a:pt x="1037319" y="0"/>
                </a:lnTo>
                <a:lnTo>
                  <a:pt x="1037319" y="950887"/>
                </a:lnTo>
                <a:lnTo>
                  <a:pt x="0" y="950887"/>
                </a:lnTo>
                <a:lnTo>
                  <a:pt x="0" y="0"/>
                </a:lnTo>
                <a:close/>
              </a:path>
            </a:pathLst>
          </a:custGeom>
          <a:blipFill>
            <a:blip r:embed="rId10">
              <a:extLst>
                <a:ext uri="{96DAC541-7B7A-43D3-8B79-37D633B846F1}">
                  <asvg:svgBlip xmlns:asvg="http://schemas.microsoft.com/office/drawing/2016/SVG/main" r:embed="rId11"/>
                </a:ext>
              </a:extLst>
            </a:blip>
            <a:stretch>
              <a:fillRect l="-195444" t="0" r="-350902" b="-380348"/>
            </a:stretch>
          </a:blipFill>
        </p:spPr>
      </p:sp>
      <p:sp>
        <p:nvSpPr>
          <p:cNvPr name="Freeform 18" id="18"/>
          <p:cNvSpPr/>
          <p:nvPr/>
        </p:nvSpPr>
        <p:spPr>
          <a:xfrm flipH="false" flipV="true" rot="3364319">
            <a:off x="17822019" y="4326371"/>
            <a:ext cx="709799" cy="1309391"/>
          </a:xfrm>
          <a:custGeom>
            <a:avLst/>
            <a:gdLst/>
            <a:ahLst/>
            <a:cxnLst/>
            <a:rect r="r" b="b" t="t" l="l"/>
            <a:pathLst>
              <a:path h="1309391" w="709799">
                <a:moveTo>
                  <a:pt x="0" y="1309391"/>
                </a:moveTo>
                <a:lnTo>
                  <a:pt x="709799" y="1309391"/>
                </a:lnTo>
                <a:lnTo>
                  <a:pt x="709799" y="0"/>
                </a:lnTo>
                <a:lnTo>
                  <a:pt x="0" y="0"/>
                </a:lnTo>
                <a:lnTo>
                  <a:pt x="0" y="130939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6853097">
            <a:off x="1665501" y="1423267"/>
            <a:ext cx="742193" cy="1369149"/>
          </a:xfrm>
          <a:custGeom>
            <a:avLst/>
            <a:gdLst/>
            <a:ahLst/>
            <a:cxnLst/>
            <a:rect r="r" b="b" t="t" l="l"/>
            <a:pathLst>
              <a:path h="1369149" w="742193">
                <a:moveTo>
                  <a:pt x="0" y="0"/>
                </a:moveTo>
                <a:lnTo>
                  <a:pt x="742193" y="0"/>
                </a:lnTo>
                <a:lnTo>
                  <a:pt x="742193" y="1369149"/>
                </a:lnTo>
                <a:lnTo>
                  <a:pt x="0" y="13691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0" id="20"/>
          <p:cNvSpPr txBox="true"/>
          <p:nvPr/>
        </p:nvSpPr>
        <p:spPr>
          <a:xfrm rot="0">
            <a:off x="6473329" y="2001103"/>
            <a:ext cx="5341341" cy="604520"/>
          </a:xfrm>
          <a:prstGeom prst="rect">
            <a:avLst/>
          </a:prstGeom>
        </p:spPr>
        <p:txBody>
          <a:bodyPr anchor="t" rtlCol="false" tIns="0" lIns="0" bIns="0" rIns="0">
            <a:spAutoFit/>
          </a:bodyPr>
          <a:lstStyle/>
          <a:p>
            <a:pPr algn="ctr">
              <a:lnSpc>
                <a:spcPts val="4480"/>
              </a:lnSpc>
            </a:pPr>
            <a:r>
              <a:rPr lang="en-US" sz="3200">
                <a:solidFill>
                  <a:srgbClr val="231F20"/>
                </a:solidFill>
                <a:latin typeface="Kollektif"/>
              </a:rPr>
              <a:t>01/12/2023</a:t>
            </a:r>
          </a:p>
        </p:txBody>
      </p:sp>
      <p:sp>
        <p:nvSpPr>
          <p:cNvPr name="Freeform 21" id="21"/>
          <p:cNvSpPr/>
          <p:nvPr/>
        </p:nvSpPr>
        <p:spPr>
          <a:xfrm flipH="false" flipV="false" rot="0">
            <a:off x="14620501" y="2936086"/>
            <a:ext cx="768019" cy="768019"/>
          </a:xfrm>
          <a:custGeom>
            <a:avLst/>
            <a:gdLst/>
            <a:ahLst/>
            <a:cxnLst/>
            <a:rect r="r" b="b" t="t" l="l"/>
            <a:pathLst>
              <a:path h="768019" w="768019">
                <a:moveTo>
                  <a:pt x="0" y="0"/>
                </a:moveTo>
                <a:lnTo>
                  <a:pt x="768019" y="0"/>
                </a:lnTo>
                <a:lnTo>
                  <a:pt x="768019" y="768019"/>
                </a:lnTo>
                <a:lnTo>
                  <a:pt x="0" y="76801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4053962" y="5640960"/>
            <a:ext cx="768019" cy="768019"/>
          </a:xfrm>
          <a:custGeom>
            <a:avLst/>
            <a:gdLst/>
            <a:ahLst/>
            <a:cxnLst/>
            <a:rect r="r" b="b" t="t" l="l"/>
            <a:pathLst>
              <a:path h="768019" w="768019">
                <a:moveTo>
                  <a:pt x="0" y="0"/>
                </a:moveTo>
                <a:lnTo>
                  <a:pt x="768019" y="0"/>
                </a:lnTo>
                <a:lnTo>
                  <a:pt x="768019" y="768018"/>
                </a:lnTo>
                <a:lnTo>
                  <a:pt x="0" y="76801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028700" y="1040844"/>
            <a:ext cx="16230600" cy="8205312"/>
            <a:chOff x="0" y="0"/>
            <a:chExt cx="21640800" cy="10940416"/>
          </a:xfrm>
        </p:grpSpPr>
        <p:sp>
          <p:nvSpPr>
            <p:cNvPr name="Freeform 3" id="3"/>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703508" y="8175218"/>
            <a:ext cx="21695015" cy="8642095"/>
            <a:chOff x="0" y="0"/>
            <a:chExt cx="1424432" cy="567415"/>
          </a:xfrm>
        </p:grpSpPr>
        <p:sp>
          <p:nvSpPr>
            <p:cNvPr name="Freeform 6" id="6"/>
            <p:cNvSpPr/>
            <p:nvPr/>
          </p:nvSpPr>
          <p:spPr>
            <a:xfrm flipH="false" flipV="false" rot="0">
              <a:off x="0" y="0"/>
              <a:ext cx="1424432" cy="567415"/>
            </a:xfrm>
            <a:custGeom>
              <a:avLst/>
              <a:gdLst/>
              <a:ahLst/>
              <a:cxnLst/>
              <a:rect r="r" b="b" t="t" l="l"/>
              <a:pathLst>
                <a:path h="567415" w="1424432">
                  <a:moveTo>
                    <a:pt x="712216" y="0"/>
                  </a:moveTo>
                  <a:cubicBezTo>
                    <a:pt x="318870" y="0"/>
                    <a:pt x="0" y="127020"/>
                    <a:pt x="0" y="283707"/>
                  </a:cubicBezTo>
                  <a:cubicBezTo>
                    <a:pt x="0" y="440395"/>
                    <a:pt x="318870" y="567415"/>
                    <a:pt x="712216" y="567415"/>
                  </a:cubicBezTo>
                  <a:cubicBezTo>
                    <a:pt x="1105562" y="567415"/>
                    <a:pt x="1424432" y="440395"/>
                    <a:pt x="1424432" y="283707"/>
                  </a:cubicBezTo>
                  <a:cubicBezTo>
                    <a:pt x="1424432" y="127020"/>
                    <a:pt x="1105562" y="0"/>
                    <a:pt x="712216" y="0"/>
                  </a:cubicBezTo>
                  <a:close/>
                </a:path>
              </a:pathLst>
            </a:custGeom>
            <a:solidFill>
              <a:srgbClr val="A3DFBE"/>
            </a:solidFill>
            <a:ln w="28575" cap="sq">
              <a:solidFill>
                <a:srgbClr val="231F20"/>
              </a:solidFill>
              <a:prstDash val="solid"/>
              <a:miter/>
            </a:ln>
          </p:spPr>
        </p:sp>
        <p:sp>
          <p:nvSpPr>
            <p:cNvPr name="TextBox 7" id="7"/>
            <p:cNvSpPr txBox="true"/>
            <p:nvPr/>
          </p:nvSpPr>
          <p:spPr>
            <a:xfrm>
              <a:off x="133540" y="-3955"/>
              <a:ext cx="1157351" cy="518175"/>
            </a:xfrm>
            <a:prstGeom prst="rect">
              <a:avLst/>
            </a:prstGeom>
          </p:spPr>
          <p:txBody>
            <a:bodyPr anchor="ctr" rtlCol="false" tIns="50800" lIns="50800" bIns="50800" rIns="50800"/>
            <a:lstStyle/>
            <a:p>
              <a:pPr algn="ctr">
                <a:lnSpc>
                  <a:spcPts val="3489"/>
                </a:lnSpc>
              </a:pPr>
            </a:p>
          </p:txBody>
        </p:sp>
      </p:grpSp>
      <p:sp>
        <p:nvSpPr>
          <p:cNvPr name="TextBox 8" id="8"/>
          <p:cNvSpPr txBox="true"/>
          <p:nvPr/>
        </p:nvSpPr>
        <p:spPr>
          <a:xfrm rot="0">
            <a:off x="2864553" y="3282994"/>
            <a:ext cx="11953520" cy="3126568"/>
          </a:xfrm>
          <a:prstGeom prst="rect">
            <a:avLst/>
          </a:prstGeom>
        </p:spPr>
        <p:txBody>
          <a:bodyPr anchor="t" rtlCol="false" tIns="0" lIns="0" bIns="0" rIns="0">
            <a:spAutoFit/>
          </a:bodyPr>
          <a:lstStyle/>
          <a:p>
            <a:pPr algn="ctr">
              <a:lnSpc>
                <a:spcPts val="18089"/>
              </a:lnSpc>
            </a:pPr>
            <a:r>
              <a:rPr lang="en-US" sz="18089">
                <a:solidFill>
                  <a:srgbClr val="231F20"/>
                </a:solidFill>
                <a:latin typeface="Londrina Solid"/>
              </a:rPr>
              <a:t>TERIMA KASIH</a:t>
            </a:r>
          </a:p>
        </p:txBody>
      </p:sp>
      <p:sp>
        <p:nvSpPr>
          <p:cNvPr name="Freeform 9" id="9"/>
          <p:cNvSpPr/>
          <p:nvPr/>
        </p:nvSpPr>
        <p:spPr>
          <a:xfrm flipH="true" flipV="false" rot="0">
            <a:off x="14410296" y="5761296"/>
            <a:ext cx="2849004" cy="2413922"/>
          </a:xfrm>
          <a:custGeom>
            <a:avLst/>
            <a:gdLst/>
            <a:ahLst/>
            <a:cxnLst/>
            <a:rect r="r" b="b" t="t" l="l"/>
            <a:pathLst>
              <a:path h="2413922" w="2849004">
                <a:moveTo>
                  <a:pt x="2849004" y="0"/>
                </a:moveTo>
                <a:lnTo>
                  <a:pt x="0" y="0"/>
                </a:lnTo>
                <a:lnTo>
                  <a:pt x="0" y="2413922"/>
                </a:lnTo>
                <a:lnTo>
                  <a:pt x="2849004" y="2413922"/>
                </a:lnTo>
                <a:lnTo>
                  <a:pt x="2849004" y="0"/>
                </a:lnTo>
                <a:close/>
              </a:path>
            </a:pathLst>
          </a:custGeom>
          <a:blipFill>
            <a:blip r:embed="rId4">
              <a:extLst>
                <a:ext uri="{96DAC541-7B7A-43D3-8B79-37D633B846F1}">
                  <asvg:svgBlip xmlns:asvg="http://schemas.microsoft.com/office/drawing/2016/SVG/main" r:embed="rId5"/>
                </a:ext>
              </a:extLst>
            </a:blip>
            <a:stretch>
              <a:fillRect l="0" t="-232761" r="-499472" b="-229128"/>
            </a:stretch>
          </a:blipFill>
        </p:spPr>
      </p:sp>
      <p:sp>
        <p:nvSpPr>
          <p:cNvPr name="Freeform 10" id="10"/>
          <p:cNvSpPr/>
          <p:nvPr/>
        </p:nvSpPr>
        <p:spPr>
          <a:xfrm flipH="false" flipV="false" rot="7490497">
            <a:off x="16631112" y="3509301"/>
            <a:ext cx="702855" cy="1296581"/>
          </a:xfrm>
          <a:custGeom>
            <a:avLst/>
            <a:gdLst/>
            <a:ahLst/>
            <a:cxnLst/>
            <a:rect r="r" b="b" t="t" l="l"/>
            <a:pathLst>
              <a:path h="1296581" w="702855">
                <a:moveTo>
                  <a:pt x="0" y="0"/>
                </a:moveTo>
                <a:lnTo>
                  <a:pt x="702855" y="0"/>
                </a:lnTo>
                <a:lnTo>
                  <a:pt x="702855" y="1296581"/>
                </a:lnTo>
                <a:lnTo>
                  <a:pt x="0" y="12965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444504" y="6873372"/>
            <a:ext cx="840097" cy="840097"/>
          </a:xfrm>
          <a:custGeom>
            <a:avLst/>
            <a:gdLst/>
            <a:ahLst/>
            <a:cxnLst/>
            <a:rect r="r" b="b" t="t" l="l"/>
            <a:pathLst>
              <a:path h="840097" w="840097">
                <a:moveTo>
                  <a:pt x="0" y="0"/>
                </a:moveTo>
                <a:lnTo>
                  <a:pt x="840097" y="0"/>
                </a:lnTo>
                <a:lnTo>
                  <a:pt x="840097" y="840097"/>
                </a:lnTo>
                <a:lnTo>
                  <a:pt x="0" y="8400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28700" y="1028700"/>
            <a:ext cx="2255901" cy="1911394"/>
          </a:xfrm>
          <a:custGeom>
            <a:avLst/>
            <a:gdLst/>
            <a:ahLst/>
            <a:cxnLst/>
            <a:rect r="r" b="b" t="t" l="l"/>
            <a:pathLst>
              <a:path h="1911394" w="2255901">
                <a:moveTo>
                  <a:pt x="0" y="0"/>
                </a:moveTo>
                <a:lnTo>
                  <a:pt x="2255901" y="0"/>
                </a:lnTo>
                <a:lnTo>
                  <a:pt x="2255901" y="1911394"/>
                </a:lnTo>
                <a:lnTo>
                  <a:pt x="0" y="1911394"/>
                </a:lnTo>
                <a:lnTo>
                  <a:pt x="0" y="0"/>
                </a:lnTo>
                <a:close/>
              </a:path>
            </a:pathLst>
          </a:custGeom>
          <a:blipFill>
            <a:blip r:embed="rId4">
              <a:extLst>
                <a:ext uri="{96DAC541-7B7A-43D3-8B79-37D633B846F1}">
                  <asvg:svgBlip xmlns:asvg="http://schemas.microsoft.com/office/drawing/2016/SVG/main" r:embed="rId5"/>
                </a:ext>
              </a:extLst>
            </a:blip>
            <a:stretch>
              <a:fillRect l="0" t="-232761" r="-499472" b="-229128"/>
            </a:stretch>
          </a:blipFill>
        </p:spPr>
      </p:sp>
      <p:sp>
        <p:nvSpPr>
          <p:cNvPr name="Freeform 13" id="13"/>
          <p:cNvSpPr/>
          <p:nvPr/>
        </p:nvSpPr>
        <p:spPr>
          <a:xfrm flipH="false" flipV="false" rot="0">
            <a:off x="15834798" y="1732926"/>
            <a:ext cx="840097" cy="840097"/>
          </a:xfrm>
          <a:custGeom>
            <a:avLst/>
            <a:gdLst/>
            <a:ahLst/>
            <a:cxnLst/>
            <a:rect r="r" b="b" t="t" l="l"/>
            <a:pathLst>
              <a:path h="840097" w="840097">
                <a:moveTo>
                  <a:pt x="0" y="0"/>
                </a:moveTo>
                <a:lnTo>
                  <a:pt x="840097" y="0"/>
                </a:lnTo>
                <a:lnTo>
                  <a:pt x="840097" y="840097"/>
                </a:lnTo>
                <a:lnTo>
                  <a:pt x="0" y="8400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7218285">
            <a:off x="1208153" y="4699111"/>
            <a:ext cx="702855" cy="1296581"/>
          </a:xfrm>
          <a:custGeom>
            <a:avLst/>
            <a:gdLst/>
            <a:ahLst/>
            <a:cxnLst/>
            <a:rect r="r" b="b" t="t" l="l"/>
            <a:pathLst>
              <a:path h="1296581" w="702855">
                <a:moveTo>
                  <a:pt x="702855" y="0"/>
                </a:moveTo>
                <a:lnTo>
                  <a:pt x="0" y="0"/>
                </a:lnTo>
                <a:lnTo>
                  <a:pt x="0" y="1296580"/>
                </a:lnTo>
                <a:lnTo>
                  <a:pt x="702855" y="1296580"/>
                </a:lnTo>
                <a:lnTo>
                  <a:pt x="7028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95419" y="7374864"/>
            <a:ext cx="18678839" cy="3094625"/>
            <a:chOff x="0" y="0"/>
            <a:chExt cx="4919530" cy="815045"/>
          </a:xfrm>
        </p:grpSpPr>
        <p:sp>
          <p:nvSpPr>
            <p:cNvPr name="Freeform 3" id="3"/>
            <p:cNvSpPr/>
            <p:nvPr/>
          </p:nvSpPr>
          <p:spPr>
            <a:xfrm flipH="false" flipV="false" rot="0">
              <a:off x="0" y="0"/>
              <a:ext cx="4919530" cy="815045"/>
            </a:xfrm>
            <a:custGeom>
              <a:avLst/>
              <a:gdLst/>
              <a:ahLst/>
              <a:cxnLst/>
              <a:rect r="r" b="b" t="t" l="l"/>
              <a:pathLst>
                <a:path h="815045" w="4919530">
                  <a:moveTo>
                    <a:pt x="0" y="0"/>
                  </a:moveTo>
                  <a:lnTo>
                    <a:pt x="4919530" y="0"/>
                  </a:lnTo>
                  <a:lnTo>
                    <a:pt x="4919530" y="815045"/>
                  </a:lnTo>
                  <a:lnTo>
                    <a:pt x="0" y="815045"/>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85314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506946" y="1028700"/>
            <a:ext cx="12898160" cy="8955520"/>
            <a:chOff x="0" y="0"/>
            <a:chExt cx="3397046" cy="2358655"/>
          </a:xfrm>
        </p:grpSpPr>
        <p:sp>
          <p:nvSpPr>
            <p:cNvPr name="Freeform 6" id="6"/>
            <p:cNvSpPr/>
            <p:nvPr/>
          </p:nvSpPr>
          <p:spPr>
            <a:xfrm flipH="false" flipV="false" rot="0">
              <a:off x="0" y="0"/>
              <a:ext cx="3397046" cy="2358655"/>
            </a:xfrm>
            <a:custGeom>
              <a:avLst/>
              <a:gdLst/>
              <a:ahLst/>
              <a:cxnLst/>
              <a:rect r="r" b="b" t="t" l="l"/>
              <a:pathLst>
                <a:path h="2358655" w="3397046">
                  <a:moveTo>
                    <a:pt x="30612" y="0"/>
                  </a:moveTo>
                  <a:lnTo>
                    <a:pt x="3366434" y="0"/>
                  </a:lnTo>
                  <a:cubicBezTo>
                    <a:pt x="3383341" y="0"/>
                    <a:pt x="3397046" y="13705"/>
                    <a:pt x="3397046" y="30612"/>
                  </a:cubicBezTo>
                  <a:lnTo>
                    <a:pt x="3397046" y="2328044"/>
                  </a:lnTo>
                  <a:cubicBezTo>
                    <a:pt x="3397046" y="2336162"/>
                    <a:pt x="3393821" y="2343949"/>
                    <a:pt x="3388080" y="2349689"/>
                  </a:cubicBezTo>
                  <a:cubicBezTo>
                    <a:pt x="3382339" y="2355430"/>
                    <a:pt x="3374553" y="2358655"/>
                    <a:pt x="3366434" y="2358655"/>
                  </a:cubicBezTo>
                  <a:lnTo>
                    <a:pt x="30612" y="2358655"/>
                  </a:lnTo>
                  <a:cubicBezTo>
                    <a:pt x="13705" y="2358655"/>
                    <a:pt x="0" y="2344950"/>
                    <a:pt x="0" y="2328044"/>
                  </a:cubicBezTo>
                  <a:lnTo>
                    <a:pt x="0" y="30612"/>
                  </a:lnTo>
                  <a:cubicBezTo>
                    <a:pt x="0" y="13705"/>
                    <a:pt x="13705" y="0"/>
                    <a:pt x="30612" y="0"/>
                  </a:cubicBezTo>
                  <a:close/>
                </a:path>
              </a:pathLst>
            </a:custGeom>
            <a:solidFill>
              <a:srgbClr val="FFFFFF"/>
            </a:solidFill>
            <a:ln w="28575" cap="rnd">
              <a:solidFill>
                <a:srgbClr val="231F20"/>
              </a:solidFill>
              <a:prstDash val="solid"/>
              <a:round/>
            </a:ln>
          </p:spPr>
        </p:sp>
        <p:sp>
          <p:nvSpPr>
            <p:cNvPr name="TextBox 7" id="7"/>
            <p:cNvSpPr txBox="true"/>
            <p:nvPr/>
          </p:nvSpPr>
          <p:spPr>
            <a:xfrm>
              <a:off x="0" y="-38100"/>
              <a:ext cx="3397046" cy="239675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243289" y="790780"/>
            <a:ext cx="1395615" cy="1214143"/>
          </a:xfrm>
          <a:custGeom>
            <a:avLst/>
            <a:gdLst/>
            <a:ahLst/>
            <a:cxnLst/>
            <a:rect r="r" b="b" t="t" l="l"/>
            <a:pathLst>
              <a:path h="1214143" w="1395615">
                <a:moveTo>
                  <a:pt x="0" y="0"/>
                </a:moveTo>
                <a:lnTo>
                  <a:pt x="1395614" y="0"/>
                </a:lnTo>
                <a:lnTo>
                  <a:pt x="1395614" y="1214143"/>
                </a:lnTo>
                <a:lnTo>
                  <a:pt x="0" y="1214143"/>
                </a:lnTo>
                <a:lnTo>
                  <a:pt x="0" y="0"/>
                </a:lnTo>
                <a:close/>
              </a:path>
            </a:pathLst>
          </a:custGeom>
          <a:blipFill>
            <a:blip r:embed="rId2">
              <a:extLst>
                <a:ext uri="{96DAC541-7B7A-43D3-8B79-37D633B846F1}">
                  <asvg:svgBlip xmlns:asvg="http://schemas.microsoft.com/office/drawing/2016/SVG/main" r:embed="rId3"/>
                </a:ext>
              </a:extLst>
            </a:blip>
            <a:stretch>
              <a:fillRect l="-390925" t="-53925" r="-66984" b="-282959"/>
            </a:stretch>
          </a:blipFill>
        </p:spPr>
      </p:sp>
      <p:sp>
        <p:nvSpPr>
          <p:cNvPr name="Freeform 9" id="9"/>
          <p:cNvSpPr/>
          <p:nvPr/>
        </p:nvSpPr>
        <p:spPr>
          <a:xfrm flipH="false" flipV="true" rot="6925403">
            <a:off x="2152047" y="1663070"/>
            <a:ext cx="709799" cy="1309391"/>
          </a:xfrm>
          <a:custGeom>
            <a:avLst/>
            <a:gdLst/>
            <a:ahLst/>
            <a:cxnLst/>
            <a:rect r="r" b="b" t="t" l="l"/>
            <a:pathLst>
              <a:path h="1309391" w="709799">
                <a:moveTo>
                  <a:pt x="0" y="1309392"/>
                </a:moveTo>
                <a:lnTo>
                  <a:pt x="709799" y="1309392"/>
                </a:lnTo>
                <a:lnTo>
                  <a:pt x="709799" y="0"/>
                </a:lnTo>
                <a:lnTo>
                  <a:pt x="0" y="0"/>
                </a:lnTo>
                <a:lnTo>
                  <a:pt x="0" y="13093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4263341">
            <a:off x="15034010" y="7297404"/>
            <a:ext cx="742193" cy="1369149"/>
          </a:xfrm>
          <a:custGeom>
            <a:avLst/>
            <a:gdLst/>
            <a:ahLst/>
            <a:cxnLst/>
            <a:rect r="r" b="b" t="t" l="l"/>
            <a:pathLst>
              <a:path h="1369149" w="742193">
                <a:moveTo>
                  <a:pt x="0" y="0"/>
                </a:moveTo>
                <a:lnTo>
                  <a:pt x="742193" y="0"/>
                </a:lnTo>
                <a:lnTo>
                  <a:pt x="742193" y="1369149"/>
                </a:lnTo>
                <a:lnTo>
                  <a:pt x="0" y="13691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389398" y="1321307"/>
            <a:ext cx="9133257" cy="1069876"/>
          </a:xfrm>
          <a:prstGeom prst="rect">
            <a:avLst/>
          </a:prstGeom>
        </p:spPr>
        <p:txBody>
          <a:bodyPr anchor="t" rtlCol="false" tIns="0" lIns="0" bIns="0" rIns="0">
            <a:spAutoFit/>
          </a:bodyPr>
          <a:lstStyle/>
          <a:p>
            <a:pPr algn="ctr">
              <a:lnSpc>
                <a:spcPts val="8000"/>
              </a:lnSpc>
            </a:pPr>
            <a:r>
              <a:rPr lang="en-US" sz="8000">
                <a:solidFill>
                  <a:srgbClr val="231F20"/>
                </a:solidFill>
                <a:latin typeface="Londrina Solid"/>
              </a:rPr>
              <a:t>ANGGOTA</a:t>
            </a:r>
          </a:p>
        </p:txBody>
      </p:sp>
      <p:grpSp>
        <p:nvGrpSpPr>
          <p:cNvPr name="Group 12" id="12"/>
          <p:cNvGrpSpPr/>
          <p:nvPr/>
        </p:nvGrpSpPr>
        <p:grpSpPr>
          <a:xfrm rot="0">
            <a:off x="4081425" y="2701358"/>
            <a:ext cx="4319213" cy="981814"/>
            <a:chOff x="0" y="0"/>
            <a:chExt cx="5758951" cy="1309085"/>
          </a:xfrm>
        </p:grpSpPr>
        <p:grpSp>
          <p:nvGrpSpPr>
            <p:cNvPr name="Group 13" id="13"/>
            <p:cNvGrpSpPr/>
            <p:nvPr/>
          </p:nvGrpSpPr>
          <p:grpSpPr>
            <a:xfrm rot="0">
              <a:off x="1469314" y="0"/>
              <a:ext cx="4289637" cy="1309085"/>
              <a:chOff x="0" y="0"/>
              <a:chExt cx="955408" cy="291565"/>
            </a:xfrm>
          </p:grpSpPr>
          <p:sp>
            <p:nvSpPr>
              <p:cNvPr name="Freeform 14" id="14"/>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15" id="15"/>
              <p:cNvSpPr txBox="true"/>
              <p:nvPr/>
            </p:nvSpPr>
            <p:spPr>
              <a:xfrm>
                <a:off x="0" y="-104775"/>
                <a:ext cx="955408" cy="396340"/>
              </a:xfrm>
              <a:prstGeom prst="rect">
                <a:avLst/>
              </a:prstGeom>
            </p:spPr>
            <p:txBody>
              <a:bodyPr anchor="ctr" rtlCol="false" tIns="50800" lIns="50800" bIns="50800" rIns="50800"/>
              <a:lstStyle/>
              <a:p>
                <a:pPr algn="ctr">
                  <a:lnSpc>
                    <a:spcPts val="3522"/>
                  </a:lnSpc>
                </a:pPr>
                <a:r>
                  <a:rPr lang="en-US" sz="2516">
                    <a:solidFill>
                      <a:srgbClr val="231F20"/>
                    </a:solidFill>
                    <a:latin typeface="Kollektif"/>
                  </a:rPr>
                  <a:t>Rafli Afriza Nugraha</a:t>
                </a:r>
              </a:p>
            </p:txBody>
          </p:sp>
        </p:grpSp>
        <p:grpSp>
          <p:nvGrpSpPr>
            <p:cNvPr name="Group 16" id="16"/>
            <p:cNvGrpSpPr/>
            <p:nvPr/>
          </p:nvGrpSpPr>
          <p:grpSpPr>
            <a:xfrm rot="0">
              <a:off x="0" y="0"/>
              <a:ext cx="1322889" cy="1309085"/>
              <a:chOff x="0" y="0"/>
              <a:chExt cx="294640" cy="291565"/>
            </a:xfrm>
          </p:grpSpPr>
          <p:sp>
            <p:nvSpPr>
              <p:cNvPr name="Freeform 17" id="17"/>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18" id="18"/>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sp>
        <p:nvSpPr>
          <p:cNvPr name="Freeform 19" id="19"/>
          <p:cNvSpPr/>
          <p:nvPr/>
        </p:nvSpPr>
        <p:spPr>
          <a:xfrm flipH="false" flipV="false" rot="0">
            <a:off x="16173077" y="1549747"/>
            <a:ext cx="768019" cy="768019"/>
          </a:xfrm>
          <a:custGeom>
            <a:avLst/>
            <a:gdLst/>
            <a:ahLst/>
            <a:cxnLst/>
            <a:rect r="r" b="b" t="t" l="l"/>
            <a:pathLst>
              <a:path h="768019" w="768019">
                <a:moveTo>
                  <a:pt x="0" y="0"/>
                </a:moveTo>
                <a:lnTo>
                  <a:pt x="768019" y="0"/>
                </a:lnTo>
                <a:lnTo>
                  <a:pt x="768019" y="768019"/>
                </a:lnTo>
                <a:lnTo>
                  <a:pt x="0" y="7680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4081425" y="3840012"/>
            <a:ext cx="4319213" cy="981814"/>
            <a:chOff x="0" y="0"/>
            <a:chExt cx="5758951" cy="1309085"/>
          </a:xfrm>
        </p:grpSpPr>
        <p:grpSp>
          <p:nvGrpSpPr>
            <p:cNvPr name="Group 21" id="21"/>
            <p:cNvGrpSpPr/>
            <p:nvPr/>
          </p:nvGrpSpPr>
          <p:grpSpPr>
            <a:xfrm rot="0">
              <a:off x="1469314" y="0"/>
              <a:ext cx="4289637" cy="1309085"/>
              <a:chOff x="0" y="0"/>
              <a:chExt cx="955408" cy="291565"/>
            </a:xfrm>
          </p:grpSpPr>
          <p:sp>
            <p:nvSpPr>
              <p:cNvPr name="Freeform 22" id="22"/>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23" id="23"/>
              <p:cNvSpPr txBox="true"/>
              <p:nvPr/>
            </p:nvSpPr>
            <p:spPr>
              <a:xfrm>
                <a:off x="0" y="-95250"/>
                <a:ext cx="955408" cy="386815"/>
              </a:xfrm>
              <a:prstGeom prst="rect">
                <a:avLst/>
              </a:prstGeom>
            </p:spPr>
            <p:txBody>
              <a:bodyPr anchor="ctr" rtlCol="false" tIns="50800" lIns="50800" bIns="50800" rIns="50800"/>
              <a:lstStyle/>
              <a:p>
                <a:pPr algn="ctr">
                  <a:lnSpc>
                    <a:spcPts val="3671"/>
                  </a:lnSpc>
                </a:pPr>
                <a:r>
                  <a:rPr lang="en-US" sz="2622">
                    <a:solidFill>
                      <a:srgbClr val="231F20"/>
                    </a:solidFill>
                    <a:latin typeface="Kollektif"/>
                  </a:rPr>
                  <a:t>Glenn Hakim</a:t>
                </a:r>
              </a:p>
            </p:txBody>
          </p:sp>
        </p:grpSp>
        <p:grpSp>
          <p:nvGrpSpPr>
            <p:cNvPr name="Group 24" id="24"/>
            <p:cNvGrpSpPr/>
            <p:nvPr/>
          </p:nvGrpSpPr>
          <p:grpSpPr>
            <a:xfrm rot="0">
              <a:off x="0" y="0"/>
              <a:ext cx="1322889" cy="1309085"/>
              <a:chOff x="0" y="0"/>
              <a:chExt cx="294640" cy="291565"/>
            </a:xfrm>
          </p:grpSpPr>
          <p:sp>
            <p:nvSpPr>
              <p:cNvPr name="Freeform 25" id="25"/>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26" id="26"/>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grpSp>
        <p:nvGrpSpPr>
          <p:cNvPr name="Group 27" id="27"/>
          <p:cNvGrpSpPr/>
          <p:nvPr/>
        </p:nvGrpSpPr>
        <p:grpSpPr>
          <a:xfrm rot="0">
            <a:off x="4081425" y="4982329"/>
            <a:ext cx="4319213" cy="981814"/>
            <a:chOff x="0" y="0"/>
            <a:chExt cx="5758951" cy="1309085"/>
          </a:xfrm>
        </p:grpSpPr>
        <p:grpSp>
          <p:nvGrpSpPr>
            <p:cNvPr name="Group 28" id="28"/>
            <p:cNvGrpSpPr/>
            <p:nvPr/>
          </p:nvGrpSpPr>
          <p:grpSpPr>
            <a:xfrm rot="0">
              <a:off x="1469314" y="0"/>
              <a:ext cx="4289637" cy="1309085"/>
              <a:chOff x="0" y="0"/>
              <a:chExt cx="955408" cy="291565"/>
            </a:xfrm>
          </p:grpSpPr>
          <p:sp>
            <p:nvSpPr>
              <p:cNvPr name="Freeform 29" id="29"/>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30" id="30"/>
              <p:cNvSpPr txBox="true"/>
              <p:nvPr/>
            </p:nvSpPr>
            <p:spPr>
              <a:xfrm>
                <a:off x="0" y="-95250"/>
                <a:ext cx="955408" cy="386815"/>
              </a:xfrm>
              <a:prstGeom prst="rect">
                <a:avLst/>
              </a:prstGeom>
            </p:spPr>
            <p:txBody>
              <a:bodyPr anchor="ctr" rtlCol="false" tIns="50800" lIns="50800" bIns="50800" rIns="50800"/>
              <a:lstStyle/>
              <a:p>
                <a:pPr algn="ctr">
                  <a:lnSpc>
                    <a:spcPts val="3671"/>
                  </a:lnSpc>
                </a:pPr>
                <a:r>
                  <a:rPr lang="en-US" sz="2622">
                    <a:solidFill>
                      <a:srgbClr val="231F20"/>
                    </a:solidFill>
                    <a:latin typeface="Kollektif"/>
                  </a:rPr>
                  <a:t>T Farhasyah</a:t>
                </a:r>
              </a:p>
            </p:txBody>
          </p:sp>
        </p:grpSp>
        <p:grpSp>
          <p:nvGrpSpPr>
            <p:cNvPr name="Group 31" id="31"/>
            <p:cNvGrpSpPr/>
            <p:nvPr/>
          </p:nvGrpSpPr>
          <p:grpSpPr>
            <a:xfrm rot="0">
              <a:off x="0" y="0"/>
              <a:ext cx="1322889" cy="1309085"/>
              <a:chOff x="0" y="0"/>
              <a:chExt cx="294640" cy="291565"/>
            </a:xfrm>
          </p:grpSpPr>
          <p:sp>
            <p:nvSpPr>
              <p:cNvPr name="Freeform 32" id="32"/>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33" id="33"/>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grpSp>
        <p:nvGrpSpPr>
          <p:cNvPr name="Group 34" id="34"/>
          <p:cNvGrpSpPr/>
          <p:nvPr/>
        </p:nvGrpSpPr>
        <p:grpSpPr>
          <a:xfrm rot="0">
            <a:off x="4081425" y="6124646"/>
            <a:ext cx="4319213" cy="981814"/>
            <a:chOff x="0" y="0"/>
            <a:chExt cx="5758951" cy="1309085"/>
          </a:xfrm>
        </p:grpSpPr>
        <p:grpSp>
          <p:nvGrpSpPr>
            <p:cNvPr name="Group 35" id="35"/>
            <p:cNvGrpSpPr/>
            <p:nvPr/>
          </p:nvGrpSpPr>
          <p:grpSpPr>
            <a:xfrm rot="0">
              <a:off x="1469314" y="0"/>
              <a:ext cx="4289637" cy="1309085"/>
              <a:chOff x="0" y="0"/>
              <a:chExt cx="955408" cy="291565"/>
            </a:xfrm>
          </p:grpSpPr>
          <p:sp>
            <p:nvSpPr>
              <p:cNvPr name="Freeform 36" id="36"/>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37" id="37"/>
              <p:cNvSpPr txBox="true"/>
              <p:nvPr/>
            </p:nvSpPr>
            <p:spPr>
              <a:xfrm>
                <a:off x="0" y="-104775"/>
                <a:ext cx="955408" cy="396340"/>
              </a:xfrm>
              <a:prstGeom prst="rect">
                <a:avLst/>
              </a:prstGeom>
            </p:spPr>
            <p:txBody>
              <a:bodyPr anchor="ctr" rtlCol="false" tIns="50800" lIns="50800" bIns="50800" rIns="50800"/>
              <a:lstStyle/>
              <a:p>
                <a:pPr algn="ctr">
                  <a:lnSpc>
                    <a:spcPts val="3423"/>
                  </a:lnSpc>
                </a:pPr>
                <a:r>
                  <a:rPr lang="en-US" sz="2445">
                    <a:solidFill>
                      <a:srgbClr val="231F20"/>
                    </a:solidFill>
                    <a:latin typeface="Kollektif"/>
                  </a:rPr>
                  <a:t>T.M Fadlul Ihsan</a:t>
                </a:r>
              </a:p>
            </p:txBody>
          </p:sp>
        </p:grpSp>
        <p:grpSp>
          <p:nvGrpSpPr>
            <p:cNvPr name="Group 38" id="38"/>
            <p:cNvGrpSpPr/>
            <p:nvPr/>
          </p:nvGrpSpPr>
          <p:grpSpPr>
            <a:xfrm rot="0">
              <a:off x="0" y="0"/>
              <a:ext cx="1322889" cy="1309085"/>
              <a:chOff x="0" y="0"/>
              <a:chExt cx="294640" cy="291565"/>
            </a:xfrm>
          </p:grpSpPr>
          <p:sp>
            <p:nvSpPr>
              <p:cNvPr name="Freeform 39" id="39"/>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40" id="40"/>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grpSp>
        <p:nvGrpSpPr>
          <p:cNvPr name="Group 41" id="41"/>
          <p:cNvGrpSpPr/>
          <p:nvPr/>
        </p:nvGrpSpPr>
        <p:grpSpPr>
          <a:xfrm rot="0">
            <a:off x="4081425" y="7267200"/>
            <a:ext cx="4319213" cy="981814"/>
            <a:chOff x="0" y="0"/>
            <a:chExt cx="5758951" cy="1309085"/>
          </a:xfrm>
        </p:grpSpPr>
        <p:grpSp>
          <p:nvGrpSpPr>
            <p:cNvPr name="Group 42" id="42"/>
            <p:cNvGrpSpPr/>
            <p:nvPr/>
          </p:nvGrpSpPr>
          <p:grpSpPr>
            <a:xfrm rot="0">
              <a:off x="1469314" y="0"/>
              <a:ext cx="4289637" cy="1309085"/>
              <a:chOff x="0" y="0"/>
              <a:chExt cx="955408" cy="291565"/>
            </a:xfrm>
          </p:grpSpPr>
          <p:sp>
            <p:nvSpPr>
              <p:cNvPr name="Freeform 43" id="43"/>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44" id="44"/>
              <p:cNvSpPr txBox="true"/>
              <p:nvPr/>
            </p:nvSpPr>
            <p:spPr>
              <a:xfrm>
                <a:off x="0" y="-104775"/>
                <a:ext cx="955408" cy="396340"/>
              </a:xfrm>
              <a:prstGeom prst="rect">
                <a:avLst/>
              </a:prstGeom>
            </p:spPr>
            <p:txBody>
              <a:bodyPr anchor="ctr" rtlCol="false" tIns="50800" lIns="50800" bIns="50800" rIns="50800"/>
              <a:lstStyle/>
              <a:p>
                <a:pPr algn="ctr">
                  <a:lnSpc>
                    <a:spcPts val="3547"/>
                  </a:lnSpc>
                </a:pPr>
                <a:r>
                  <a:rPr lang="en-US" sz="2533">
                    <a:solidFill>
                      <a:srgbClr val="231F20"/>
                    </a:solidFill>
                    <a:latin typeface="Kollektif"/>
                  </a:rPr>
                  <a:t>Indirani Miza A.</a:t>
                </a:r>
              </a:p>
            </p:txBody>
          </p:sp>
        </p:grpSp>
        <p:grpSp>
          <p:nvGrpSpPr>
            <p:cNvPr name="Group 45" id="45"/>
            <p:cNvGrpSpPr/>
            <p:nvPr/>
          </p:nvGrpSpPr>
          <p:grpSpPr>
            <a:xfrm rot="0">
              <a:off x="0" y="0"/>
              <a:ext cx="1322889" cy="1309085"/>
              <a:chOff x="0" y="0"/>
              <a:chExt cx="294640" cy="291565"/>
            </a:xfrm>
          </p:grpSpPr>
          <p:sp>
            <p:nvSpPr>
              <p:cNvPr name="Freeform 46" id="46"/>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47" id="47"/>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grpSp>
        <p:nvGrpSpPr>
          <p:cNvPr name="Group 48" id="48"/>
          <p:cNvGrpSpPr/>
          <p:nvPr/>
        </p:nvGrpSpPr>
        <p:grpSpPr>
          <a:xfrm rot="0">
            <a:off x="9385369" y="2657883"/>
            <a:ext cx="4267037" cy="969953"/>
            <a:chOff x="0" y="0"/>
            <a:chExt cx="5689383" cy="1293271"/>
          </a:xfrm>
        </p:grpSpPr>
        <p:grpSp>
          <p:nvGrpSpPr>
            <p:cNvPr name="Group 49" id="49"/>
            <p:cNvGrpSpPr/>
            <p:nvPr/>
          </p:nvGrpSpPr>
          <p:grpSpPr>
            <a:xfrm rot="0">
              <a:off x="1451565" y="0"/>
              <a:ext cx="4237818" cy="1293271"/>
              <a:chOff x="0" y="0"/>
              <a:chExt cx="955408" cy="291565"/>
            </a:xfrm>
          </p:grpSpPr>
          <p:sp>
            <p:nvSpPr>
              <p:cNvPr name="Freeform 50" id="50"/>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51" id="51"/>
              <p:cNvSpPr txBox="true"/>
              <p:nvPr/>
            </p:nvSpPr>
            <p:spPr>
              <a:xfrm>
                <a:off x="0" y="-95250"/>
                <a:ext cx="955408" cy="386815"/>
              </a:xfrm>
              <a:prstGeom prst="rect">
                <a:avLst/>
              </a:prstGeom>
            </p:spPr>
            <p:txBody>
              <a:bodyPr anchor="ctr" rtlCol="false" tIns="50800" lIns="50800" bIns="50800" rIns="50800"/>
              <a:lstStyle/>
              <a:p>
                <a:pPr algn="ctr">
                  <a:lnSpc>
                    <a:spcPts val="3674"/>
                  </a:lnSpc>
                </a:pPr>
                <a:r>
                  <a:rPr lang="en-US" sz="2624">
                    <a:solidFill>
                      <a:srgbClr val="231F20"/>
                    </a:solidFill>
                    <a:latin typeface="Kollektif"/>
                  </a:rPr>
                  <a:t>Ganang Setyo hadi</a:t>
                </a:r>
              </a:p>
            </p:txBody>
          </p:sp>
        </p:grpSp>
        <p:grpSp>
          <p:nvGrpSpPr>
            <p:cNvPr name="Group 52" id="52"/>
            <p:cNvGrpSpPr/>
            <p:nvPr/>
          </p:nvGrpSpPr>
          <p:grpSpPr>
            <a:xfrm rot="0">
              <a:off x="0" y="0"/>
              <a:ext cx="1306909" cy="1293271"/>
              <a:chOff x="0" y="0"/>
              <a:chExt cx="294640" cy="291565"/>
            </a:xfrm>
          </p:grpSpPr>
          <p:sp>
            <p:nvSpPr>
              <p:cNvPr name="Freeform 53" id="53"/>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54" id="54"/>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grpSp>
        <p:nvGrpSpPr>
          <p:cNvPr name="Group 55" id="55"/>
          <p:cNvGrpSpPr/>
          <p:nvPr/>
        </p:nvGrpSpPr>
        <p:grpSpPr>
          <a:xfrm rot="0">
            <a:off x="9385369" y="3782782"/>
            <a:ext cx="4267037" cy="969953"/>
            <a:chOff x="0" y="0"/>
            <a:chExt cx="5689383" cy="1293271"/>
          </a:xfrm>
        </p:grpSpPr>
        <p:grpSp>
          <p:nvGrpSpPr>
            <p:cNvPr name="Group 56" id="56"/>
            <p:cNvGrpSpPr/>
            <p:nvPr/>
          </p:nvGrpSpPr>
          <p:grpSpPr>
            <a:xfrm rot="0">
              <a:off x="1451565" y="0"/>
              <a:ext cx="4237818" cy="1293271"/>
              <a:chOff x="0" y="0"/>
              <a:chExt cx="955408" cy="291565"/>
            </a:xfrm>
          </p:grpSpPr>
          <p:sp>
            <p:nvSpPr>
              <p:cNvPr name="Freeform 57" id="57"/>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58" id="58"/>
              <p:cNvSpPr txBox="true"/>
              <p:nvPr/>
            </p:nvSpPr>
            <p:spPr>
              <a:xfrm>
                <a:off x="0" y="-104775"/>
                <a:ext cx="955408" cy="396340"/>
              </a:xfrm>
              <a:prstGeom prst="rect">
                <a:avLst/>
              </a:prstGeom>
            </p:spPr>
            <p:txBody>
              <a:bodyPr anchor="ctr" rtlCol="false" tIns="50800" lIns="50800" bIns="50800" rIns="50800"/>
              <a:lstStyle/>
              <a:p>
                <a:pPr algn="ctr">
                  <a:lnSpc>
                    <a:spcPts val="3552"/>
                  </a:lnSpc>
                </a:pPr>
                <a:r>
                  <a:rPr lang="en-US" sz="2537">
                    <a:solidFill>
                      <a:srgbClr val="231F20"/>
                    </a:solidFill>
                    <a:latin typeface="Kollektif"/>
                  </a:rPr>
                  <a:t>Athar Rayyan M.</a:t>
                </a:r>
              </a:p>
            </p:txBody>
          </p:sp>
        </p:grpSp>
        <p:grpSp>
          <p:nvGrpSpPr>
            <p:cNvPr name="Group 59" id="59"/>
            <p:cNvGrpSpPr/>
            <p:nvPr/>
          </p:nvGrpSpPr>
          <p:grpSpPr>
            <a:xfrm rot="0">
              <a:off x="0" y="0"/>
              <a:ext cx="1306909" cy="1293271"/>
              <a:chOff x="0" y="0"/>
              <a:chExt cx="294640" cy="291565"/>
            </a:xfrm>
          </p:grpSpPr>
          <p:sp>
            <p:nvSpPr>
              <p:cNvPr name="Freeform 60" id="60"/>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61" id="61"/>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grpSp>
        <p:nvGrpSpPr>
          <p:cNvPr name="Group 62" id="62"/>
          <p:cNvGrpSpPr/>
          <p:nvPr/>
        </p:nvGrpSpPr>
        <p:grpSpPr>
          <a:xfrm rot="0">
            <a:off x="9385369" y="4911300"/>
            <a:ext cx="4267037" cy="969953"/>
            <a:chOff x="0" y="0"/>
            <a:chExt cx="5689383" cy="1293271"/>
          </a:xfrm>
        </p:grpSpPr>
        <p:grpSp>
          <p:nvGrpSpPr>
            <p:cNvPr name="Group 63" id="63"/>
            <p:cNvGrpSpPr/>
            <p:nvPr/>
          </p:nvGrpSpPr>
          <p:grpSpPr>
            <a:xfrm rot="0">
              <a:off x="1451565" y="0"/>
              <a:ext cx="4237818" cy="1293271"/>
              <a:chOff x="0" y="0"/>
              <a:chExt cx="955408" cy="291565"/>
            </a:xfrm>
          </p:grpSpPr>
          <p:sp>
            <p:nvSpPr>
              <p:cNvPr name="Freeform 64" id="64"/>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65" id="65"/>
              <p:cNvSpPr txBox="true"/>
              <p:nvPr/>
            </p:nvSpPr>
            <p:spPr>
              <a:xfrm>
                <a:off x="0" y="-104775"/>
                <a:ext cx="955408" cy="396340"/>
              </a:xfrm>
              <a:prstGeom prst="rect">
                <a:avLst/>
              </a:prstGeom>
            </p:spPr>
            <p:txBody>
              <a:bodyPr anchor="ctr" rtlCol="false" tIns="50800" lIns="50800" bIns="50800" rIns="50800"/>
              <a:lstStyle/>
              <a:p>
                <a:pPr algn="ctr">
                  <a:lnSpc>
                    <a:spcPts val="3429"/>
                  </a:lnSpc>
                </a:pPr>
                <a:r>
                  <a:rPr lang="en-US" sz="2449">
                    <a:solidFill>
                      <a:srgbClr val="231F20"/>
                    </a:solidFill>
                    <a:latin typeface="Kollektif"/>
                  </a:rPr>
                  <a:t>Alfi Zamriza</a:t>
                </a:r>
              </a:p>
            </p:txBody>
          </p:sp>
        </p:grpSp>
        <p:grpSp>
          <p:nvGrpSpPr>
            <p:cNvPr name="Group 66" id="66"/>
            <p:cNvGrpSpPr/>
            <p:nvPr/>
          </p:nvGrpSpPr>
          <p:grpSpPr>
            <a:xfrm rot="0">
              <a:off x="0" y="0"/>
              <a:ext cx="1306909" cy="1293271"/>
              <a:chOff x="0" y="0"/>
              <a:chExt cx="294640" cy="291565"/>
            </a:xfrm>
          </p:grpSpPr>
          <p:sp>
            <p:nvSpPr>
              <p:cNvPr name="Freeform 67" id="67"/>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68" id="68"/>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grpSp>
        <p:nvGrpSpPr>
          <p:cNvPr name="Group 69" id="69"/>
          <p:cNvGrpSpPr/>
          <p:nvPr/>
        </p:nvGrpSpPr>
        <p:grpSpPr>
          <a:xfrm rot="0">
            <a:off x="9385369" y="6039818"/>
            <a:ext cx="4267037" cy="969953"/>
            <a:chOff x="0" y="0"/>
            <a:chExt cx="5689383" cy="1293271"/>
          </a:xfrm>
        </p:grpSpPr>
        <p:grpSp>
          <p:nvGrpSpPr>
            <p:cNvPr name="Group 70" id="70"/>
            <p:cNvGrpSpPr/>
            <p:nvPr/>
          </p:nvGrpSpPr>
          <p:grpSpPr>
            <a:xfrm rot="0">
              <a:off x="1451565" y="0"/>
              <a:ext cx="4237818" cy="1293271"/>
              <a:chOff x="0" y="0"/>
              <a:chExt cx="955408" cy="291565"/>
            </a:xfrm>
          </p:grpSpPr>
          <p:sp>
            <p:nvSpPr>
              <p:cNvPr name="Freeform 71" id="71"/>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72" id="72"/>
              <p:cNvSpPr txBox="true"/>
              <p:nvPr/>
            </p:nvSpPr>
            <p:spPr>
              <a:xfrm>
                <a:off x="0" y="-104775"/>
                <a:ext cx="955408" cy="396340"/>
              </a:xfrm>
              <a:prstGeom prst="rect">
                <a:avLst/>
              </a:prstGeom>
            </p:spPr>
            <p:txBody>
              <a:bodyPr anchor="ctr" rtlCol="false" tIns="50800" lIns="50800" bIns="50800" rIns="50800"/>
              <a:lstStyle/>
              <a:p>
                <a:pPr algn="ctr">
                  <a:lnSpc>
                    <a:spcPts val="3429"/>
                  </a:lnSpc>
                </a:pPr>
                <a:r>
                  <a:rPr lang="en-US" sz="2449">
                    <a:solidFill>
                      <a:srgbClr val="231F20"/>
                    </a:solidFill>
                    <a:latin typeface="Kollektif"/>
                  </a:rPr>
                  <a:t>Farhanul Khair</a:t>
                </a:r>
              </a:p>
            </p:txBody>
          </p:sp>
        </p:grpSp>
        <p:grpSp>
          <p:nvGrpSpPr>
            <p:cNvPr name="Group 73" id="73"/>
            <p:cNvGrpSpPr/>
            <p:nvPr/>
          </p:nvGrpSpPr>
          <p:grpSpPr>
            <a:xfrm rot="0">
              <a:off x="0" y="0"/>
              <a:ext cx="1306909" cy="1293271"/>
              <a:chOff x="0" y="0"/>
              <a:chExt cx="294640" cy="291565"/>
            </a:xfrm>
          </p:grpSpPr>
          <p:sp>
            <p:nvSpPr>
              <p:cNvPr name="Freeform 74" id="74"/>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75" id="75"/>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grpSp>
        <p:nvGrpSpPr>
          <p:cNvPr name="Group 76" id="76"/>
          <p:cNvGrpSpPr/>
          <p:nvPr/>
        </p:nvGrpSpPr>
        <p:grpSpPr>
          <a:xfrm rot="0">
            <a:off x="9385369" y="7168570"/>
            <a:ext cx="4267037" cy="969953"/>
            <a:chOff x="0" y="0"/>
            <a:chExt cx="5689383" cy="1293271"/>
          </a:xfrm>
        </p:grpSpPr>
        <p:grpSp>
          <p:nvGrpSpPr>
            <p:cNvPr name="Group 77" id="77"/>
            <p:cNvGrpSpPr/>
            <p:nvPr/>
          </p:nvGrpSpPr>
          <p:grpSpPr>
            <a:xfrm rot="0">
              <a:off x="1451565" y="0"/>
              <a:ext cx="4237818" cy="1293271"/>
              <a:chOff x="0" y="0"/>
              <a:chExt cx="955408" cy="291565"/>
            </a:xfrm>
          </p:grpSpPr>
          <p:sp>
            <p:nvSpPr>
              <p:cNvPr name="Freeform 78" id="78"/>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79" id="79"/>
              <p:cNvSpPr txBox="true"/>
              <p:nvPr/>
            </p:nvSpPr>
            <p:spPr>
              <a:xfrm>
                <a:off x="0" y="-104775"/>
                <a:ext cx="955408" cy="396340"/>
              </a:xfrm>
              <a:prstGeom prst="rect">
                <a:avLst/>
              </a:prstGeom>
            </p:spPr>
            <p:txBody>
              <a:bodyPr anchor="ctr" rtlCol="false" tIns="50800" lIns="50800" bIns="50800" rIns="50800"/>
              <a:lstStyle/>
              <a:p>
                <a:pPr algn="ctr">
                  <a:lnSpc>
                    <a:spcPts val="3409"/>
                  </a:lnSpc>
                </a:pPr>
                <a:r>
                  <a:rPr lang="en-US" sz="2435">
                    <a:solidFill>
                      <a:srgbClr val="231F20"/>
                    </a:solidFill>
                    <a:latin typeface="Kollektif"/>
                  </a:rPr>
                  <a:t>Muhammad Mahatir</a:t>
                </a:r>
              </a:p>
            </p:txBody>
          </p:sp>
        </p:grpSp>
        <p:grpSp>
          <p:nvGrpSpPr>
            <p:cNvPr name="Group 80" id="80"/>
            <p:cNvGrpSpPr/>
            <p:nvPr/>
          </p:nvGrpSpPr>
          <p:grpSpPr>
            <a:xfrm rot="0">
              <a:off x="0" y="0"/>
              <a:ext cx="1306909" cy="1293271"/>
              <a:chOff x="0" y="0"/>
              <a:chExt cx="294640" cy="291565"/>
            </a:xfrm>
          </p:grpSpPr>
          <p:sp>
            <p:nvSpPr>
              <p:cNvPr name="Freeform 81" id="81"/>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82" id="82"/>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grpSp>
        <p:nvGrpSpPr>
          <p:cNvPr name="Group 83" id="83"/>
          <p:cNvGrpSpPr/>
          <p:nvPr/>
        </p:nvGrpSpPr>
        <p:grpSpPr>
          <a:xfrm rot="0">
            <a:off x="4081425" y="8410939"/>
            <a:ext cx="4319213" cy="981814"/>
            <a:chOff x="0" y="0"/>
            <a:chExt cx="5758951" cy="1309085"/>
          </a:xfrm>
        </p:grpSpPr>
        <p:grpSp>
          <p:nvGrpSpPr>
            <p:cNvPr name="Group 84" id="84"/>
            <p:cNvGrpSpPr/>
            <p:nvPr/>
          </p:nvGrpSpPr>
          <p:grpSpPr>
            <a:xfrm rot="0">
              <a:off x="1469314" y="0"/>
              <a:ext cx="4289637" cy="1309085"/>
              <a:chOff x="0" y="0"/>
              <a:chExt cx="955408" cy="291565"/>
            </a:xfrm>
          </p:grpSpPr>
          <p:sp>
            <p:nvSpPr>
              <p:cNvPr name="Freeform 85" id="85"/>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86" id="86"/>
              <p:cNvSpPr txBox="true"/>
              <p:nvPr/>
            </p:nvSpPr>
            <p:spPr>
              <a:xfrm>
                <a:off x="0" y="-85725"/>
                <a:ext cx="955408" cy="377290"/>
              </a:xfrm>
              <a:prstGeom prst="rect">
                <a:avLst/>
              </a:prstGeom>
            </p:spPr>
            <p:txBody>
              <a:bodyPr anchor="ctr" rtlCol="false" tIns="50800" lIns="50800" bIns="50800" rIns="50800"/>
              <a:lstStyle/>
              <a:p>
                <a:pPr algn="ctr">
                  <a:lnSpc>
                    <a:spcPts val="3175"/>
                  </a:lnSpc>
                </a:pPr>
                <a:r>
                  <a:rPr lang="en-US" sz="2267">
                    <a:solidFill>
                      <a:srgbClr val="231F20"/>
                    </a:solidFill>
                    <a:latin typeface="Kollektif"/>
                  </a:rPr>
                  <a:t>Saif Syahsyah Hizbullah</a:t>
                </a:r>
              </a:p>
            </p:txBody>
          </p:sp>
        </p:grpSp>
        <p:grpSp>
          <p:nvGrpSpPr>
            <p:cNvPr name="Group 87" id="87"/>
            <p:cNvGrpSpPr/>
            <p:nvPr/>
          </p:nvGrpSpPr>
          <p:grpSpPr>
            <a:xfrm rot="0">
              <a:off x="0" y="0"/>
              <a:ext cx="1322889" cy="1309085"/>
              <a:chOff x="0" y="0"/>
              <a:chExt cx="294640" cy="291565"/>
            </a:xfrm>
          </p:grpSpPr>
          <p:sp>
            <p:nvSpPr>
              <p:cNvPr name="Freeform 88" id="88"/>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89" id="89"/>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01</a:t>
                </a:r>
              </a:p>
            </p:txBody>
          </p:sp>
        </p:grpSp>
      </p:grpSp>
      <p:grpSp>
        <p:nvGrpSpPr>
          <p:cNvPr name="Group 90" id="90"/>
          <p:cNvGrpSpPr/>
          <p:nvPr/>
        </p:nvGrpSpPr>
        <p:grpSpPr>
          <a:xfrm rot="0">
            <a:off x="9385369" y="8300449"/>
            <a:ext cx="4267037" cy="969953"/>
            <a:chOff x="0" y="0"/>
            <a:chExt cx="5689383" cy="1293271"/>
          </a:xfrm>
        </p:grpSpPr>
        <p:grpSp>
          <p:nvGrpSpPr>
            <p:cNvPr name="Group 91" id="91"/>
            <p:cNvGrpSpPr/>
            <p:nvPr/>
          </p:nvGrpSpPr>
          <p:grpSpPr>
            <a:xfrm rot="0">
              <a:off x="1451565" y="0"/>
              <a:ext cx="4237818" cy="1293271"/>
              <a:chOff x="0" y="0"/>
              <a:chExt cx="955408" cy="291565"/>
            </a:xfrm>
          </p:grpSpPr>
          <p:sp>
            <p:nvSpPr>
              <p:cNvPr name="Freeform 92" id="92"/>
              <p:cNvSpPr/>
              <p:nvPr/>
            </p:nvSpPr>
            <p:spPr>
              <a:xfrm flipH="false" flipV="false" rot="0">
                <a:off x="0" y="0"/>
                <a:ext cx="955408" cy="291565"/>
              </a:xfrm>
              <a:custGeom>
                <a:avLst/>
                <a:gdLst/>
                <a:ahLst/>
                <a:cxnLst/>
                <a:rect r="r" b="b" t="t" l="l"/>
                <a:pathLst>
                  <a:path h="291565" w="955408">
                    <a:moveTo>
                      <a:pt x="108844" y="0"/>
                    </a:moveTo>
                    <a:lnTo>
                      <a:pt x="846564" y="0"/>
                    </a:lnTo>
                    <a:cubicBezTo>
                      <a:pt x="906677" y="0"/>
                      <a:pt x="955408" y="48731"/>
                      <a:pt x="955408" y="108844"/>
                    </a:cubicBezTo>
                    <a:lnTo>
                      <a:pt x="955408" y="182722"/>
                    </a:lnTo>
                    <a:cubicBezTo>
                      <a:pt x="955408" y="242834"/>
                      <a:pt x="906677" y="291565"/>
                      <a:pt x="846564" y="291565"/>
                    </a:cubicBezTo>
                    <a:lnTo>
                      <a:pt x="108844" y="291565"/>
                    </a:lnTo>
                    <a:cubicBezTo>
                      <a:pt x="48731" y="291565"/>
                      <a:pt x="0" y="242834"/>
                      <a:pt x="0" y="182722"/>
                    </a:cubicBezTo>
                    <a:lnTo>
                      <a:pt x="0" y="108844"/>
                    </a:lnTo>
                    <a:cubicBezTo>
                      <a:pt x="0" y="48731"/>
                      <a:pt x="48731" y="0"/>
                      <a:pt x="108844" y="0"/>
                    </a:cubicBezTo>
                    <a:close/>
                  </a:path>
                </a:pathLst>
              </a:custGeom>
              <a:solidFill>
                <a:srgbClr val="FFE397"/>
              </a:solidFill>
              <a:ln w="28575" cap="rnd">
                <a:solidFill>
                  <a:srgbClr val="231F20"/>
                </a:solidFill>
                <a:prstDash val="solid"/>
                <a:round/>
              </a:ln>
            </p:spPr>
          </p:sp>
          <p:sp>
            <p:nvSpPr>
              <p:cNvPr name="TextBox 93" id="93"/>
              <p:cNvSpPr txBox="true"/>
              <p:nvPr/>
            </p:nvSpPr>
            <p:spPr>
              <a:xfrm>
                <a:off x="0" y="-104775"/>
                <a:ext cx="955408" cy="396340"/>
              </a:xfrm>
              <a:prstGeom prst="rect">
                <a:avLst/>
              </a:prstGeom>
            </p:spPr>
            <p:txBody>
              <a:bodyPr anchor="ctr" rtlCol="false" tIns="50800" lIns="50800" bIns="50800" rIns="50800"/>
              <a:lstStyle/>
              <a:p>
                <a:pPr algn="ctr">
                  <a:lnSpc>
                    <a:spcPts val="3655"/>
                  </a:lnSpc>
                </a:pPr>
                <a:r>
                  <a:rPr lang="en-US" sz="2610">
                    <a:solidFill>
                      <a:srgbClr val="231F20"/>
                    </a:solidFill>
                    <a:latin typeface="Kollektif"/>
                  </a:rPr>
                  <a:t>Nurfitriyana Sajim</a:t>
                </a:r>
              </a:p>
            </p:txBody>
          </p:sp>
        </p:grpSp>
        <p:grpSp>
          <p:nvGrpSpPr>
            <p:cNvPr name="Group 94" id="94"/>
            <p:cNvGrpSpPr/>
            <p:nvPr/>
          </p:nvGrpSpPr>
          <p:grpSpPr>
            <a:xfrm rot="0">
              <a:off x="0" y="0"/>
              <a:ext cx="1306909" cy="1293271"/>
              <a:chOff x="0" y="0"/>
              <a:chExt cx="294640" cy="291565"/>
            </a:xfrm>
          </p:grpSpPr>
          <p:sp>
            <p:nvSpPr>
              <p:cNvPr name="Freeform 95" id="95"/>
              <p:cNvSpPr/>
              <p:nvPr/>
            </p:nvSpPr>
            <p:spPr>
              <a:xfrm flipH="false" flipV="false" rot="0">
                <a:off x="0" y="0"/>
                <a:ext cx="294640" cy="291565"/>
              </a:xfrm>
              <a:custGeom>
                <a:avLst/>
                <a:gdLst/>
                <a:ahLst/>
                <a:cxnLst/>
                <a:rect r="r" b="b" t="t" l="l"/>
                <a:pathLst>
                  <a:path h="291565" w="294640">
                    <a:moveTo>
                      <a:pt x="145783" y="0"/>
                    </a:moveTo>
                    <a:lnTo>
                      <a:pt x="148857" y="0"/>
                    </a:lnTo>
                    <a:cubicBezTo>
                      <a:pt x="229371" y="0"/>
                      <a:pt x="294640" y="65269"/>
                      <a:pt x="294640" y="145783"/>
                    </a:cubicBezTo>
                    <a:lnTo>
                      <a:pt x="294640" y="145783"/>
                    </a:lnTo>
                    <a:cubicBezTo>
                      <a:pt x="294640" y="184447"/>
                      <a:pt x="279281" y="221527"/>
                      <a:pt x="251941" y="248867"/>
                    </a:cubicBezTo>
                    <a:cubicBezTo>
                      <a:pt x="224602" y="276206"/>
                      <a:pt x="187521" y="291565"/>
                      <a:pt x="148857" y="291565"/>
                    </a:cubicBezTo>
                    <a:lnTo>
                      <a:pt x="145783" y="291565"/>
                    </a:lnTo>
                    <a:cubicBezTo>
                      <a:pt x="107119" y="291565"/>
                      <a:pt x="70038" y="276206"/>
                      <a:pt x="42699" y="248867"/>
                    </a:cubicBezTo>
                    <a:cubicBezTo>
                      <a:pt x="15359" y="221527"/>
                      <a:pt x="0" y="184447"/>
                      <a:pt x="0" y="145783"/>
                    </a:cubicBezTo>
                    <a:lnTo>
                      <a:pt x="0" y="145783"/>
                    </a:lnTo>
                    <a:cubicBezTo>
                      <a:pt x="0" y="107119"/>
                      <a:pt x="15359" y="70038"/>
                      <a:pt x="42699" y="42699"/>
                    </a:cubicBezTo>
                    <a:cubicBezTo>
                      <a:pt x="70038" y="15359"/>
                      <a:pt x="107119" y="0"/>
                      <a:pt x="145783" y="0"/>
                    </a:cubicBezTo>
                    <a:close/>
                  </a:path>
                </a:pathLst>
              </a:custGeom>
              <a:solidFill>
                <a:srgbClr val="FFE397"/>
              </a:solidFill>
              <a:ln w="28575" cap="rnd">
                <a:solidFill>
                  <a:srgbClr val="231F20"/>
                </a:solidFill>
                <a:prstDash val="solid"/>
                <a:round/>
              </a:ln>
            </p:spPr>
          </p:sp>
          <p:sp>
            <p:nvSpPr>
              <p:cNvPr name="TextBox 96" id="96"/>
              <p:cNvSpPr txBox="true"/>
              <p:nvPr/>
            </p:nvSpPr>
            <p:spPr>
              <a:xfrm>
                <a:off x="0" y="-114300"/>
                <a:ext cx="294640" cy="405865"/>
              </a:xfrm>
              <a:prstGeom prst="rect">
                <a:avLst/>
              </a:prstGeom>
            </p:spPr>
            <p:txBody>
              <a:bodyPr anchor="ctr" rtlCol="false" tIns="50800" lIns="50800" bIns="50800" rIns="50800"/>
              <a:lstStyle/>
              <a:p>
                <a:pPr algn="ctr">
                  <a:lnSpc>
                    <a:spcPts val="3919"/>
                  </a:lnSpc>
                </a:pPr>
                <a:r>
                  <a:rPr lang="en-US" sz="2799">
                    <a:solidFill>
                      <a:srgbClr val="231F20"/>
                    </a:solidFill>
                    <a:latin typeface="Kollektif"/>
                  </a:rPr>
                  <a:t>03</a:t>
                </a:r>
              </a:p>
            </p:txBody>
          </p:sp>
        </p:gr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703508" y="5777018"/>
            <a:ext cx="21695015" cy="11040295"/>
            <a:chOff x="0" y="0"/>
            <a:chExt cx="1424432" cy="724874"/>
          </a:xfrm>
        </p:grpSpPr>
        <p:sp>
          <p:nvSpPr>
            <p:cNvPr name="Freeform 3" id="3"/>
            <p:cNvSpPr/>
            <p:nvPr/>
          </p:nvSpPr>
          <p:spPr>
            <a:xfrm flipH="false" flipV="false" rot="0">
              <a:off x="0" y="0"/>
              <a:ext cx="1424432" cy="724874"/>
            </a:xfrm>
            <a:custGeom>
              <a:avLst/>
              <a:gdLst/>
              <a:ahLst/>
              <a:cxnLst/>
              <a:rect r="r" b="b" t="t" l="l"/>
              <a:pathLst>
                <a:path h="724874" w="1424432">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A3DFBE"/>
            </a:solidFill>
            <a:ln w="28575" cap="sq">
              <a:solidFill>
                <a:srgbClr val="231F20"/>
              </a:solidFill>
              <a:prstDash val="solid"/>
              <a:miter/>
            </a:ln>
          </p:spPr>
        </p:sp>
        <p:sp>
          <p:nvSpPr>
            <p:cNvPr name="TextBox 4" id="4"/>
            <p:cNvSpPr txBox="true"/>
            <p:nvPr/>
          </p:nvSpPr>
          <p:spPr>
            <a:xfrm>
              <a:off x="133540" y="10807"/>
              <a:ext cx="1157351" cy="646110"/>
            </a:xfrm>
            <a:prstGeom prst="rect">
              <a:avLst/>
            </a:prstGeom>
          </p:spPr>
          <p:txBody>
            <a:bodyPr anchor="ctr" rtlCol="false" tIns="50800" lIns="50800" bIns="50800" rIns="50800"/>
            <a:lstStyle/>
            <a:p>
              <a:pPr algn="ctr">
                <a:lnSpc>
                  <a:spcPts val="3489"/>
                </a:lnSpc>
              </a:pPr>
            </a:p>
          </p:txBody>
        </p:sp>
      </p:grpSp>
      <p:grpSp>
        <p:nvGrpSpPr>
          <p:cNvPr name="Group 5" id="5"/>
          <p:cNvGrpSpPr/>
          <p:nvPr/>
        </p:nvGrpSpPr>
        <p:grpSpPr>
          <a:xfrm rot="0">
            <a:off x="2695453" y="1576330"/>
            <a:ext cx="12897094" cy="8239878"/>
            <a:chOff x="0" y="0"/>
            <a:chExt cx="3396765" cy="2170174"/>
          </a:xfrm>
        </p:grpSpPr>
        <p:sp>
          <p:nvSpPr>
            <p:cNvPr name="Freeform 6" id="6"/>
            <p:cNvSpPr/>
            <p:nvPr/>
          </p:nvSpPr>
          <p:spPr>
            <a:xfrm flipH="false" flipV="false" rot="0">
              <a:off x="0" y="0"/>
              <a:ext cx="3396766" cy="2170174"/>
            </a:xfrm>
            <a:custGeom>
              <a:avLst/>
              <a:gdLst/>
              <a:ahLst/>
              <a:cxnLst/>
              <a:rect r="r" b="b" t="t" l="l"/>
              <a:pathLst>
                <a:path h="2170174" w="3396766">
                  <a:moveTo>
                    <a:pt x="30614" y="0"/>
                  </a:moveTo>
                  <a:lnTo>
                    <a:pt x="3366151" y="0"/>
                  </a:lnTo>
                  <a:cubicBezTo>
                    <a:pt x="3374270" y="0"/>
                    <a:pt x="3382058" y="3225"/>
                    <a:pt x="3387799" y="8967"/>
                  </a:cubicBezTo>
                  <a:cubicBezTo>
                    <a:pt x="3393540" y="14708"/>
                    <a:pt x="3396766" y="22495"/>
                    <a:pt x="3396766" y="30614"/>
                  </a:cubicBezTo>
                  <a:lnTo>
                    <a:pt x="3396766" y="2139559"/>
                  </a:lnTo>
                  <a:cubicBezTo>
                    <a:pt x="3396766" y="2156467"/>
                    <a:pt x="3383059" y="2170174"/>
                    <a:pt x="3366151" y="2170174"/>
                  </a:cubicBezTo>
                  <a:lnTo>
                    <a:pt x="30614" y="2170174"/>
                  </a:lnTo>
                  <a:cubicBezTo>
                    <a:pt x="13707" y="2170174"/>
                    <a:pt x="0" y="2156467"/>
                    <a:pt x="0" y="2139559"/>
                  </a:cubicBezTo>
                  <a:lnTo>
                    <a:pt x="0" y="30614"/>
                  </a:lnTo>
                  <a:cubicBezTo>
                    <a:pt x="0" y="13707"/>
                    <a:pt x="13707" y="0"/>
                    <a:pt x="30614" y="0"/>
                  </a:cubicBezTo>
                  <a:close/>
                </a:path>
              </a:pathLst>
            </a:custGeom>
            <a:solidFill>
              <a:srgbClr val="FFFFFF"/>
            </a:solidFill>
            <a:ln w="28575" cap="rnd">
              <a:solidFill>
                <a:srgbClr val="231F20"/>
              </a:solidFill>
              <a:prstDash val="solid"/>
              <a:round/>
            </a:ln>
          </p:spPr>
        </p:sp>
        <p:sp>
          <p:nvSpPr>
            <p:cNvPr name="TextBox 7" id="7"/>
            <p:cNvSpPr txBox="true"/>
            <p:nvPr/>
          </p:nvSpPr>
          <p:spPr>
            <a:xfrm>
              <a:off x="0" y="-38100"/>
              <a:ext cx="3396765" cy="2208274"/>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707461">
            <a:off x="14875696" y="5332135"/>
            <a:ext cx="2092460" cy="3065644"/>
          </a:xfrm>
          <a:custGeom>
            <a:avLst/>
            <a:gdLst/>
            <a:ahLst/>
            <a:cxnLst/>
            <a:rect r="r" b="b" t="t" l="l"/>
            <a:pathLst>
              <a:path h="3065644" w="2092460">
                <a:moveTo>
                  <a:pt x="0" y="0"/>
                </a:moveTo>
                <a:lnTo>
                  <a:pt x="2092459" y="0"/>
                </a:lnTo>
                <a:lnTo>
                  <a:pt x="2092459" y="3065644"/>
                </a:lnTo>
                <a:lnTo>
                  <a:pt x="0" y="3065644"/>
                </a:lnTo>
                <a:lnTo>
                  <a:pt x="0" y="0"/>
                </a:lnTo>
                <a:close/>
              </a:path>
            </a:pathLst>
          </a:custGeom>
          <a:blipFill>
            <a:blip r:embed="rId2">
              <a:extLst>
                <a:ext uri="{96DAC541-7B7A-43D3-8B79-37D633B846F1}">
                  <asvg:svgBlip xmlns:asvg="http://schemas.microsoft.com/office/drawing/2016/SVG/main" r:embed="rId3"/>
                </a:ext>
              </a:extLst>
            </a:blip>
            <a:stretch>
              <a:fillRect l="-507910" t="-102500" r="0" b="-178197"/>
            </a:stretch>
          </a:blipFill>
        </p:spPr>
      </p:sp>
      <p:sp>
        <p:nvSpPr>
          <p:cNvPr name="Freeform 9" id="9"/>
          <p:cNvSpPr/>
          <p:nvPr/>
        </p:nvSpPr>
        <p:spPr>
          <a:xfrm flipH="false" flipV="false" rot="4263341">
            <a:off x="16694020" y="3068126"/>
            <a:ext cx="742193" cy="1369149"/>
          </a:xfrm>
          <a:custGeom>
            <a:avLst/>
            <a:gdLst/>
            <a:ahLst/>
            <a:cxnLst/>
            <a:rect r="r" b="b" t="t" l="l"/>
            <a:pathLst>
              <a:path h="1369149" w="742193">
                <a:moveTo>
                  <a:pt x="0" y="0"/>
                </a:moveTo>
                <a:lnTo>
                  <a:pt x="742193" y="0"/>
                </a:lnTo>
                <a:lnTo>
                  <a:pt x="742193" y="1369150"/>
                </a:lnTo>
                <a:lnTo>
                  <a:pt x="0" y="1369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4945358" y="630644"/>
            <a:ext cx="8397285" cy="2084542"/>
            <a:chOff x="0" y="0"/>
            <a:chExt cx="2211631" cy="549015"/>
          </a:xfrm>
        </p:grpSpPr>
        <p:sp>
          <p:nvSpPr>
            <p:cNvPr name="Freeform 11" id="11"/>
            <p:cNvSpPr/>
            <p:nvPr/>
          </p:nvSpPr>
          <p:spPr>
            <a:xfrm flipH="false" flipV="false" rot="0">
              <a:off x="0" y="0"/>
              <a:ext cx="2211631" cy="549015"/>
            </a:xfrm>
            <a:custGeom>
              <a:avLst/>
              <a:gdLst/>
              <a:ahLst/>
              <a:cxnLst/>
              <a:rect r="r" b="b" t="t" l="l"/>
              <a:pathLst>
                <a:path h="549015" w="2211631">
                  <a:moveTo>
                    <a:pt x="47020" y="0"/>
                  </a:moveTo>
                  <a:lnTo>
                    <a:pt x="2164611" y="0"/>
                  </a:lnTo>
                  <a:cubicBezTo>
                    <a:pt x="2190579" y="0"/>
                    <a:pt x="2211631" y="21051"/>
                    <a:pt x="2211631" y="47020"/>
                  </a:cubicBezTo>
                  <a:lnTo>
                    <a:pt x="2211631" y="501995"/>
                  </a:lnTo>
                  <a:cubicBezTo>
                    <a:pt x="2211631" y="527964"/>
                    <a:pt x="2190579" y="549015"/>
                    <a:pt x="2164611" y="549015"/>
                  </a:cubicBezTo>
                  <a:lnTo>
                    <a:pt x="47020" y="549015"/>
                  </a:lnTo>
                  <a:cubicBezTo>
                    <a:pt x="21051" y="549015"/>
                    <a:pt x="0" y="527964"/>
                    <a:pt x="0" y="501995"/>
                  </a:cubicBezTo>
                  <a:lnTo>
                    <a:pt x="0" y="47020"/>
                  </a:lnTo>
                  <a:cubicBezTo>
                    <a:pt x="0" y="21051"/>
                    <a:pt x="21051" y="0"/>
                    <a:pt x="47020" y="0"/>
                  </a:cubicBezTo>
                  <a:close/>
                </a:path>
              </a:pathLst>
            </a:custGeom>
            <a:solidFill>
              <a:srgbClr val="FFE397"/>
            </a:solidFill>
            <a:ln w="28575" cap="rnd">
              <a:solidFill>
                <a:srgbClr val="231F20"/>
              </a:solidFill>
              <a:prstDash val="solid"/>
              <a:round/>
            </a:ln>
          </p:spPr>
        </p:sp>
        <p:sp>
          <p:nvSpPr>
            <p:cNvPr name="TextBox 12" id="12"/>
            <p:cNvSpPr txBox="true"/>
            <p:nvPr/>
          </p:nvSpPr>
          <p:spPr>
            <a:xfrm>
              <a:off x="0" y="-38100"/>
              <a:ext cx="2211631" cy="5871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3703449" y="3313746"/>
            <a:ext cx="5320824" cy="1697443"/>
            <a:chOff x="0" y="0"/>
            <a:chExt cx="1401369" cy="447063"/>
          </a:xfrm>
        </p:grpSpPr>
        <p:sp>
          <p:nvSpPr>
            <p:cNvPr name="Freeform 14" id="14"/>
            <p:cNvSpPr/>
            <p:nvPr/>
          </p:nvSpPr>
          <p:spPr>
            <a:xfrm flipH="false" flipV="false" rot="0">
              <a:off x="0" y="0"/>
              <a:ext cx="1401369" cy="447063"/>
            </a:xfrm>
            <a:custGeom>
              <a:avLst/>
              <a:gdLst/>
              <a:ahLst/>
              <a:cxnLst/>
              <a:rect r="r" b="b" t="t" l="l"/>
              <a:pathLst>
                <a:path h="447063" w="1401369">
                  <a:moveTo>
                    <a:pt x="43651" y="0"/>
                  </a:moveTo>
                  <a:lnTo>
                    <a:pt x="1357719" y="0"/>
                  </a:lnTo>
                  <a:cubicBezTo>
                    <a:pt x="1369296" y="0"/>
                    <a:pt x="1380398" y="4599"/>
                    <a:pt x="1388584" y="12785"/>
                  </a:cubicBezTo>
                  <a:cubicBezTo>
                    <a:pt x="1396771" y="20971"/>
                    <a:pt x="1401369" y="32074"/>
                    <a:pt x="1401369" y="43651"/>
                  </a:cubicBezTo>
                  <a:lnTo>
                    <a:pt x="1401369" y="403412"/>
                  </a:lnTo>
                  <a:cubicBezTo>
                    <a:pt x="1401369" y="414989"/>
                    <a:pt x="1396771" y="426092"/>
                    <a:pt x="1388584" y="434278"/>
                  </a:cubicBezTo>
                  <a:cubicBezTo>
                    <a:pt x="1380398" y="442464"/>
                    <a:pt x="1369296" y="447063"/>
                    <a:pt x="1357719" y="447063"/>
                  </a:cubicBezTo>
                  <a:lnTo>
                    <a:pt x="43651" y="447063"/>
                  </a:lnTo>
                  <a:cubicBezTo>
                    <a:pt x="32074" y="447063"/>
                    <a:pt x="20971" y="442464"/>
                    <a:pt x="12785" y="434278"/>
                  </a:cubicBezTo>
                  <a:cubicBezTo>
                    <a:pt x="4599" y="426092"/>
                    <a:pt x="0" y="414989"/>
                    <a:pt x="0" y="403412"/>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15" id="15"/>
            <p:cNvSpPr txBox="true"/>
            <p:nvPr/>
          </p:nvSpPr>
          <p:spPr>
            <a:xfrm>
              <a:off x="0" y="-114300"/>
              <a:ext cx="1401369" cy="5613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1. Spesifikasi tool</a:t>
              </a:r>
            </a:p>
          </p:txBody>
        </p:sp>
      </p:grpSp>
      <p:grpSp>
        <p:nvGrpSpPr>
          <p:cNvPr name="Group 16" id="16"/>
          <p:cNvGrpSpPr/>
          <p:nvPr/>
        </p:nvGrpSpPr>
        <p:grpSpPr>
          <a:xfrm rot="0">
            <a:off x="9263726" y="3313746"/>
            <a:ext cx="5320824" cy="1697443"/>
            <a:chOff x="0" y="0"/>
            <a:chExt cx="1401369" cy="447063"/>
          </a:xfrm>
        </p:grpSpPr>
        <p:sp>
          <p:nvSpPr>
            <p:cNvPr name="Freeform 17" id="17"/>
            <p:cNvSpPr/>
            <p:nvPr/>
          </p:nvSpPr>
          <p:spPr>
            <a:xfrm flipH="false" flipV="false" rot="0">
              <a:off x="0" y="0"/>
              <a:ext cx="1401369" cy="447063"/>
            </a:xfrm>
            <a:custGeom>
              <a:avLst/>
              <a:gdLst/>
              <a:ahLst/>
              <a:cxnLst/>
              <a:rect r="r" b="b" t="t" l="l"/>
              <a:pathLst>
                <a:path h="447063" w="1401369">
                  <a:moveTo>
                    <a:pt x="43651" y="0"/>
                  </a:moveTo>
                  <a:lnTo>
                    <a:pt x="1357719" y="0"/>
                  </a:lnTo>
                  <a:cubicBezTo>
                    <a:pt x="1369296" y="0"/>
                    <a:pt x="1380398" y="4599"/>
                    <a:pt x="1388584" y="12785"/>
                  </a:cubicBezTo>
                  <a:cubicBezTo>
                    <a:pt x="1396771" y="20971"/>
                    <a:pt x="1401369" y="32074"/>
                    <a:pt x="1401369" y="43651"/>
                  </a:cubicBezTo>
                  <a:lnTo>
                    <a:pt x="1401369" y="403412"/>
                  </a:lnTo>
                  <a:cubicBezTo>
                    <a:pt x="1401369" y="414989"/>
                    <a:pt x="1396771" y="426092"/>
                    <a:pt x="1388584" y="434278"/>
                  </a:cubicBezTo>
                  <a:cubicBezTo>
                    <a:pt x="1380398" y="442464"/>
                    <a:pt x="1369296" y="447063"/>
                    <a:pt x="1357719" y="447063"/>
                  </a:cubicBezTo>
                  <a:lnTo>
                    <a:pt x="43651" y="447063"/>
                  </a:lnTo>
                  <a:cubicBezTo>
                    <a:pt x="32074" y="447063"/>
                    <a:pt x="20971" y="442464"/>
                    <a:pt x="12785" y="434278"/>
                  </a:cubicBezTo>
                  <a:cubicBezTo>
                    <a:pt x="4599" y="426092"/>
                    <a:pt x="0" y="414989"/>
                    <a:pt x="0" y="403412"/>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18" id="18"/>
            <p:cNvSpPr txBox="true"/>
            <p:nvPr/>
          </p:nvSpPr>
          <p:spPr>
            <a:xfrm>
              <a:off x="0" y="-114300"/>
              <a:ext cx="1401369" cy="5613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2. Gambaran umum Project yang akan diimplementasikan</a:t>
              </a:r>
            </a:p>
          </p:txBody>
        </p:sp>
      </p:grpSp>
      <p:grpSp>
        <p:nvGrpSpPr>
          <p:cNvPr name="Group 19" id="19"/>
          <p:cNvGrpSpPr/>
          <p:nvPr/>
        </p:nvGrpSpPr>
        <p:grpSpPr>
          <a:xfrm rot="0">
            <a:off x="3703449" y="5333528"/>
            <a:ext cx="5320824" cy="1709974"/>
            <a:chOff x="0" y="0"/>
            <a:chExt cx="1401369" cy="450363"/>
          </a:xfrm>
        </p:grpSpPr>
        <p:sp>
          <p:nvSpPr>
            <p:cNvPr name="Freeform 20" id="20"/>
            <p:cNvSpPr/>
            <p:nvPr/>
          </p:nvSpPr>
          <p:spPr>
            <a:xfrm flipH="false" flipV="false" rot="0">
              <a:off x="0" y="0"/>
              <a:ext cx="1401369" cy="450363"/>
            </a:xfrm>
            <a:custGeom>
              <a:avLst/>
              <a:gdLst/>
              <a:ahLst/>
              <a:cxnLst/>
              <a:rect r="r" b="b" t="t" l="l"/>
              <a:pathLst>
                <a:path h="450363" w="1401369">
                  <a:moveTo>
                    <a:pt x="43651" y="0"/>
                  </a:moveTo>
                  <a:lnTo>
                    <a:pt x="1357719" y="0"/>
                  </a:lnTo>
                  <a:cubicBezTo>
                    <a:pt x="1369296" y="0"/>
                    <a:pt x="1380398" y="4599"/>
                    <a:pt x="1388584" y="12785"/>
                  </a:cubicBezTo>
                  <a:cubicBezTo>
                    <a:pt x="1396771" y="20971"/>
                    <a:pt x="1401369" y="32074"/>
                    <a:pt x="1401369" y="43651"/>
                  </a:cubicBezTo>
                  <a:lnTo>
                    <a:pt x="1401369" y="406713"/>
                  </a:lnTo>
                  <a:cubicBezTo>
                    <a:pt x="1401369" y="418290"/>
                    <a:pt x="1396771" y="429392"/>
                    <a:pt x="1388584" y="437578"/>
                  </a:cubicBezTo>
                  <a:cubicBezTo>
                    <a:pt x="1380398" y="445765"/>
                    <a:pt x="1369296" y="450363"/>
                    <a:pt x="1357719" y="450363"/>
                  </a:cubicBezTo>
                  <a:lnTo>
                    <a:pt x="43651" y="450363"/>
                  </a:lnTo>
                  <a:cubicBezTo>
                    <a:pt x="32074" y="450363"/>
                    <a:pt x="20971" y="445765"/>
                    <a:pt x="12785" y="437578"/>
                  </a:cubicBezTo>
                  <a:cubicBezTo>
                    <a:pt x="4599" y="429392"/>
                    <a:pt x="0" y="418290"/>
                    <a:pt x="0" y="406713"/>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21" id="21"/>
            <p:cNvSpPr txBox="true"/>
            <p:nvPr/>
          </p:nvSpPr>
          <p:spPr>
            <a:xfrm>
              <a:off x="0" y="-114300"/>
              <a:ext cx="1401369" cy="5646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3. Tahapan implementasi</a:t>
              </a:r>
            </a:p>
          </p:txBody>
        </p:sp>
      </p:grpSp>
      <p:grpSp>
        <p:nvGrpSpPr>
          <p:cNvPr name="Group 22" id="22"/>
          <p:cNvGrpSpPr/>
          <p:nvPr/>
        </p:nvGrpSpPr>
        <p:grpSpPr>
          <a:xfrm rot="0">
            <a:off x="9263726" y="5333528"/>
            <a:ext cx="5320824" cy="1709974"/>
            <a:chOff x="0" y="0"/>
            <a:chExt cx="1401369" cy="450363"/>
          </a:xfrm>
        </p:grpSpPr>
        <p:sp>
          <p:nvSpPr>
            <p:cNvPr name="Freeform 23" id="23"/>
            <p:cNvSpPr/>
            <p:nvPr/>
          </p:nvSpPr>
          <p:spPr>
            <a:xfrm flipH="false" flipV="false" rot="0">
              <a:off x="0" y="0"/>
              <a:ext cx="1401369" cy="450363"/>
            </a:xfrm>
            <a:custGeom>
              <a:avLst/>
              <a:gdLst/>
              <a:ahLst/>
              <a:cxnLst/>
              <a:rect r="r" b="b" t="t" l="l"/>
              <a:pathLst>
                <a:path h="450363" w="1401369">
                  <a:moveTo>
                    <a:pt x="43651" y="0"/>
                  </a:moveTo>
                  <a:lnTo>
                    <a:pt x="1357719" y="0"/>
                  </a:lnTo>
                  <a:cubicBezTo>
                    <a:pt x="1369296" y="0"/>
                    <a:pt x="1380398" y="4599"/>
                    <a:pt x="1388584" y="12785"/>
                  </a:cubicBezTo>
                  <a:cubicBezTo>
                    <a:pt x="1396771" y="20971"/>
                    <a:pt x="1401369" y="32074"/>
                    <a:pt x="1401369" y="43651"/>
                  </a:cubicBezTo>
                  <a:lnTo>
                    <a:pt x="1401369" y="406713"/>
                  </a:lnTo>
                  <a:cubicBezTo>
                    <a:pt x="1401369" y="418290"/>
                    <a:pt x="1396771" y="429392"/>
                    <a:pt x="1388584" y="437578"/>
                  </a:cubicBezTo>
                  <a:cubicBezTo>
                    <a:pt x="1380398" y="445765"/>
                    <a:pt x="1369296" y="450363"/>
                    <a:pt x="1357719" y="450363"/>
                  </a:cubicBezTo>
                  <a:lnTo>
                    <a:pt x="43651" y="450363"/>
                  </a:lnTo>
                  <a:cubicBezTo>
                    <a:pt x="32074" y="450363"/>
                    <a:pt x="20971" y="445765"/>
                    <a:pt x="12785" y="437578"/>
                  </a:cubicBezTo>
                  <a:cubicBezTo>
                    <a:pt x="4599" y="429392"/>
                    <a:pt x="0" y="418290"/>
                    <a:pt x="0" y="406713"/>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24" id="24"/>
            <p:cNvSpPr txBox="true"/>
            <p:nvPr/>
          </p:nvSpPr>
          <p:spPr>
            <a:xfrm>
              <a:off x="0" y="-114300"/>
              <a:ext cx="1401369" cy="5646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4. Fitur yang terdapat pada project</a:t>
              </a:r>
            </a:p>
          </p:txBody>
        </p:sp>
      </p:grpSp>
      <p:sp>
        <p:nvSpPr>
          <p:cNvPr name="Freeform 25" id="25"/>
          <p:cNvSpPr/>
          <p:nvPr/>
        </p:nvSpPr>
        <p:spPr>
          <a:xfrm flipH="true" flipV="false" rot="-4161082">
            <a:off x="657604" y="5220687"/>
            <a:ext cx="742193" cy="1369149"/>
          </a:xfrm>
          <a:custGeom>
            <a:avLst/>
            <a:gdLst/>
            <a:ahLst/>
            <a:cxnLst/>
            <a:rect r="r" b="b" t="t" l="l"/>
            <a:pathLst>
              <a:path h="1369149" w="742193">
                <a:moveTo>
                  <a:pt x="742192" y="0"/>
                </a:moveTo>
                <a:lnTo>
                  <a:pt x="0" y="0"/>
                </a:lnTo>
                <a:lnTo>
                  <a:pt x="0" y="1369149"/>
                </a:lnTo>
                <a:lnTo>
                  <a:pt x="742192" y="1369149"/>
                </a:lnTo>
                <a:lnTo>
                  <a:pt x="74219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5860339" y="1028700"/>
            <a:ext cx="1204778" cy="1104391"/>
          </a:xfrm>
          <a:custGeom>
            <a:avLst/>
            <a:gdLst/>
            <a:ahLst/>
            <a:cxnLst/>
            <a:rect r="r" b="b" t="t" l="l"/>
            <a:pathLst>
              <a:path h="1104391" w="1204778">
                <a:moveTo>
                  <a:pt x="0" y="0"/>
                </a:moveTo>
                <a:lnTo>
                  <a:pt x="1204777" y="0"/>
                </a:lnTo>
                <a:lnTo>
                  <a:pt x="1204777" y="1104391"/>
                </a:lnTo>
                <a:lnTo>
                  <a:pt x="0" y="1104391"/>
                </a:lnTo>
                <a:lnTo>
                  <a:pt x="0" y="0"/>
                </a:lnTo>
                <a:close/>
              </a:path>
            </a:pathLst>
          </a:custGeom>
          <a:blipFill>
            <a:blip r:embed="rId8">
              <a:extLst>
                <a:ext uri="{96DAC541-7B7A-43D3-8B79-37D633B846F1}">
                  <asvg:svgBlip xmlns:asvg="http://schemas.microsoft.com/office/drawing/2016/SVG/main" r:embed="rId9"/>
                </a:ext>
              </a:extLst>
            </a:blip>
            <a:stretch>
              <a:fillRect l="-195444" t="0" r="-350902" b="-380348"/>
            </a:stretch>
          </a:blipFill>
        </p:spPr>
      </p:sp>
      <p:sp>
        <p:nvSpPr>
          <p:cNvPr name="Freeform 27" id="27"/>
          <p:cNvSpPr/>
          <p:nvPr/>
        </p:nvSpPr>
        <p:spPr>
          <a:xfrm flipH="false" flipV="false" rot="0">
            <a:off x="1245959" y="3180200"/>
            <a:ext cx="1034865" cy="1145743"/>
          </a:xfrm>
          <a:custGeom>
            <a:avLst/>
            <a:gdLst/>
            <a:ahLst/>
            <a:cxnLst/>
            <a:rect r="r" b="b" t="t" l="l"/>
            <a:pathLst>
              <a:path h="1145743" w="1034865">
                <a:moveTo>
                  <a:pt x="0" y="0"/>
                </a:moveTo>
                <a:lnTo>
                  <a:pt x="1034865" y="0"/>
                </a:lnTo>
                <a:lnTo>
                  <a:pt x="1034865" y="1145743"/>
                </a:lnTo>
                <a:lnTo>
                  <a:pt x="0" y="1145743"/>
                </a:lnTo>
                <a:lnTo>
                  <a:pt x="0" y="0"/>
                </a:lnTo>
                <a:close/>
              </a:path>
            </a:pathLst>
          </a:custGeom>
          <a:blipFill>
            <a:blip r:embed="rId10">
              <a:extLst>
                <a:ext uri="{96DAC541-7B7A-43D3-8B79-37D633B846F1}">
                  <asvg:svgBlip xmlns:asvg="http://schemas.microsoft.com/office/drawing/2016/SVG/main" r:embed="rId11"/>
                </a:ext>
              </a:extLst>
            </a:blip>
            <a:stretch>
              <a:fillRect l="-302707" t="-69356" r="-28898" b="-189782"/>
            </a:stretch>
          </a:blipFill>
        </p:spPr>
      </p:sp>
      <p:sp>
        <p:nvSpPr>
          <p:cNvPr name="Freeform 28" id="28"/>
          <p:cNvSpPr/>
          <p:nvPr/>
        </p:nvSpPr>
        <p:spPr>
          <a:xfrm flipH="false" flipV="false" rot="0">
            <a:off x="1028700" y="1028700"/>
            <a:ext cx="2504248" cy="2121815"/>
          </a:xfrm>
          <a:custGeom>
            <a:avLst/>
            <a:gdLst/>
            <a:ahLst/>
            <a:cxnLst/>
            <a:rect r="r" b="b" t="t" l="l"/>
            <a:pathLst>
              <a:path h="2121815" w="2504248">
                <a:moveTo>
                  <a:pt x="0" y="0"/>
                </a:moveTo>
                <a:lnTo>
                  <a:pt x="2504248" y="0"/>
                </a:lnTo>
                <a:lnTo>
                  <a:pt x="2504248" y="2121815"/>
                </a:lnTo>
                <a:lnTo>
                  <a:pt x="0" y="2121815"/>
                </a:lnTo>
                <a:lnTo>
                  <a:pt x="0" y="0"/>
                </a:lnTo>
                <a:close/>
              </a:path>
            </a:pathLst>
          </a:custGeom>
          <a:blipFill>
            <a:blip r:embed="rId12">
              <a:extLst>
                <a:ext uri="{96DAC541-7B7A-43D3-8B79-37D633B846F1}">
                  <asvg:svgBlip xmlns:asvg="http://schemas.microsoft.com/office/drawing/2016/SVG/main" r:embed="rId13"/>
                </a:ext>
              </a:extLst>
            </a:blip>
            <a:stretch>
              <a:fillRect l="0" t="-232761" r="-499472" b="-229128"/>
            </a:stretch>
          </a:blipFill>
        </p:spPr>
      </p:sp>
      <p:sp>
        <p:nvSpPr>
          <p:cNvPr name="TextBox 29" id="29"/>
          <p:cNvSpPr txBox="true"/>
          <p:nvPr/>
        </p:nvSpPr>
        <p:spPr>
          <a:xfrm rot="0">
            <a:off x="5891414" y="1209414"/>
            <a:ext cx="6265719" cy="1069876"/>
          </a:xfrm>
          <a:prstGeom prst="rect">
            <a:avLst/>
          </a:prstGeom>
        </p:spPr>
        <p:txBody>
          <a:bodyPr anchor="t" rtlCol="false" tIns="0" lIns="0" bIns="0" rIns="0">
            <a:spAutoFit/>
          </a:bodyPr>
          <a:lstStyle/>
          <a:p>
            <a:pPr algn="ctr">
              <a:lnSpc>
                <a:spcPts val="8000"/>
              </a:lnSpc>
            </a:pPr>
            <a:r>
              <a:rPr lang="en-US" sz="8000">
                <a:solidFill>
                  <a:srgbClr val="231F20"/>
                </a:solidFill>
                <a:latin typeface="Londrina Solid"/>
              </a:rPr>
              <a:t>ISI PROJECT</a:t>
            </a:r>
          </a:p>
        </p:txBody>
      </p:sp>
      <p:grpSp>
        <p:nvGrpSpPr>
          <p:cNvPr name="Group 30" id="30"/>
          <p:cNvGrpSpPr/>
          <p:nvPr/>
        </p:nvGrpSpPr>
        <p:grpSpPr>
          <a:xfrm rot="0">
            <a:off x="3703449" y="7367351"/>
            <a:ext cx="5320824" cy="1709974"/>
            <a:chOff x="0" y="0"/>
            <a:chExt cx="1401369" cy="450363"/>
          </a:xfrm>
        </p:grpSpPr>
        <p:sp>
          <p:nvSpPr>
            <p:cNvPr name="Freeform 31" id="31"/>
            <p:cNvSpPr/>
            <p:nvPr/>
          </p:nvSpPr>
          <p:spPr>
            <a:xfrm flipH="false" flipV="false" rot="0">
              <a:off x="0" y="0"/>
              <a:ext cx="1401369" cy="450363"/>
            </a:xfrm>
            <a:custGeom>
              <a:avLst/>
              <a:gdLst/>
              <a:ahLst/>
              <a:cxnLst/>
              <a:rect r="r" b="b" t="t" l="l"/>
              <a:pathLst>
                <a:path h="450363" w="1401369">
                  <a:moveTo>
                    <a:pt x="43651" y="0"/>
                  </a:moveTo>
                  <a:lnTo>
                    <a:pt x="1357719" y="0"/>
                  </a:lnTo>
                  <a:cubicBezTo>
                    <a:pt x="1369296" y="0"/>
                    <a:pt x="1380398" y="4599"/>
                    <a:pt x="1388584" y="12785"/>
                  </a:cubicBezTo>
                  <a:cubicBezTo>
                    <a:pt x="1396771" y="20971"/>
                    <a:pt x="1401369" y="32074"/>
                    <a:pt x="1401369" y="43651"/>
                  </a:cubicBezTo>
                  <a:lnTo>
                    <a:pt x="1401369" y="406713"/>
                  </a:lnTo>
                  <a:cubicBezTo>
                    <a:pt x="1401369" y="418290"/>
                    <a:pt x="1396771" y="429392"/>
                    <a:pt x="1388584" y="437578"/>
                  </a:cubicBezTo>
                  <a:cubicBezTo>
                    <a:pt x="1380398" y="445765"/>
                    <a:pt x="1369296" y="450363"/>
                    <a:pt x="1357719" y="450363"/>
                  </a:cubicBezTo>
                  <a:lnTo>
                    <a:pt x="43651" y="450363"/>
                  </a:lnTo>
                  <a:cubicBezTo>
                    <a:pt x="32074" y="450363"/>
                    <a:pt x="20971" y="445765"/>
                    <a:pt x="12785" y="437578"/>
                  </a:cubicBezTo>
                  <a:cubicBezTo>
                    <a:pt x="4599" y="429392"/>
                    <a:pt x="0" y="418290"/>
                    <a:pt x="0" y="406713"/>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32" id="32"/>
            <p:cNvSpPr txBox="true"/>
            <p:nvPr/>
          </p:nvSpPr>
          <p:spPr>
            <a:xfrm>
              <a:off x="0" y="-114300"/>
              <a:ext cx="1401369" cy="5646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5. Improvisasi yang dilakukan</a:t>
              </a:r>
            </a:p>
          </p:txBody>
        </p:sp>
      </p:grpSp>
      <p:grpSp>
        <p:nvGrpSpPr>
          <p:cNvPr name="Group 33" id="33"/>
          <p:cNvGrpSpPr/>
          <p:nvPr/>
        </p:nvGrpSpPr>
        <p:grpSpPr>
          <a:xfrm rot="0">
            <a:off x="9263726" y="7367351"/>
            <a:ext cx="5320824" cy="1709974"/>
            <a:chOff x="0" y="0"/>
            <a:chExt cx="1401369" cy="450363"/>
          </a:xfrm>
        </p:grpSpPr>
        <p:sp>
          <p:nvSpPr>
            <p:cNvPr name="Freeform 34" id="34"/>
            <p:cNvSpPr/>
            <p:nvPr/>
          </p:nvSpPr>
          <p:spPr>
            <a:xfrm flipH="false" flipV="false" rot="0">
              <a:off x="0" y="0"/>
              <a:ext cx="1401369" cy="450363"/>
            </a:xfrm>
            <a:custGeom>
              <a:avLst/>
              <a:gdLst/>
              <a:ahLst/>
              <a:cxnLst/>
              <a:rect r="r" b="b" t="t" l="l"/>
              <a:pathLst>
                <a:path h="450363" w="1401369">
                  <a:moveTo>
                    <a:pt x="43651" y="0"/>
                  </a:moveTo>
                  <a:lnTo>
                    <a:pt x="1357719" y="0"/>
                  </a:lnTo>
                  <a:cubicBezTo>
                    <a:pt x="1369296" y="0"/>
                    <a:pt x="1380398" y="4599"/>
                    <a:pt x="1388584" y="12785"/>
                  </a:cubicBezTo>
                  <a:cubicBezTo>
                    <a:pt x="1396771" y="20971"/>
                    <a:pt x="1401369" y="32074"/>
                    <a:pt x="1401369" y="43651"/>
                  </a:cubicBezTo>
                  <a:lnTo>
                    <a:pt x="1401369" y="406713"/>
                  </a:lnTo>
                  <a:cubicBezTo>
                    <a:pt x="1401369" y="418290"/>
                    <a:pt x="1396771" y="429392"/>
                    <a:pt x="1388584" y="437578"/>
                  </a:cubicBezTo>
                  <a:cubicBezTo>
                    <a:pt x="1380398" y="445765"/>
                    <a:pt x="1369296" y="450363"/>
                    <a:pt x="1357719" y="450363"/>
                  </a:cubicBezTo>
                  <a:lnTo>
                    <a:pt x="43651" y="450363"/>
                  </a:lnTo>
                  <a:cubicBezTo>
                    <a:pt x="32074" y="450363"/>
                    <a:pt x="20971" y="445765"/>
                    <a:pt x="12785" y="437578"/>
                  </a:cubicBezTo>
                  <a:cubicBezTo>
                    <a:pt x="4599" y="429392"/>
                    <a:pt x="0" y="418290"/>
                    <a:pt x="0" y="406713"/>
                  </a:cubicBezTo>
                  <a:lnTo>
                    <a:pt x="0" y="43651"/>
                  </a:lnTo>
                  <a:cubicBezTo>
                    <a:pt x="0" y="32074"/>
                    <a:pt x="4599" y="20971"/>
                    <a:pt x="12785" y="12785"/>
                  </a:cubicBezTo>
                  <a:cubicBezTo>
                    <a:pt x="20971" y="4599"/>
                    <a:pt x="32074" y="0"/>
                    <a:pt x="43651" y="0"/>
                  </a:cubicBezTo>
                  <a:close/>
                </a:path>
              </a:pathLst>
            </a:custGeom>
            <a:solidFill>
              <a:srgbClr val="FFE397"/>
            </a:solidFill>
            <a:ln w="28575" cap="rnd">
              <a:solidFill>
                <a:srgbClr val="231F20"/>
              </a:solidFill>
              <a:prstDash val="solid"/>
              <a:round/>
            </a:ln>
          </p:spPr>
        </p:sp>
        <p:sp>
          <p:nvSpPr>
            <p:cNvPr name="TextBox 35" id="35"/>
            <p:cNvSpPr txBox="true"/>
            <p:nvPr/>
          </p:nvSpPr>
          <p:spPr>
            <a:xfrm>
              <a:off x="0" y="-114300"/>
              <a:ext cx="1401369" cy="564663"/>
            </a:xfrm>
            <a:prstGeom prst="rect">
              <a:avLst/>
            </a:prstGeom>
          </p:spPr>
          <p:txBody>
            <a:bodyPr anchor="ctr" rtlCol="false" tIns="50800" lIns="50800" bIns="50800" rIns="50800"/>
            <a:lstStyle/>
            <a:p>
              <a:pPr algn="ctr">
                <a:lnSpc>
                  <a:spcPts val="3919"/>
                </a:lnSpc>
              </a:pPr>
              <a:r>
                <a:rPr lang="en-US" sz="2799">
                  <a:solidFill>
                    <a:srgbClr val="231F20"/>
                  </a:solidFill>
                  <a:latin typeface="Kollektif Bold"/>
                </a:rPr>
                <a:t>6. Kesimpulan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54314" y="9246156"/>
            <a:ext cx="18678839" cy="1211190"/>
            <a:chOff x="0" y="0"/>
            <a:chExt cx="4919530" cy="318996"/>
          </a:xfrm>
        </p:grpSpPr>
        <p:sp>
          <p:nvSpPr>
            <p:cNvPr name="Freeform 3" id="3"/>
            <p:cNvSpPr/>
            <p:nvPr/>
          </p:nvSpPr>
          <p:spPr>
            <a:xfrm flipH="false" flipV="false" rot="0">
              <a:off x="0" y="0"/>
              <a:ext cx="4919530" cy="318996"/>
            </a:xfrm>
            <a:custGeom>
              <a:avLst/>
              <a:gdLst/>
              <a:ahLst/>
              <a:cxnLst/>
              <a:rect r="r" b="b" t="t" l="l"/>
              <a:pathLst>
                <a:path h="318996" w="4919530">
                  <a:moveTo>
                    <a:pt x="0" y="0"/>
                  </a:moveTo>
                  <a:lnTo>
                    <a:pt x="4919530" y="0"/>
                  </a:lnTo>
                  <a:lnTo>
                    <a:pt x="4919530" y="318996"/>
                  </a:lnTo>
                  <a:lnTo>
                    <a:pt x="0" y="318996"/>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35709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40844"/>
            <a:ext cx="16230600" cy="8205312"/>
            <a:chOff x="0" y="0"/>
            <a:chExt cx="21640800" cy="10940416"/>
          </a:xfrm>
        </p:grpSpPr>
        <p:sp>
          <p:nvSpPr>
            <p:cNvPr name="Freeform 6" id="6"/>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720911" y="1711460"/>
            <a:ext cx="15220252" cy="6611788"/>
            <a:chOff x="0" y="0"/>
            <a:chExt cx="2392088" cy="1039141"/>
          </a:xfrm>
        </p:grpSpPr>
        <p:sp>
          <p:nvSpPr>
            <p:cNvPr name="Freeform 9" id="9"/>
            <p:cNvSpPr/>
            <p:nvPr/>
          </p:nvSpPr>
          <p:spPr>
            <a:xfrm flipH="false" flipV="false" rot="0">
              <a:off x="0" y="0"/>
              <a:ext cx="2392088" cy="1039141"/>
            </a:xfrm>
            <a:custGeom>
              <a:avLst/>
              <a:gdLst/>
              <a:ahLst/>
              <a:cxnLst/>
              <a:rect r="r" b="b" t="t" l="l"/>
              <a:pathLst>
                <a:path h="1039141" w="2392088">
                  <a:moveTo>
                    <a:pt x="25942" y="0"/>
                  </a:moveTo>
                  <a:lnTo>
                    <a:pt x="2366146" y="0"/>
                  </a:lnTo>
                  <a:cubicBezTo>
                    <a:pt x="2380474" y="0"/>
                    <a:pt x="2392088" y="11614"/>
                    <a:pt x="2392088" y="25942"/>
                  </a:cubicBezTo>
                  <a:lnTo>
                    <a:pt x="2392088" y="1013199"/>
                  </a:lnTo>
                  <a:cubicBezTo>
                    <a:pt x="2392088" y="1027526"/>
                    <a:pt x="2380474" y="1039141"/>
                    <a:pt x="2366146" y="1039141"/>
                  </a:cubicBezTo>
                  <a:lnTo>
                    <a:pt x="25942" y="1039141"/>
                  </a:lnTo>
                  <a:cubicBezTo>
                    <a:pt x="11614" y="1039141"/>
                    <a:pt x="0" y="1027526"/>
                    <a:pt x="0" y="1013199"/>
                  </a:cubicBezTo>
                  <a:lnTo>
                    <a:pt x="0" y="25942"/>
                  </a:lnTo>
                  <a:cubicBezTo>
                    <a:pt x="0" y="11614"/>
                    <a:pt x="11614" y="0"/>
                    <a:pt x="25942"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2392088" cy="10772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585897" y="425897"/>
            <a:ext cx="7116207" cy="2130142"/>
            <a:chOff x="0" y="0"/>
            <a:chExt cx="1547360" cy="463182"/>
          </a:xfrm>
        </p:grpSpPr>
        <p:sp>
          <p:nvSpPr>
            <p:cNvPr name="Freeform 12" id="12"/>
            <p:cNvSpPr/>
            <p:nvPr/>
          </p:nvSpPr>
          <p:spPr>
            <a:xfrm flipH="false" flipV="false" rot="0">
              <a:off x="0" y="0"/>
              <a:ext cx="1547360" cy="463182"/>
            </a:xfrm>
            <a:custGeom>
              <a:avLst/>
              <a:gdLst/>
              <a:ahLst/>
              <a:cxnLst/>
              <a:rect r="r" b="b" t="t" l="l"/>
              <a:pathLst>
                <a:path h="463182" w="1547360">
                  <a:moveTo>
                    <a:pt x="55484" y="0"/>
                  </a:moveTo>
                  <a:lnTo>
                    <a:pt x="1491876" y="0"/>
                  </a:lnTo>
                  <a:cubicBezTo>
                    <a:pt x="1522519" y="0"/>
                    <a:pt x="1547360" y="24841"/>
                    <a:pt x="1547360" y="55484"/>
                  </a:cubicBezTo>
                  <a:lnTo>
                    <a:pt x="1547360" y="407697"/>
                  </a:lnTo>
                  <a:cubicBezTo>
                    <a:pt x="1547360" y="438340"/>
                    <a:pt x="1522519" y="463182"/>
                    <a:pt x="1491876" y="463182"/>
                  </a:cubicBezTo>
                  <a:lnTo>
                    <a:pt x="55484" y="463182"/>
                  </a:lnTo>
                  <a:cubicBezTo>
                    <a:pt x="24841" y="463182"/>
                    <a:pt x="0" y="438340"/>
                    <a:pt x="0" y="407697"/>
                  </a:cubicBezTo>
                  <a:lnTo>
                    <a:pt x="0" y="55484"/>
                  </a:lnTo>
                  <a:cubicBezTo>
                    <a:pt x="0" y="24841"/>
                    <a:pt x="24841" y="0"/>
                    <a:pt x="55484"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547360" cy="501282"/>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6316536" y="680578"/>
            <a:ext cx="5654928" cy="1744604"/>
          </a:xfrm>
          <a:prstGeom prst="rect">
            <a:avLst/>
          </a:prstGeom>
        </p:spPr>
        <p:txBody>
          <a:bodyPr anchor="t" rtlCol="false" tIns="0" lIns="0" bIns="0" rIns="0">
            <a:spAutoFit/>
          </a:bodyPr>
          <a:lstStyle/>
          <a:p>
            <a:pPr algn="ctr">
              <a:lnSpc>
                <a:spcPts val="6726"/>
              </a:lnSpc>
            </a:pPr>
            <a:r>
              <a:rPr lang="en-US" sz="6726">
                <a:solidFill>
                  <a:srgbClr val="231F20"/>
                </a:solidFill>
                <a:latin typeface="Londrina Solid"/>
              </a:rPr>
              <a:t>SPESIFIKASI TOOLS</a:t>
            </a:r>
          </a:p>
        </p:txBody>
      </p:sp>
      <p:sp>
        <p:nvSpPr>
          <p:cNvPr name="TextBox 15" id="15"/>
          <p:cNvSpPr txBox="true"/>
          <p:nvPr/>
        </p:nvSpPr>
        <p:spPr>
          <a:xfrm rot="0">
            <a:off x="2146527" y="3047384"/>
            <a:ext cx="14369018" cy="4405311"/>
          </a:xfrm>
          <a:prstGeom prst="rect">
            <a:avLst/>
          </a:prstGeom>
        </p:spPr>
        <p:txBody>
          <a:bodyPr anchor="t" rtlCol="false" tIns="0" lIns="0" bIns="0" rIns="0">
            <a:spAutoFit/>
          </a:bodyPr>
          <a:lstStyle/>
          <a:p>
            <a:pPr algn="just" marL="883514" indent="-441757" lvl="1">
              <a:lnSpc>
                <a:spcPts val="5729"/>
              </a:lnSpc>
              <a:buFont typeface="Arial"/>
              <a:buChar char="•"/>
            </a:pPr>
            <a:r>
              <a:rPr lang="en-US" sz="4092">
                <a:solidFill>
                  <a:srgbClr val="231F20"/>
                </a:solidFill>
                <a:latin typeface="Kollektif"/>
              </a:rPr>
              <a:t>Spesifikasi Notebook: Tidak ada</a:t>
            </a:r>
          </a:p>
          <a:p>
            <a:pPr algn="just" marL="883514" indent="-441757" lvl="1">
              <a:lnSpc>
                <a:spcPts val="5729"/>
              </a:lnSpc>
              <a:buFont typeface="Arial"/>
              <a:buChar char="•"/>
            </a:pPr>
            <a:r>
              <a:rPr lang="en-US" sz="4092">
                <a:solidFill>
                  <a:srgbClr val="231F20"/>
                </a:solidFill>
                <a:latin typeface="Kollektif"/>
              </a:rPr>
              <a:t>Versi Framework Laravel:</a:t>
            </a:r>
            <a:r>
              <a:rPr lang="en-US" sz="4092">
                <a:solidFill>
                  <a:srgbClr val="231F20"/>
                </a:solidFill>
                <a:latin typeface="Kollektif Bold"/>
              </a:rPr>
              <a:t> 11.0</a:t>
            </a:r>
          </a:p>
          <a:p>
            <a:pPr algn="just" marL="883514" indent="-441757" lvl="1">
              <a:lnSpc>
                <a:spcPts val="5729"/>
              </a:lnSpc>
              <a:buFont typeface="Arial"/>
              <a:buChar char="•"/>
            </a:pPr>
            <a:r>
              <a:rPr lang="en-US" sz="4092">
                <a:solidFill>
                  <a:srgbClr val="231F20"/>
                </a:solidFill>
                <a:latin typeface="Kollektif"/>
              </a:rPr>
              <a:t>Versi PHP yang Digunakan: </a:t>
            </a:r>
            <a:r>
              <a:rPr lang="en-US" sz="4092">
                <a:solidFill>
                  <a:srgbClr val="231F20"/>
                </a:solidFill>
                <a:latin typeface="Kollektif Bold"/>
              </a:rPr>
              <a:t>7.3</a:t>
            </a:r>
            <a:r>
              <a:rPr lang="en-US" sz="4092">
                <a:solidFill>
                  <a:srgbClr val="231F20"/>
                </a:solidFill>
                <a:latin typeface="Kollektif"/>
              </a:rPr>
              <a:t> | </a:t>
            </a:r>
            <a:r>
              <a:rPr lang="en-US" sz="4092">
                <a:solidFill>
                  <a:srgbClr val="231F20"/>
                </a:solidFill>
                <a:latin typeface="Kollektif Bold"/>
              </a:rPr>
              <a:t>8.0</a:t>
            </a:r>
          </a:p>
          <a:p>
            <a:pPr algn="just" marL="883514" indent="-441757" lvl="1">
              <a:lnSpc>
                <a:spcPts val="5729"/>
              </a:lnSpc>
              <a:buFont typeface="Arial"/>
              <a:buChar char="•"/>
            </a:pPr>
            <a:r>
              <a:rPr lang="en-US" sz="4092">
                <a:solidFill>
                  <a:srgbClr val="231F20"/>
                </a:solidFill>
                <a:latin typeface="Kollektif"/>
              </a:rPr>
              <a:t>Versi MySQL yang Digunakan: MySQL (default port </a:t>
            </a:r>
            <a:r>
              <a:rPr lang="en-US" sz="4092">
                <a:solidFill>
                  <a:srgbClr val="231F20"/>
                </a:solidFill>
                <a:latin typeface="Kollektif Bold"/>
              </a:rPr>
              <a:t>3306</a:t>
            </a:r>
            <a:r>
              <a:rPr lang="en-US" sz="4092">
                <a:solidFill>
                  <a:srgbClr val="231F20"/>
                </a:solidFill>
                <a:latin typeface="Kollektif"/>
              </a:rPr>
              <a:t>)</a:t>
            </a:r>
          </a:p>
          <a:p>
            <a:pPr algn="just" marL="883514" indent="-441757" lvl="1">
              <a:lnSpc>
                <a:spcPts val="5729"/>
              </a:lnSpc>
              <a:buFont typeface="Arial"/>
              <a:buChar char="•"/>
            </a:pPr>
            <a:r>
              <a:rPr lang="en-US" sz="4092">
                <a:solidFill>
                  <a:srgbClr val="231F20"/>
                </a:solidFill>
                <a:latin typeface="Kollektif"/>
              </a:rPr>
              <a:t>External Modules yang Digunakan:</a:t>
            </a:r>
          </a:p>
          <a:p>
            <a:pPr algn="just">
              <a:lnSpc>
                <a:spcPts val="5729"/>
              </a:lnSpc>
            </a:pPr>
            <a:r>
              <a:rPr lang="en-US" sz="4092">
                <a:solidFill>
                  <a:srgbClr val="231F20"/>
                </a:solidFill>
                <a:latin typeface="Kollektif"/>
              </a:rPr>
              <a:t>       - </a:t>
            </a:r>
            <a:r>
              <a:rPr lang="en-US" sz="4092">
                <a:solidFill>
                  <a:srgbClr val="231F20"/>
                </a:solidFill>
                <a:latin typeface="Kollektif"/>
              </a:rPr>
              <a:t>node modules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54314" y="9246156"/>
            <a:ext cx="18678839" cy="1211190"/>
            <a:chOff x="0" y="0"/>
            <a:chExt cx="4919530" cy="318996"/>
          </a:xfrm>
        </p:grpSpPr>
        <p:sp>
          <p:nvSpPr>
            <p:cNvPr name="Freeform 3" id="3"/>
            <p:cNvSpPr/>
            <p:nvPr/>
          </p:nvSpPr>
          <p:spPr>
            <a:xfrm flipH="false" flipV="false" rot="0">
              <a:off x="0" y="0"/>
              <a:ext cx="4919530" cy="318996"/>
            </a:xfrm>
            <a:custGeom>
              <a:avLst/>
              <a:gdLst/>
              <a:ahLst/>
              <a:cxnLst/>
              <a:rect r="r" b="b" t="t" l="l"/>
              <a:pathLst>
                <a:path h="318996" w="4919530">
                  <a:moveTo>
                    <a:pt x="0" y="0"/>
                  </a:moveTo>
                  <a:lnTo>
                    <a:pt x="4919530" y="0"/>
                  </a:lnTo>
                  <a:lnTo>
                    <a:pt x="4919530" y="318996"/>
                  </a:lnTo>
                  <a:lnTo>
                    <a:pt x="0" y="318996"/>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35709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40844"/>
            <a:ext cx="16230600" cy="8205312"/>
            <a:chOff x="0" y="0"/>
            <a:chExt cx="21640800" cy="10940416"/>
          </a:xfrm>
        </p:grpSpPr>
        <p:sp>
          <p:nvSpPr>
            <p:cNvPr name="Freeform 6" id="6"/>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720911" y="1711460"/>
            <a:ext cx="15220252" cy="6611788"/>
            <a:chOff x="0" y="0"/>
            <a:chExt cx="2392088" cy="1039141"/>
          </a:xfrm>
        </p:grpSpPr>
        <p:sp>
          <p:nvSpPr>
            <p:cNvPr name="Freeform 9" id="9"/>
            <p:cNvSpPr/>
            <p:nvPr/>
          </p:nvSpPr>
          <p:spPr>
            <a:xfrm flipH="false" flipV="false" rot="0">
              <a:off x="0" y="0"/>
              <a:ext cx="2392088" cy="1039141"/>
            </a:xfrm>
            <a:custGeom>
              <a:avLst/>
              <a:gdLst/>
              <a:ahLst/>
              <a:cxnLst/>
              <a:rect r="r" b="b" t="t" l="l"/>
              <a:pathLst>
                <a:path h="1039141" w="2392088">
                  <a:moveTo>
                    <a:pt x="25942" y="0"/>
                  </a:moveTo>
                  <a:lnTo>
                    <a:pt x="2366146" y="0"/>
                  </a:lnTo>
                  <a:cubicBezTo>
                    <a:pt x="2380474" y="0"/>
                    <a:pt x="2392088" y="11614"/>
                    <a:pt x="2392088" y="25942"/>
                  </a:cubicBezTo>
                  <a:lnTo>
                    <a:pt x="2392088" y="1013199"/>
                  </a:lnTo>
                  <a:cubicBezTo>
                    <a:pt x="2392088" y="1027526"/>
                    <a:pt x="2380474" y="1039141"/>
                    <a:pt x="2366146" y="1039141"/>
                  </a:cubicBezTo>
                  <a:lnTo>
                    <a:pt x="25942" y="1039141"/>
                  </a:lnTo>
                  <a:cubicBezTo>
                    <a:pt x="11614" y="1039141"/>
                    <a:pt x="0" y="1027526"/>
                    <a:pt x="0" y="1013199"/>
                  </a:cubicBezTo>
                  <a:lnTo>
                    <a:pt x="0" y="25942"/>
                  </a:lnTo>
                  <a:cubicBezTo>
                    <a:pt x="0" y="11614"/>
                    <a:pt x="11614" y="0"/>
                    <a:pt x="25942"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2392088" cy="107724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585897" y="425897"/>
            <a:ext cx="7116207" cy="2130142"/>
            <a:chOff x="0" y="0"/>
            <a:chExt cx="1547360" cy="463182"/>
          </a:xfrm>
        </p:grpSpPr>
        <p:sp>
          <p:nvSpPr>
            <p:cNvPr name="Freeform 12" id="12"/>
            <p:cNvSpPr/>
            <p:nvPr/>
          </p:nvSpPr>
          <p:spPr>
            <a:xfrm flipH="false" flipV="false" rot="0">
              <a:off x="0" y="0"/>
              <a:ext cx="1547360" cy="463182"/>
            </a:xfrm>
            <a:custGeom>
              <a:avLst/>
              <a:gdLst/>
              <a:ahLst/>
              <a:cxnLst/>
              <a:rect r="r" b="b" t="t" l="l"/>
              <a:pathLst>
                <a:path h="463182" w="1547360">
                  <a:moveTo>
                    <a:pt x="55484" y="0"/>
                  </a:moveTo>
                  <a:lnTo>
                    <a:pt x="1491876" y="0"/>
                  </a:lnTo>
                  <a:cubicBezTo>
                    <a:pt x="1522519" y="0"/>
                    <a:pt x="1547360" y="24841"/>
                    <a:pt x="1547360" y="55484"/>
                  </a:cubicBezTo>
                  <a:lnTo>
                    <a:pt x="1547360" y="407697"/>
                  </a:lnTo>
                  <a:cubicBezTo>
                    <a:pt x="1547360" y="438340"/>
                    <a:pt x="1522519" y="463182"/>
                    <a:pt x="1491876" y="463182"/>
                  </a:cubicBezTo>
                  <a:lnTo>
                    <a:pt x="55484" y="463182"/>
                  </a:lnTo>
                  <a:cubicBezTo>
                    <a:pt x="24841" y="463182"/>
                    <a:pt x="0" y="438340"/>
                    <a:pt x="0" y="407697"/>
                  </a:cubicBezTo>
                  <a:lnTo>
                    <a:pt x="0" y="55484"/>
                  </a:lnTo>
                  <a:cubicBezTo>
                    <a:pt x="0" y="24841"/>
                    <a:pt x="24841" y="0"/>
                    <a:pt x="55484"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547360" cy="501282"/>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374329" y="928252"/>
            <a:ext cx="7539342" cy="1192106"/>
          </a:xfrm>
          <a:prstGeom prst="rect">
            <a:avLst/>
          </a:prstGeom>
        </p:spPr>
        <p:txBody>
          <a:bodyPr anchor="t" rtlCol="false" tIns="0" lIns="0" bIns="0" rIns="0">
            <a:spAutoFit/>
          </a:bodyPr>
          <a:lstStyle/>
          <a:p>
            <a:pPr algn="ctr">
              <a:lnSpc>
                <a:spcPts val="4531"/>
              </a:lnSpc>
            </a:pPr>
            <a:r>
              <a:rPr lang="en-US" sz="4531">
                <a:solidFill>
                  <a:srgbClr val="231F20"/>
                </a:solidFill>
                <a:latin typeface="Londrina Solid"/>
              </a:rPr>
              <a:t>GAMBARAN UMUM PROJECT YANG AKAN DIIMPLEMENTASIKAN</a:t>
            </a:r>
          </a:p>
        </p:txBody>
      </p:sp>
      <p:sp>
        <p:nvSpPr>
          <p:cNvPr name="TextBox 15" id="15"/>
          <p:cNvSpPr txBox="true"/>
          <p:nvPr/>
        </p:nvSpPr>
        <p:spPr>
          <a:xfrm rot="0">
            <a:off x="2207965" y="2730408"/>
            <a:ext cx="14246142" cy="4683309"/>
          </a:xfrm>
          <a:prstGeom prst="rect">
            <a:avLst/>
          </a:prstGeom>
        </p:spPr>
        <p:txBody>
          <a:bodyPr anchor="t" rtlCol="false" tIns="0" lIns="0" bIns="0" rIns="0">
            <a:spAutoFit/>
          </a:bodyPr>
          <a:lstStyle/>
          <a:p>
            <a:pPr algn="just" marL="807485" indent="-403742" lvl="1">
              <a:lnSpc>
                <a:spcPts val="5236"/>
              </a:lnSpc>
              <a:buFont typeface="Arial"/>
              <a:buChar char="•"/>
            </a:pPr>
            <a:r>
              <a:rPr lang="en-US" sz="3740">
                <a:solidFill>
                  <a:srgbClr val="231F20"/>
                </a:solidFill>
                <a:latin typeface="Kollektif"/>
              </a:rPr>
              <a:t>Aplikasi Laravel dengan fitur-fitur </a:t>
            </a:r>
          </a:p>
          <a:p>
            <a:pPr algn="just">
              <a:lnSpc>
                <a:spcPts val="5236"/>
              </a:lnSpc>
            </a:pPr>
            <a:r>
              <a:rPr lang="en-US" sz="3740">
                <a:solidFill>
                  <a:srgbClr val="231F20"/>
                </a:solidFill>
                <a:latin typeface="Kollektif"/>
              </a:rPr>
              <a:t>       - CRUD </a:t>
            </a:r>
          </a:p>
          <a:p>
            <a:pPr algn="just">
              <a:lnSpc>
                <a:spcPts val="5236"/>
              </a:lnSpc>
            </a:pPr>
            <a:r>
              <a:rPr lang="en-US" sz="3740">
                <a:solidFill>
                  <a:srgbClr val="231F20"/>
                </a:solidFill>
                <a:latin typeface="Kollektif"/>
              </a:rPr>
              <a:t>       - A</a:t>
            </a:r>
            <a:r>
              <a:rPr lang="en-US" sz="3740">
                <a:solidFill>
                  <a:srgbClr val="231F20"/>
                </a:solidFill>
                <a:latin typeface="Kollektif"/>
              </a:rPr>
              <a:t>utentikasi </a:t>
            </a:r>
          </a:p>
          <a:p>
            <a:pPr algn="just">
              <a:lnSpc>
                <a:spcPts val="5236"/>
              </a:lnSpc>
            </a:pPr>
            <a:r>
              <a:rPr lang="en-US" sz="3740">
                <a:solidFill>
                  <a:srgbClr val="231F20"/>
                </a:solidFill>
                <a:latin typeface="Kollektif"/>
              </a:rPr>
              <a:t>       - M</a:t>
            </a:r>
            <a:r>
              <a:rPr lang="en-US" sz="3740">
                <a:solidFill>
                  <a:srgbClr val="231F20"/>
                </a:solidFill>
                <a:latin typeface="Kollektif"/>
              </a:rPr>
              <a:t>anajemen data.</a:t>
            </a:r>
          </a:p>
          <a:p>
            <a:pPr algn="just" marL="807485" indent="-403742" lvl="1">
              <a:lnSpc>
                <a:spcPts val="5236"/>
              </a:lnSpc>
              <a:buFont typeface="Arial"/>
              <a:buChar char="•"/>
            </a:pPr>
            <a:r>
              <a:rPr lang="en-US" sz="3740">
                <a:solidFill>
                  <a:srgbClr val="231F20"/>
                </a:solidFill>
                <a:latin typeface="Kollektif"/>
              </a:rPr>
              <a:t>Database MySQL untuk penyimpanan data.</a:t>
            </a:r>
          </a:p>
          <a:p>
            <a:pPr algn="just" marL="807485" indent="-403742" lvl="1">
              <a:lnSpc>
                <a:spcPts val="5236"/>
              </a:lnSpc>
              <a:buFont typeface="Arial"/>
              <a:buChar char="•"/>
            </a:pPr>
            <a:r>
              <a:rPr lang="en-US" sz="3740">
                <a:solidFill>
                  <a:srgbClr val="231F20"/>
                </a:solidFill>
                <a:latin typeface="Kollektif"/>
              </a:rPr>
              <a:t>Struktur MVC (Model-View-Controller) Laravel.</a:t>
            </a:r>
          </a:p>
          <a:p>
            <a:pPr algn="just">
              <a:lnSpc>
                <a:spcPts val="5236"/>
              </a:lnSpc>
            </a:pPr>
            <a:r>
              <a:rPr lang="en-US" sz="3740">
                <a:solidFill>
                  <a:srgbClr val="231F20"/>
                </a:solidFill>
                <a:latin typeface="Kollektif"/>
              </a:rPr>
              <a:t>       </a:t>
            </a:r>
            <a:r>
              <a:rPr lang="en-US" sz="3740">
                <a:solidFill>
                  <a:srgbClr val="231F20"/>
                </a:solidFill>
                <a:latin typeface="Kollektif"/>
              </a:rPr>
              <a:t>Integrasi API / endpoint / routes yang telah dibuat di controller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539225" y="777722"/>
            <a:ext cx="16751070" cy="8468434"/>
            <a:chOff x="0" y="0"/>
            <a:chExt cx="22334760" cy="11291245"/>
          </a:xfrm>
        </p:grpSpPr>
        <p:sp>
          <p:nvSpPr>
            <p:cNvPr name="Freeform 3" id="3"/>
            <p:cNvSpPr/>
            <p:nvPr/>
          </p:nvSpPr>
          <p:spPr>
            <a:xfrm flipH="false" flipV="false" rot="0">
              <a:off x="0" y="26077"/>
              <a:ext cx="12586780" cy="11265168"/>
            </a:xfrm>
            <a:custGeom>
              <a:avLst/>
              <a:gdLst/>
              <a:ahLst/>
              <a:cxnLst/>
              <a:rect r="r" b="b" t="t" l="l"/>
              <a:pathLst>
                <a:path h="11265168" w="12586780">
                  <a:moveTo>
                    <a:pt x="0" y="0"/>
                  </a:moveTo>
                  <a:lnTo>
                    <a:pt x="12586780" y="0"/>
                  </a:lnTo>
                  <a:lnTo>
                    <a:pt x="12586780" y="11265168"/>
                  </a:lnTo>
                  <a:lnTo>
                    <a:pt x="0" y="11265168"/>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47980" y="0"/>
              <a:ext cx="12586780" cy="11265168"/>
            </a:xfrm>
            <a:custGeom>
              <a:avLst/>
              <a:gdLst/>
              <a:ahLst/>
              <a:cxnLst/>
              <a:rect r="r" b="b" t="t" l="l"/>
              <a:pathLst>
                <a:path h="11265168" w="12586780">
                  <a:moveTo>
                    <a:pt x="0" y="0"/>
                  </a:moveTo>
                  <a:lnTo>
                    <a:pt x="12586780" y="0"/>
                  </a:lnTo>
                  <a:lnTo>
                    <a:pt x="12586780" y="11265168"/>
                  </a:lnTo>
                  <a:lnTo>
                    <a:pt x="0" y="11265168"/>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141838" y="1028700"/>
            <a:ext cx="8132222" cy="1478446"/>
            <a:chOff x="0" y="0"/>
            <a:chExt cx="1988665" cy="361541"/>
          </a:xfrm>
        </p:grpSpPr>
        <p:sp>
          <p:nvSpPr>
            <p:cNvPr name="Freeform 6" id="6"/>
            <p:cNvSpPr/>
            <p:nvPr/>
          </p:nvSpPr>
          <p:spPr>
            <a:xfrm flipH="false" flipV="false" rot="0">
              <a:off x="0" y="0"/>
              <a:ext cx="1988665" cy="361541"/>
            </a:xfrm>
            <a:custGeom>
              <a:avLst/>
              <a:gdLst/>
              <a:ahLst/>
              <a:cxnLst/>
              <a:rect r="r" b="b" t="t" l="l"/>
              <a:pathLst>
                <a:path h="361541" w="1988665">
                  <a:moveTo>
                    <a:pt x="48552" y="0"/>
                  </a:moveTo>
                  <a:lnTo>
                    <a:pt x="1940113" y="0"/>
                  </a:lnTo>
                  <a:cubicBezTo>
                    <a:pt x="1966927" y="0"/>
                    <a:pt x="1988665" y="21738"/>
                    <a:pt x="1988665" y="48552"/>
                  </a:cubicBezTo>
                  <a:lnTo>
                    <a:pt x="1988665" y="312989"/>
                  </a:lnTo>
                  <a:cubicBezTo>
                    <a:pt x="1988665" y="325866"/>
                    <a:pt x="1983549" y="338215"/>
                    <a:pt x="1974444" y="347321"/>
                  </a:cubicBezTo>
                  <a:cubicBezTo>
                    <a:pt x="1965339" y="356426"/>
                    <a:pt x="1952990" y="361541"/>
                    <a:pt x="1940113" y="361541"/>
                  </a:cubicBezTo>
                  <a:lnTo>
                    <a:pt x="48552" y="361541"/>
                  </a:lnTo>
                  <a:cubicBezTo>
                    <a:pt x="21738" y="361541"/>
                    <a:pt x="0" y="339804"/>
                    <a:pt x="0" y="312989"/>
                  </a:cubicBezTo>
                  <a:lnTo>
                    <a:pt x="0" y="48552"/>
                  </a:lnTo>
                  <a:cubicBezTo>
                    <a:pt x="0" y="35675"/>
                    <a:pt x="5115" y="23326"/>
                    <a:pt x="14221" y="14221"/>
                  </a:cubicBezTo>
                  <a:cubicBezTo>
                    <a:pt x="23326" y="5115"/>
                    <a:pt x="35675" y="0"/>
                    <a:pt x="48552" y="0"/>
                  </a:cubicBezTo>
                  <a:close/>
                </a:path>
              </a:pathLst>
            </a:custGeom>
            <a:solidFill>
              <a:srgbClr val="FFE397"/>
            </a:solidFill>
            <a:ln w="28575" cap="rnd">
              <a:solidFill>
                <a:srgbClr val="231F20"/>
              </a:solidFill>
              <a:prstDash val="solid"/>
              <a:round/>
            </a:ln>
          </p:spPr>
        </p:sp>
        <p:sp>
          <p:nvSpPr>
            <p:cNvPr name="TextBox 7" id="7"/>
            <p:cNvSpPr txBox="true"/>
            <p:nvPr/>
          </p:nvSpPr>
          <p:spPr>
            <a:xfrm>
              <a:off x="0" y="-38100"/>
              <a:ext cx="1988665" cy="399641"/>
            </a:xfrm>
            <a:prstGeom prst="rect">
              <a:avLst/>
            </a:prstGeom>
          </p:spPr>
          <p:txBody>
            <a:bodyPr anchor="ctr" rtlCol="false" tIns="45170" lIns="45170" bIns="45170" rIns="45170"/>
            <a:lstStyle/>
            <a:p>
              <a:pPr algn="ctr">
                <a:lnSpc>
                  <a:spcPts val="2660"/>
                </a:lnSpc>
                <a:spcBef>
                  <a:spcPct val="0"/>
                </a:spcBef>
              </a:pPr>
            </a:p>
          </p:txBody>
        </p:sp>
      </p:grpSp>
      <p:grpSp>
        <p:nvGrpSpPr>
          <p:cNvPr name="Group 8" id="8"/>
          <p:cNvGrpSpPr/>
          <p:nvPr/>
        </p:nvGrpSpPr>
        <p:grpSpPr>
          <a:xfrm rot="0">
            <a:off x="197206" y="3153863"/>
            <a:ext cx="5697986" cy="5723025"/>
            <a:chOff x="0" y="0"/>
            <a:chExt cx="1179008" cy="1184189"/>
          </a:xfrm>
        </p:grpSpPr>
        <p:sp>
          <p:nvSpPr>
            <p:cNvPr name="Freeform 9" id="9"/>
            <p:cNvSpPr/>
            <p:nvPr/>
          </p:nvSpPr>
          <p:spPr>
            <a:xfrm flipH="false" flipV="false" rot="0">
              <a:off x="0" y="0"/>
              <a:ext cx="1179008" cy="1184189"/>
            </a:xfrm>
            <a:custGeom>
              <a:avLst/>
              <a:gdLst/>
              <a:ahLst/>
              <a:cxnLst/>
              <a:rect r="r" b="b" t="t" l="l"/>
              <a:pathLst>
                <a:path h="1184189" w="1179008">
                  <a:moveTo>
                    <a:pt x="69294" y="0"/>
                  </a:moveTo>
                  <a:lnTo>
                    <a:pt x="1109714" y="0"/>
                  </a:lnTo>
                  <a:cubicBezTo>
                    <a:pt x="1147984" y="0"/>
                    <a:pt x="1179008" y="31024"/>
                    <a:pt x="1179008" y="69294"/>
                  </a:cubicBezTo>
                  <a:lnTo>
                    <a:pt x="1179008" y="1114895"/>
                  </a:lnTo>
                  <a:cubicBezTo>
                    <a:pt x="1179008" y="1153165"/>
                    <a:pt x="1147984" y="1184189"/>
                    <a:pt x="1109714" y="1184189"/>
                  </a:cubicBezTo>
                  <a:lnTo>
                    <a:pt x="69294" y="1184189"/>
                  </a:lnTo>
                  <a:cubicBezTo>
                    <a:pt x="31024" y="1184189"/>
                    <a:pt x="0" y="1153165"/>
                    <a:pt x="0" y="1114895"/>
                  </a:cubicBezTo>
                  <a:lnTo>
                    <a:pt x="0" y="69294"/>
                  </a:lnTo>
                  <a:cubicBezTo>
                    <a:pt x="0" y="31024"/>
                    <a:pt x="31024" y="0"/>
                    <a:pt x="69294"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1179008" cy="122228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421399" y="3469898"/>
            <a:ext cx="3107512" cy="1072641"/>
            <a:chOff x="0" y="0"/>
            <a:chExt cx="1018006" cy="351392"/>
          </a:xfrm>
        </p:grpSpPr>
        <p:sp>
          <p:nvSpPr>
            <p:cNvPr name="Freeform 12" id="12"/>
            <p:cNvSpPr/>
            <p:nvPr/>
          </p:nvSpPr>
          <p:spPr>
            <a:xfrm flipH="false" flipV="false" rot="0">
              <a:off x="0" y="0"/>
              <a:ext cx="1018006" cy="351392"/>
            </a:xfrm>
            <a:custGeom>
              <a:avLst/>
              <a:gdLst/>
              <a:ahLst/>
              <a:cxnLst/>
              <a:rect r="r" b="b" t="t" l="l"/>
              <a:pathLst>
                <a:path h="351392" w="1018006">
                  <a:moveTo>
                    <a:pt x="127059" y="0"/>
                  </a:moveTo>
                  <a:lnTo>
                    <a:pt x="890947" y="0"/>
                  </a:lnTo>
                  <a:cubicBezTo>
                    <a:pt x="924645" y="0"/>
                    <a:pt x="956963" y="13387"/>
                    <a:pt x="980792" y="37215"/>
                  </a:cubicBezTo>
                  <a:cubicBezTo>
                    <a:pt x="1004620" y="61043"/>
                    <a:pt x="1018006" y="93361"/>
                    <a:pt x="1018006" y="127059"/>
                  </a:cubicBezTo>
                  <a:lnTo>
                    <a:pt x="1018006" y="224333"/>
                  </a:lnTo>
                  <a:cubicBezTo>
                    <a:pt x="1018006" y="258031"/>
                    <a:pt x="1004620" y="290349"/>
                    <a:pt x="980792" y="314177"/>
                  </a:cubicBezTo>
                  <a:cubicBezTo>
                    <a:pt x="956963" y="338006"/>
                    <a:pt x="924645" y="351392"/>
                    <a:pt x="890947" y="351392"/>
                  </a:cubicBezTo>
                  <a:lnTo>
                    <a:pt x="127059" y="351392"/>
                  </a:lnTo>
                  <a:cubicBezTo>
                    <a:pt x="93361" y="351392"/>
                    <a:pt x="61043" y="338006"/>
                    <a:pt x="37215" y="314177"/>
                  </a:cubicBezTo>
                  <a:cubicBezTo>
                    <a:pt x="13387" y="290349"/>
                    <a:pt x="0" y="258031"/>
                    <a:pt x="0" y="224333"/>
                  </a:cubicBezTo>
                  <a:lnTo>
                    <a:pt x="0" y="127059"/>
                  </a:lnTo>
                  <a:cubicBezTo>
                    <a:pt x="0" y="93361"/>
                    <a:pt x="13387" y="61043"/>
                    <a:pt x="37215" y="37215"/>
                  </a:cubicBezTo>
                  <a:cubicBezTo>
                    <a:pt x="61043" y="13387"/>
                    <a:pt x="93361" y="0"/>
                    <a:pt x="127059"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018006" cy="389492"/>
            </a:xfrm>
            <a:prstGeom prst="rect">
              <a:avLst/>
            </a:prstGeom>
          </p:spPr>
          <p:txBody>
            <a:bodyPr anchor="ctr" rtlCol="false" tIns="36646" lIns="36646" bIns="36646" rIns="36646"/>
            <a:lstStyle/>
            <a:p>
              <a:pPr algn="ctr">
                <a:lnSpc>
                  <a:spcPts val="2660"/>
                </a:lnSpc>
                <a:spcBef>
                  <a:spcPct val="0"/>
                </a:spcBef>
              </a:pPr>
            </a:p>
          </p:txBody>
        </p:sp>
      </p:grpSp>
      <p:grpSp>
        <p:nvGrpSpPr>
          <p:cNvPr name="Group 14" id="14"/>
          <p:cNvGrpSpPr/>
          <p:nvPr/>
        </p:nvGrpSpPr>
        <p:grpSpPr>
          <a:xfrm rot="0">
            <a:off x="6295007" y="3153863"/>
            <a:ext cx="5697986" cy="5723025"/>
            <a:chOff x="0" y="0"/>
            <a:chExt cx="1179008" cy="1184189"/>
          </a:xfrm>
        </p:grpSpPr>
        <p:sp>
          <p:nvSpPr>
            <p:cNvPr name="Freeform 15" id="15"/>
            <p:cNvSpPr/>
            <p:nvPr/>
          </p:nvSpPr>
          <p:spPr>
            <a:xfrm flipH="false" flipV="false" rot="0">
              <a:off x="0" y="0"/>
              <a:ext cx="1179008" cy="1184189"/>
            </a:xfrm>
            <a:custGeom>
              <a:avLst/>
              <a:gdLst/>
              <a:ahLst/>
              <a:cxnLst/>
              <a:rect r="r" b="b" t="t" l="l"/>
              <a:pathLst>
                <a:path h="1184189" w="1179008">
                  <a:moveTo>
                    <a:pt x="69294" y="0"/>
                  </a:moveTo>
                  <a:lnTo>
                    <a:pt x="1109714" y="0"/>
                  </a:lnTo>
                  <a:cubicBezTo>
                    <a:pt x="1147984" y="0"/>
                    <a:pt x="1179008" y="31024"/>
                    <a:pt x="1179008" y="69294"/>
                  </a:cubicBezTo>
                  <a:lnTo>
                    <a:pt x="1179008" y="1114895"/>
                  </a:lnTo>
                  <a:cubicBezTo>
                    <a:pt x="1179008" y="1153165"/>
                    <a:pt x="1147984" y="1184189"/>
                    <a:pt x="1109714" y="1184189"/>
                  </a:cubicBezTo>
                  <a:lnTo>
                    <a:pt x="69294" y="1184189"/>
                  </a:lnTo>
                  <a:cubicBezTo>
                    <a:pt x="31024" y="1184189"/>
                    <a:pt x="0" y="1153165"/>
                    <a:pt x="0" y="1114895"/>
                  </a:cubicBezTo>
                  <a:lnTo>
                    <a:pt x="0" y="69294"/>
                  </a:lnTo>
                  <a:cubicBezTo>
                    <a:pt x="0" y="31024"/>
                    <a:pt x="31024" y="0"/>
                    <a:pt x="69294" y="0"/>
                  </a:cubicBezTo>
                  <a:close/>
                </a:path>
              </a:pathLst>
            </a:custGeom>
            <a:solidFill>
              <a:srgbClr val="FFFFFF"/>
            </a:solidFill>
            <a:ln w="28575" cap="rnd">
              <a:solidFill>
                <a:srgbClr val="231F20"/>
              </a:solidFill>
              <a:prstDash val="solid"/>
              <a:round/>
            </a:ln>
          </p:spPr>
        </p:sp>
        <p:sp>
          <p:nvSpPr>
            <p:cNvPr name="TextBox 16" id="16"/>
            <p:cNvSpPr txBox="true"/>
            <p:nvPr/>
          </p:nvSpPr>
          <p:spPr>
            <a:xfrm>
              <a:off x="0" y="-38100"/>
              <a:ext cx="1179008" cy="1222289"/>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7519201" y="3469898"/>
            <a:ext cx="3107512" cy="1072641"/>
            <a:chOff x="0" y="0"/>
            <a:chExt cx="1018006" cy="351392"/>
          </a:xfrm>
        </p:grpSpPr>
        <p:sp>
          <p:nvSpPr>
            <p:cNvPr name="Freeform 18" id="18"/>
            <p:cNvSpPr/>
            <p:nvPr/>
          </p:nvSpPr>
          <p:spPr>
            <a:xfrm flipH="false" flipV="false" rot="0">
              <a:off x="0" y="0"/>
              <a:ext cx="1018006" cy="351392"/>
            </a:xfrm>
            <a:custGeom>
              <a:avLst/>
              <a:gdLst/>
              <a:ahLst/>
              <a:cxnLst/>
              <a:rect r="r" b="b" t="t" l="l"/>
              <a:pathLst>
                <a:path h="351392" w="1018006">
                  <a:moveTo>
                    <a:pt x="127059" y="0"/>
                  </a:moveTo>
                  <a:lnTo>
                    <a:pt x="890947" y="0"/>
                  </a:lnTo>
                  <a:cubicBezTo>
                    <a:pt x="924645" y="0"/>
                    <a:pt x="956963" y="13387"/>
                    <a:pt x="980792" y="37215"/>
                  </a:cubicBezTo>
                  <a:cubicBezTo>
                    <a:pt x="1004620" y="61043"/>
                    <a:pt x="1018006" y="93361"/>
                    <a:pt x="1018006" y="127059"/>
                  </a:cubicBezTo>
                  <a:lnTo>
                    <a:pt x="1018006" y="224333"/>
                  </a:lnTo>
                  <a:cubicBezTo>
                    <a:pt x="1018006" y="258031"/>
                    <a:pt x="1004620" y="290349"/>
                    <a:pt x="980792" y="314177"/>
                  </a:cubicBezTo>
                  <a:cubicBezTo>
                    <a:pt x="956963" y="338006"/>
                    <a:pt x="924645" y="351392"/>
                    <a:pt x="890947" y="351392"/>
                  </a:cubicBezTo>
                  <a:lnTo>
                    <a:pt x="127059" y="351392"/>
                  </a:lnTo>
                  <a:cubicBezTo>
                    <a:pt x="93361" y="351392"/>
                    <a:pt x="61043" y="338006"/>
                    <a:pt x="37215" y="314177"/>
                  </a:cubicBezTo>
                  <a:cubicBezTo>
                    <a:pt x="13387" y="290349"/>
                    <a:pt x="0" y="258031"/>
                    <a:pt x="0" y="224333"/>
                  </a:cubicBezTo>
                  <a:lnTo>
                    <a:pt x="0" y="127059"/>
                  </a:lnTo>
                  <a:cubicBezTo>
                    <a:pt x="0" y="93361"/>
                    <a:pt x="13387" y="61043"/>
                    <a:pt x="37215" y="37215"/>
                  </a:cubicBezTo>
                  <a:cubicBezTo>
                    <a:pt x="61043" y="13387"/>
                    <a:pt x="93361" y="0"/>
                    <a:pt x="127059" y="0"/>
                  </a:cubicBezTo>
                  <a:close/>
                </a:path>
              </a:pathLst>
            </a:custGeom>
            <a:solidFill>
              <a:srgbClr val="FFE397"/>
            </a:solidFill>
            <a:ln w="28575" cap="rnd">
              <a:solidFill>
                <a:srgbClr val="231F20"/>
              </a:solidFill>
              <a:prstDash val="solid"/>
              <a:round/>
            </a:ln>
          </p:spPr>
        </p:sp>
        <p:sp>
          <p:nvSpPr>
            <p:cNvPr name="TextBox 19" id="19"/>
            <p:cNvSpPr txBox="true"/>
            <p:nvPr/>
          </p:nvSpPr>
          <p:spPr>
            <a:xfrm>
              <a:off x="0" y="-38100"/>
              <a:ext cx="1018006" cy="389492"/>
            </a:xfrm>
            <a:prstGeom prst="rect">
              <a:avLst/>
            </a:prstGeom>
          </p:spPr>
          <p:txBody>
            <a:bodyPr anchor="ctr" rtlCol="false" tIns="36646" lIns="36646" bIns="36646" rIns="36646"/>
            <a:lstStyle/>
            <a:p>
              <a:pPr algn="ctr">
                <a:lnSpc>
                  <a:spcPts val="2660"/>
                </a:lnSpc>
                <a:spcBef>
                  <a:spcPct val="0"/>
                </a:spcBef>
              </a:pPr>
            </a:p>
          </p:txBody>
        </p:sp>
      </p:grpSp>
      <p:grpSp>
        <p:nvGrpSpPr>
          <p:cNvPr name="Group 20" id="20"/>
          <p:cNvGrpSpPr/>
          <p:nvPr/>
        </p:nvGrpSpPr>
        <p:grpSpPr>
          <a:xfrm rot="0">
            <a:off x="12392809" y="3153863"/>
            <a:ext cx="5697986" cy="5723025"/>
            <a:chOff x="0" y="0"/>
            <a:chExt cx="1179008" cy="1184189"/>
          </a:xfrm>
        </p:grpSpPr>
        <p:sp>
          <p:nvSpPr>
            <p:cNvPr name="Freeform 21" id="21"/>
            <p:cNvSpPr/>
            <p:nvPr/>
          </p:nvSpPr>
          <p:spPr>
            <a:xfrm flipH="false" flipV="false" rot="0">
              <a:off x="0" y="0"/>
              <a:ext cx="1179008" cy="1184189"/>
            </a:xfrm>
            <a:custGeom>
              <a:avLst/>
              <a:gdLst/>
              <a:ahLst/>
              <a:cxnLst/>
              <a:rect r="r" b="b" t="t" l="l"/>
              <a:pathLst>
                <a:path h="1184189" w="1179008">
                  <a:moveTo>
                    <a:pt x="69294" y="0"/>
                  </a:moveTo>
                  <a:lnTo>
                    <a:pt x="1109714" y="0"/>
                  </a:lnTo>
                  <a:cubicBezTo>
                    <a:pt x="1147984" y="0"/>
                    <a:pt x="1179008" y="31024"/>
                    <a:pt x="1179008" y="69294"/>
                  </a:cubicBezTo>
                  <a:lnTo>
                    <a:pt x="1179008" y="1114895"/>
                  </a:lnTo>
                  <a:cubicBezTo>
                    <a:pt x="1179008" y="1153165"/>
                    <a:pt x="1147984" y="1184189"/>
                    <a:pt x="1109714" y="1184189"/>
                  </a:cubicBezTo>
                  <a:lnTo>
                    <a:pt x="69294" y="1184189"/>
                  </a:lnTo>
                  <a:cubicBezTo>
                    <a:pt x="31024" y="1184189"/>
                    <a:pt x="0" y="1153165"/>
                    <a:pt x="0" y="1114895"/>
                  </a:cubicBezTo>
                  <a:lnTo>
                    <a:pt x="0" y="69294"/>
                  </a:lnTo>
                  <a:cubicBezTo>
                    <a:pt x="0" y="31024"/>
                    <a:pt x="31024" y="0"/>
                    <a:pt x="69294" y="0"/>
                  </a:cubicBezTo>
                  <a:close/>
                </a:path>
              </a:pathLst>
            </a:custGeom>
            <a:solidFill>
              <a:srgbClr val="FFFFFF"/>
            </a:solidFill>
            <a:ln w="28575" cap="rnd">
              <a:solidFill>
                <a:srgbClr val="231F20"/>
              </a:solidFill>
              <a:prstDash val="solid"/>
              <a:round/>
            </a:ln>
          </p:spPr>
        </p:sp>
        <p:sp>
          <p:nvSpPr>
            <p:cNvPr name="TextBox 22" id="22"/>
            <p:cNvSpPr txBox="true"/>
            <p:nvPr/>
          </p:nvSpPr>
          <p:spPr>
            <a:xfrm>
              <a:off x="0" y="-38100"/>
              <a:ext cx="1179008" cy="1222289"/>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3617002" y="3469898"/>
            <a:ext cx="3107512" cy="1072641"/>
            <a:chOff x="0" y="0"/>
            <a:chExt cx="1018006" cy="351392"/>
          </a:xfrm>
        </p:grpSpPr>
        <p:sp>
          <p:nvSpPr>
            <p:cNvPr name="Freeform 24" id="24"/>
            <p:cNvSpPr/>
            <p:nvPr/>
          </p:nvSpPr>
          <p:spPr>
            <a:xfrm flipH="false" flipV="false" rot="0">
              <a:off x="0" y="0"/>
              <a:ext cx="1018006" cy="351392"/>
            </a:xfrm>
            <a:custGeom>
              <a:avLst/>
              <a:gdLst/>
              <a:ahLst/>
              <a:cxnLst/>
              <a:rect r="r" b="b" t="t" l="l"/>
              <a:pathLst>
                <a:path h="351392" w="1018006">
                  <a:moveTo>
                    <a:pt x="127059" y="0"/>
                  </a:moveTo>
                  <a:lnTo>
                    <a:pt x="890947" y="0"/>
                  </a:lnTo>
                  <a:cubicBezTo>
                    <a:pt x="924645" y="0"/>
                    <a:pt x="956963" y="13387"/>
                    <a:pt x="980792" y="37215"/>
                  </a:cubicBezTo>
                  <a:cubicBezTo>
                    <a:pt x="1004620" y="61043"/>
                    <a:pt x="1018006" y="93361"/>
                    <a:pt x="1018006" y="127059"/>
                  </a:cubicBezTo>
                  <a:lnTo>
                    <a:pt x="1018006" y="224333"/>
                  </a:lnTo>
                  <a:cubicBezTo>
                    <a:pt x="1018006" y="258031"/>
                    <a:pt x="1004620" y="290349"/>
                    <a:pt x="980792" y="314177"/>
                  </a:cubicBezTo>
                  <a:cubicBezTo>
                    <a:pt x="956963" y="338006"/>
                    <a:pt x="924645" y="351392"/>
                    <a:pt x="890947" y="351392"/>
                  </a:cubicBezTo>
                  <a:lnTo>
                    <a:pt x="127059" y="351392"/>
                  </a:lnTo>
                  <a:cubicBezTo>
                    <a:pt x="93361" y="351392"/>
                    <a:pt x="61043" y="338006"/>
                    <a:pt x="37215" y="314177"/>
                  </a:cubicBezTo>
                  <a:cubicBezTo>
                    <a:pt x="13387" y="290349"/>
                    <a:pt x="0" y="258031"/>
                    <a:pt x="0" y="224333"/>
                  </a:cubicBezTo>
                  <a:lnTo>
                    <a:pt x="0" y="127059"/>
                  </a:lnTo>
                  <a:cubicBezTo>
                    <a:pt x="0" y="93361"/>
                    <a:pt x="13387" y="61043"/>
                    <a:pt x="37215" y="37215"/>
                  </a:cubicBezTo>
                  <a:cubicBezTo>
                    <a:pt x="61043" y="13387"/>
                    <a:pt x="93361" y="0"/>
                    <a:pt x="127059" y="0"/>
                  </a:cubicBezTo>
                  <a:close/>
                </a:path>
              </a:pathLst>
            </a:custGeom>
            <a:solidFill>
              <a:srgbClr val="FFE397"/>
            </a:solidFill>
            <a:ln w="28575" cap="rnd">
              <a:solidFill>
                <a:srgbClr val="231F20"/>
              </a:solidFill>
              <a:prstDash val="solid"/>
              <a:round/>
            </a:ln>
          </p:spPr>
        </p:sp>
        <p:sp>
          <p:nvSpPr>
            <p:cNvPr name="TextBox 25" id="25"/>
            <p:cNvSpPr txBox="true"/>
            <p:nvPr/>
          </p:nvSpPr>
          <p:spPr>
            <a:xfrm>
              <a:off x="0" y="-38100"/>
              <a:ext cx="1018006" cy="389492"/>
            </a:xfrm>
            <a:prstGeom prst="rect">
              <a:avLst/>
            </a:prstGeom>
          </p:spPr>
          <p:txBody>
            <a:bodyPr anchor="ctr" rtlCol="false" tIns="36646" lIns="36646" bIns="36646" rIns="36646"/>
            <a:lstStyle/>
            <a:p>
              <a:pPr algn="ctr">
                <a:lnSpc>
                  <a:spcPts val="2660"/>
                </a:lnSpc>
                <a:spcBef>
                  <a:spcPct val="0"/>
                </a:spcBef>
              </a:pPr>
            </a:p>
          </p:txBody>
        </p:sp>
      </p:grpSp>
      <p:sp>
        <p:nvSpPr>
          <p:cNvPr name="Freeform 26" id="26"/>
          <p:cNvSpPr/>
          <p:nvPr/>
        </p:nvSpPr>
        <p:spPr>
          <a:xfrm flipH="false" flipV="false" rot="0">
            <a:off x="5651445" y="5642394"/>
            <a:ext cx="745964" cy="745964"/>
          </a:xfrm>
          <a:custGeom>
            <a:avLst/>
            <a:gdLst/>
            <a:ahLst/>
            <a:cxnLst/>
            <a:rect r="r" b="b" t="t" l="l"/>
            <a:pathLst>
              <a:path h="745964" w="745964">
                <a:moveTo>
                  <a:pt x="0" y="0"/>
                </a:moveTo>
                <a:lnTo>
                  <a:pt x="745964" y="0"/>
                </a:lnTo>
                <a:lnTo>
                  <a:pt x="745964" y="745964"/>
                </a:lnTo>
                <a:lnTo>
                  <a:pt x="0" y="745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7" id="27"/>
          <p:cNvSpPr txBox="true"/>
          <p:nvPr/>
        </p:nvSpPr>
        <p:spPr>
          <a:xfrm rot="0">
            <a:off x="4900064" y="1501824"/>
            <a:ext cx="8615770" cy="704257"/>
          </a:xfrm>
          <a:prstGeom prst="rect">
            <a:avLst/>
          </a:prstGeom>
        </p:spPr>
        <p:txBody>
          <a:bodyPr anchor="t" rtlCol="false" tIns="0" lIns="0" bIns="0" rIns="0">
            <a:spAutoFit/>
          </a:bodyPr>
          <a:lstStyle/>
          <a:p>
            <a:pPr algn="ctr">
              <a:lnSpc>
                <a:spcPts val="5229"/>
              </a:lnSpc>
            </a:pPr>
            <a:r>
              <a:rPr lang="en-US" sz="5229">
                <a:solidFill>
                  <a:srgbClr val="231F20"/>
                </a:solidFill>
                <a:latin typeface="Londrina Solid"/>
              </a:rPr>
              <a:t>TAHAPAN IMPLEMENTASI</a:t>
            </a:r>
          </a:p>
        </p:txBody>
      </p:sp>
      <p:sp>
        <p:nvSpPr>
          <p:cNvPr name="TextBox 28" id="28"/>
          <p:cNvSpPr txBox="true"/>
          <p:nvPr/>
        </p:nvSpPr>
        <p:spPr>
          <a:xfrm rot="0">
            <a:off x="668522" y="4713414"/>
            <a:ext cx="4845435" cy="3495142"/>
          </a:xfrm>
          <a:prstGeom prst="rect">
            <a:avLst/>
          </a:prstGeom>
        </p:spPr>
        <p:txBody>
          <a:bodyPr anchor="t" rtlCol="false" tIns="0" lIns="0" bIns="0" rIns="0">
            <a:spAutoFit/>
          </a:bodyPr>
          <a:lstStyle/>
          <a:p>
            <a:pPr algn="just" marL="468561" indent="-234280" lvl="1">
              <a:lnSpc>
                <a:spcPts val="3038"/>
              </a:lnSpc>
              <a:buFont typeface="Arial"/>
              <a:buChar char="•"/>
            </a:pPr>
            <a:r>
              <a:rPr lang="en-US" sz="2170">
                <a:solidFill>
                  <a:srgbClr val="231F20"/>
                </a:solidFill>
                <a:latin typeface="Kollektif Bold"/>
              </a:rPr>
              <a:t>git clone (link github)</a:t>
            </a:r>
          </a:p>
          <a:p>
            <a:pPr algn="just" marL="468561" indent="-234280" lvl="1">
              <a:lnSpc>
                <a:spcPts val="3038"/>
              </a:lnSpc>
              <a:buFont typeface="Arial"/>
              <a:buChar char="•"/>
            </a:pPr>
            <a:r>
              <a:rPr lang="en-US" sz="2170">
                <a:solidFill>
                  <a:srgbClr val="231F20"/>
                </a:solidFill>
                <a:latin typeface="Kollektif Bold"/>
              </a:rPr>
              <a:t>cd Kelompok_1_3_laravel/project</a:t>
            </a:r>
          </a:p>
          <a:p>
            <a:pPr algn="just" marL="468561" indent="-234280" lvl="1">
              <a:lnSpc>
                <a:spcPts val="3038"/>
              </a:lnSpc>
              <a:buFont typeface="Arial"/>
              <a:buChar char="•"/>
            </a:pPr>
            <a:r>
              <a:rPr lang="en-US" sz="2170">
                <a:solidFill>
                  <a:srgbClr val="231F20"/>
                </a:solidFill>
                <a:latin typeface="Kollektif Bold"/>
              </a:rPr>
              <a:t>cp .env.example .env</a:t>
            </a:r>
          </a:p>
          <a:p>
            <a:pPr algn="just" marL="468561" indent="-234280" lvl="1">
              <a:lnSpc>
                <a:spcPts val="3038"/>
              </a:lnSpc>
              <a:buFont typeface="Arial"/>
              <a:buChar char="•"/>
            </a:pPr>
            <a:r>
              <a:rPr lang="en-US" sz="2170">
                <a:solidFill>
                  <a:srgbClr val="231F20"/>
                </a:solidFill>
                <a:latin typeface="Kollektif Bold"/>
              </a:rPr>
              <a:t>composer i</a:t>
            </a:r>
          </a:p>
          <a:p>
            <a:pPr algn="just" marL="468561" indent="-234280" lvl="1">
              <a:lnSpc>
                <a:spcPts val="3038"/>
              </a:lnSpc>
              <a:buFont typeface="Arial"/>
              <a:buChar char="•"/>
            </a:pPr>
            <a:r>
              <a:rPr lang="en-US" sz="2170">
                <a:solidFill>
                  <a:srgbClr val="231F20"/>
                </a:solidFill>
                <a:latin typeface="Kollektif Bold"/>
              </a:rPr>
              <a:t>npm i</a:t>
            </a:r>
          </a:p>
          <a:p>
            <a:pPr algn="just" marL="468561" indent="-234280" lvl="1">
              <a:lnSpc>
                <a:spcPts val="3038"/>
              </a:lnSpc>
              <a:buFont typeface="Arial"/>
              <a:buChar char="•"/>
            </a:pPr>
            <a:r>
              <a:rPr lang="en-US" sz="2170">
                <a:solidFill>
                  <a:srgbClr val="231F20"/>
                </a:solidFill>
                <a:latin typeface="Kollektif Bold"/>
              </a:rPr>
              <a:t>php artisan migrate</a:t>
            </a:r>
          </a:p>
          <a:p>
            <a:pPr algn="just" marL="468561" indent="-234280" lvl="1">
              <a:lnSpc>
                <a:spcPts val="3038"/>
              </a:lnSpc>
              <a:buFont typeface="Arial"/>
              <a:buChar char="•"/>
            </a:pPr>
            <a:r>
              <a:rPr lang="en-US" sz="2170">
                <a:solidFill>
                  <a:srgbClr val="231F20"/>
                </a:solidFill>
                <a:latin typeface="Kollektif Bold"/>
              </a:rPr>
              <a:t>php artisan db:seed</a:t>
            </a:r>
          </a:p>
          <a:p>
            <a:pPr algn="just" marL="468561" indent="-234280" lvl="1">
              <a:lnSpc>
                <a:spcPts val="3038"/>
              </a:lnSpc>
              <a:buFont typeface="Arial"/>
              <a:buChar char="•"/>
            </a:pPr>
            <a:r>
              <a:rPr lang="en-US" sz="2170">
                <a:solidFill>
                  <a:srgbClr val="231F20"/>
                </a:solidFill>
                <a:latin typeface="Kollektif Bold"/>
              </a:rPr>
              <a:t>php artisan serve</a:t>
            </a:r>
          </a:p>
          <a:p>
            <a:pPr algn="just" marL="468561" indent="-234280" lvl="1">
              <a:lnSpc>
                <a:spcPts val="3038"/>
              </a:lnSpc>
              <a:buFont typeface="Arial"/>
              <a:buChar char="•"/>
            </a:pPr>
            <a:r>
              <a:rPr lang="en-US" sz="2170">
                <a:solidFill>
                  <a:srgbClr val="231F20"/>
                </a:solidFill>
                <a:latin typeface="Kollektif Bold"/>
              </a:rPr>
              <a:t>npm run dev</a:t>
            </a:r>
          </a:p>
        </p:txBody>
      </p:sp>
      <p:sp>
        <p:nvSpPr>
          <p:cNvPr name="TextBox 29" id="29"/>
          <p:cNvSpPr txBox="true"/>
          <p:nvPr/>
        </p:nvSpPr>
        <p:spPr>
          <a:xfrm rot="0">
            <a:off x="1329011" y="3806707"/>
            <a:ext cx="3292288" cy="408332"/>
          </a:xfrm>
          <a:prstGeom prst="rect">
            <a:avLst/>
          </a:prstGeom>
        </p:spPr>
        <p:txBody>
          <a:bodyPr anchor="t" rtlCol="false" tIns="0" lIns="0" bIns="0" rIns="0">
            <a:spAutoFit/>
          </a:bodyPr>
          <a:lstStyle/>
          <a:p>
            <a:pPr algn="ctr">
              <a:lnSpc>
                <a:spcPts val="3007"/>
              </a:lnSpc>
            </a:pPr>
            <a:r>
              <a:rPr lang="en-US" sz="3007">
                <a:solidFill>
                  <a:srgbClr val="231F20"/>
                </a:solidFill>
                <a:latin typeface="Londrina Solid"/>
              </a:rPr>
              <a:t>INSTALLATION</a:t>
            </a:r>
          </a:p>
        </p:txBody>
      </p:sp>
      <p:sp>
        <p:nvSpPr>
          <p:cNvPr name="TextBox 30" id="30"/>
          <p:cNvSpPr txBox="true"/>
          <p:nvPr/>
        </p:nvSpPr>
        <p:spPr>
          <a:xfrm rot="0">
            <a:off x="6534897" y="4840544"/>
            <a:ext cx="5076120" cy="2999594"/>
          </a:xfrm>
          <a:prstGeom prst="rect">
            <a:avLst/>
          </a:prstGeom>
        </p:spPr>
        <p:txBody>
          <a:bodyPr anchor="t" rtlCol="false" tIns="0" lIns="0" bIns="0" rIns="0">
            <a:spAutoFit/>
          </a:bodyPr>
          <a:lstStyle/>
          <a:p>
            <a:pPr algn="just" marL="515572" indent="-257786" lvl="1">
              <a:lnSpc>
                <a:spcPts val="3343"/>
              </a:lnSpc>
              <a:buFont typeface="Arial"/>
              <a:buChar char="•"/>
            </a:pPr>
            <a:r>
              <a:rPr lang="en-US" sz="2388">
                <a:solidFill>
                  <a:srgbClr val="231F20"/>
                </a:solidFill>
                <a:latin typeface="Kollektif"/>
              </a:rPr>
              <a:t>buat database bernama </a:t>
            </a:r>
            <a:r>
              <a:rPr lang="en-US" sz="2388">
                <a:solidFill>
                  <a:srgbClr val="231F20"/>
                </a:solidFill>
                <a:latin typeface="Kollektif Bold"/>
              </a:rPr>
              <a:t>sscmsdb</a:t>
            </a:r>
            <a:r>
              <a:rPr lang="en-US" sz="2388">
                <a:solidFill>
                  <a:srgbClr val="231F20"/>
                </a:solidFill>
                <a:latin typeface="Kollektif"/>
              </a:rPr>
              <a:t>, sesuaikan nama database di file </a:t>
            </a:r>
            <a:r>
              <a:rPr lang="en-US" sz="2388">
                <a:solidFill>
                  <a:srgbClr val="231F20"/>
                </a:solidFill>
                <a:latin typeface="Kollektif Bold"/>
              </a:rPr>
              <a:t>.env</a:t>
            </a:r>
            <a:r>
              <a:rPr lang="en-US" sz="2388">
                <a:solidFill>
                  <a:srgbClr val="231F20"/>
                </a:solidFill>
                <a:latin typeface="Kollektif"/>
              </a:rPr>
              <a:t>, jalankan php a</a:t>
            </a:r>
            <a:r>
              <a:rPr lang="en-US" sz="2388">
                <a:solidFill>
                  <a:srgbClr val="231F20"/>
                </a:solidFill>
                <a:latin typeface="Kollektif Bold"/>
              </a:rPr>
              <a:t>rtisan migrate, php artisan db:seed</a:t>
            </a:r>
            <a:r>
              <a:rPr lang="en-US" sz="2388">
                <a:solidFill>
                  <a:srgbClr val="231F20"/>
                </a:solidFill>
                <a:latin typeface="Kollektif"/>
              </a:rPr>
              <a:t>, lalu import file </a:t>
            </a:r>
            <a:r>
              <a:rPr lang="en-US" sz="2388">
                <a:solidFill>
                  <a:srgbClr val="231F20"/>
                </a:solidFill>
                <a:latin typeface="Kollektif Bold"/>
              </a:rPr>
              <a:t>sscmsdb.sql</a:t>
            </a:r>
            <a:r>
              <a:rPr lang="en-US" sz="2388">
                <a:solidFill>
                  <a:srgbClr val="231F20"/>
                </a:solidFill>
                <a:latin typeface="Kollektif"/>
              </a:rPr>
              <a:t> di </a:t>
            </a:r>
            <a:r>
              <a:rPr lang="en-US" sz="2388">
                <a:solidFill>
                  <a:srgbClr val="231F20"/>
                </a:solidFill>
                <a:latin typeface="Kollektif Bold"/>
              </a:rPr>
              <a:t>phpmyadmin</a:t>
            </a:r>
          </a:p>
          <a:p>
            <a:pPr algn="just" marL="515572" indent="-257786" lvl="1">
              <a:lnSpc>
                <a:spcPts val="3343"/>
              </a:lnSpc>
              <a:buFont typeface="Arial"/>
              <a:buChar char="•"/>
            </a:pPr>
            <a:r>
              <a:rPr lang="en-US" sz="2388">
                <a:solidFill>
                  <a:srgbClr val="231F20"/>
                </a:solidFill>
                <a:latin typeface="Kollektif Bold"/>
              </a:rPr>
              <a:t>php artisan migrate</a:t>
            </a:r>
          </a:p>
        </p:txBody>
      </p:sp>
      <p:sp>
        <p:nvSpPr>
          <p:cNvPr name="TextBox 31" id="31"/>
          <p:cNvSpPr txBox="true"/>
          <p:nvPr/>
        </p:nvSpPr>
        <p:spPr>
          <a:xfrm rot="0">
            <a:off x="7426813" y="3806707"/>
            <a:ext cx="3292288" cy="408332"/>
          </a:xfrm>
          <a:prstGeom prst="rect">
            <a:avLst/>
          </a:prstGeom>
        </p:spPr>
        <p:txBody>
          <a:bodyPr anchor="t" rtlCol="false" tIns="0" lIns="0" bIns="0" rIns="0">
            <a:spAutoFit/>
          </a:bodyPr>
          <a:lstStyle/>
          <a:p>
            <a:pPr algn="ctr">
              <a:lnSpc>
                <a:spcPts val="3007"/>
              </a:lnSpc>
            </a:pPr>
            <a:r>
              <a:rPr lang="en-US" sz="3007">
                <a:solidFill>
                  <a:srgbClr val="231F20"/>
                </a:solidFill>
                <a:latin typeface="Londrina Solid"/>
              </a:rPr>
              <a:t>MIGRASI DATABASE</a:t>
            </a:r>
          </a:p>
        </p:txBody>
      </p:sp>
      <p:sp>
        <p:nvSpPr>
          <p:cNvPr name="TextBox 32" id="32"/>
          <p:cNvSpPr txBox="true"/>
          <p:nvPr/>
        </p:nvSpPr>
        <p:spPr>
          <a:xfrm rot="0">
            <a:off x="13287165" y="4831019"/>
            <a:ext cx="3909273" cy="512233"/>
          </a:xfrm>
          <a:prstGeom prst="rect">
            <a:avLst/>
          </a:prstGeom>
        </p:spPr>
        <p:txBody>
          <a:bodyPr anchor="t" rtlCol="false" tIns="0" lIns="0" bIns="0" rIns="0">
            <a:spAutoFit/>
          </a:bodyPr>
          <a:lstStyle/>
          <a:p>
            <a:pPr algn="ctr">
              <a:lnSpc>
                <a:spcPts val="3791"/>
              </a:lnSpc>
            </a:pPr>
            <a:r>
              <a:rPr lang="en-US" sz="2708">
                <a:solidFill>
                  <a:srgbClr val="231F20"/>
                </a:solidFill>
                <a:latin typeface="Kollektif Bold"/>
              </a:rPr>
              <a:t>php artisan serve</a:t>
            </a:r>
          </a:p>
        </p:txBody>
      </p:sp>
      <p:sp>
        <p:nvSpPr>
          <p:cNvPr name="TextBox 33" id="33"/>
          <p:cNvSpPr txBox="true"/>
          <p:nvPr/>
        </p:nvSpPr>
        <p:spPr>
          <a:xfrm rot="0">
            <a:off x="13524615" y="3806707"/>
            <a:ext cx="3292288" cy="408332"/>
          </a:xfrm>
          <a:prstGeom prst="rect">
            <a:avLst/>
          </a:prstGeom>
        </p:spPr>
        <p:txBody>
          <a:bodyPr anchor="t" rtlCol="false" tIns="0" lIns="0" bIns="0" rIns="0">
            <a:spAutoFit/>
          </a:bodyPr>
          <a:lstStyle/>
          <a:p>
            <a:pPr algn="ctr">
              <a:lnSpc>
                <a:spcPts val="3007"/>
              </a:lnSpc>
            </a:pPr>
            <a:r>
              <a:rPr lang="en-US" sz="3007">
                <a:solidFill>
                  <a:srgbClr val="231F20"/>
                </a:solidFill>
                <a:latin typeface="Londrina Solid"/>
              </a:rPr>
              <a:t>DEPLOYMENT</a:t>
            </a:r>
          </a:p>
        </p:txBody>
      </p:sp>
      <p:sp>
        <p:nvSpPr>
          <p:cNvPr name="Freeform 34" id="34"/>
          <p:cNvSpPr/>
          <p:nvPr/>
        </p:nvSpPr>
        <p:spPr>
          <a:xfrm flipH="false" flipV="false" rot="0">
            <a:off x="11850371" y="5622953"/>
            <a:ext cx="745964" cy="745964"/>
          </a:xfrm>
          <a:custGeom>
            <a:avLst/>
            <a:gdLst/>
            <a:ahLst/>
            <a:cxnLst/>
            <a:rect r="r" b="b" t="t" l="l"/>
            <a:pathLst>
              <a:path h="745964" w="745964">
                <a:moveTo>
                  <a:pt x="0" y="0"/>
                </a:moveTo>
                <a:lnTo>
                  <a:pt x="745964" y="0"/>
                </a:lnTo>
                <a:lnTo>
                  <a:pt x="745964" y="745963"/>
                </a:lnTo>
                <a:lnTo>
                  <a:pt x="0" y="7459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90839" y="9075810"/>
            <a:ext cx="18678839" cy="1211190"/>
            <a:chOff x="0" y="0"/>
            <a:chExt cx="4919530" cy="318996"/>
          </a:xfrm>
        </p:grpSpPr>
        <p:sp>
          <p:nvSpPr>
            <p:cNvPr name="Freeform 3" id="3"/>
            <p:cNvSpPr/>
            <p:nvPr/>
          </p:nvSpPr>
          <p:spPr>
            <a:xfrm flipH="false" flipV="false" rot="0">
              <a:off x="0" y="0"/>
              <a:ext cx="4919530" cy="318996"/>
            </a:xfrm>
            <a:custGeom>
              <a:avLst/>
              <a:gdLst/>
              <a:ahLst/>
              <a:cxnLst/>
              <a:rect r="r" b="b" t="t" l="l"/>
              <a:pathLst>
                <a:path h="318996" w="4919530">
                  <a:moveTo>
                    <a:pt x="0" y="0"/>
                  </a:moveTo>
                  <a:lnTo>
                    <a:pt x="4919530" y="0"/>
                  </a:lnTo>
                  <a:lnTo>
                    <a:pt x="4919530" y="318996"/>
                  </a:lnTo>
                  <a:lnTo>
                    <a:pt x="0" y="318996"/>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35709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40844"/>
            <a:ext cx="16230600" cy="8205312"/>
            <a:chOff x="0" y="0"/>
            <a:chExt cx="21640800" cy="10940416"/>
          </a:xfrm>
        </p:grpSpPr>
        <p:sp>
          <p:nvSpPr>
            <p:cNvPr name="Freeform 6" id="6"/>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533874" y="2829893"/>
            <a:ext cx="15220252" cy="4794336"/>
            <a:chOff x="0" y="0"/>
            <a:chExt cx="2392088" cy="753501"/>
          </a:xfrm>
        </p:grpSpPr>
        <p:sp>
          <p:nvSpPr>
            <p:cNvPr name="Freeform 9" id="9"/>
            <p:cNvSpPr/>
            <p:nvPr/>
          </p:nvSpPr>
          <p:spPr>
            <a:xfrm flipH="false" flipV="false" rot="0">
              <a:off x="0" y="0"/>
              <a:ext cx="2392088" cy="753501"/>
            </a:xfrm>
            <a:custGeom>
              <a:avLst/>
              <a:gdLst/>
              <a:ahLst/>
              <a:cxnLst/>
              <a:rect r="r" b="b" t="t" l="l"/>
              <a:pathLst>
                <a:path h="753501" w="2392088">
                  <a:moveTo>
                    <a:pt x="25942" y="0"/>
                  </a:moveTo>
                  <a:lnTo>
                    <a:pt x="2366146" y="0"/>
                  </a:lnTo>
                  <a:cubicBezTo>
                    <a:pt x="2380474" y="0"/>
                    <a:pt x="2392088" y="11614"/>
                    <a:pt x="2392088" y="25942"/>
                  </a:cubicBezTo>
                  <a:lnTo>
                    <a:pt x="2392088" y="727559"/>
                  </a:lnTo>
                  <a:cubicBezTo>
                    <a:pt x="2392088" y="741886"/>
                    <a:pt x="2380474" y="753501"/>
                    <a:pt x="2366146" y="753501"/>
                  </a:cubicBezTo>
                  <a:lnTo>
                    <a:pt x="25942" y="753501"/>
                  </a:lnTo>
                  <a:cubicBezTo>
                    <a:pt x="11614" y="753501"/>
                    <a:pt x="0" y="741886"/>
                    <a:pt x="0" y="727559"/>
                  </a:cubicBezTo>
                  <a:lnTo>
                    <a:pt x="0" y="25942"/>
                  </a:lnTo>
                  <a:cubicBezTo>
                    <a:pt x="0" y="11614"/>
                    <a:pt x="11614" y="0"/>
                    <a:pt x="25942"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2392088" cy="79160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98860" y="1631707"/>
            <a:ext cx="7116207" cy="1955387"/>
            <a:chOff x="0" y="0"/>
            <a:chExt cx="1547360" cy="425183"/>
          </a:xfrm>
        </p:grpSpPr>
        <p:sp>
          <p:nvSpPr>
            <p:cNvPr name="Freeform 12" id="12"/>
            <p:cNvSpPr/>
            <p:nvPr/>
          </p:nvSpPr>
          <p:spPr>
            <a:xfrm flipH="false" flipV="false" rot="0">
              <a:off x="0" y="0"/>
              <a:ext cx="1547360" cy="425183"/>
            </a:xfrm>
            <a:custGeom>
              <a:avLst/>
              <a:gdLst/>
              <a:ahLst/>
              <a:cxnLst/>
              <a:rect r="r" b="b" t="t" l="l"/>
              <a:pathLst>
                <a:path h="425183" w="1547360">
                  <a:moveTo>
                    <a:pt x="55484" y="0"/>
                  </a:moveTo>
                  <a:lnTo>
                    <a:pt x="1491876" y="0"/>
                  </a:lnTo>
                  <a:cubicBezTo>
                    <a:pt x="1522519" y="0"/>
                    <a:pt x="1547360" y="24841"/>
                    <a:pt x="1547360" y="55484"/>
                  </a:cubicBezTo>
                  <a:lnTo>
                    <a:pt x="1547360" y="369698"/>
                  </a:lnTo>
                  <a:cubicBezTo>
                    <a:pt x="1547360" y="400341"/>
                    <a:pt x="1522519" y="425183"/>
                    <a:pt x="1491876" y="425183"/>
                  </a:cubicBezTo>
                  <a:lnTo>
                    <a:pt x="55484" y="425183"/>
                  </a:lnTo>
                  <a:cubicBezTo>
                    <a:pt x="24841" y="425183"/>
                    <a:pt x="0" y="400341"/>
                    <a:pt x="0" y="369698"/>
                  </a:cubicBezTo>
                  <a:lnTo>
                    <a:pt x="0" y="55484"/>
                  </a:lnTo>
                  <a:cubicBezTo>
                    <a:pt x="0" y="24841"/>
                    <a:pt x="24841" y="0"/>
                    <a:pt x="55484"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547360" cy="46328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6457810" y="2046685"/>
            <a:ext cx="5372379" cy="1192106"/>
          </a:xfrm>
          <a:prstGeom prst="rect">
            <a:avLst/>
          </a:prstGeom>
        </p:spPr>
        <p:txBody>
          <a:bodyPr anchor="t" rtlCol="false" tIns="0" lIns="0" bIns="0" rIns="0">
            <a:spAutoFit/>
          </a:bodyPr>
          <a:lstStyle/>
          <a:p>
            <a:pPr algn="ctr">
              <a:lnSpc>
                <a:spcPts val="4531"/>
              </a:lnSpc>
            </a:pPr>
            <a:r>
              <a:rPr lang="en-US" sz="4531">
                <a:solidFill>
                  <a:srgbClr val="231F20"/>
                </a:solidFill>
                <a:latin typeface="Londrina Solid"/>
              </a:rPr>
              <a:t>FITUR YANG </a:t>
            </a:r>
          </a:p>
          <a:p>
            <a:pPr algn="ctr">
              <a:lnSpc>
                <a:spcPts val="4531"/>
              </a:lnSpc>
            </a:pPr>
            <a:r>
              <a:rPr lang="en-US" sz="4531">
                <a:solidFill>
                  <a:srgbClr val="231F20"/>
                </a:solidFill>
                <a:latin typeface="Londrina Solid"/>
              </a:rPr>
              <a:t>DIGUNAKANA</a:t>
            </a:r>
          </a:p>
        </p:txBody>
      </p:sp>
      <p:sp>
        <p:nvSpPr>
          <p:cNvPr name="TextBox 15" id="15"/>
          <p:cNvSpPr txBox="true"/>
          <p:nvPr/>
        </p:nvSpPr>
        <p:spPr>
          <a:xfrm rot="0">
            <a:off x="2377376" y="3778939"/>
            <a:ext cx="7360791" cy="3333671"/>
          </a:xfrm>
          <a:prstGeom prst="rect">
            <a:avLst/>
          </a:prstGeom>
        </p:spPr>
        <p:txBody>
          <a:bodyPr anchor="t" rtlCol="false" tIns="0" lIns="0" bIns="0" rIns="0">
            <a:spAutoFit/>
          </a:bodyPr>
          <a:lstStyle/>
          <a:p>
            <a:pPr algn="just" marL="807484" indent="-403742" lvl="1">
              <a:lnSpc>
                <a:spcPts val="5236"/>
              </a:lnSpc>
              <a:buFont typeface="Arial"/>
              <a:buChar char="•"/>
            </a:pPr>
            <a:r>
              <a:rPr lang="en-US" sz="3740">
                <a:solidFill>
                  <a:srgbClr val="231F20"/>
                </a:solidFill>
                <a:latin typeface="Kollektif"/>
              </a:rPr>
              <a:t>Autentikasi </a:t>
            </a:r>
          </a:p>
          <a:p>
            <a:pPr algn="just" marL="807484" indent="-403742" lvl="1">
              <a:lnSpc>
                <a:spcPts val="5236"/>
              </a:lnSpc>
              <a:buFont typeface="Arial"/>
              <a:buChar char="•"/>
            </a:pPr>
            <a:r>
              <a:rPr lang="en-US" sz="3740">
                <a:solidFill>
                  <a:srgbClr val="231F20"/>
                </a:solidFill>
                <a:latin typeface="Kollektif"/>
              </a:rPr>
              <a:t>Manajemen data</a:t>
            </a:r>
          </a:p>
          <a:p>
            <a:pPr algn="just" marL="807484" indent="-403742" lvl="1">
              <a:lnSpc>
                <a:spcPts val="5236"/>
              </a:lnSpc>
              <a:buFont typeface="Arial"/>
              <a:buChar char="•"/>
            </a:pPr>
            <a:r>
              <a:rPr lang="en-US" sz="3740">
                <a:solidFill>
                  <a:srgbClr val="231F20"/>
                </a:solidFill>
                <a:latin typeface="Kollektif"/>
              </a:rPr>
              <a:t>CRUD untuk entitas tertentu</a:t>
            </a:r>
          </a:p>
          <a:p>
            <a:pPr algn="just" marL="807484" indent="-403742" lvl="1">
              <a:lnSpc>
                <a:spcPts val="5236"/>
              </a:lnSpc>
              <a:buFont typeface="Arial"/>
              <a:buChar char="•"/>
            </a:pPr>
            <a:r>
              <a:rPr lang="en-US" sz="3740">
                <a:solidFill>
                  <a:srgbClr val="231F20"/>
                </a:solidFill>
                <a:latin typeface="Kollektif"/>
              </a:rPr>
              <a:t>Integrasi API</a:t>
            </a:r>
          </a:p>
          <a:p>
            <a:pPr algn="just" marL="807484" indent="-403742" lvl="1">
              <a:lnSpc>
                <a:spcPts val="5236"/>
              </a:lnSpc>
              <a:buFont typeface="Arial"/>
              <a:buChar char="•"/>
            </a:pPr>
            <a:r>
              <a:rPr lang="en-US" sz="3740">
                <a:solidFill>
                  <a:srgbClr val="231F20"/>
                </a:solidFill>
                <a:latin typeface="Kollektif"/>
              </a:rPr>
              <a:t>Tema kustom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90839" y="9075810"/>
            <a:ext cx="18678839" cy="1211190"/>
            <a:chOff x="0" y="0"/>
            <a:chExt cx="4919530" cy="318996"/>
          </a:xfrm>
        </p:grpSpPr>
        <p:sp>
          <p:nvSpPr>
            <p:cNvPr name="Freeform 3" id="3"/>
            <p:cNvSpPr/>
            <p:nvPr/>
          </p:nvSpPr>
          <p:spPr>
            <a:xfrm flipH="false" flipV="false" rot="0">
              <a:off x="0" y="0"/>
              <a:ext cx="4919530" cy="318996"/>
            </a:xfrm>
            <a:custGeom>
              <a:avLst/>
              <a:gdLst/>
              <a:ahLst/>
              <a:cxnLst/>
              <a:rect r="r" b="b" t="t" l="l"/>
              <a:pathLst>
                <a:path h="318996" w="4919530">
                  <a:moveTo>
                    <a:pt x="0" y="0"/>
                  </a:moveTo>
                  <a:lnTo>
                    <a:pt x="4919530" y="0"/>
                  </a:lnTo>
                  <a:lnTo>
                    <a:pt x="4919530" y="318996"/>
                  </a:lnTo>
                  <a:lnTo>
                    <a:pt x="0" y="318996"/>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35709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40844"/>
            <a:ext cx="16230600" cy="8205312"/>
            <a:chOff x="0" y="0"/>
            <a:chExt cx="21640800" cy="10940416"/>
          </a:xfrm>
        </p:grpSpPr>
        <p:sp>
          <p:nvSpPr>
            <p:cNvPr name="Freeform 6" id="6"/>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533874" y="2969697"/>
            <a:ext cx="15220252" cy="4759385"/>
            <a:chOff x="0" y="0"/>
            <a:chExt cx="2392088" cy="748008"/>
          </a:xfrm>
        </p:grpSpPr>
        <p:sp>
          <p:nvSpPr>
            <p:cNvPr name="Freeform 9" id="9"/>
            <p:cNvSpPr/>
            <p:nvPr/>
          </p:nvSpPr>
          <p:spPr>
            <a:xfrm flipH="false" flipV="false" rot="0">
              <a:off x="0" y="0"/>
              <a:ext cx="2392088" cy="748008"/>
            </a:xfrm>
            <a:custGeom>
              <a:avLst/>
              <a:gdLst/>
              <a:ahLst/>
              <a:cxnLst/>
              <a:rect r="r" b="b" t="t" l="l"/>
              <a:pathLst>
                <a:path h="748008" w="2392088">
                  <a:moveTo>
                    <a:pt x="25942" y="0"/>
                  </a:moveTo>
                  <a:lnTo>
                    <a:pt x="2366146" y="0"/>
                  </a:lnTo>
                  <a:cubicBezTo>
                    <a:pt x="2380474" y="0"/>
                    <a:pt x="2392088" y="11614"/>
                    <a:pt x="2392088" y="25942"/>
                  </a:cubicBezTo>
                  <a:lnTo>
                    <a:pt x="2392088" y="722066"/>
                  </a:lnTo>
                  <a:cubicBezTo>
                    <a:pt x="2392088" y="736393"/>
                    <a:pt x="2380474" y="748008"/>
                    <a:pt x="2366146" y="748008"/>
                  </a:cubicBezTo>
                  <a:lnTo>
                    <a:pt x="25942" y="748008"/>
                  </a:lnTo>
                  <a:cubicBezTo>
                    <a:pt x="11614" y="748008"/>
                    <a:pt x="0" y="736393"/>
                    <a:pt x="0" y="722066"/>
                  </a:cubicBezTo>
                  <a:lnTo>
                    <a:pt x="0" y="25942"/>
                  </a:lnTo>
                  <a:cubicBezTo>
                    <a:pt x="0" y="11614"/>
                    <a:pt x="11614" y="0"/>
                    <a:pt x="25942"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2392088" cy="78610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98860" y="1771511"/>
            <a:ext cx="7116207" cy="1955387"/>
            <a:chOff x="0" y="0"/>
            <a:chExt cx="1547360" cy="425183"/>
          </a:xfrm>
        </p:grpSpPr>
        <p:sp>
          <p:nvSpPr>
            <p:cNvPr name="Freeform 12" id="12"/>
            <p:cNvSpPr/>
            <p:nvPr/>
          </p:nvSpPr>
          <p:spPr>
            <a:xfrm flipH="false" flipV="false" rot="0">
              <a:off x="0" y="0"/>
              <a:ext cx="1547360" cy="425183"/>
            </a:xfrm>
            <a:custGeom>
              <a:avLst/>
              <a:gdLst/>
              <a:ahLst/>
              <a:cxnLst/>
              <a:rect r="r" b="b" t="t" l="l"/>
              <a:pathLst>
                <a:path h="425183" w="1547360">
                  <a:moveTo>
                    <a:pt x="55484" y="0"/>
                  </a:moveTo>
                  <a:lnTo>
                    <a:pt x="1491876" y="0"/>
                  </a:lnTo>
                  <a:cubicBezTo>
                    <a:pt x="1522519" y="0"/>
                    <a:pt x="1547360" y="24841"/>
                    <a:pt x="1547360" y="55484"/>
                  </a:cubicBezTo>
                  <a:lnTo>
                    <a:pt x="1547360" y="369698"/>
                  </a:lnTo>
                  <a:cubicBezTo>
                    <a:pt x="1547360" y="400341"/>
                    <a:pt x="1522519" y="425183"/>
                    <a:pt x="1491876" y="425183"/>
                  </a:cubicBezTo>
                  <a:lnTo>
                    <a:pt x="55484" y="425183"/>
                  </a:lnTo>
                  <a:cubicBezTo>
                    <a:pt x="24841" y="425183"/>
                    <a:pt x="0" y="400341"/>
                    <a:pt x="0" y="369698"/>
                  </a:cubicBezTo>
                  <a:lnTo>
                    <a:pt x="0" y="55484"/>
                  </a:lnTo>
                  <a:cubicBezTo>
                    <a:pt x="0" y="24841"/>
                    <a:pt x="24841" y="0"/>
                    <a:pt x="55484"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547360" cy="46328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6457810" y="2186489"/>
            <a:ext cx="5372379" cy="1192106"/>
          </a:xfrm>
          <a:prstGeom prst="rect">
            <a:avLst/>
          </a:prstGeom>
        </p:spPr>
        <p:txBody>
          <a:bodyPr anchor="t" rtlCol="false" tIns="0" lIns="0" bIns="0" rIns="0">
            <a:spAutoFit/>
          </a:bodyPr>
          <a:lstStyle/>
          <a:p>
            <a:pPr algn="ctr">
              <a:lnSpc>
                <a:spcPts val="4531"/>
              </a:lnSpc>
            </a:pPr>
            <a:r>
              <a:rPr lang="en-US" sz="4531">
                <a:solidFill>
                  <a:srgbClr val="231F20"/>
                </a:solidFill>
                <a:latin typeface="Londrina Solid"/>
              </a:rPr>
              <a:t>IMPROVISASI YANG DILAKUKAN</a:t>
            </a:r>
          </a:p>
        </p:txBody>
      </p:sp>
      <p:sp>
        <p:nvSpPr>
          <p:cNvPr name="TextBox 15" id="15"/>
          <p:cNvSpPr txBox="true"/>
          <p:nvPr/>
        </p:nvSpPr>
        <p:spPr>
          <a:xfrm rot="0">
            <a:off x="1783209" y="4128449"/>
            <a:ext cx="14665554" cy="2676512"/>
          </a:xfrm>
          <a:prstGeom prst="rect">
            <a:avLst/>
          </a:prstGeom>
        </p:spPr>
        <p:txBody>
          <a:bodyPr anchor="t" rtlCol="false" tIns="0" lIns="0" bIns="0" rIns="0">
            <a:spAutoFit/>
          </a:bodyPr>
          <a:lstStyle/>
          <a:p>
            <a:pPr algn="just" marL="807484" indent="-403742" lvl="1">
              <a:lnSpc>
                <a:spcPts val="5236"/>
              </a:lnSpc>
              <a:buFont typeface="Arial"/>
              <a:buChar char="•"/>
            </a:pPr>
            <a:r>
              <a:rPr lang="en-US" sz="3740">
                <a:solidFill>
                  <a:srgbClr val="231F20"/>
                </a:solidFill>
                <a:latin typeface="Kollektif"/>
              </a:rPr>
              <a:t>Theme: Kustomisasi tema menggunakan SCSS.</a:t>
            </a:r>
          </a:p>
          <a:p>
            <a:pPr algn="just" marL="807484" indent="-403742" lvl="1">
              <a:lnSpc>
                <a:spcPts val="5236"/>
              </a:lnSpc>
              <a:buFont typeface="Arial"/>
              <a:buChar char="•"/>
            </a:pPr>
            <a:r>
              <a:rPr lang="en-US" sz="3740">
                <a:solidFill>
                  <a:srgbClr val="231F20"/>
                </a:solidFill>
                <a:latin typeface="Kollektif"/>
              </a:rPr>
              <a:t>Database: Penggunaan fitur migrasi Laravel untuk manajemen database.</a:t>
            </a:r>
          </a:p>
          <a:p>
            <a:pPr algn="just" marL="807484" indent="-403742" lvl="1">
              <a:lnSpc>
                <a:spcPts val="5236"/>
              </a:lnSpc>
              <a:buFont typeface="Arial"/>
              <a:buChar char="•"/>
            </a:pPr>
            <a:r>
              <a:rPr lang="en-US" sz="3740">
                <a:solidFill>
                  <a:srgbClr val="231F20"/>
                </a:solidFill>
                <a:latin typeface="Kollektif"/>
              </a:rPr>
              <a:t>External Modules: Penambahan modul untuk cors, HTTP client, dll.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390839" y="9075810"/>
            <a:ext cx="18678839" cy="1211190"/>
            <a:chOff x="0" y="0"/>
            <a:chExt cx="4919530" cy="318996"/>
          </a:xfrm>
        </p:grpSpPr>
        <p:sp>
          <p:nvSpPr>
            <p:cNvPr name="Freeform 3" id="3"/>
            <p:cNvSpPr/>
            <p:nvPr/>
          </p:nvSpPr>
          <p:spPr>
            <a:xfrm flipH="false" flipV="false" rot="0">
              <a:off x="0" y="0"/>
              <a:ext cx="4919530" cy="318996"/>
            </a:xfrm>
            <a:custGeom>
              <a:avLst/>
              <a:gdLst/>
              <a:ahLst/>
              <a:cxnLst/>
              <a:rect r="r" b="b" t="t" l="l"/>
              <a:pathLst>
                <a:path h="318996" w="4919530">
                  <a:moveTo>
                    <a:pt x="0" y="0"/>
                  </a:moveTo>
                  <a:lnTo>
                    <a:pt x="4919530" y="0"/>
                  </a:lnTo>
                  <a:lnTo>
                    <a:pt x="4919530" y="318996"/>
                  </a:lnTo>
                  <a:lnTo>
                    <a:pt x="0" y="318996"/>
                  </a:lnTo>
                  <a:close/>
                </a:path>
              </a:pathLst>
            </a:custGeom>
            <a:solidFill>
              <a:srgbClr val="A3DFBE"/>
            </a:solidFill>
            <a:ln w="28575" cap="sq">
              <a:solidFill>
                <a:srgbClr val="231F20"/>
              </a:solidFill>
              <a:prstDash val="solid"/>
              <a:miter/>
            </a:ln>
          </p:spPr>
        </p:sp>
        <p:sp>
          <p:nvSpPr>
            <p:cNvPr name="TextBox 4" id="4"/>
            <p:cNvSpPr txBox="true"/>
            <p:nvPr/>
          </p:nvSpPr>
          <p:spPr>
            <a:xfrm>
              <a:off x="0" y="-38100"/>
              <a:ext cx="4919530" cy="35709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040844"/>
            <a:ext cx="16230600" cy="8205312"/>
            <a:chOff x="0" y="0"/>
            <a:chExt cx="21640800" cy="10940416"/>
          </a:xfrm>
        </p:grpSpPr>
        <p:sp>
          <p:nvSpPr>
            <p:cNvPr name="Freeform 6" id="6"/>
            <p:cNvSpPr/>
            <p:nvPr/>
          </p:nvSpPr>
          <p:spPr>
            <a:xfrm flipH="false" flipV="false" rot="0">
              <a:off x="0" y="25267"/>
              <a:ext cx="12195698" cy="10915150"/>
            </a:xfrm>
            <a:custGeom>
              <a:avLst/>
              <a:gdLst/>
              <a:ahLst/>
              <a:cxnLst/>
              <a:rect r="r" b="b" t="t" l="l"/>
              <a:pathLst>
                <a:path h="10915150" w="12195698">
                  <a:moveTo>
                    <a:pt x="0" y="0"/>
                  </a:moveTo>
                  <a:lnTo>
                    <a:pt x="12195698" y="0"/>
                  </a:lnTo>
                  <a:lnTo>
                    <a:pt x="12195698" y="10915149"/>
                  </a:lnTo>
                  <a:lnTo>
                    <a:pt x="0" y="10915149"/>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445102" y="0"/>
              <a:ext cx="12195698" cy="10915150"/>
            </a:xfrm>
            <a:custGeom>
              <a:avLst/>
              <a:gdLst/>
              <a:ahLst/>
              <a:cxnLst/>
              <a:rect r="r" b="b" t="t" l="l"/>
              <a:pathLst>
                <a:path h="10915150" w="12195698">
                  <a:moveTo>
                    <a:pt x="0" y="0"/>
                  </a:moveTo>
                  <a:lnTo>
                    <a:pt x="12195698" y="0"/>
                  </a:lnTo>
                  <a:lnTo>
                    <a:pt x="12195698" y="10915150"/>
                  </a:lnTo>
                  <a:lnTo>
                    <a:pt x="0" y="1091515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281287" y="2323824"/>
            <a:ext cx="15725426" cy="6934476"/>
            <a:chOff x="0" y="0"/>
            <a:chExt cx="2392088" cy="1054844"/>
          </a:xfrm>
        </p:grpSpPr>
        <p:sp>
          <p:nvSpPr>
            <p:cNvPr name="Freeform 9" id="9"/>
            <p:cNvSpPr/>
            <p:nvPr/>
          </p:nvSpPr>
          <p:spPr>
            <a:xfrm flipH="false" flipV="false" rot="0">
              <a:off x="0" y="0"/>
              <a:ext cx="2392088" cy="1054844"/>
            </a:xfrm>
            <a:custGeom>
              <a:avLst/>
              <a:gdLst/>
              <a:ahLst/>
              <a:cxnLst/>
              <a:rect r="r" b="b" t="t" l="l"/>
              <a:pathLst>
                <a:path h="1054844" w="2392088">
                  <a:moveTo>
                    <a:pt x="25108" y="0"/>
                  </a:moveTo>
                  <a:lnTo>
                    <a:pt x="2366980" y="0"/>
                  </a:lnTo>
                  <a:cubicBezTo>
                    <a:pt x="2380847" y="0"/>
                    <a:pt x="2392088" y="11241"/>
                    <a:pt x="2392088" y="25108"/>
                  </a:cubicBezTo>
                  <a:lnTo>
                    <a:pt x="2392088" y="1029736"/>
                  </a:lnTo>
                  <a:cubicBezTo>
                    <a:pt x="2392088" y="1043603"/>
                    <a:pt x="2380847" y="1054844"/>
                    <a:pt x="2366980" y="1054844"/>
                  </a:cubicBezTo>
                  <a:lnTo>
                    <a:pt x="25108" y="1054844"/>
                  </a:lnTo>
                  <a:cubicBezTo>
                    <a:pt x="11241" y="1054844"/>
                    <a:pt x="0" y="1043603"/>
                    <a:pt x="0" y="1029736"/>
                  </a:cubicBezTo>
                  <a:lnTo>
                    <a:pt x="0" y="25108"/>
                  </a:lnTo>
                  <a:cubicBezTo>
                    <a:pt x="0" y="11241"/>
                    <a:pt x="11241" y="0"/>
                    <a:pt x="25108" y="0"/>
                  </a:cubicBezTo>
                  <a:close/>
                </a:path>
              </a:pathLst>
            </a:custGeom>
            <a:solidFill>
              <a:srgbClr val="FFFFFF"/>
            </a:solidFill>
            <a:ln w="28575" cap="rnd">
              <a:solidFill>
                <a:srgbClr val="231F20"/>
              </a:solidFill>
              <a:prstDash val="solid"/>
              <a:round/>
            </a:ln>
          </p:spPr>
        </p:sp>
        <p:sp>
          <p:nvSpPr>
            <p:cNvPr name="TextBox 10" id="10"/>
            <p:cNvSpPr txBox="true"/>
            <p:nvPr/>
          </p:nvSpPr>
          <p:spPr>
            <a:xfrm>
              <a:off x="0" y="-38100"/>
              <a:ext cx="2392088" cy="109294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274556" y="1085869"/>
            <a:ext cx="7352400" cy="2020288"/>
            <a:chOff x="0" y="0"/>
            <a:chExt cx="1547360" cy="425183"/>
          </a:xfrm>
        </p:grpSpPr>
        <p:sp>
          <p:nvSpPr>
            <p:cNvPr name="Freeform 12" id="12"/>
            <p:cNvSpPr/>
            <p:nvPr/>
          </p:nvSpPr>
          <p:spPr>
            <a:xfrm flipH="false" flipV="false" rot="0">
              <a:off x="0" y="0"/>
              <a:ext cx="1547360" cy="425183"/>
            </a:xfrm>
            <a:custGeom>
              <a:avLst/>
              <a:gdLst/>
              <a:ahLst/>
              <a:cxnLst/>
              <a:rect r="r" b="b" t="t" l="l"/>
              <a:pathLst>
                <a:path h="425183" w="1547360">
                  <a:moveTo>
                    <a:pt x="53702" y="0"/>
                  </a:moveTo>
                  <a:lnTo>
                    <a:pt x="1493658" y="0"/>
                  </a:lnTo>
                  <a:cubicBezTo>
                    <a:pt x="1507900" y="0"/>
                    <a:pt x="1521560" y="5658"/>
                    <a:pt x="1531631" y="15729"/>
                  </a:cubicBezTo>
                  <a:cubicBezTo>
                    <a:pt x="1541702" y="25800"/>
                    <a:pt x="1547360" y="39459"/>
                    <a:pt x="1547360" y="53702"/>
                  </a:cubicBezTo>
                  <a:lnTo>
                    <a:pt x="1547360" y="371481"/>
                  </a:lnTo>
                  <a:cubicBezTo>
                    <a:pt x="1547360" y="385723"/>
                    <a:pt x="1541702" y="399383"/>
                    <a:pt x="1531631" y="409454"/>
                  </a:cubicBezTo>
                  <a:cubicBezTo>
                    <a:pt x="1521560" y="419525"/>
                    <a:pt x="1507900" y="425183"/>
                    <a:pt x="1493658" y="425183"/>
                  </a:cubicBezTo>
                  <a:lnTo>
                    <a:pt x="53702" y="425183"/>
                  </a:lnTo>
                  <a:cubicBezTo>
                    <a:pt x="39459" y="425183"/>
                    <a:pt x="25800" y="419525"/>
                    <a:pt x="15729" y="409454"/>
                  </a:cubicBezTo>
                  <a:cubicBezTo>
                    <a:pt x="5658" y="399383"/>
                    <a:pt x="0" y="385723"/>
                    <a:pt x="0" y="371481"/>
                  </a:cubicBezTo>
                  <a:lnTo>
                    <a:pt x="0" y="53702"/>
                  </a:lnTo>
                  <a:cubicBezTo>
                    <a:pt x="0" y="39459"/>
                    <a:pt x="5658" y="25800"/>
                    <a:pt x="15729" y="15729"/>
                  </a:cubicBezTo>
                  <a:cubicBezTo>
                    <a:pt x="25800" y="5658"/>
                    <a:pt x="39459" y="0"/>
                    <a:pt x="53702" y="0"/>
                  </a:cubicBezTo>
                  <a:close/>
                </a:path>
              </a:pathLst>
            </a:custGeom>
            <a:solidFill>
              <a:srgbClr val="FFE397"/>
            </a:solidFill>
            <a:ln w="28575" cap="rnd">
              <a:solidFill>
                <a:srgbClr val="231F20"/>
              </a:solidFill>
              <a:prstDash val="solid"/>
              <a:round/>
            </a:ln>
          </p:spPr>
        </p:sp>
        <p:sp>
          <p:nvSpPr>
            <p:cNvPr name="TextBox 13" id="13"/>
            <p:cNvSpPr txBox="true"/>
            <p:nvPr/>
          </p:nvSpPr>
          <p:spPr>
            <a:xfrm>
              <a:off x="0" y="-38100"/>
              <a:ext cx="1547360" cy="46328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229164" y="1727828"/>
            <a:ext cx="7397791" cy="841145"/>
          </a:xfrm>
          <a:prstGeom prst="rect">
            <a:avLst/>
          </a:prstGeom>
        </p:spPr>
        <p:txBody>
          <a:bodyPr anchor="t" rtlCol="false" tIns="0" lIns="0" bIns="0" rIns="0">
            <a:spAutoFit/>
          </a:bodyPr>
          <a:lstStyle/>
          <a:p>
            <a:pPr algn="ctr">
              <a:lnSpc>
                <a:spcPts val="6239"/>
              </a:lnSpc>
            </a:pPr>
            <a:r>
              <a:rPr lang="en-US" sz="6239">
                <a:solidFill>
                  <a:srgbClr val="231F20"/>
                </a:solidFill>
                <a:latin typeface="Londrina Solid"/>
              </a:rPr>
              <a:t>KESIMPULAN</a:t>
            </a:r>
          </a:p>
        </p:txBody>
      </p:sp>
      <p:sp>
        <p:nvSpPr>
          <p:cNvPr name="TextBox 15" id="15"/>
          <p:cNvSpPr txBox="true"/>
          <p:nvPr/>
        </p:nvSpPr>
        <p:spPr>
          <a:xfrm rot="0">
            <a:off x="1892841" y="3650826"/>
            <a:ext cx="14502318" cy="4128072"/>
          </a:xfrm>
          <a:prstGeom prst="rect">
            <a:avLst/>
          </a:prstGeom>
        </p:spPr>
        <p:txBody>
          <a:bodyPr anchor="t" rtlCol="false" tIns="0" lIns="0" bIns="0" rIns="0">
            <a:spAutoFit/>
          </a:bodyPr>
          <a:lstStyle/>
          <a:p>
            <a:pPr algn="just">
              <a:lnSpc>
                <a:spcPts val="5409"/>
              </a:lnSpc>
            </a:pPr>
            <a:r>
              <a:rPr lang="en-US" sz="3864">
                <a:solidFill>
                  <a:srgbClr val="231F20"/>
                </a:solidFill>
                <a:latin typeface="Kollektif"/>
              </a:rPr>
              <a:t>Proyek ini menggunakan Laravel versi 8 dengan PHP 7.3 atau 8.0 dan MySQL. Fitur utama mencakup autentikasi, manajemen pengguna, dan integrasi API. Implementasi melibatkan instalasi dependensi, konfigurasi lingkungan, migrasi database, dan deployment. Improvisasi mencakup kustomisasi tema dan penambahan modul eksternal untuk fitur tambahan.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DAGGqXiLhu4</dc:identifier>
  <dcterms:modified xsi:type="dcterms:W3CDTF">2011-08-01T06:04:30Z</dcterms:modified>
  <cp:revision>1</cp:revision>
  <dc:title>Student  Study Center</dc:title>
</cp:coreProperties>
</file>