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92" r:id="rId2"/>
    <p:sldId id="279" r:id="rId3"/>
    <p:sldId id="280" r:id="rId4"/>
    <p:sldId id="281" r:id="rId5"/>
    <p:sldId id="282" r:id="rId6"/>
    <p:sldId id="283" r:id="rId7"/>
    <p:sldId id="284" r:id="rId8"/>
    <p:sldId id="294" r:id="rId9"/>
    <p:sldId id="285" r:id="rId10"/>
    <p:sldId id="286" r:id="rId11"/>
    <p:sldId id="288" r:id="rId12"/>
    <p:sldId id="289" r:id="rId13"/>
    <p:sldId id="290" r:id="rId14"/>
    <p:sldId id="291" r:id="rId15"/>
    <p:sldId id="29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5" r:id="rId25"/>
    <p:sldId id="296" r:id="rId26"/>
    <p:sldId id="297" r:id="rId27"/>
    <p:sldId id="298" r:id="rId28"/>
    <p:sldId id="299" r:id="rId29"/>
    <p:sldId id="301" r:id="rId3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25F4-BE2C-9281-29C5-6925B4FA7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897D3-E91C-95BC-851E-83D7A8149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B335-77DB-3119-B724-98E1E98D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26/05/2025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1447-D7CB-0EE2-BE6A-CCE175EF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30339-F65A-6159-3E50-3BC31D6D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131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6120-C08D-32B3-F05B-08D15D7A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C1B5F-F018-86F5-D4D8-4C8976BA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4E9BE-F5C0-85A5-06FB-8702A693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26/05/2025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69E9-CEEB-8056-5F35-3CF4A346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A721-26E9-6687-B684-BEE95E56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730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08189-A31F-3E73-F388-1E3E46F3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F8AD4-5756-04A7-E315-CBDAD8DF9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7BDA-ADB7-14C0-F624-C3A79226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26/05/2025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6651-8AF3-5720-BF6A-B67463BA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4F4D-358C-8271-B2AB-703543E1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3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1531-EDF6-2388-1C7E-84122414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4F26-93EE-0E3A-10EF-E1EE8265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6972-BA05-8F04-5473-A99C87AD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26/05/2025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F0C6F-1E6B-6F93-1587-81FAC611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11FE-8798-ED06-93BD-4E8145B8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1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7ABA-D641-CAD8-5932-36E22D4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25217-A516-585B-C0E4-342DC116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25F1B-08FF-29F0-24AF-A29300F0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26/05/2025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B223-053C-7681-0F8B-DCBFA938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C6B5-E868-4A5B-3B1B-F5AB11F3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18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992B-93B1-9F14-525F-60FEEB1F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B6D8-3724-86BC-26D8-1C8B6CAA4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63C8C-F878-FD09-8C37-90FDA3076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B3857-C315-717C-F75E-C36E2BF5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26/05/2025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DF227-AD7A-98DE-97DC-CFBCCFE5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331AF-E256-4A32-0EC7-4C118BA0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657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AFBB-DEB0-3979-6EFC-DC5D0E60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DA72F-E15C-6CDF-0FA8-52A3C83B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7BEBB-8B8C-FF17-02A6-854F0D9FB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98AC4-6FC5-A6A0-4DCE-68913EEAE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ED892-F683-3E61-F16E-7F38C2575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1DE20-FF90-6590-B28D-12C3CF0D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26/05/2025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ACAD7-A761-1398-3E73-6BA4DB3D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5CC83-A46C-D3E8-E01C-B387064A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283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B805-C354-685F-9A97-161EF075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3F844-B375-BE1E-F520-0E7A60F8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26/05/2025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A68AC-58BA-CD70-970E-C0D0FB55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60C6D-A71E-A39A-22EC-CE112E8D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851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F0404-3B4B-29D3-AC0B-20EAD8F1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26/05/2025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EFA85-7C5F-3CD4-8D08-7D82D86E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8153-32B9-B337-8DDB-0D288562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033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8E68-11C0-FF99-DDC1-7E2494BB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2BAF-46C0-87D4-A2B7-47FF1116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F7D24-7ADD-1368-FA57-FC93C6D85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D961C-C307-52C7-D443-84025497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26/05/2025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7B364-D75D-62B1-50A9-911A1501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8B08F-EBA9-B38F-B341-B37E74BD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214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A030-4D7C-1511-E9F0-955A3245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05B55-4715-51F6-3666-0911DB907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62B40-B048-7EC8-06D6-6D837746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A4354-8D66-9724-A545-9EE0A458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F277-97A5-409B-83D9-25C8F5246DA0}" type="datetimeFigureOut">
              <a:rPr lang="id-ID" smtClean="0"/>
              <a:t>26/05/2025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BDFBE-1166-8235-196D-32FD742A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FCC69-3294-362E-C3CB-18EAAD13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510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EA1D6-19CF-9D55-FB99-6A21C298B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FC92A-31FE-7CCB-DD94-7F700D0D1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71F8-5028-5CA2-3C9E-444833D69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F277-97A5-409B-83D9-25C8F5246DA0}" type="datetimeFigureOut">
              <a:rPr lang="id-ID" smtClean="0"/>
              <a:t>26/05/2025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5AEB-16E5-AD6F-FF9C-7F9271E7E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2293-D3AE-2BC6-905A-B54F9FAB6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7EA1-9F58-4530-AA54-238DD6C7D69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90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466B-8617-AB44-8705-B7C1B7F3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395" y="1782271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PERTEMUAN 14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Pemrograman 1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Dosen  : Niki Ratama, S.Kom., M.Kom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D5F5-33E0-2C2D-0A0D-CC55E3DFB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316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1E80E-A8D7-DB2E-B89F-B7D15E8B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Lanjutan button Search : 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DC01-F17B-699B-B2DF-000A2A3B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id-ID" sz="1600"/>
              <a:t>try (Connection conn = DatabaseConnection.connect();</a:t>
            </a:r>
          </a:p>
          <a:p>
            <a:pPr marL="0" indent="0">
              <a:buNone/>
            </a:pPr>
            <a:r>
              <a:rPr lang="id-ID" sz="1600"/>
              <a:t>         PreparedStatement stmt = conn.prepareStatement(</a:t>
            </a:r>
          </a:p>
          <a:p>
            <a:pPr marL="0" indent="0">
              <a:buNone/>
            </a:pPr>
            <a:r>
              <a:rPr lang="id-ID" sz="1600"/>
              <a:t>                 "SELECT id, username, akses FROM users WHERE username LIKE ?")) {</a:t>
            </a:r>
          </a:p>
          <a:p>
            <a:pPr marL="0" indent="0">
              <a:buNone/>
            </a:pPr>
            <a:endParaRPr lang="id-ID" sz="1600"/>
          </a:p>
          <a:p>
            <a:pPr marL="0" indent="0">
              <a:buNone/>
            </a:pPr>
            <a:r>
              <a:rPr lang="id-ID" sz="1600"/>
              <a:t>        stmt.setString(1, "%" + keyword + "%");</a:t>
            </a:r>
          </a:p>
          <a:p>
            <a:pPr marL="0" indent="0">
              <a:buNone/>
            </a:pPr>
            <a:r>
              <a:rPr lang="id-ID" sz="1600"/>
              <a:t>        ResultSet rs = stmt.executeQuery();</a:t>
            </a:r>
          </a:p>
          <a:p>
            <a:pPr marL="0" indent="0">
              <a:buNone/>
            </a:pPr>
            <a:endParaRPr lang="id-ID" sz="1600"/>
          </a:p>
          <a:p>
            <a:pPr marL="0" indent="0">
              <a:buNone/>
            </a:pPr>
            <a:r>
              <a:rPr lang="id-ID" sz="1600"/>
              <a:t>        while (rs.next()) {</a:t>
            </a:r>
          </a:p>
          <a:p>
            <a:pPr marL="0" indent="0">
              <a:buNone/>
            </a:pPr>
            <a:r>
              <a:rPr lang="id-ID" sz="1600"/>
              <a:t>            model.addRow(new Object[]{</a:t>
            </a:r>
          </a:p>
          <a:p>
            <a:pPr marL="0" indent="0">
              <a:buNone/>
            </a:pPr>
            <a:r>
              <a:rPr lang="id-ID" sz="1600"/>
              <a:t>                    rs.getInt("id"),</a:t>
            </a:r>
          </a:p>
          <a:p>
            <a:pPr marL="0" indent="0">
              <a:buNone/>
            </a:pPr>
            <a:r>
              <a:rPr lang="id-ID" sz="1600"/>
              <a:t>                    rs.getString("username"),</a:t>
            </a:r>
          </a:p>
          <a:p>
            <a:pPr marL="0" indent="0">
              <a:buNone/>
            </a:pPr>
            <a:r>
              <a:rPr lang="id-ID" sz="1600"/>
              <a:t>                    rs.getString("akses")</a:t>
            </a:r>
          </a:p>
          <a:p>
            <a:pPr marL="0" indent="0">
              <a:buNone/>
            </a:pPr>
            <a:r>
              <a:rPr lang="id-ID" sz="1600"/>
              <a:t>            });</a:t>
            </a:r>
          </a:p>
          <a:p>
            <a:pPr marL="0" indent="0">
              <a:buNone/>
            </a:pPr>
            <a:r>
              <a:rPr lang="id-ID" sz="1600"/>
              <a:t>        }</a:t>
            </a:r>
          </a:p>
          <a:p>
            <a:pPr marL="0" indent="0">
              <a:buNone/>
            </a:pPr>
            <a:endParaRPr lang="id-ID" sz="1600"/>
          </a:p>
          <a:p>
            <a:pPr marL="0" indent="0">
              <a:buNone/>
            </a:pPr>
            <a:r>
              <a:rPr lang="id-ID" sz="1600"/>
              <a:t>        jTable1.setModel(model);</a:t>
            </a:r>
          </a:p>
          <a:p>
            <a:pPr marL="0" indent="0">
              <a:buNone/>
            </a:pPr>
            <a:endParaRPr lang="id-ID" sz="1600"/>
          </a:p>
          <a:p>
            <a:pPr marL="0" indent="0">
              <a:buNone/>
            </a:pPr>
            <a:r>
              <a:rPr lang="id-ID" sz="1600"/>
              <a:t>        if (model.getRowCount() == 0) {</a:t>
            </a:r>
          </a:p>
          <a:p>
            <a:pPr marL="0" indent="0">
              <a:buNone/>
            </a:pPr>
            <a:r>
              <a:rPr lang="id-ID" sz="1600"/>
              <a:t>            JOptionPane.showMessageDialog(this, "User tidak ditemukan.");</a:t>
            </a:r>
          </a:p>
          <a:p>
            <a:pPr marL="0" indent="0">
              <a:buNone/>
            </a:pPr>
            <a:r>
              <a:rPr lang="id-ID" sz="1600"/>
              <a:t>        }</a:t>
            </a:r>
          </a:p>
          <a:p>
            <a:pPr marL="0" indent="0">
              <a:buNone/>
            </a:pPr>
            <a:endParaRPr lang="id-ID" sz="1600"/>
          </a:p>
          <a:p>
            <a:pPr marL="0" indent="0">
              <a:buNone/>
            </a:pPr>
            <a:r>
              <a:rPr lang="id-ID" sz="1600"/>
              <a:t>    } catch (Exception e) {</a:t>
            </a:r>
          </a:p>
          <a:p>
            <a:pPr marL="0" indent="0">
              <a:buNone/>
            </a:pPr>
            <a:r>
              <a:rPr lang="id-ID" sz="1600"/>
              <a:t>        JOptionPane.showMessageDialog(this, "Terjadi kesalahan saat mencari: " + e.getMessage());</a:t>
            </a:r>
          </a:p>
          <a:p>
            <a:pPr marL="0" indent="0">
              <a:buNone/>
            </a:pPr>
            <a:r>
              <a:rPr lang="id-ID" sz="1600"/>
              <a:t>        e.printStackTrace();</a:t>
            </a:r>
          </a:p>
          <a:p>
            <a:pPr marL="0" indent="0">
              <a:buNone/>
            </a:pPr>
            <a:r>
              <a:rPr lang="id-ID" sz="16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03028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4F014-C843-9305-73D5-AF9D9998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Buatlah Jframe</a:t>
            </a:r>
            <a:b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DashboardAdmin dan DashboardPegawai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D329DB-4F44-DD75-26DF-86DBD4827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689381"/>
            <a:ext cx="3545734" cy="2688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7409A7-02D0-54F3-5866-B38C02175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568" y="2914683"/>
            <a:ext cx="3645025" cy="2776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F5E9EE-DF19-9AE1-7E42-B54891A1D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37" y="3713283"/>
            <a:ext cx="3312124" cy="7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7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4BB25-1C65-73E2-FA67-C37EEE86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Perintah pada button login, modifikasi dari sebelumnya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17A4-8F48-FD5F-9508-7655DDCB0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700"/>
              <a:t>String username = jTextField1.getText().trim();</a:t>
            </a:r>
          </a:p>
          <a:p>
            <a:pPr marL="0" indent="0">
              <a:buNone/>
            </a:pPr>
            <a:r>
              <a:rPr lang="id-ID" sz="700"/>
              <a:t>String inputPassword = new String(jPasswordField1.getPassword()).trim();</a:t>
            </a:r>
          </a:p>
          <a:p>
            <a:pPr marL="0" indent="0">
              <a:buNone/>
            </a:pPr>
            <a:endParaRPr lang="id-ID" sz="700"/>
          </a:p>
          <a:p>
            <a:pPr marL="0" indent="0">
              <a:buNone/>
            </a:pPr>
            <a:r>
              <a:rPr lang="id-ID" sz="700"/>
              <a:t>if (username.isEmpty() || inputPassword.isEmpty()) {</a:t>
            </a:r>
          </a:p>
          <a:p>
            <a:pPr marL="0" indent="0">
              <a:buNone/>
            </a:pPr>
            <a:r>
              <a:rPr lang="id-ID" sz="700"/>
              <a:t>    JOptionPane.showMessageDialog(this, "Username dan Password harus diisi.");</a:t>
            </a:r>
          </a:p>
          <a:p>
            <a:pPr marL="0" indent="0">
              <a:buNone/>
            </a:pPr>
            <a:r>
              <a:rPr lang="id-ID" sz="700"/>
              <a:t>    return;</a:t>
            </a:r>
          </a:p>
          <a:p>
            <a:pPr marL="0" indent="0">
              <a:buNone/>
            </a:pPr>
            <a:r>
              <a:rPr lang="id-ID" sz="700"/>
              <a:t>}</a:t>
            </a:r>
          </a:p>
          <a:p>
            <a:pPr marL="0" indent="0">
              <a:buNone/>
            </a:pPr>
            <a:endParaRPr lang="id-ID" sz="700"/>
          </a:p>
          <a:p>
            <a:pPr marL="0" indent="0">
              <a:buNone/>
            </a:pPr>
            <a:r>
              <a:rPr lang="id-ID" sz="700"/>
              <a:t>if (inputPassword.length() &lt; 6) {</a:t>
            </a:r>
          </a:p>
          <a:p>
            <a:pPr marL="0" indent="0">
              <a:buNone/>
            </a:pPr>
            <a:r>
              <a:rPr lang="id-ID" sz="700"/>
              <a:t>    JOptionPane.showMessageDialog(this, "Password minimal 6 karakter.");</a:t>
            </a:r>
          </a:p>
          <a:p>
            <a:pPr marL="0" indent="0">
              <a:buNone/>
            </a:pPr>
            <a:r>
              <a:rPr lang="id-ID" sz="700"/>
              <a:t>    return;</a:t>
            </a:r>
          </a:p>
          <a:p>
            <a:pPr marL="0" indent="0">
              <a:buNone/>
            </a:pPr>
            <a:r>
              <a:rPr lang="id-ID" sz="700"/>
              <a:t>}</a:t>
            </a:r>
          </a:p>
          <a:p>
            <a:pPr marL="0" indent="0">
              <a:buNone/>
            </a:pPr>
            <a:endParaRPr lang="id-ID" sz="700"/>
          </a:p>
          <a:p>
            <a:pPr marL="0" indent="0">
              <a:buNone/>
            </a:pPr>
            <a:r>
              <a:rPr lang="id-ID" sz="700"/>
              <a:t>try {</a:t>
            </a:r>
          </a:p>
          <a:p>
            <a:pPr marL="0" indent="0">
              <a:buNone/>
            </a:pPr>
            <a:r>
              <a:rPr lang="id-ID" sz="700"/>
              <a:t>    Connection conn = DatabaseConnection.connect();</a:t>
            </a:r>
          </a:p>
          <a:p>
            <a:pPr marL="0" indent="0">
              <a:buNone/>
            </a:pPr>
            <a:endParaRPr lang="id-ID" sz="700"/>
          </a:p>
          <a:p>
            <a:pPr marL="0" indent="0">
              <a:buNone/>
            </a:pPr>
            <a:r>
              <a:rPr lang="id-ID" sz="700"/>
              <a:t>    String sql = "SELECT password, akses FROM users WHERE username = ?";</a:t>
            </a:r>
          </a:p>
          <a:p>
            <a:pPr marL="0" indent="0">
              <a:buNone/>
            </a:pPr>
            <a:r>
              <a:rPr lang="id-ID" sz="700"/>
              <a:t>    PreparedStatement stmt = conn.prepareStatement(sql);</a:t>
            </a:r>
          </a:p>
          <a:p>
            <a:pPr marL="0" indent="0">
              <a:buNone/>
            </a:pPr>
            <a:r>
              <a:rPr lang="id-ID" sz="700"/>
              <a:t>    stmt.setString(1, username);</a:t>
            </a:r>
          </a:p>
          <a:p>
            <a:pPr marL="0" indent="0">
              <a:buNone/>
            </a:pPr>
            <a:r>
              <a:rPr lang="id-ID" sz="700"/>
              <a:t>    ResultSet rs = stmt.executeQuery();</a:t>
            </a:r>
          </a:p>
          <a:p>
            <a:pPr marL="0" indent="0">
              <a:buNone/>
            </a:pPr>
            <a:endParaRPr lang="id-ID" sz="700"/>
          </a:p>
          <a:p>
            <a:pPr marL="0" indent="0">
              <a:buNone/>
            </a:pPr>
            <a:r>
              <a:rPr lang="id-ID" sz="700"/>
              <a:t>    if (rs.next()) {</a:t>
            </a:r>
          </a:p>
          <a:p>
            <a:pPr marL="0" indent="0">
              <a:buNone/>
            </a:pPr>
            <a:r>
              <a:rPr lang="id-ID" sz="700"/>
              <a:t>        String dbHashedPassword = rs.getString("password");</a:t>
            </a:r>
          </a:p>
          <a:p>
            <a:pPr marL="0" indent="0">
              <a:buNone/>
            </a:pPr>
            <a:r>
              <a:rPr lang="id-ID" sz="700"/>
              <a:t>        String inputHashed = HashUtil.hashPassword(inputPassword);</a:t>
            </a:r>
          </a:p>
          <a:p>
            <a:pPr marL="0" indent="0">
              <a:buNone/>
            </a:pPr>
            <a:r>
              <a:rPr lang="id-ID" sz="700"/>
              <a:t>        String role = rs.getString("akses");</a:t>
            </a:r>
          </a:p>
          <a:p>
            <a:pPr marL="0" indent="0">
              <a:buNone/>
            </a:pPr>
            <a:endParaRPr lang="id-ID" sz="700"/>
          </a:p>
        </p:txBody>
      </p:sp>
    </p:spTree>
    <p:extLst>
      <p:ext uri="{BB962C8B-B14F-4D97-AF65-F5344CB8AC3E}">
        <p14:creationId xmlns:p14="http://schemas.microsoft.com/office/powerpoint/2010/main" val="410839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4D161-B821-BEFC-E0FE-C0D1D55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Lanjutan button login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6E0B-0853-9D29-CFD2-8F958CEB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700"/>
              <a:t> if (dbHashedPassword.equals(inputHashed)) {</a:t>
            </a:r>
          </a:p>
          <a:p>
            <a:pPr marL="0" indent="0">
              <a:buNone/>
            </a:pPr>
            <a:r>
              <a:rPr lang="id-ID" sz="700"/>
              <a:t>            JOptionPane.showMessageDialog(this, "Login berhasil sebagai " + role);</a:t>
            </a:r>
          </a:p>
          <a:p>
            <a:pPr marL="0" indent="0">
              <a:buNone/>
            </a:pPr>
            <a:endParaRPr lang="id-ID" sz="700"/>
          </a:p>
          <a:p>
            <a:pPr marL="0" indent="0">
              <a:buNone/>
            </a:pPr>
            <a:r>
              <a:rPr lang="id-ID" sz="700"/>
              <a:t>            if ("Admin".equalsIgnoreCase(role)) {</a:t>
            </a:r>
          </a:p>
          <a:p>
            <a:pPr marL="0" indent="0">
              <a:buNone/>
            </a:pPr>
            <a:r>
              <a:rPr lang="id-ID" sz="700"/>
              <a:t>                new DashboardAdmin().setVisible(true);</a:t>
            </a:r>
          </a:p>
          <a:p>
            <a:pPr marL="0" indent="0">
              <a:buNone/>
            </a:pPr>
            <a:r>
              <a:rPr lang="id-ID" sz="700"/>
              <a:t>            } else if ("Pegawai".equalsIgnoreCase(role)) {</a:t>
            </a:r>
          </a:p>
          <a:p>
            <a:pPr marL="0" indent="0">
              <a:buNone/>
            </a:pPr>
            <a:r>
              <a:rPr lang="id-ID" sz="700"/>
              <a:t>                new DashboardPegawai().setVisible(true);</a:t>
            </a:r>
          </a:p>
          <a:p>
            <a:pPr marL="0" indent="0">
              <a:buNone/>
            </a:pPr>
            <a:r>
              <a:rPr lang="id-ID" sz="700"/>
              <a:t>            } else {</a:t>
            </a:r>
          </a:p>
          <a:p>
            <a:pPr marL="0" indent="0">
              <a:buNone/>
            </a:pPr>
            <a:r>
              <a:rPr lang="id-ID" sz="700"/>
              <a:t>                JOptionPane.showMessageDialog(this, "Peran tidak dikenali: " + role);</a:t>
            </a:r>
          </a:p>
          <a:p>
            <a:pPr marL="0" indent="0">
              <a:buNone/>
            </a:pPr>
            <a:r>
              <a:rPr lang="id-ID" sz="700"/>
              <a:t>            }</a:t>
            </a:r>
          </a:p>
          <a:p>
            <a:pPr marL="0" indent="0">
              <a:buNone/>
            </a:pPr>
            <a:endParaRPr lang="id-ID" sz="700"/>
          </a:p>
          <a:p>
            <a:pPr marL="0" indent="0">
              <a:buNone/>
            </a:pPr>
            <a:r>
              <a:rPr lang="id-ID" sz="700"/>
              <a:t>            this.dispose(); // tutup form login</a:t>
            </a:r>
          </a:p>
          <a:p>
            <a:pPr marL="0" indent="0">
              <a:buNone/>
            </a:pPr>
            <a:endParaRPr lang="id-ID" sz="700"/>
          </a:p>
          <a:p>
            <a:pPr marL="0" indent="0">
              <a:buNone/>
            </a:pPr>
            <a:r>
              <a:rPr lang="id-ID" sz="700"/>
              <a:t>        } else {</a:t>
            </a:r>
          </a:p>
          <a:p>
            <a:pPr marL="0" indent="0">
              <a:buNone/>
            </a:pPr>
            <a:r>
              <a:rPr lang="id-ID" sz="700"/>
              <a:t>            JOptionPane.showMessageDialog(this, "Password salah!");</a:t>
            </a:r>
          </a:p>
          <a:p>
            <a:pPr marL="0" indent="0">
              <a:buNone/>
            </a:pPr>
            <a:r>
              <a:rPr lang="id-ID" sz="700"/>
              <a:t>        }</a:t>
            </a:r>
          </a:p>
          <a:p>
            <a:pPr marL="0" indent="0">
              <a:buNone/>
            </a:pPr>
            <a:r>
              <a:rPr lang="id-ID" sz="700"/>
              <a:t>    } else {</a:t>
            </a:r>
          </a:p>
          <a:p>
            <a:pPr marL="0" indent="0">
              <a:buNone/>
            </a:pPr>
            <a:r>
              <a:rPr lang="id-ID" sz="700"/>
              <a:t>        JOptionPane.showMessageDialog(this, "Username tidak ditemukan!");</a:t>
            </a:r>
          </a:p>
          <a:p>
            <a:pPr marL="0" indent="0">
              <a:buNone/>
            </a:pPr>
            <a:r>
              <a:rPr lang="id-ID" sz="700"/>
              <a:t>    }</a:t>
            </a:r>
          </a:p>
          <a:p>
            <a:pPr marL="0" indent="0">
              <a:buNone/>
            </a:pPr>
            <a:endParaRPr lang="id-ID" sz="700"/>
          </a:p>
          <a:p>
            <a:pPr marL="0" indent="0">
              <a:buNone/>
            </a:pPr>
            <a:r>
              <a:rPr lang="id-ID" sz="700"/>
              <a:t>} catch (Exception e) {</a:t>
            </a:r>
          </a:p>
          <a:p>
            <a:pPr marL="0" indent="0">
              <a:buNone/>
            </a:pPr>
            <a:r>
              <a:rPr lang="id-ID" sz="700"/>
              <a:t>    JOptionPane.showMessageDialog(this, "Terjadi kesalahan: " + e.getMessage());</a:t>
            </a:r>
          </a:p>
          <a:p>
            <a:pPr marL="0" indent="0">
              <a:buNone/>
            </a:pPr>
            <a:r>
              <a:rPr lang="id-ID" sz="700"/>
              <a:t>    e.printStackTrace();</a:t>
            </a:r>
          </a:p>
          <a:p>
            <a:pPr marL="0" indent="0">
              <a:buNone/>
            </a:pPr>
            <a:r>
              <a:rPr lang="id-ID" sz="7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89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9466B-8617-AB44-8705-B7C1B7F3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Membuat table pegawai,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D5F5-33E0-2C2D-0A0D-CC55E3DFB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Buatlah Package P14 didalam projek sebelumnya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75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766E-A9B6-E58C-4C83-A21E0148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Seperti gambar berikut ini</a:t>
            </a:r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CBAD4-42DF-A3C3-7A52-9112746DE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630" y="2629502"/>
            <a:ext cx="2438740" cy="2743583"/>
          </a:xfrm>
        </p:spPr>
      </p:pic>
    </p:spTree>
    <p:extLst>
      <p:ext uri="{BB962C8B-B14F-4D97-AF65-F5344CB8AC3E}">
        <p14:creationId xmlns:p14="http://schemas.microsoft.com/office/powerpoint/2010/main" val="248657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E4421-1BA0-A7F3-4C0B-7DE6DD1C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Klik databasenya, pada bagian Structure, Tabel name : pegawai dan Number columns : 3. </a:t>
            </a: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Klik Button </a:t>
            </a:r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2C936-BD66-5E3F-97F6-A429F74C0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432887"/>
            <a:ext cx="7225748" cy="399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0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EA31F-6A4F-B4DF-3533-BF286299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Masukkan seperti tampilan berikut ini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11FB2-6614-2ED6-24C1-BFD5E442A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139255"/>
            <a:ext cx="11327549" cy="41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8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4AB29-6610-2B1E-F2DA-0669D160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Hasilnya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E507BE-98C8-1870-4368-1E40C5BEB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045458"/>
            <a:ext cx="11327549" cy="229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9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AC436-E54A-D007-84C3-39EBFED4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Desain FormPegawai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4BB05-61F9-8FC9-106E-722B6DAAB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167574"/>
            <a:ext cx="11327549" cy="40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4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E055D-5DD3-2844-AAF6-4B2B7A68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Modifikasi FormUser, seperti dibawah ini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FB213-D973-9FE2-6B1B-35EEE7BE1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251" y="467208"/>
            <a:ext cx="553810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08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77290-9035-2B7E-518E-24FD0F7B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Masukkan menu pada comboBox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98C46-E311-65BE-C3D3-81B276AC3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45795"/>
            <a:ext cx="7225748" cy="51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06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25ABE-8230-A3BE-7315-5CB3A48F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500">
                <a:solidFill>
                  <a:srgbClr val="FFFFFF"/>
                </a:solidFill>
              </a:rPr>
              <a:t>Buat Kontruktor </a:t>
            </a:r>
            <a:r>
              <a:rPr lang="id-ID" sz="2500">
                <a:solidFill>
                  <a:srgbClr val="FFFFFF"/>
                </a:solidFill>
              </a:rPr>
              <a:t>tampilkanDataPegawai</a:t>
            </a:r>
            <a:r>
              <a:rPr lang="en-US" sz="2500">
                <a:solidFill>
                  <a:srgbClr val="FFFFFF"/>
                </a:solidFill>
              </a:rPr>
              <a:t>, </a:t>
            </a:r>
            <a:br>
              <a:rPr lang="en-US" sz="2500">
                <a:solidFill>
                  <a:srgbClr val="FFFFFF"/>
                </a:solidFill>
              </a:rPr>
            </a:br>
            <a:br>
              <a:rPr lang="en-US" sz="2500">
                <a:solidFill>
                  <a:srgbClr val="FFFFFF"/>
                </a:solidFill>
              </a:rPr>
            </a:br>
            <a:r>
              <a:rPr lang="en-US" sz="2500">
                <a:solidFill>
                  <a:srgbClr val="FFFFFF"/>
                </a:solidFill>
              </a:rPr>
              <a:t>jangan lupa dekralasi </a:t>
            </a:r>
            <a:r>
              <a:rPr lang="id-ID" sz="2500">
                <a:solidFill>
                  <a:srgbClr val="FFFFFF"/>
                </a:solidFill>
              </a:rPr>
              <a:t>tampilkanDataPegawai</a:t>
            </a:r>
            <a:r>
              <a:rPr lang="en-US" sz="2500">
                <a:solidFill>
                  <a:srgbClr val="FFFFFF"/>
                </a:solidFill>
              </a:rPr>
              <a:t> </a:t>
            </a:r>
            <a:endParaRPr lang="id-ID" sz="2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9E02-0915-7EAB-75D8-95DEFCD7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800"/>
              <a:t>private void tampilkanDataPegawai() {</a:t>
            </a:r>
          </a:p>
          <a:p>
            <a:pPr marL="0" indent="0">
              <a:buNone/>
            </a:pPr>
            <a:r>
              <a:rPr lang="id-ID" sz="800"/>
              <a:t>    try {</a:t>
            </a:r>
          </a:p>
          <a:p>
            <a:pPr marL="0" indent="0">
              <a:buNone/>
            </a:pPr>
            <a:r>
              <a:rPr lang="id-ID" sz="800"/>
              <a:t>        Connection conn = P13.DatabaseConnection.connect();</a:t>
            </a:r>
          </a:p>
          <a:p>
            <a:pPr marL="0" indent="0">
              <a:buNone/>
            </a:pPr>
            <a:r>
              <a:rPr lang="id-ID" sz="800"/>
              <a:t>        String sql = "SELECT id_pegawai, nama_pegawai, jabatan FROM pegawai";</a:t>
            </a:r>
          </a:p>
          <a:p>
            <a:pPr marL="0" indent="0">
              <a:buNone/>
            </a:pPr>
            <a:r>
              <a:rPr lang="id-ID" sz="800"/>
              <a:t>        PreparedStatement stmt = conn.prepareStatement(sql);</a:t>
            </a:r>
          </a:p>
          <a:p>
            <a:pPr marL="0" indent="0">
              <a:buNone/>
            </a:pPr>
            <a:r>
              <a:rPr lang="id-ID" sz="800"/>
              <a:t>        ResultSet rs = stmt.executeQuery();</a:t>
            </a:r>
          </a:p>
          <a:p>
            <a:pPr marL="0" indent="0">
              <a:buNone/>
            </a:pPr>
            <a:r>
              <a:rPr lang="id-ID" sz="800"/>
              <a:t>        DefaultTableModel model = new DefaultTableModel();</a:t>
            </a:r>
          </a:p>
          <a:p>
            <a:pPr marL="0" indent="0">
              <a:buNone/>
            </a:pPr>
            <a:r>
              <a:rPr lang="id-ID" sz="800"/>
              <a:t>        model.addColumn("ID Pegawai");</a:t>
            </a:r>
          </a:p>
          <a:p>
            <a:pPr marL="0" indent="0">
              <a:buNone/>
            </a:pPr>
            <a:r>
              <a:rPr lang="id-ID" sz="800"/>
              <a:t>        model.addColumn("Nama Pegawai");</a:t>
            </a:r>
          </a:p>
          <a:p>
            <a:pPr marL="0" indent="0">
              <a:buNone/>
            </a:pPr>
            <a:r>
              <a:rPr lang="id-ID" sz="800"/>
              <a:t>        model.addColumn("Jabatan");</a:t>
            </a:r>
          </a:p>
          <a:p>
            <a:pPr marL="0" indent="0">
              <a:buNone/>
            </a:pPr>
            <a:r>
              <a:rPr lang="id-ID" sz="800"/>
              <a:t>        while (rs.next()) {</a:t>
            </a:r>
          </a:p>
          <a:p>
            <a:pPr marL="0" indent="0">
              <a:buNone/>
            </a:pPr>
            <a:r>
              <a:rPr lang="id-ID" sz="800"/>
              <a:t>            model.addRow(new Object[]{</a:t>
            </a:r>
          </a:p>
          <a:p>
            <a:pPr marL="0" indent="0">
              <a:buNone/>
            </a:pPr>
            <a:r>
              <a:rPr lang="id-ID" sz="800"/>
              <a:t>                rs.getInt("id_pegawai"),</a:t>
            </a:r>
          </a:p>
          <a:p>
            <a:pPr marL="0" indent="0">
              <a:buNone/>
            </a:pPr>
            <a:r>
              <a:rPr lang="id-ID" sz="800"/>
              <a:t>                rs.getString("nama_pegawai"),</a:t>
            </a:r>
          </a:p>
          <a:p>
            <a:pPr marL="0" indent="0">
              <a:buNone/>
            </a:pPr>
            <a:r>
              <a:rPr lang="id-ID" sz="800"/>
              <a:t>                rs.getString("jabatan")</a:t>
            </a:r>
          </a:p>
          <a:p>
            <a:pPr marL="0" indent="0">
              <a:buNone/>
            </a:pPr>
            <a:r>
              <a:rPr lang="id-ID" sz="800"/>
              <a:t>                     });</a:t>
            </a:r>
          </a:p>
          <a:p>
            <a:pPr marL="0" indent="0">
              <a:buNone/>
            </a:pPr>
            <a:r>
              <a:rPr lang="id-ID" sz="800"/>
              <a:t>        }</a:t>
            </a:r>
          </a:p>
          <a:p>
            <a:pPr marL="0" indent="0">
              <a:buNone/>
            </a:pPr>
            <a:r>
              <a:rPr lang="id-ID" sz="800"/>
              <a:t>            jTable1.setModel(model);</a:t>
            </a:r>
          </a:p>
          <a:p>
            <a:pPr marL="0" indent="0">
              <a:buNone/>
            </a:pPr>
            <a:r>
              <a:rPr lang="id-ID" sz="800"/>
              <a:t>    } catch (Exception e) {</a:t>
            </a:r>
          </a:p>
          <a:p>
            <a:pPr marL="0" indent="0">
              <a:buNone/>
            </a:pPr>
            <a:r>
              <a:rPr lang="id-ID" sz="800"/>
              <a:t>        JOptionPane.showMessageDialog(this, "Error: " + e.getMessage());</a:t>
            </a:r>
          </a:p>
          <a:p>
            <a:pPr marL="0" indent="0">
              <a:buNone/>
            </a:pPr>
            <a:r>
              <a:rPr lang="id-ID" sz="800"/>
              <a:t>    }</a:t>
            </a:r>
          </a:p>
          <a:p>
            <a:pPr marL="0" indent="0">
              <a:buNone/>
            </a:pPr>
            <a:r>
              <a:rPr lang="id-ID" sz="80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A2B61-379B-E762-399D-5D9DC0352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37" y="4162460"/>
            <a:ext cx="2372056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3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9E666-4DF7-AAE1-B396-83D222EF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Masukkan perintah Button Simpan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C4FE-0629-3078-791A-69361A27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700"/>
              <a:t>String idPegawai = jTextField1.getText().trim();</a:t>
            </a:r>
          </a:p>
          <a:p>
            <a:pPr marL="0" indent="0">
              <a:buNone/>
            </a:pPr>
            <a:r>
              <a:rPr lang="id-ID" sz="700"/>
              <a:t>    String namaPegawai = jTextField2.getText().trim();</a:t>
            </a:r>
          </a:p>
          <a:p>
            <a:pPr marL="0" indent="0">
              <a:buNone/>
            </a:pPr>
            <a:r>
              <a:rPr lang="id-ID" sz="700"/>
              <a:t>    String jabatan = (String) jComboBox1.getSelectedItem();</a:t>
            </a:r>
          </a:p>
          <a:p>
            <a:pPr marL="0" indent="0">
              <a:buNone/>
            </a:pPr>
            <a:endParaRPr lang="id-ID" sz="700"/>
          </a:p>
          <a:p>
            <a:pPr marL="0" indent="0">
              <a:buNone/>
            </a:pPr>
            <a:r>
              <a:rPr lang="id-ID" sz="700"/>
              <a:t>    if (idPegawai.isEmpty() || namaPegawai.isEmpty() || jComboBox1.getSelectedIndex() == 0) {</a:t>
            </a:r>
          </a:p>
          <a:p>
            <a:pPr marL="0" indent="0">
              <a:buNone/>
            </a:pPr>
            <a:r>
              <a:rPr lang="id-ID" sz="700"/>
              <a:t>        JOptionPane.showMessageDialog(this, "Semua field wajib diisi!");</a:t>
            </a:r>
          </a:p>
          <a:p>
            <a:pPr marL="0" indent="0">
              <a:buNone/>
            </a:pPr>
            <a:r>
              <a:rPr lang="id-ID" sz="700"/>
              <a:t>        return;</a:t>
            </a:r>
          </a:p>
          <a:p>
            <a:pPr marL="0" indent="0">
              <a:buNone/>
            </a:pPr>
            <a:r>
              <a:rPr lang="id-ID" sz="700"/>
              <a:t>    }</a:t>
            </a:r>
          </a:p>
          <a:p>
            <a:pPr marL="0" indent="0">
              <a:buNone/>
            </a:pPr>
            <a:r>
              <a:rPr lang="id-ID" sz="700"/>
              <a:t>    try (Connection conn = DatabaseConnection.connect()) {</a:t>
            </a:r>
          </a:p>
          <a:p>
            <a:pPr marL="0" indent="0">
              <a:buNone/>
            </a:pPr>
            <a:r>
              <a:rPr lang="id-ID" sz="700"/>
              <a:t>        String sql = "INSERT INTO pegawai (id_pegawai, nama_pegawai, jabatan) VALUES (?, ?, ?)";</a:t>
            </a:r>
          </a:p>
          <a:p>
            <a:pPr marL="0" indent="0">
              <a:buNone/>
            </a:pPr>
            <a:r>
              <a:rPr lang="id-ID" sz="700"/>
              <a:t>        PreparedStatement stmt = conn.prepareStatement(sql);</a:t>
            </a:r>
          </a:p>
          <a:p>
            <a:pPr marL="0" indent="0">
              <a:buNone/>
            </a:pPr>
            <a:r>
              <a:rPr lang="id-ID" sz="700"/>
              <a:t>        stmt.setString(1, idPegawai);</a:t>
            </a:r>
          </a:p>
          <a:p>
            <a:pPr marL="0" indent="0">
              <a:buNone/>
            </a:pPr>
            <a:r>
              <a:rPr lang="id-ID" sz="700"/>
              <a:t>        stmt.setString(2, namaPegawai);</a:t>
            </a:r>
          </a:p>
          <a:p>
            <a:pPr marL="0" indent="0">
              <a:buNone/>
            </a:pPr>
            <a:r>
              <a:rPr lang="id-ID" sz="700"/>
              <a:t>        stmt.setString(3, jabatan);</a:t>
            </a:r>
          </a:p>
          <a:p>
            <a:pPr marL="0" indent="0">
              <a:buNone/>
            </a:pPr>
            <a:r>
              <a:rPr lang="id-ID" sz="700"/>
              <a:t>        stmt.executeUpdate();</a:t>
            </a:r>
          </a:p>
          <a:p>
            <a:pPr marL="0" indent="0">
              <a:buNone/>
            </a:pPr>
            <a:endParaRPr lang="id-ID" sz="700"/>
          </a:p>
          <a:p>
            <a:pPr marL="0" indent="0">
              <a:buNone/>
            </a:pPr>
            <a:r>
              <a:rPr lang="id-ID" sz="700"/>
              <a:t>        JOptionPane.showMessageDialog(this, "Data pegawai berhasil disimpan.");</a:t>
            </a:r>
          </a:p>
          <a:p>
            <a:pPr marL="0" indent="0">
              <a:buNone/>
            </a:pPr>
            <a:r>
              <a:rPr lang="id-ID" sz="700"/>
              <a:t>        jTextField1.setText("");</a:t>
            </a:r>
          </a:p>
          <a:p>
            <a:pPr marL="0" indent="0">
              <a:buNone/>
            </a:pPr>
            <a:r>
              <a:rPr lang="id-ID" sz="700"/>
              <a:t>        jTextField2.setText("");</a:t>
            </a:r>
          </a:p>
          <a:p>
            <a:pPr marL="0" indent="0">
              <a:buNone/>
            </a:pPr>
            <a:r>
              <a:rPr lang="id-ID" sz="700"/>
              <a:t>        jComboBox1.setSelectedIndex(-1);</a:t>
            </a:r>
          </a:p>
          <a:p>
            <a:pPr marL="0" indent="0">
              <a:buNone/>
            </a:pPr>
            <a:r>
              <a:rPr lang="id-ID" sz="700"/>
              <a:t>        tampilkanDataPegawai();</a:t>
            </a:r>
          </a:p>
          <a:p>
            <a:pPr marL="0" indent="0">
              <a:buNone/>
            </a:pPr>
            <a:r>
              <a:rPr lang="id-ID" sz="700"/>
              <a:t>    } catch (SQLException e) {</a:t>
            </a:r>
          </a:p>
          <a:p>
            <a:pPr marL="0" indent="0">
              <a:buNone/>
            </a:pPr>
            <a:r>
              <a:rPr lang="id-ID" sz="700"/>
              <a:t>        JOptionPane.showMessageDialog(this, "Gagal menyimpan: " + e.getMessage());</a:t>
            </a:r>
          </a:p>
          <a:p>
            <a:pPr marL="0" indent="0">
              <a:buNone/>
            </a:pPr>
            <a:r>
              <a:rPr lang="id-ID" sz="7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75016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B3CD2-E690-45AC-D0DD-623A8D45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 Kasus : Modifikasi table pegawai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58A4E-CEEB-EC51-DD5C-D2C9DB767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397"/>
          <a:stretch/>
        </p:blipFill>
        <p:spPr>
          <a:xfrm>
            <a:off x="4502428" y="1161922"/>
            <a:ext cx="7225748" cy="39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1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917C6-8C22-E277-0490-26C17AB3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Pada DashboardAdmin modifikasi sebagai berikut, masukkan menubar pada pallet: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B5DAB-88BD-8C30-9E8F-58AEBEFD0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21460"/>
            <a:ext cx="7225748" cy="54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2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1DD9E-AEF4-11C0-F2DC-C7EE2009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Klik kanan edit, edit text menjadi Mengelola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77BC6-FE0A-12DE-EEDF-FDF6B24CF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13115"/>
            <a:ext cx="7225748" cy="54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49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6911A-D343-03CE-AED5-E966BF19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Klik kanan, mengelola Data &gt; add Form Palette &gt; Menu Item : Kasih nama “Pegawai”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06E53-7D84-9977-0014-F429A40C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6329" y="467208"/>
            <a:ext cx="519794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61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639B-1032-D698-0374-855BA1A6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Tambah import, untuk membaca class FormPegawai di package P14, masukkan pada class </a:t>
            </a: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DashboardAdmin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499062-7E05-E461-584B-BD3AA378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08" y="5497592"/>
            <a:ext cx="10637772" cy="683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E9D6D43-F202-C7E2-7E57-04C354FD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527" y="2398646"/>
            <a:ext cx="7710333" cy="238047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44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EC59-5824-152A-16D1-6AD1D17F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Masukkan perintah pada menu Item Pegawai sebagai berikut, pada DashboardAdmin :</a:t>
            </a:r>
          </a:p>
        </p:txBody>
      </p:sp>
      <p:cxnSp>
        <p:nvCxnSpPr>
          <p:cNvPr id="26" name="Straight Connector 9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CE9E7-C0CD-4B11-17D0-D84CEF0D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39" y="3109338"/>
            <a:ext cx="10478721" cy="1669779"/>
          </a:xfrm>
          <a:prstGeom prst="rect">
            <a:avLst/>
          </a:prstGeom>
        </p:spPr>
      </p:pic>
      <p:cxnSp>
        <p:nvCxnSpPr>
          <p:cNvPr id="27" name="Straight Connector 11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94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50D5A-4FCD-9816-F709-F7AE4E70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Berikut tampilan FormPegawai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CC60662-6832-88A4-2846-9263CF1E1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99342"/>
            <a:ext cx="7225748" cy="4859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540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8EB8-2D08-7C60-E30C-0C582FEB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141712"/>
            <a:ext cx="7923815" cy="11295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Tambah 1 atribut, klik table users, masukkan seperti gambar berikut ini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2B78CFAA-0947-2900-BA4C-12DEB8351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39" y="3125670"/>
            <a:ext cx="10478721" cy="165344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9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5CE69-EC9E-51E3-53A9-D8FE69F4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Masukkan struktur atribut sebagai berikut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FFD27-8D23-FA46-A2C5-96143093E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583518"/>
            <a:ext cx="11327549" cy="12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0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9610C-5C93-2630-095A-D80B6D6C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Pada comboBox masukkan 2 option: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436F0-F046-E5E3-4724-3A0CDE3C9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9360" y="467208"/>
            <a:ext cx="47918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28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1E80E-A8D7-DB2E-B89F-B7D15E8B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Pada button tambah data masukkan perintah berikut ini :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DC01-F17B-699B-B2DF-000A2A3B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500"/>
              <a:t>String username = jTextField1.getText().trim();      </a:t>
            </a:r>
          </a:p>
          <a:p>
            <a:pPr marL="0" indent="0">
              <a:buNone/>
            </a:pPr>
            <a:r>
              <a:rPr lang="id-ID" sz="500"/>
              <a:t>String rawPassword = new String(jPasswordField1.getPassword()).trim();</a:t>
            </a:r>
          </a:p>
          <a:p>
            <a:pPr marL="0" indent="0">
              <a:buNone/>
            </a:pPr>
            <a:r>
              <a:rPr lang="id-ID" sz="500"/>
              <a:t>String selectedRole = (String) jComboBox1.getSelectedItem();</a:t>
            </a:r>
          </a:p>
          <a:p>
            <a:pPr marL="0" indent="0">
              <a:buNone/>
            </a:pPr>
            <a:endParaRPr lang="id-ID" sz="500"/>
          </a:p>
          <a:p>
            <a:pPr marL="0" indent="0">
              <a:buNone/>
            </a:pPr>
            <a:r>
              <a:rPr lang="id-ID" sz="500"/>
              <a:t>if (username.isEmpty() || rawPassword.isEmpty()) {</a:t>
            </a:r>
          </a:p>
          <a:p>
            <a:pPr marL="0" indent="0">
              <a:buNone/>
            </a:pPr>
            <a:r>
              <a:rPr lang="id-ID" sz="500"/>
              <a:t>    JOptionPane.showMessageDialog(this, "Username dan Password tidak boleh kosong.");</a:t>
            </a:r>
          </a:p>
          <a:p>
            <a:pPr marL="0" indent="0">
              <a:buNone/>
            </a:pPr>
            <a:r>
              <a:rPr lang="id-ID" sz="500"/>
              <a:t>    return;</a:t>
            </a:r>
          </a:p>
          <a:p>
            <a:pPr marL="0" indent="0">
              <a:buNone/>
            </a:pPr>
            <a:r>
              <a:rPr lang="id-ID" sz="500"/>
              <a:t>}</a:t>
            </a:r>
          </a:p>
          <a:p>
            <a:pPr marL="0" indent="0">
              <a:buNone/>
            </a:pPr>
            <a:endParaRPr lang="id-ID" sz="500"/>
          </a:p>
          <a:p>
            <a:pPr marL="0" indent="0">
              <a:buNone/>
            </a:pPr>
            <a:r>
              <a:rPr lang="id-ID" sz="500"/>
              <a:t>if (rawPassword.length() &lt; 6) {</a:t>
            </a:r>
          </a:p>
          <a:p>
            <a:pPr marL="0" indent="0">
              <a:buNone/>
            </a:pPr>
            <a:r>
              <a:rPr lang="id-ID" sz="500"/>
              <a:t>    JOptionPane.showMessageDialog(this, "Password minimal 6 karakter.");</a:t>
            </a:r>
          </a:p>
          <a:p>
            <a:pPr marL="0" indent="0">
              <a:buNone/>
            </a:pPr>
            <a:r>
              <a:rPr lang="id-ID" sz="500"/>
              <a:t>    return;</a:t>
            </a:r>
          </a:p>
          <a:p>
            <a:pPr marL="0" indent="0">
              <a:buNone/>
            </a:pPr>
            <a:r>
              <a:rPr lang="id-ID" sz="500"/>
              <a:t>}</a:t>
            </a:r>
          </a:p>
          <a:p>
            <a:pPr marL="0" indent="0">
              <a:buNone/>
            </a:pPr>
            <a:endParaRPr lang="id-ID" sz="500"/>
          </a:p>
          <a:p>
            <a:pPr marL="0" indent="0">
              <a:buNone/>
            </a:pPr>
            <a:r>
              <a:rPr lang="id-ID" sz="500"/>
              <a:t>String password = HashUtil.hashPassword(rawPassword);</a:t>
            </a:r>
          </a:p>
          <a:p>
            <a:pPr marL="0" indent="0">
              <a:buNone/>
            </a:pPr>
            <a:endParaRPr lang="id-ID" sz="500"/>
          </a:p>
          <a:p>
            <a:pPr marL="0" indent="0">
              <a:buNone/>
            </a:pPr>
            <a:r>
              <a:rPr lang="id-ID" sz="500"/>
              <a:t>try (Connection conn = DatabaseConnection.connect();</a:t>
            </a:r>
          </a:p>
          <a:p>
            <a:pPr marL="0" indent="0">
              <a:buNone/>
            </a:pPr>
            <a:r>
              <a:rPr lang="id-ID" sz="500"/>
              <a:t>     PreparedStatement cekStmt = conn.prepareStatement("SELECT COUNT(*) FROM users WHERE username = ?")) {</a:t>
            </a:r>
          </a:p>
          <a:p>
            <a:pPr marL="0" indent="0">
              <a:buNone/>
            </a:pPr>
            <a:endParaRPr lang="id-ID" sz="500"/>
          </a:p>
          <a:p>
            <a:pPr marL="0" indent="0">
              <a:buNone/>
            </a:pPr>
            <a:r>
              <a:rPr lang="id-ID" sz="500"/>
              <a:t>    cekStmt.setString(1, username);</a:t>
            </a:r>
          </a:p>
          <a:p>
            <a:pPr marL="0" indent="0">
              <a:buNone/>
            </a:pPr>
            <a:r>
              <a:rPr lang="id-ID" sz="500"/>
              <a:t>    ResultSet rs = cekStmt.executeQuery();</a:t>
            </a:r>
          </a:p>
          <a:p>
            <a:pPr marL="0" indent="0">
              <a:buNone/>
            </a:pPr>
            <a:r>
              <a:rPr lang="id-ID" sz="500"/>
              <a:t>    rs.next();</a:t>
            </a:r>
          </a:p>
          <a:p>
            <a:pPr marL="0" indent="0">
              <a:buNone/>
            </a:pPr>
            <a:endParaRPr lang="id-ID" sz="500"/>
          </a:p>
          <a:p>
            <a:pPr marL="0" indent="0">
              <a:buNone/>
            </a:pPr>
            <a:r>
              <a:rPr lang="id-ID" sz="500"/>
              <a:t>    if (rs.getInt(1) &gt; 0) {</a:t>
            </a:r>
          </a:p>
          <a:p>
            <a:pPr marL="0" indent="0">
              <a:buNone/>
            </a:pPr>
            <a:r>
              <a:rPr lang="id-ID" sz="500"/>
              <a:t>        JOptionPane.showMessageDialog(this, "Username sudah digunakan!");</a:t>
            </a:r>
          </a:p>
          <a:p>
            <a:pPr marL="0" indent="0">
              <a:buNone/>
            </a:pPr>
            <a:r>
              <a:rPr lang="id-ID" sz="500"/>
              <a:t>        return;</a:t>
            </a:r>
          </a:p>
          <a:p>
            <a:pPr marL="0" indent="0">
              <a:buNone/>
            </a:pPr>
            <a:r>
              <a:rPr lang="id-ID" sz="5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6900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1E80E-A8D7-DB2E-B89F-B7D15E8B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Lanjutan Button Tambah Data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DC01-F17B-699B-B2DF-000A2A3B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1200"/>
              <a:t>String insertQuery = "INSERT INTO users (username, password, akses) VALUES (?, ?, ?)";</a:t>
            </a:r>
          </a:p>
          <a:p>
            <a:pPr marL="0" indent="0">
              <a:buNone/>
            </a:pPr>
            <a:r>
              <a:rPr lang="id-ID" sz="1200"/>
              <a:t>    try (PreparedStatement stmt = conn.prepareStatement(insertQuery)) {</a:t>
            </a:r>
          </a:p>
          <a:p>
            <a:pPr marL="0" indent="0">
              <a:buNone/>
            </a:pPr>
            <a:r>
              <a:rPr lang="id-ID" sz="1200"/>
              <a:t>        stmt.setString(1, username);</a:t>
            </a:r>
          </a:p>
          <a:p>
            <a:pPr marL="0" indent="0">
              <a:buNone/>
            </a:pPr>
            <a:r>
              <a:rPr lang="id-ID" sz="1200"/>
              <a:t>        stmt.setString(2, password);</a:t>
            </a:r>
          </a:p>
          <a:p>
            <a:pPr marL="0" indent="0">
              <a:buNone/>
            </a:pPr>
            <a:r>
              <a:rPr lang="id-ID" sz="1200"/>
              <a:t>        stmt.setString(3, selectedRole);</a:t>
            </a:r>
          </a:p>
          <a:p>
            <a:pPr marL="0" indent="0">
              <a:buNone/>
            </a:pPr>
            <a:r>
              <a:rPr lang="id-ID" sz="1200"/>
              <a:t>        stmt.executeUpdate();</a:t>
            </a:r>
          </a:p>
          <a:p>
            <a:pPr marL="0" indent="0">
              <a:buNone/>
            </a:pPr>
            <a:r>
              <a:rPr lang="id-ID" sz="1200"/>
              <a:t>    }</a:t>
            </a:r>
          </a:p>
          <a:p>
            <a:pPr marL="0" indent="0">
              <a:buNone/>
            </a:pPr>
            <a:r>
              <a:rPr lang="id-ID" sz="1200"/>
              <a:t>    JOptionPane.showMessageDialog(this, "Data berhasil disimpan.");</a:t>
            </a:r>
          </a:p>
          <a:p>
            <a:pPr marL="0" indent="0">
              <a:buNone/>
            </a:pPr>
            <a:r>
              <a:rPr lang="id-ID" sz="1200"/>
              <a:t>    jTextField1.setText("");</a:t>
            </a:r>
          </a:p>
          <a:p>
            <a:pPr marL="0" indent="0">
              <a:buNone/>
            </a:pPr>
            <a:r>
              <a:rPr lang="id-ID" sz="1200"/>
              <a:t>    jPasswordField1.setText("");</a:t>
            </a:r>
          </a:p>
          <a:p>
            <a:pPr marL="0" indent="0">
              <a:buNone/>
            </a:pPr>
            <a:r>
              <a:rPr lang="id-ID" sz="1200"/>
              <a:t>    jComboBox1.setSelectedIndex(-1);tampilkanDataUser();</a:t>
            </a:r>
          </a:p>
          <a:p>
            <a:pPr marL="0" indent="0">
              <a:buNone/>
            </a:pPr>
            <a:r>
              <a:rPr lang="id-ID" sz="1200"/>
              <a:t>} catch (Exception e) {</a:t>
            </a:r>
          </a:p>
          <a:p>
            <a:pPr marL="0" indent="0">
              <a:buNone/>
            </a:pPr>
            <a:r>
              <a:rPr lang="id-ID" sz="1200"/>
              <a:t>    JOptionPane.showMessageDialog(this, "Gagal menyimpan: " + e.getMessage());</a:t>
            </a:r>
          </a:p>
          <a:p>
            <a:pPr marL="0" indent="0">
              <a:buNone/>
            </a:pPr>
            <a:r>
              <a:rPr lang="id-ID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351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300A0-4C29-21F0-E85E-DE672193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Masukkan perintah button hapus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28F7-C40F-59B8-EE00-CDF8C599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d-ID" sz="900"/>
              <a:t> int selectedRow = jTable1.getSelectedRow();</a:t>
            </a:r>
          </a:p>
          <a:p>
            <a:pPr marL="0" indent="0">
              <a:buNone/>
            </a:pPr>
            <a:endParaRPr lang="id-ID" sz="900"/>
          </a:p>
          <a:p>
            <a:pPr marL="0" indent="0">
              <a:buNone/>
            </a:pPr>
            <a:r>
              <a:rPr lang="id-ID" sz="900"/>
              <a:t>    if (selectedRow == -1) {</a:t>
            </a:r>
          </a:p>
          <a:p>
            <a:pPr marL="0" indent="0">
              <a:buNone/>
            </a:pPr>
            <a:r>
              <a:rPr lang="id-ID" sz="900"/>
              <a:t>        JOptionPane.showMessageDialog(this, "Pilih baris yang ingin dihapus.");</a:t>
            </a:r>
          </a:p>
          <a:p>
            <a:pPr marL="0" indent="0">
              <a:buNone/>
            </a:pPr>
            <a:r>
              <a:rPr lang="id-ID" sz="900"/>
              <a:t>        return;</a:t>
            </a:r>
          </a:p>
          <a:p>
            <a:pPr marL="0" indent="0">
              <a:buNone/>
            </a:pPr>
            <a:r>
              <a:rPr lang="id-ID" sz="900"/>
              <a:t>    }</a:t>
            </a:r>
          </a:p>
          <a:p>
            <a:pPr marL="0" indent="0">
              <a:buNone/>
            </a:pPr>
            <a:endParaRPr lang="id-ID" sz="900"/>
          </a:p>
          <a:p>
            <a:pPr marL="0" indent="0">
              <a:buNone/>
            </a:pPr>
            <a:r>
              <a:rPr lang="id-ID" sz="900"/>
              <a:t>    int confirm = JOptionPane.showConfirmDialog(this,</a:t>
            </a:r>
          </a:p>
          <a:p>
            <a:pPr marL="0" indent="0">
              <a:buNone/>
            </a:pPr>
            <a:r>
              <a:rPr lang="id-ID" sz="900"/>
              <a:t>            "Yakin ingin menghapus user ini?", "Konfirmasi", JOptionPane.YES_NO_OPTION);</a:t>
            </a:r>
          </a:p>
          <a:p>
            <a:pPr marL="0" indent="0">
              <a:buNone/>
            </a:pPr>
            <a:endParaRPr lang="id-ID" sz="900"/>
          </a:p>
          <a:p>
            <a:pPr marL="0" indent="0">
              <a:buNone/>
            </a:pPr>
            <a:r>
              <a:rPr lang="id-ID" sz="900"/>
              <a:t>    if (confirm == JOptionPane.YES_OPTION) {</a:t>
            </a:r>
          </a:p>
          <a:p>
            <a:pPr marL="0" indent="0">
              <a:buNone/>
            </a:pPr>
            <a:r>
              <a:rPr lang="id-ID" sz="900"/>
              <a:t>        int idUser = (int) jTable1.getValueAt(selectedRow, 0); // ambil ID di kolom 0</a:t>
            </a:r>
          </a:p>
          <a:p>
            <a:pPr marL="0" indent="0">
              <a:buNone/>
            </a:pPr>
            <a:endParaRPr lang="id-ID" sz="900"/>
          </a:p>
          <a:p>
            <a:pPr marL="0" indent="0">
              <a:buNone/>
            </a:pPr>
            <a:r>
              <a:rPr lang="id-ID" sz="900"/>
              <a:t>        try (Connection conn = DatabaseConnection.connect();</a:t>
            </a:r>
          </a:p>
          <a:p>
            <a:pPr marL="0" indent="0">
              <a:buNone/>
            </a:pPr>
            <a:r>
              <a:rPr lang="id-ID" sz="900"/>
              <a:t>             PreparedStatement stmt = conn.prepareStatement("DELETE FROM users WHERE id = ?")) {</a:t>
            </a:r>
          </a:p>
          <a:p>
            <a:pPr marL="0" indent="0">
              <a:buNone/>
            </a:pPr>
            <a:endParaRPr lang="id-ID" sz="900"/>
          </a:p>
          <a:p>
            <a:pPr marL="0" indent="0">
              <a:buNone/>
            </a:pPr>
            <a:r>
              <a:rPr lang="id-ID" sz="900"/>
              <a:t>            stmt.setInt(1, idUser);</a:t>
            </a:r>
          </a:p>
          <a:p>
            <a:pPr marL="0" indent="0">
              <a:buNone/>
            </a:pPr>
            <a:r>
              <a:rPr lang="id-ID" sz="900"/>
              <a:t>            stmt.executeUpdate();</a:t>
            </a:r>
          </a:p>
          <a:p>
            <a:pPr marL="0" indent="0">
              <a:buNone/>
            </a:pPr>
            <a:endParaRPr lang="id-ID" sz="900"/>
          </a:p>
          <a:p>
            <a:pPr marL="0" indent="0">
              <a:buNone/>
            </a:pPr>
            <a:r>
              <a:rPr lang="id-ID" sz="900"/>
              <a:t>            JOptionPane.showMessageDialog(this, "User berhasil dihapus.");</a:t>
            </a:r>
          </a:p>
          <a:p>
            <a:pPr marL="0" indent="0">
              <a:buNone/>
            </a:pPr>
            <a:r>
              <a:rPr lang="id-ID" sz="900"/>
              <a:t>            tampilkanDataUser(); // refresh tabel</a:t>
            </a:r>
          </a:p>
          <a:p>
            <a:pPr marL="0" indent="0">
              <a:buNone/>
            </a:pPr>
            <a:endParaRPr lang="id-ID" sz="900"/>
          </a:p>
          <a:p>
            <a:pPr marL="0" indent="0">
              <a:buNone/>
            </a:pPr>
            <a:r>
              <a:rPr lang="id-ID" sz="900"/>
              <a:t>        } catch (Exception ex) {</a:t>
            </a:r>
          </a:p>
          <a:p>
            <a:pPr marL="0" indent="0">
              <a:buNone/>
            </a:pPr>
            <a:r>
              <a:rPr lang="id-ID" sz="900"/>
              <a:t>            JOptionPane.showMessageDialog(this, "Gagal menghapus user: " + ex.getMessage());</a:t>
            </a:r>
          </a:p>
          <a:p>
            <a:pPr marL="0" indent="0">
              <a:buNone/>
            </a:pPr>
            <a:r>
              <a:rPr lang="id-ID" sz="900"/>
              <a:t>            ex.printStackTrace();</a:t>
            </a:r>
          </a:p>
          <a:p>
            <a:pPr marL="0" indent="0">
              <a:buNone/>
            </a:pPr>
            <a:r>
              <a:rPr lang="id-ID" sz="900"/>
              <a:t>        }</a:t>
            </a:r>
          </a:p>
          <a:p>
            <a:pPr marL="0" indent="0">
              <a:buNone/>
            </a:pPr>
            <a:r>
              <a:rPr lang="id-ID" sz="9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6362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1E80E-A8D7-DB2E-B89F-B7D15E8B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Masukkan button Search : </a:t>
            </a:r>
            <a:endParaRPr lang="id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DC01-F17B-699B-B2DF-000A2A3B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1100"/>
              <a:t>String keyword = jTextField2.getText().trim();</a:t>
            </a:r>
          </a:p>
          <a:p>
            <a:pPr marL="0" indent="0">
              <a:buNone/>
            </a:pPr>
            <a:endParaRPr lang="id-ID" sz="1100"/>
          </a:p>
          <a:p>
            <a:pPr marL="0" indent="0">
              <a:buNone/>
            </a:pPr>
            <a:r>
              <a:rPr lang="id-ID" sz="1100"/>
              <a:t>    if (keyword.isEmpty()) {</a:t>
            </a:r>
          </a:p>
          <a:p>
            <a:pPr marL="0" indent="0">
              <a:buNone/>
            </a:pPr>
            <a:r>
              <a:rPr lang="id-ID" sz="1100"/>
              <a:t>        JOptionPane.showMessageDialog(this, "Masukkan username yang ingin dicari.");</a:t>
            </a:r>
          </a:p>
          <a:p>
            <a:pPr marL="0" indent="0">
              <a:buNone/>
            </a:pPr>
            <a:r>
              <a:rPr lang="id-ID" sz="1100"/>
              <a:t>        return;</a:t>
            </a:r>
          </a:p>
          <a:p>
            <a:pPr marL="0" indent="0">
              <a:buNone/>
            </a:pPr>
            <a:r>
              <a:rPr lang="id-ID" sz="1100"/>
              <a:t>    }</a:t>
            </a:r>
          </a:p>
          <a:p>
            <a:pPr marL="0" indent="0">
              <a:buNone/>
            </a:pPr>
            <a:endParaRPr lang="id-ID" sz="1100"/>
          </a:p>
          <a:p>
            <a:pPr marL="0" indent="0">
              <a:buNone/>
            </a:pPr>
            <a:r>
              <a:rPr lang="id-ID" sz="1100"/>
              <a:t>    DefaultTableModel model = new DefaultTableModel(new Object[]{"ID", "Username", "Akses"}, 0) {</a:t>
            </a:r>
          </a:p>
          <a:p>
            <a:pPr marL="0" indent="0">
              <a:buNone/>
            </a:pPr>
            <a:r>
              <a:rPr lang="id-ID" sz="1100"/>
              <a:t>        @Override</a:t>
            </a:r>
          </a:p>
          <a:p>
            <a:pPr marL="0" indent="0">
              <a:buNone/>
            </a:pPr>
            <a:r>
              <a:rPr lang="id-ID" sz="1100"/>
              <a:t>        public boolean isCellEditable(int row, int column) {</a:t>
            </a:r>
          </a:p>
          <a:p>
            <a:pPr marL="0" indent="0">
              <a:buNone/>
            </a:pPr>
            <a:r>
              <a:rPr lang="id-ID" sz="1100"/>
              <a:t>            return false;</a:t>
            </a:r>
          </a:p>
          <a:p>
            <a:pPr marL="0" indent="0">
              <a:buNone/>
            </a:pPr>
            <a:r>
              <a:rPr lang="id-ID" sz="1100"/>
              <a:t>        }</a:t>
            </a:r>
          </a:p>
          <a:p>
            <a:pPr marL="0" indent="0">
              <a:buNone/>
            </a:pPr>
            <a:r>
              <a:rPr lang="id-ID" sz="1100"/>
              <a:t>    };</a:t>
            </a:r>
          </a:p>
        </p:txBody>
      </p:sp>
    </p:spTree>
    <p:extLst>
      <p:ext uri="{BB962C8B-B14F-4D97-AF65-F5344CB8AC3E}">
        <p14:creationId xmlns:p14="http://schemas.microsoft.com/office/powerpoint/2010/main" val="361643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1651</Words>
  <Application>Microsoft Office PowerPoint</Application>
  <PresentationFormat>Widescreen</PresentationFormat>
  <Paragraphs>233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PERTEMUAN 14 Pemrograman 1 Dosen  : Niki Ratama, S.Kom., M.Kom</vt:lpstr>
      <vt:lpstr>Modifikasi FormUser, seperti dibawah ini</vt:lpstr>
      <vt:lpstr>Tambah 1 atribut, klik table users, masukkan seperti gambar berikut ini </vt:lpstr>
      <vt:lpstr>Masukkan struktur atribut sebagai berikut</vt:lpstr>
      <vt:lpstr>Pada comboBox masukkan 2 option:</vt:lpstr>
      <vt:lpstr>Pada button tambah data masukkan perintah berikut ini :</vt:lpstr>
      <vt:lpstr>Lanjutan Button Tambah Data</vt:lpstr>
      <vt:lpstr>Masukkan perintah button hapus</vt:lpstr>
      <vt:lpstr>Masukkan button Search : </vt:lpstr>
      <vt:lpstr>Lanjutan button Search : </vt:lpstr>
      <vt:lpstr>Buatlah Jframe DashboardAdmin dan DashboardPegawai</vt:lpstr>
      <vt:lpstr>Perintah pada button login, modifikasi dari sebelumnya</vt:lpstr>
      <vt:lpstr>Lanjutan button login</vt:lpstr>
      <vt:lpstr>Membuat table pegawai, </vt:lpstr>
      <vt:lpstr>Seperti gambar berikut ini</vt:lpstr>
      <vt:lpstr>Klik databasenya, pada bagian Structure, Tabel name : pegawai dan Number columns : 3.  Klik Button Create</vt:lpstr>
      <vt:lpstr>Masukkan seperti tampilan berikut ini :</vt:lpstr>
      <vt:lpstr>Hasilnya</vt:lpstr>
      <vt:lpstr>Desain FormPegawai </vt:lpstr>
      <vt:lpstr>Masukkan menu pada comboBox</vt:lpstr>
      <vt:lpstr>Buat Kontruktor tampilkanDataPegawai,   jangan lupa dekralasi tampilkanDataPegawai </vt:lpstr>
      <vt:lpstr>Masukkan perintah Button Simpan</vt:lpstr>
      <vt:lpstr>Study Kasus : Modifikasi table pegawai</vt:lpstr>
      <vt:lpstr>Pada DashboardAdmin modifikasi sebagai berikut, masukkan menubar pada pallet:</vt:lpstr>
      <vt:lpstr>Klik kanan edit, edit text menjadi Mengelola Data</vt:lpstr>
      <vt:lpstr>Klik kanan, mengelola Data &gt; add Form Palette &gt; Menu Item : Kasih nama “Pegawai”</vt:lpstr>
      <vt:lpstr>Tambah import, untuk membaca class FormPegawai di package P14, masukkan pada class DashboardAdmin</vt:lpstr>
      <vt:lpstr>Masukkan perintah pada menu Item Pegawai sebagai berikut, pada DashboardAdmin :</vt:lpstr>
      <vt:lpstr>Berikut tampilan FormPegawai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13</dc:title>
  <dc:creator>Reviewer 1</dc:creator>
  <cp:lastModifiedBy>Reviewer 1</cp:lastModifiedBy>
  <cp:revision>9</cp:revision>
  <dcterms:created xsi:type="dcterms:W3CDTF">2025-05-19T01:24:41Z</dcterms:created>
  <dcterms:modified xsi:type="dcterms:W3CDTF">2025-05-26T00:22:15Z</dcterms:modified>
</cp:coreProperties>
</file>