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57" r:id="rId4"/>
    <p:sldId id="258" r:id="rId5"/>
    <p:sldId id="262" r:id="rId6"/>
    <p:sldId id="263" r:id="rId7"/>
    <p:sldId id="264" r:id="rId8"/>
    <p:sldId id="265" r:id="rId9"/>
    <p:sldId id="259" r:id="rId10"/>
    <p:sldId id="270" r:id="rId11"/>
    <p:sldId id="260" r:id="rId12"/>
    <p:sldId id="266" r:id="rId13"/>
    <p:sldId id="261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6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25F4-BE2C-9281-29C5-6925B4FA7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897D3-E91C-95BC-851E-83D7A8149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9B335-77DB-3119-B724-98E1E98D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F277-97A5-409B-83D9-25C8F5246DA0}" type="datetimeFigureOut">
              <a:rPr lang="id-ID" smtClean="0"/>
              <a:t>19/05/2025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21447-D7CB-0EE2-BE6A-CCE175EF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30339-F65A-6159-3E50-3BC31D6D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131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6120-C08D-32B3-F05B-08D15D7A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C1B5F-F018-86F5-D4D8-4C8976BAE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4E9BE-F5C0-85A5-06FB-8702A693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F277-97A5-409B-83D9-25C8F5246DA0}" type="datetimeFigureOut">
              <a:rPr lang="id-ID" smtClean="0"/>
              <a:t>19/05/2025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169E9-CEEB-8056-5F35-3CF4A346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EA721-26E9-6687-B684-BEE95E56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730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508189-A31F-3E73-F388-1E3E46F3D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F8AD4-5756-04A7-E315-CBDAD8DF9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47BDA-ADB7-14C0-F624-C3A79226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F277-97A5-409B-83D9-25C8F5246DA0}" type="datetimeFigureOut">
              <a:rPr lang="id-ID" smtClean="0"/>
              <a:t>19/05/2025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C6651-8AF3-5720-BF6A-B67463BA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24F4D-358C-8271-B2AB-703543E1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31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F277-97A5-409B-83D9-25C8F5246DA0}" type="datetimeFigureOut">
              <a:rPr lang="id-ID" smtClean="0"/>
              <a:t>19/05/2025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1898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F277-97A5-409B-83D9-25C8F5246DA0}" type="datetimeFigureOut">
              <a:rPr lang="id-ID" smtClean="0"/>
              <a:t>19/05/2025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616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F277-97A5-409B-83D9-25C8F5246DA0}" type="datetimeFigureOut">
              <a:rPr lang="id-ID" smtClean="0"/>
              <a:t>19/05/2025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3577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F277-97A5-409B-83D9-25C8F5246DA0}" type="datetimeFigureOut">
              <a:rPr lang="id-ID" smtClean="0"/>
              <a:t>19/05/2025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5507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F277-97A5-409B-83D9-25C8F5246DA0}" type="datetimeFigureOut">
              <a:rPr lang="id-ID" smtClean="0"/>
              <a:t>19/05/2025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7948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F277-97A5-409B-83D9-25C8F5246DA0}" type="datetimeFigureOut">
              <a:rPr lang="id-ID" smtClean="0"/>
              <a:t>19/05/2025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7834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F277-97A5-409B-83D9-25C8F5246DA0}" type="datetimeFigureOut">
              <a:rPr lang="id-ID" smtClean="0"/>
              <a:t>19/05/2025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7878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F277-97A5-409B-83D9-25C8F5246DA0}" type="datetimeFigureOut">
              <a:rPr lang="id-ID" smtClean="0"/>
              <a:t>19/05/2025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273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1531-EDF6-2388-1C7E-84122414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4F26-93EE-0E3A-10EF-E1EE8265C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26972-BA05-8F04-5473-A99C87AD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F277-97A5-409B-83D9-25C8F5246DA0}" type="datetimeFigureOut">
              <a:rPr lang="id-ID" smtClean="0"/>
              <a:t>19/05/2025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F0C6F-1E6B-6F93-1587-81FAC611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E11FE-8798-ED06-93BD-4E8145B8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1144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F277-97A5-409B-83D9-25C8F5246DA0}" type="datetimeFigureOut">
              <a:rPr lang="id-ID" smtClean="0"/>
              <a:t>19/05/2025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8247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F277-97A5-409B-83D9-25C8F5246DA0}" type="datetimeFigureOut">
              <a:rPr lang="id-ID" smtClean="0"/>
              <a:t>19/05/2025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00326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F277-97A5-409B-83D9-25C8F5246DA0}" type="datetimeFigureOut">
              <a:rPr lang="id-ID" smtClean="0"/>
              <a:t>19/05/2025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391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7ABA-D641-CAD8-5932-36E22D48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25217-A516-585B-C0E4-342DC1166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25F1B-08FF-29F0-24AF-A29300F0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F277-97A5-409B-83D9-25C8F5246DA0}" type="datetimeFigureOut">
              <a:rPr lang="id-ID" smtClean="0"/>
              <a:t>19/05/2025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7B223-053C-7681-0F8B-DCBFA938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4C6B5-E868-4A5B-3B1B-F5AB11F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187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992B-93B1-9F14-525F-60FEEB1F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4B6D8-3724-86BC-26D8-1C8B6CAA4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63C8C-F878-FD09-8C37-90FDA3076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B3857-C315-717C-F75E-C36E2BF5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F277-97A5-409B-83D9-25C8F5246DA0}" type="datetimeFigureOut">
              <a:rPr lang="id-ID" smtClean="0"/>
              <a:t>19/05/2025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DF227-AD7A-98DE-97DC-CFBCCFE5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331AF-E256-4A32-0EC7-4C118BA0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657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AFBB-DEB0-3979-6EFC-DC5D0E604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DA72F-E15C-6CDF-0FA8-52A3C83B4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7BEBB-8B8C-FF17-02A6-854F0D9FB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98AC4-6FC5-A6A0-4DCE-68913EEAE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ED892-F683-3E61-F16E-7F38C2575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1DE20-FF90-6590-B28D-12C3CF0D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F277-97A5-409B-83D9-25C8F5246DA0}" type="datetimeFigureOut">
              <a:rPr lang="id-ID" smtClean="0"/>
              <a:t>19/05/2025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EACAD7-A761-1398-3E73-6BA4DB3D4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25CC83-A46C-D3E8-E01C-B387064A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283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B805-C354-685F-9A97-161EF075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3F844-B375-BE1E-F520-0E7A60F8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F277-97A5-409B-83D9-25C8F5246DA0}" type="datetimeFigureOut">
              <a:rPr lang="id-ID" smtClean="0"/>
              <a:t>19/05/2025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A68AC-58BA-CD70-970E-C0D0FB55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60C6D-A71E-A39A-22EC-CE112E8D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851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F0404-3B4B-29D3-AC0B-20EAD8F1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F277-97A5-409B-83D9-25C8F5246DA0}" type="datetimeFigureOut">
              <a:rPr lang="id-ID" smtClean="0"/>
              <a:t>19/05/2025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5EFA85-7C5F-3CD4-8D08-7D82D86E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78153-32B9-B337-8DDB-0D288562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033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8E68-11C0-FF99-DDC1-7E2494BBC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2BAF-46C0-87D4-A2B7-47FF11165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F7D24-7ADD-1368-FA57-FC93C6D85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D961C-C307-52C7-D443-84025497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F277-97A5-409B-83D9-25C8F5246DA0}" type="datetimeFigureOut">
              <a:rPr lang="id-ID" smtClean="0"/>
              <a:t>19/05/2025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7B364-D75D-62B1-50A9-911A1501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8B08F-EBA9-B38F-B341-B37E74BD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214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A030-4D7C-1511-E9F0-955A3245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05B55-4715-51F6-3666-0911DB907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62B40-B048-7EC8-06D6-6D837746D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A4354-8D66-9724-A545-9EE0A458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F277-97A5-409B-83D9-25C8F5246DA0}" type="datetimeFigureOut">
              <a:rPr lang="id-ID" smtClean="0"/>
              <a:t>19/05/2025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BDFBE-1166-8235-196D-32FD742A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FCC69-3294-362E-C3CB-18EAAD13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510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EA1D6-19CF-9D55-FB99-6A21C298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FC92A-31FE-7CCB-DD94-7F700D0D1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771F8-5028-5CA2-3C9E-444833D69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1F277-97A5-409B-83D9-25C8F5246DA0}" type="datetimeFigureOut">
              <a:rPr lang="id-ID" smtClean="0"/>
              <a:t>19/05/2025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85AEB-16E5-AD6F-FF9C-7F9271E7E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B2293-D3AE-2BC6-905A-B54F9FAB6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906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1F277-97A5-409B-83D9-25C8F5246DA0}" type="datetimeFigureOut">
              <a:rPr lang="id-ID" smtClean="0"/>
              <a:t>19/05/2025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441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A5152-364A-BAD9-2042-D8DBE7E2F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Pertemuan 13</a:t>
            </a:r>
            <a:endParaRPr lang="id-ID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F2A1B-1C5A-22CC-3AD0-C8D1E09CA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Dosen : Niki Ratama, S.Kom., M.Kom</a:t>
            </a:r>
            <a:br>
              <a:rPr lang="en-US"/>
            </a:br>
            <a:r>
              <a:rPr lang="en-US"/>
              <a:t>Pemrograman 1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38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6DFEC-5C14-D44B-1069-22E1F5682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Masukkan library connection</a:t>
            </a: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EB8ED4-4997-1887-9D79-678FAB37B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492" y="998118"/>
            <a:ext cx="5536001" cy="480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1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A0F15-37AC-0074-578B-5305FD0C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Run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CC9F2B-D724-6F37-C76B-AE13F9437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7595" y="467208"/>
            <a:ext cx="513541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17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8DBF9-96B4-3131-EE42-FC0B4709D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Buatlah Jframe “LoginForm”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DFA02-E206-8049-3B05-8BA28BDB4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Desain sebagai berikut 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87AF2-D19C-82CE-7F01-656AAD097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767244"/>
            <a:ext cx="7225748" cy="332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76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FC731-3053-5A1A-F548-E9D271B9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Buatlah jFrame Dashboard tanpa desain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AA7593-4575-16E8-3C26-DF9AA8D0E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297404"/>
            <a:ext cx="7225748" cy="426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1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F1B66-E7F2-DBEC-0274-99B0AC42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Perintah Login pada button Login di LoginForm</a:t>
            </a:r>
            <a:endParaRPr lang="id-ID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23E6-E9E5-9830-E1C4-9E963D377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d-ID" sz="1600"/>
              <a:t> String username = jTextField1.getText().trim();</a:t>
            </a:r>
          </a:p>
          <a:p>
            <a:pPr marL="0" indent="0">
              <a:buNone/>
            </a:pPr>
            <a:r>
              <a:rPr lang="id-ID" sz="1600"/>
              <a:t>    String inputPassword = new String(jPasswordField1.getPassword()).trim();</a:t>
            </a:r>
          </a:p>
          <a:p>
            <a:pPr marL="0" indent="0">
              <a:buNone/>
            </a:pPr>
            <a:endParaRPr lang="id-ID" sz="1600"/>
          </a:p>
          <a:p>
            <a:pPr marL="0" indent="0">
              <a:buNone/>
            </a:pPr>
            <a:r>
              <a:rPr lang="id-ID" sz="1600"/>
              <a:t>    if (username.isEmpty() || inputPassword.isEmpty()) {</a:t>
            </a:r>
          </a:p>
          <a:p>
            <a:pPr marL="0" indent="0">
              <a:buNone/>
            </a:pPr>
            <a:r>
              <a:rPr lang="id-ID" sz="1600"/>
              <a:t>        JOptionPane.showMessageDialog(this, "Username dan Password harus diisi.");</a:t>
            </a:r>
          </a:p>
          <a:p>
            <a:pPr marL="0" indent="0">
              <a:buNone/>
            </a:pPr>
            <a:r>
              <a:rPr lang="id-ID" sz="1600"/>
              <a:t>        return;</a:t>
            </a:r>
          </a:p>
          <a:p>
            <a:pPr marL="0" indent="0">
              <a:buNone/>
            </a:pPr>
            <a:r>
              <a:rPr lang="id-ID" sz="1600"/>
              <a:t>    }</a:t>
            </a:r>
          </a:p>
          <a:p>
            <a:pPr marL="0" indent="0">
              <a:buNone/>
            </a:pPr>
            <a:endParaRPr lang="id-ID" sz="1600"/>
          </a:p>
          <a:p>
            <a:pPr marL="0" indent="0">
              <a:buNone/>
            </a:pPr>
            <a:r>
              <a:rPr lang="id-ID" sz="1600"/>
              <a:t>    try {</a:t>
            </a:r>
          </a:p>
          <a:p>
            <a:pPr marL="0" indent="0">
              <a:buNone/>
            </a:pPr>
            <a:r>
              <a:rPr lang="id-ID" sz="1600"/>
              <a:t>        Connection conn = DatabaseConnection.connect();</a:t>
            </a:r>
          </a:p>
          <a:p>
            <a:pPr marL="0" indent="0">
              <a:buNone/>
            </a:pPr>
            <a:endParaRPr lang="id-ID" sz="1600"/>
          </a:p>
          <a:p>
            <a:pPr marL="0" indent="0">
              <a:buNone/>
            </a:pPr>
            <a:r>
              <a:rPr lang="id-ID" sz="1600"/>
              <a:t>        String sql = "SELECT password FROM users WHERE username = ?";</a:t>
            </a:r>
          </a:p>
          <a:p>
            <a:pPr marL="0" indent="0">
              <a:buNone/>
            </a:pPr>
            <a:r>
              <a:rPr lang="id-ID" sz="1600"/>
              <a:t>        PreparedStatement stmt = conn.prepareStatement(sql);</a:t>
            </a:r>
          </a:p>
          <a:p>
            <a:pPr marL="0" indent="0">
              <a:buNone/>
            </a:pPr>
            <a:r>
              <a:rPr lang="id-ID" sz="1600"/>
              <a:t>        stmt.setString(1, username);</a:t>
            </a:r>
          </a:p>
          <a:p>
            <a:pPr marL="0" indent="0">
              <a:buNone/>
            </a:pPr>
            <a:r>
              <a:rPr lang="id-ID" sz="1600"/>
              <a:t>        ResultSet rs = stmt.executeQuery();</a:t>
            </a:r>
          </a:p>
        </p:txBody>
      </p:sp>
    </p:spTree>
    <p:extLst>
      <p:ext uri="{BB962C8B-B14F-4D97-AF65-F5344CB8AC3E}">
        <p14:creationId xmlns:p14="http://schemas.microsoft.com/office/powerpoint/2010/main" val="2561165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F1B66-E7F2-DBEC-0274-99B0AC42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Lanjutan</a:t>
            </a:r>
            <a:endParaRPr lang="id-ID" sz="28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23E6-E9E5-9830-E1C4-9E963D377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id-ID" sz="1600"/>
              <a:t>if (rs.next()) {</a:t>
            </a:r>
          </a:p>
          <a:p>
            <a:pPr marL="0" indent="0">
              <a:buNone/>
            </a:pPr>
            <a:r>
              <a:rPr lang="id-ID" sz="1600"/>
              <a:t>            String dbHashedPassword = rs.getString("password");</a:t>
            </a:r>
          </a:p>
          <a:p>
            <a:pPr marL="0" indent="0">
              <a:buNone/>
            </a:pPr>
            <a:r>
              <a:rPr lang="id-ID" sz="1600"/>
              <a:t>            String inputHashed = HashUtil.hashPassword(inputPassword); // Pastikan hash sama dengan penyimpanan</a:t>
            </a:r>
          </a:p>
          <a:p>
            <a:pPr marL="0" indent="0">
              <a:buNone/>
            </a:pPr>
            <a:endParaRPr lang="id-ID" sz="1600"/>
          </a:p>
          <a:p>
            <a:pPr marL="0" indent="0">
              <a:buNone/>
            </a:pPr>
            <a:r>
              <a:rPr lang="id-ID" sz="1600"/>
              <a:t>            if (dbHashedPassword.equals(inputHashed)) {</a:t>
            </a:r>
          </a:p>
          <a:p>
            <a:pPr marL="0" indent="0">
              <a:buNone/>
            </a:pPr>
            <a:r>
              <a:rPr lang="id-ID" sz="1600"/>
              <a:t>                JOptionPane.showMessageDialog(this, "Login berhasil!");</a:t>
            </a:r>
          </a:p>
          <a:p>
            <a:pPr marL="0" indent="0">
              <a:buNone/>
            </a:pPr>
            <a:r>
              <a:rPr lang="id-ID" sz="1600"/>
              <a:t>                new Dashboard().setVisible(true);</a:t>
            </a:r>
          </a:p>
          <a:p>
            <a:pPr marL="0" indent="0">
              <a:buNone/>
            </a:pPr>
            <a:r>
              <a:rPr lang="id-ID" sz="1600"/>
              <a:t>                this.dispose(); // Tutup form login</a:t>
            </a:r>
          </a:p>
          <a:p>
            <a:pPr marL="0" indent="0">
              <a:buNone/>
            </a:pPr>
            <a:r>
              <a:rPr lang="id-ID" sz="1600"/>
              <a:t>            } else {</a:t>
            </a:r>
          </a:p>
          <a:p>
            <a:pPr marL="0" indent="0">
              <a:buNone/>
            </a:pPr>
            <a:r>
              <a:rPr lang="id-ID" sz="1600"/>
              <a:t>                JOptionPane.showMessageDialog(this, "Password salah!");</a:t>
            </a:r>
          </a:p>
          <a:p>
            <a:pPr marL="0" indent="0">
              <a:buNone/>
            </a:pPr>
            <a:r>
              <a:rPr lang="id-ID" sz="1600"/>
              <a:t>            }</a:t>
            </a:r>
          </a:p>
          <a:p>
            <a:pPr marL="0" indent="0">
              <a:buNone/>
            </a:pPr>
            <a:r>
              <a:rPr lang="id-ID" sz="1600"/>
              <a:t>        } else {</a:t>
            </a:r>
          </a:p>
          <a:p>
            <a:pPr marL="0" indent="0">
              <a:buNone/>
            </a:pPr>
            <a:r>
              <a:rPr lang="id-ID" sz="1600"/>
              <a:t>            JOptionPane.showMessageDialog(this, "Username tidak ditemukan!");</a:t>
            </a:r>
          </a:p>
          <a:p>
            <a:pPr marL="0" indent="0">
              <a:buNone/>
            </a:pPr>
            <a:r>
              <a:rPr lang="id-ID" sz="1600"/>
              <a:t>        }</a:t>
            </a:r>
          </a:p>
          <a:p>
            <a:pPr marL="0" indent="0">
              <a:buNone/>
            </a:pPr>
            <a:endParaRPr lang="id-ID" sz="1600"/>
          </a:p>
          <a:p>
            <a:pPr marL="0" indent="0">
              <a:buNone/>
            </a:pPr>
            <a:r>
              <a:rPr lang="id-ID" sz="1600"/>
              <a:t>    } catch (Exception e) {</a:t>
            </a:r>
          </a:p>
          <a:p>
            <a:pPr marL="0" indent="0">
              <a:buNone/>
            </a:pPr>
            <a:r>
              <a:rPr lang="id-ID" sz="1600"/>
              <a:t>        JOptionPane.showMessageDialog(this, "Error: " + e.getMessage());</a:t>
            </a:r>
          </a:p>
          <a:p>
            <a:pPr marL="0" indent="0">
              <a:buNone/>
            </a:pPr>
            <a:r>
              <a:rPr lang="id-ID" sz="160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0078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9F9E9-D0E4-C571-FB74-639C2A3B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Buatlah projek dan package</a:t>
            </a:r>
            <a:endParaRPr lang="id-ID" sz="480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E33DD-C6AE-D14D-D6A5-E31FEA264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976" y="655369"/>
            <a:ext cx="5592818" cy="2891895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DAF7C-CD8D-B3E7-9F2E-9B7548CD8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4212709"/>
            <a:ext cx="5605390" cy="2001821"/>
          </a:xfrm>
        </p:spPr>
        <p:txBody>
          <a:bodyPr>
            <a:normAutofit/>
          </a:bodyPr>
          <a:lstStyle/>
          <a:p>
            <a:r>
              <a:rPr lang="en-US" sz="1800"/>
              <a:t>Buatlah projek “namakamu_pekanUAS”</a:t>
            </a:r>
          </a:p>
          <a:p>
            <a:r>
              <a:rPr lang="en-US" sz="1800"/>
              <a:t>Buatlah package “P13”</a:t>
            </a:r>
          </a:p>
          <a:p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193971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3AD98-3324-D732-D618-D6CFAFF5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Buatlah Jframe “FormUser”</a:t>
            </a:r>
            <a:endParaRPr lang="id-ID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97F81-DA09-B71B-7ED7-49BFA5996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2000"/>
              <a:t>Buatlah desain jFrame sebagai berikut :</a:t>
            </a:r>
          </a:p>
          <a:p>
            <a:endParaRPr lang="id-ID" sz="2000"/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894648-126A-9045-4251-ABFAE0220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782" y="1861928"/>
            <a:ext cx="5769524" cy="419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0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301A6-E4FA-27E8-9DB5-8B73633EE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Buatlah method dan konstruktor tampilkandatauser, pada Jframe FormUser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506155-D495-05FD-B35B-3D50D1B56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9871" y="467208"/>
            <a:ext cx="6270862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4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5EB96-167E-187D-E684-B24FC65AA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Masukkan perintah pada button TambahData, sebagai berikut :</a:t>
            </a:r>
            <a:endParaRPr lang="id-ID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6E87E-8210-2707-4405-A94900E36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d-ID" sz="1000"/>
              <a:t> String username = jTextField1.getText().trim();</a:t>
            </a:r>
          </a:p>
          <a:p>
            <a:pPr marL="0" indent="0">
              <a:buNone/>
            </a:pPr>
            <a:r>
              <a:rPr lang="id-ID" sz="1000"/>
              <a:t>        //String password = new String(jPasswordField1.getPassword()).trim();</a:t>
            </a:r>
          </a:p>
          <a:p>
            <a:pPr marL="0" indent="0">
              <a:buNone/>
            </a:pPr>
            <a:r>
              <a:rPr lang="id-ID" sz="1000"/>
              <a:t>       String rawPassword = new String(jPasswordField1.getPassword()).trim();</a:t>
            </a:r>
          </a:p>
          <a:p>
            <a:pPr marL="0" indent="0">
              <a:buNone/>
            </a:pPr>
            <a:r>
              <a:rPr lang="id-ID" sz="1000"/>
              <a:t>       String password = HashUtil.hashPassword(rawPassword);</a:t>
            </a:r>
          </a:p>
          <a:p>
            <a:pPr marL="0" indent="0">
              <a:buNone/>
            </a:pPr>
            <a:endParaRPr lang="id-ID" sz="1000"/>
          </a:p>
          <a:p>
            <a:pPr marL="0" indent="0">
              <a:buNone/>
            </a:pPr>
            <a:r>
              <a:rPr lang="id-ID" sz="1000"/>
              <a:t>        if (username.isEmpty() || password.isEmpty()) {</a:t>
            </a:r>
          </a:p>
          <a:p>
            <a:pPr marL="0" indent="0">
              <a:buNone/>
            </a:pPr>
            <a:r>
              <a:rPr lang="id-ID" sz="1000"/>
              <a:t>            JOptionPane.showMessageDialog(this, "Username dan Password tidak boleh kosong.");</a:t>
            </a:r>
          </a:p>
          <a:p>
            <a:pPr marL="0" indent="0">
              <a:buNone/>
            </a:pPr>
            <a:r>
              <a:rPr lang="id-ID" sz="1000"/>
              <a:t>            return;</a:t>
            </a:r>
          </a:p>
          <a:p>
            <a:pPr marL="0" indent="0">
              <a:buNone/>
            </a:pPr>
            <a:r>
              <a:rPr lang="id-ID" sz="1000"/>
              <a:t>        }</a:t>
            </a:r>
          </a:p>
          <a:p>
            <a:pPr marL="0" indent="0">
              <a:buNone/>
            </a:pPr>
            <a:endParaRPr lang="id-ID" sz="1000"/>
          </a:p>
          <a:p>
            <a:pPr marL="0" indent="0">
              <a:buNone/>
            </a:pPr>
            <a:r>
              <a:rPr lang="id-ID" sz="1000"/>
              <a:t>        try {</a:t>
            </a:r>
          </a:p>
          <a:p>
            <a:pPr marL="0" indent="0">
              <a:buNone/>
            </a:pPr>
            <a:r>
              <a:rPr lang="id-ID" sz="1000"/>
              <a:t>            Connection conn = DatabaseConnection.connect();</a:t>
            </a:r>
          </a:p>
          <a:p>
            <a:pPr marL="0" indent="0">
              <a:buNone/>
            </a:pPr>
            <a:r>
              <a:rPr lang="id-ID" sz="1000"/>
              <a:t>            String cekQuery = "SELECT COUNT(*) FROM users WHERE username = ?";</a:t>
            </a:r>
          </a:p>
          <a:p>
            <a:pPr marL="0" indent="0">
              <a:buNone/>
            </a:pPr>
            <a:r>
              <a:rPr lang="id-ID" sz="1000"/>
              <a:t>            PreparedStatement cekStmt = conn.prepareStatement(cekQuery);</a:t>
            </a:r>
          </a:p>
          <a:p>
            <a:pPr marL="0" indent="0">
              <a:buNone/>
            </a:pPr>
            <a:r>
              <a:rPr lang="id-ID" sz="1000"/>
              <a:t>            cekStmt.setString(1, username);</a:t>
            </a:r>
          </a:p>
          <a:p>
            <a:pPr marL="0" indent="0">
              <a:buNone/>
            </a:pPr>
            <a:r>
              <a:rPr lang="id-ID" sz="1000"/>
              <a:t>            ResultSet rs = cekStmt.executeQuery();</a:t>
            </a:r>
          </a:p>
          <a:p>
            <a:pPr marL="0" indent="0">
              <a:buNone/>
            </a:pPr>
            <a:r>
              <a:rPr lang="id-ID" sz="1000"/>
              <a:t>            rs.next();</a:t>
            </a:r>
          </a:p>
          <a:p>
            <a:pPr marL="0" indent="0">
              <a:buNone/>
            </a:pPr>
            <a:r>
              <a:rPr lang="id-ID" sz="1000"/>
              <a:t>            if (rs.getInt(1) &gt; 0) {</a:t>
            </a:r>
          </a:p>
          <a:p>
            <a:pPr marL="0" indent="0">
              <a:buNone/>
            </a:pPr>
            <a:r>
              <a:rPr lang="id-ID" sz="1000"/>
              <a:t>                JOptionPane.showMessageDialog(this, "Username sudah digunakan!");</a:t>
            </a:r>
          </a:p>
          <a:p>
            <a:pPr marL="0" indent="0">
              <a:buNone/>
            </a:pPr>
            <a:r>
              <a:rPr lang="id-ID" sz="1000"/>
              <a:t>                return;</a:t>
            </a:r>
          </a:p>
          <a:p>
            <a:pPr marL="0" indent="0">
              <a:buNone/>
            </a:pPr>
            <a:r>
              <a:rPr lang="id-ID" sz="100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120770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5EB96-167E-187D-E684-B24FC65AA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Lanjutan</a:t>
            </a:r>
            <a:endParaRPr lang="id-ID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6E87E-8210-2707-4405-A94900E36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d-ID" sz="1000"/>
              <a:t>String insertQuery = "INSERT INTO users (username, password) VALUES (?, ?)";</a:t>
            </a:r>
          </a:p>
          <a:p>
            <a:pPr marL="0" indent="0">
              <a:buNone/>
            </a:pPr>
            <a:r>
              <a:rPr lang="id-ID" sz="1000"/>
              <a:t>            PreparedStatement stmt = conn.prepareStatement(insertQuery);</a:t>
            </a:r>
          </a:p>
          <a:p>
            <a:pPr marL="0" indent="0">
              <a:buNone/>
            </a:pPr>
            <a:r>
              <a:rPr lang="id-ID" sz="1000"/>
              <a:t>            stmt.setString(1, username);</a:t>
            </a:r>
          </a:p>
          <a:p>
            <a:pPr marL="0" indent="0">
              <a:buNone/>
            </a:pPr>
            <a:r>
              <a:rPr lang="id-ID" sz="1000"/>
              <a:t>            stmt.setString(2, password);</a:t>
            </a:r>
          </a:p>
          <a:p>
            <a:pPr marL="0" indent="0">
              <a:buNone/>
            </a:pPr>
            <a:r>
              <a:rPr lang="id-ID" sz="1000"/>
              <a:t>            stmt.executeUpdate();</a:t>
            </a:r>
          </a:p>
          <a:p>
            <a:pPr marL="0" indent="0">
              <a:buNone/>
            </a:pPr>
            <a:endParaRPr lang="id-ID" sz="1000"/>
          </a:p>
          <a:p>
            <a:pPr marL="0" indent="0">
              <a:buNone/>
            </a:pPr>
            <a:r>
              <a:rPr lang="id-ID" sz="1000"/>
              <a:t>            JOptionPane.showMessageDialog(this, "Data berhasil disimpan.");</a:t>
            </a:r>
          </a:p>
          <a:p>
            <a:pPr marL="0" indent="0">
              <a:buNone/>
            </a:pPr>
            <a:r>
              <a:rPr lang="id-ID" sz="1000"/>
              <a:t>            jTextField1.setText("");</a:t>
            </a:r>
          </a:p>
          <a:p>
            <a:pPr marL="0" indent="0">
              <a:buNone/>
            </a:pPr>
            <a:r>
              <a:rPr lang="id-ID" sz="1000"/>
              <a:t>            jPasswordField1.setText("");</a:t>
            </a:r>
          </a:p>
          <a:p>
            <a:pPr marL="0" indent="0">
              <a:buNone/>
            </a:pPr>
            <a:r>
              <a:rPr lang="id-ID" sz="1000"/>
              <a:t>        } catch (Exception e) {</a:t>
            </a:r>
          </a:p>
          <a:p>
            <a:pPr marL="0" indent="0">
              <a:buNone/>
            </a:pPr>
            <a:r>
              <a:rPr lang="id-ID" sz="1000"/>
              <a:t>            JOptionPane.showMessageDialog(this, "Gagal menyimpan: " + e.getMessage());</a:t>
            </a:r>
          </a:p>
          <a:p>
            <a:pPr marL="0" indent="0">
              <a:buNone/>
            </a:pPr>
            <a:r>
              <a:rPr lang="id-ID" sz="100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78578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2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2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3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0EEBE-E57F-E71C-82EB-8726243A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Masukkan perintah pada button LihatData, sebagai berikut :</a:t>
            </a:r>
            <a:endParaRPr lang="id-ID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6F52-FD83-E74D-0188-2663882C3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d-ID" sz="800"/>
              <a:t> try {</a:t>
            </a:r>
          </a:p>
          <a:p>
            <a:pPr marL="0" indent="0">
              <a:buNone/>
            </a:pPr>
            <a:r>
              <a:rPr lang="id-ID" sz="800"/>
              <a:t>        Connection conn = DatabaseConnection.connect();</a:t>
            </a:r>
          </a:p>
          <a:p>
            <a:pPr marL="0" indent="0">
              <a:buNone/>
            </a:pPr>
            <a:r>
              <a:rPr lang="id-ID" sz="800"/>
              <a:t>        String sql = "SELECT id, username FROM users"; // Jangan tampilkan password</a:t>
            </a:r>
          </a:p>
          <a:p>
            <a:pPr marL="0" indent="0">
              <a:buNone/>
            </a:pPr>
            <a:endParaRPr lang="id-ID" sz="800"/>
          </a:p>
          <a:p>
            <a:pPr marL="0" indent="0">
              <a:buNone/>
            </a:pPr>
            <a:r>
              <a:rPr lang="id-ID" sz="800"/>
              <a:t>        PreparedStatement stmt = conn.prepareStatement(sql);</a:t>
            </a:r>
          </a:p>
          <a:p>
            <a:pPr marL="0" indent="0">
              <a:buNone/>
            </a:pPr>
            <a:r>
              <a:rPr lang="id-ID" sz="800"/>
              <a:t>        ResultSet rs = stmt.executeQuery();</a:t>
            </a:r>
          </a:p>
          <a:p>
            <a:pPr marL="0" indent="0">
              <a:buNone/>
            </a:pPr>
            <a:endParaRPr lang="id-ID" sz="800"/>
          </a:p>
          <a:p>
            <a:pPr marL="0" indent="0">
              <a:buNone/>
            </a:pPr>
            <a:r>
              <a:rPr lang="id-ID" sz="800"/>
              <a:t>        DefaultTableModel model = new DefaultTableModel();</a:t>
            </a:r>
          </a:p>
          <a:p>
            <a:pPr marL="0" indent="0">
              <a:buNone/>
            </a:pPr>
            <a:r>
              <a:rPr lang="id-ID" sz="800"/>
              <a:t>        model.addColumn("ID");</a:t>
            </a:r>
          </a:p>
          <a:p>
            <a:pPr marL="0" indent="0">
              <a:buNone/>
            </a:pPr>
            <a:r>
              <a:rPr lang="id-ID" sz="800"/>
              <a:t>        model.addColumn("Username");</a:t>
            </a:r>
          </a:p>
          <a:p>
            <a:pPr marL="0" indent="0">
              <a:buNone/>
            </a:pPr>
            <a:endParaRPr lang="id-ID" sz="800"/>
          </a:p>
          <a:p>
            <a:pPr marL="0" indent="0">
              <a:buNone/>
            </a:pPr>
            <a:r>
              <a:rPr lang="id-ID" sz="800"/>
              <a:t>        while (rs.next()) {</a:t>
            </a:r>
          </a:p>
          <a:p>
            <a:pPr marL="0" indent="0">
              <a:buNone/>
            </a:pPr>
            <a:r>
              <a:rPr lang="id-ID" sz="800"/>
              <a:t>            model.addRow(new Object[]{</a:t>
            </a:r>
          </a:p>
          <a:p>
            <a:pPr marL="0" indent="0">
              <a:buNone/>
            </a:pPr>
            <a:r>
              <a:rPr lang="id-ID" sz="800"/>
              <a:t>                rs.getInt("id"),</a:t>
            </a:r>
          </a:p>
          <a:p>
            <a:pPr marL="0" indent="0">
              <a:buNone/>
            </a:pPr>
            <a:r>
              <a:rPr lang="id-ID" sz="800"/>
              <a:t>                rs.getString("username")</a:t>
            </a:r>
          </a:p>
          <a:p>
            <a:pPr marL="0" indent="0">
              <a:buNone/>
            </a:pPr>
            <a:r>
              <a:rPr lang="id-ID" sz="800"/>
              <a:t>            });</a:t>
            </a:r>
          </a:p>
          <a:p>
            <a:pPr marL="0" indent="0">
              <a:buNone/>
            </a:pPr>
            <a:r>
              <a:rPr lang="id-ID" sz="800"/>
              <a:t>        }</a:t>
            </a:r>
          </a:p>
          <a:p>
            <a:pPr marL="0" indent="0">
              <a:buNone/>
            </a:pPr>
            <a:endParaRPr lang="id-ID" sz="800"/>
          </a:p>
          <a:p>
            <a:pPr marL="0" indent="0">
              <a:buNone/>
            </a:pPr>
            <a:r>
              <a:rPr lang="id-ID" sz="800"/>
              <a:t>        jTable1.setModel(model);</a:t>
            </a:r>
          </a:p>
          <a:p>
            <a:pPr marL="0" indent="0">
              <a:buNone/>
            </a:pPr>
            <a:r>
              <a:rPr lang="id-ID" sz="800"/>
              <a:t>    } catch (Exception e) {</a:t>
            </a:r>
          </a:p>
          <a:p>
            <a:pPr marL="0" indent="0">
              <a:buNone/>
            </a:pPr>
            <a:r>
              <a:rPr lang="id-ID" sz="800"/>
              <a:t>        JOptionPane.showMessageDialog(this, "Error: " + e.getMessage());</a:t>
            </a:r>
          </a:p>
          <a:p>
            <a:pPr marL="0" indent="0">
              <a:buNone/>
            </a:pPr>
            <a:r>
              <a:rPr lang="id-ID" sz="80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30374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58CD0-143C-34A6-A6DE-05C6A64A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2900"/>
              <a:t>Buatlah new Class, dengan nama “DatabaseConnection”, masukkan source dibawah:</a:t>
            </a:r>
            <a:endParaRPr lang="id-ID" sz="2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CF237-778F-D18F-2E54-A10550341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d-ID" sz="1400"/>
              <a:t>public class DatabaseConnection {</a:t>
            </a:r>
          </a:p>
          <a:p>
            <a:pPr marL="0" indent="0">
              <a:buNone/>
            </a:pPr>
            <a:r>
              <a:rPr lang="id-ID" sz="1400"/>
              <a:t>    public static Connection connect() {</a:t>
            </a:r>
          </a:p>
          <a:p>
            <a:pPr marL="0" indent="0">
              <a:buNone/>
            </a:pPr>
            <a:r>
              <a:rPr lang="id-ID" sz="1400"/>
              <a:t>        Connection conn = null;</a:t>
            </a:r>
          </a:p>
          <a:p>
            <a:pPr marL="0" indent="0">
              <a:buNone/>
            </a:pPr>
            <a:r>
              <a:rPr lang="id-ID" sz="1400"/>
              <a:t>        try {</a:t>
            </a:r>
          </a:p>
          <a:p>
            <a:pPr marL="0" indent="0">
              <a:buNone/>
            </a:pPr>
            <a:r>
              <a:rPr lang="id-ID" sz="1400"/>
              <a:t>            Class.forName("com.mysql.cj.jdbc.Driver");</a:t>
            </a:r>
          </a:p>
          <a:p>
            <a:pPr marL="0" indent="0">
              <a:buNone/>
            </a:pPr>
            <a:r>
              <a:rPr lang="id-ID" sz="1400"/>
              <a:t>            conn = DriverManager.getConnection(</a:t>
            </a:r>
          </a:p>
          <a:p>
            <a:pPr marL="0" indent="0">
              <a:buNone/>
            </a:pPr>
            <a:r>
              <a:rPr lang="id-ID" sz="1400"/>
              <a:t>                "jdbc:mysql://localhost:3306/db_user", "root", ""); // Ubah sesuai</a:t>
            </a:r>
          </a:p>
          <a:p>
            <a:pPr marL="0" indent="0">
              <a:buNone/>
            </a:pPr>
            <a:r>
              <a:rPr lang="id-ID" sz="1400"/>
              <a:t>            System.out.println("Koneksi berhasil");</a:t>
            </a:r>
          </a:p>
          <a:p>
            <a:pPr marL="0" indent="0">
              <a:buNone/>
            </a:pPr>
            <a:r>
              <a:rPr lang="id-ID" sz="1400"/>
              <a:t>        } catch (Exception e) {</a:t>
            </a:r>
          </a:p>
          <a:p>
            <a:pPr marL="0" indent="0">
              <a:buNone/>
            </a:pPr>
            <a:r>
              <a:rPr lang="id-ID" sz="1400"/>
              <a:t>            System.out.println("Koneksi gagal: " + e.getMessage());</a:t>
            </a:r>
          </a:p>
          <a:p>
            <a:pPr marL="0" indent="0">
              <a:buNone/>
            </a:pPr>
            <a:r>
              <a:rPr lang="id-ID" sz="1400"/>
              <a:t>        }</a:t>
            </a:r>
          </a:p>
          <a:p>
            <a:pPr marL="0" indent="0">
              <a:buNone/>
            </a:pPr>
            <a:r>
              <a:rPr lang="id-ID" sz="1400"/>
              <a:t>        return conn;</a:t>
            </a:r>
          </a:p>
          <a:p>
            <a:pPr marL="0" indent="0">
              <a:buNone/>
            </a:pPr>
            <a:r>
              <a:rPr lang="id-ID" sz="1400"/>
              <a:t>    }</a:t>
            </a:r>
          </a:p>
          <a:p>
            <a:pPr marL="0" indent="0">
              <a:buNone/>
            </a:pPr>
            <a:r>
              <a:rPr lang="id-ID" sz="1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3565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1BD66-7088-7125-C2A7-3486AE32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Buatlah new class dengan nama “HashUtil”</a:t>
            </a:r>
            <a:endParaRPr lang="id-ID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EA57A-2E54-D1A6-8345-71B7CBAF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d-ID" sz="1600"/>
              <a:t>public static String hashPassword(String password) {</a:t>
            </a:r>
          </a:p>
          <a:p>
            <a:pPr marL="0" indent="0">
              <a:buNone/>
            </a:pPr>
            <a:r>
              <a:rPr lang="id-ID" sz="1600"/>
              <a:t>        try {</a:t>
            </a:r>
          </a:p>
          <a:p>
            <a:pPr marL="0" indent="0">
              <a:buNone/>
            </a:pPr>
            <a:r>
              <a:rPr lang="id-ID" sz="1600"/>
              <a:t>            MessageDigest md = MessageDigest.getInstance("SHA-256");</a:t>
            </a:r>
          </a:p>
          <a:p>
            <a:pPr marL="0" indent="0">
              <a:buNone/>
            </a:pPr>
            <a:r>
              <a:rPr lang="id-ID" sz="1600"/>
              <a:t>            byte[] hash = md.digest(password.getBytes("UTF-8"));</a:t>
            </a:r>
          </a:p>
          <a:p>
            <a:pPr marL="0" indent="0">
              <a:buNone/>
            </a:pPr>
            <a:endParaRPr lang="id-ID" sz="1600"/>
          </a:p>
          <a:p>
            <a:pPr marL="0" indent="0">
              <a:buNone/>
            </a:pPr>
            <a:r>
              <a:rPr lang="id-ID" sz="1600"/>
              <a:t>            // Ubah byte array ke hex string</a:t>
            </a:r>
          </a:p>
          <a:p>
            <a:pPr marL="0" indent="0">
              <a:buNone/>
            </a:pPr>
            <a:r>
              <a:rPr lang="id-ID" sz="1600"/>
              <a:t>            StringBuilder hexString = new StringBuilder();</a:t>
            </a:r>
          </a:p>
          <a:p>
            <a:pPr marL="0" indent="0">
              <a:buNone/>
            </a:pPr>
            <a:r>
              <a:rPr lang="id-ID" sz="1600"/>
              <a:t>            for (byte b : hash) {</a:t>
            </a:r>
          </a:p>
          <a:p>
            <a:pPr marL="0" indent="0">
              <a:buNone/>
            </a:pPr>
            <a:r>
              <a:rPr lang="id-ID" sz="1600"/>
              <a:t>                hexString.append(String.format("%02x", b));</a:t>
            </a:r>
          </a:p>
          <a:p>
            <a:pPr marL="0" indent="0">
              <a:buNone/>
            </a:pPr>
            <a:r>
              <a:rPr lang="id-ID" sz="1600"/>
              <a:t>            }</a:t>
            </a:r>
          </a:p>
          <a:p>
            <a:pPr marL="0" indent="0">
              <a:buNone/>
            </a:pPr>
            <a:r>
              <a:rPr lang="id-ID" sz="1600"/>
              <a:t>            return hexString.toString();</a:t>
            </a:r>
          </a:p>
          <a:p>
            <a:pPr marL="0" indent="0">
              <a:buNone/>
            </a:pPr>
            <a:endParaRPr lang="id-ID" sz="1600"/>
          </a:p>
          <a:p>
            <a:pPr marL="0" indent="0">
              <a:buNone/>
            </a:pPr>
            <a:r>
              <a:rPr lang="id-ID" sz="1600"/>
              <a:t>        } catch (Exception e) {</a:t>
            </a:r>
          </a:p>
          <a:p>
            <a:pPr marL="0" indent="0">
              <a:buNone/>
            </a:pPr>
            <a:r>
              <a:rPr lang="id-ID" sz="1600"/>
              <a:t>            throw new RuntimeException(e);</a:t>
            </a:r>
          </a:p>
          <a:p>
            <a:pPr marL="0" indent="0">
              <a:buNone/>
            </a:pPr>
            <a:r>
              <a:rPr lang="id-ID" sz="1600"/>
              <a:t>        }</a:t>
            </a:r>
          </a:p>
          <a:p>
            <a:pPr marL="0" indent="0">
              <a:buNone/>
            </a:pPr>
            <a:r>
              <a:rPr lang="id-ID" sz="160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394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</TotalTime>
  <Words>963</Words>
  <Application>Microsoft Office PowerPoint</Application>
  <PresentationFormat>Widescreen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1_Office Theme</vt:lpstr>
      <vt:lpstr>Pertemuan 13</vt:lpstr>
      <vt:lpstr>Buatlah projek dan package</vt:lpstr>
      <vt:lpstr>Buatlah Jframe “FormUser”</vt:lpstr>
      <vt:lpstr>Buatlah method dan konstruktor tampilkandatauser, pada Jframe FormUser</vt:lpstr>
      <vt:lpstr>Masukkan perintah pada button TambahData, sebagai berikut :</vt:lpstr>
      <vt:lpstr>Lanjutan</vt:lpstr>
      <vt:lpstr>Masukkan perintah pada button LihatData, sebagai berikut :</vt:lpstr>
      <vt:lpstr>Buatlah new Class, dengan nama “DatabaseConnection”, masukkan source dibawah:</vt:lpstr>
      <vt:lpstr>Buatlah new class dengan nama “HashUtil”</vt:lpstr>
      <vt:lpstr>Masukkan library connection</vt:lpstr>
      <vt:lpstr>Test Run</vt:lpstr>
      <vt:lpstr>Buatlah Jframe “LoginForm”</vt:lpstr>
      <vt:lpstr>Buatlah jFrame Dashboard tanpa desain :</vt:lpstr>
      <vt:lpstr>Perintah Login pada button Login di LoginForm</vt:lpstr>
      <vt:lpstr>Lanjutan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13</dc:title>
  <dc:creator>Reviewer 1</dc:creator>
  <cp:lastModifiedBy>Reviewer 1</cp:lastModifiedBy>
  <cp:revision>1</cp:revision>
  <dcterms:created xsi:type="dcterms:W3CDTF">2025-05-19T01:24:41Z</dcterms:created>
  <dcterms:modified xsi:type="dcterms:W3CDTF">2025-05-19T01:58:00Z</dcterms:modified>
</cp:coreProperties>
</file>