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ntonio Bold" panose="020B0604020202020204" charset="0"/>
      <p:regular r:id="rId12"/>
    </p:embeddedFont>
    <p:embeddedFont>
      <p:font typeface="More Sugar" panose="020B0604020202020204" charset="0"/>
      <p:regular r:id="rId13"/>
    </p:embeddedFont>
    <p:embeddedFont>
      <p:font typeface="RQND Pro UltraWide" panose="020B0604020202020204" charset="0"/>
      <p:regular r:id="rId14"/>
    </p:embeddedFont>
    <p:embeddedFont>
      <p:font typeface="TT Supermolot Neue" panose="020B0604020202020204" charset="0"/>
      <p:regular r:id="rId15"/>
    </p:embeddedFont>
    <p:embeddedFont>
      <p:font typeface="TT Supermolot Neue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-1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svg"/><Relationship Id="rId7" Type="http://schemas.openxmlformats.org/officeDocument/2006/relationships/image" Target="../media/image1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08410" y="1028700"/>
            <a:ext cx="5745757" cy="8229600"/>
          </a:xfrm>
          <a:custGeom>
            <a:avLst/>
            <a:gdLst/>
            <a:ahLst/>
            <a:cxnLst/>
            <a:rect l="l" t="t" r="r" b="b"/>
            <a:pathLst>
              <a:path w="5745757" h="8229600">
                <a:moveTo>
                  <a:pt x="0" y="0"/>
                </a:moveTo>
                <a:lnTo>
                  <a:pt x="5745757" y="0"/>
                </a:lnTo>
                <a:lnTo>
                  <a:pt x="574575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133815" y="4788518"/>
            <a:ext cx="4056769" cy="941655"/>
            <a:chOff x="0" y="0"/>
            <a:chExt cx="1068449" cy="24800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68450" cy="248008"/>
            </a:xfrm>
            <a:custGeom>
              <a:avLst/>
              <a:gdLst/>
              <a:ahLst/>
              <a:cxnLst/>
              <a:rect l="l" t="t" r="r" b="b"/>
              <a:pathLst>
                <a:path w="1068450" h="248008">
                  <a:moveTo>
                    <a:pt x="124004" y="0"/>
                  </a:moveTo>
                  <a:lnTo>
                    <a:pt x="944446" y="0"/>
                  </a:lnTo>
                  <a:cubicBezTo>
                    <a:pt x="1012931" y="0"/>
                    <a:pt x="1068450" y="55518"/>
                    <a:pt x="1068450" y="124004"/>
                  </a:cubicBezTo>
                  <a:lnTo>
                    <a:pt x="1068450" y="124004"/>
                  </a:lnTo>
                  <a:cubicBezTo>
                    <a:pt x="1068450" y="192489"/>
                    <a:pt x="1012931" y="248008"/>
                    <a:pt x="944446" y="248008"/>
                  </a:cubicBezTo>
                  <a:lnTo>
                    <a:pt x="124004" y="248008"/>
                  </a:lnTo>
                  <a:cubicBezTo>
                    <a:pt x="55518" y="248008"/>
                    <a:pt x="0" y="192489"/>
                    <a:pt x="0" y="124004"/>
                  </a:cubicBezTo>
                  <a:lnTo>
                    <a:pt x="0" y="124004"/>
                  </a:lnTo>
                  <a:cubicBezTo>
                    <a:pt x="0" y="55518"/>
                    <a:pt x="55518" y="0"/>
                    <a:pt x="124004" y="0"/>
                  </a:cubicBezTo>
                  <a:close/>
                </a:path>
              </a:pathLst>
            </a:custGeom>
            <a:solidFill>
              <a:srgbClr val="FFFFFF">
                <a:alpha val="19608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068449" cy="286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flipH="1">
            <a:off x="16497132" y="6879039"/>
            <a:ext cx="3581736" cy="2901206"/>
          </a:xfrm>
          <a:custGeom>
            <a:avLst/>
            <a:gdLst/>
            <a:ahLst/>
            <a:cxnLst/>
            <a:rect l="l" t="t" r="r" b="b"/>
            <a:pathLst>
              <a:path w="3581736" h="2901206">
                <a:moveTo>
                  <a:pt x="3581736" y="0"/>
                </a:moveTo>
                <a:lnTo>
                  <a:pt x="0" y="0"/>
                </a:lnTo>
                <a:lnTo>
                  <a:pt x="0" y="2901205"/>
                </a:lnTo>
                <a:lnTo>
                  <a:pt x="3581736" y="2901205"/>
                </a:lnTo>
                <a:lnTo>
                  <a:pt x="358173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611087" y="2372343"/>
            <a:ext cx="11102227" cy="1263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8000" b="1">
                <a:solidFill>
                  <a:srgbClr val="E1B92E"/>
                </a:solidFill>
                <a:latin typeface="Antonio Bold"/>
                <a:ea typeface="Antonio Bold"/>
                <a:cs typeface="Antonio Bold"/>
                <a:sym typeface="Antonio Bold"/>
              </a:rPr>
              <a:t>NAMA MATA KULIAH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059634" y="6816023"/>
            <a:ext cx="10205133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1">
                <a:solidFill>
                  <a:srgbClr val="FFFFFF"/>
                </a:solidFill>
                <a:latin typeface="TT Supermolot Neue Bold"/>
                <a:ea typeface="TT Supermolot Neue Bold"/>
                <a:cs typeface="TT Supermolot Neue Bold"/>
                <a:sym typeface="TT Supermolot Neue Bold"/>
              </a:rPr>
              <a:t>JUDUL MATERI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568101" y="4980580"/>
            <a:ext cx="3188199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1">
                <a:solidFill>
                  <a:srgbClr val="FFFFFF"/>
                </a:solidFill>
                <a:latin typeface="TT Supermolot Neue Bold"/>
                <a:ea typeface="TT Supermolot Neue Bold"/>
                <a:cs typeface="TT Supermolot Neue Bold"/>
                <a:sym typeface="TT Supermolot Neue Bold"/>
              </a:rPr>
              <a:t>PERTEMUAN #21</a:t>
            </a:r>
          </a:p>
        </p:txBody>
      </p:sp>
      <p:sp>
        <p:nvSpPr>
          <p:cNvPr id="10" name="Freeform 10"/>
          <p:cNvSpPr/>
          <p:nvPr/>
        </p:nvSpPr>
        <p:spPr>
          <a:xfrm>
            <a:off x="373020" y="9520630"/>
            <a:ext cx="446739" cy="446739"/>
          </a:xfrm>
          <a:custGeom>
            <a:avLst/>
            <a:gdLst/>
            <a:ahLst/>
            <a:cxnLst/>
            <a:rect l="l" t="t" r="r" b="b"/>
            <a:pathLst>
              <a:path w="446739" h="446739">
                <a:moveTo>
                  <a:pt x="0" y="0"/>
                </a:moveTo>
                <a:lnTo>
                  <a:pt x="446738" y="0"/>
                </a:lnTo>
                <a:lnTo>
                  <a:pt x="446738" y="446739"/>
                </a:lnTo>
                <a:lnTo>
                  <a:pt x="0" y="4467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916671" y="9503747"/>
            <a:ext cx="2448371" cy="423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sz="2457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INFOTI_UNPAM</a:t>
            </a:r>
          </a:p>
        </p:txBody>
      </p:sp>
      <p:sp>
        <p:nvSpPr>
          <p:cNvPr id="12" name="Freeform 12"/>
          <p:cNvSpPr/>
          <p:nvPr/>
        </p:nvSpPr>
        <p:spPr>
          <a:xfrm>
            <a:off x="12718496" y="9546973"/>
            <a:ext cx="421901" cy="394053"/>
          </a:xfrm>
          <a:custGeom>
            <a:avLst/>
            <a:gdLst/>
            <a:ahLst/>
            <a:cxnLst/>
            <a:rect l="l" t="t" r="r" b="b"/>
            <a:pathLst>
              <a:path w="421901" h="394053">
                <a:moveTo>
                  <a:pt x="0" y="0"/>
                </a:moveTo>
                <a:lnTo>
                  <a:pt x="421900" y="0"/>
                </a:lnTo>
                <a:lnTo>
                  <a:pt x="421900" y="394053"/>
                </a:lnTo>
                <a:lnTo>
                  <a:pt x="0" y="39405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7066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3140396" y="9503747"/>
            <a:ext cx="4772710" cy="423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sz="2457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INFORMATIKA.UNPAM.AC.ID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08410" y="1028700"/>
            <a:ext cx="5745757" cy="8229600"/>
          </a:xfrm>
          <a:custGeom>
            <a:avLst/>
            <a:gdLst/>
            <a:ahLst/>
            <a:cxnLst/>
            <a:rect l="l" t="t" r="r" b="b"/>
            <a:pathLst>
              <a:path w="5745757" h="8229600">
                <a:moveTo>
                  <a:pt x="0" y="0"/>
                </a:moveTo>
                <a:lnTo>
                  <a:pt x="5745757" y="0"/>
                </a:lnTo>
                <a:lnTo>
                  <a:pt x="574575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6497132" y="6879039"/>
            <a:ext cx="3581736" cy="2901206"/>
          </a:xfrm>
          <a:custGeom>
            <a:avLst/>
            <a:gdLst/>
            <a:ahLst/>
            <a:cxnLst/>
            <a:rect l="l" t="t" r="r" b="b"/>
            <a:pathLst>
              <a:path w="3581736" h="2901206">
                <a:moveTo>
                  <a:pt x="3581736" y="0"/>
                </a:moveTo>
                <a:lnTo>
                  <a:pt x="0" y="0"/>
                </a:lnTo>
                <a:lnTo>
                  <a:pt x="0" y="2901205"/>
                </a:lnTo>
                <a:lnTo>
                  <a:pt x="3581736" y="2901205"/>
                </a:lnTo>
                <a:lnTo>
                  <a:pt x="358173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810880" y="4337048"/>
            <a:ext cx="11102227" cy="1565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99"/>
              </a:lnSpc>
            </a:pPr>
            <a:r>
              <a:rPr lang="en-US" sz="9999" b="1">
                <a:solidFill>
                  <a:srgbClr val="F5F5F5"/>
                </a:solidFill>
                <a:latin typeface="Antonio Bold"/>
                <a:ea typeface="Antonio Bold"/>
                <a:cs typeface="Antonio Bold"/>
                <a:sym typeface="Antonio Bold"/>
              </a:rPr>
              <a:t>TERIMA KASIH</a:t>
            </a:r>
          </a:p>
        </p:txBody>
      </p:sp>
      <p:sp>
        <p:nvSpPr>
          <p:cNvPr id="5" name="Freeform 5"/>
          <p:cNvSpPr/>
          <p:nvPr/>
        </p:nvSpPr>
        <p:spPr>
          <a:xfrm>
            <a:off x="373020" y="9520630"/>
            <a:ext cx="446739" cy="446739"/>
          </a:xfrm>
          <a:custGeom>
            <a:avLst/>
            <a:gdLst/>
            <a:ahLst/>
            <a:cxnLst/>
            <a:rect l="l" t="t" r="r" b="b"/>
            <a:pathLst>
              <a:path w="446739" h="446739">
                <a:moveTo>
                  <a:pt x="0" y="0"/>
                </a:moveTo>
                <a:lnTo>
                  <a:pt x="446738" y="0"/>
                </a:lnTo>
                <a:lnTo>
                  <a:pt x="446738" y="446739"/>
                </a:lnTo>
                <a:lnTo>
                  <a:pt x="0" y="4467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916671" y="9503747"/>
            <a:ext cx="2448371" cy="423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sz="2457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INFOTI_UNPAM</a:t>
            </a:r>
          </a:p>
        </p:txBody>
      </p:sp>
      <p:sp>
        <p:nvSpPr>
          <p:cNvPr id="7" name="Freeform 7"/>
          <p:cNvSpPr/>
          <p:nvPr/>
        </p:nvSpPr>
        <p:spPr>
          <a:xfrm>
            <a:off x="12718496" y="9546973"/>
            <a:ext cx="421901" cy="394053"/>
          </a:xfrm>
          <a:custGeom>
            <a:avLst/>
            <a:gdLst/>
            <a:ahLst/>
            <a:cxnLst/>
            <a:rect l="l" t="t" r="r" b="b"/>
            <a:pathLst>
              <a:path w="421901" h="394053">
                <a:moveTo>
                  <a:pt x="0" y="0"/>
                </a:moveTo>
                <a:lnTo>
                  <a:pt x="421900" y="0"/>
                </a:lnTo>
                <a:lnTo>
                  <a:pt x="421900" y="394053"/>
                </a:lnTo>
                <a:lnTo>
                  <a:pt x="0" y="39405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7066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3140396" y="9503747"/>
            <a:ext cx="4772710" cy="423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sz="2457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INFORMATIKA.UNPAM.AC.ID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00200" y="7362441"/>
            <a:ext cx="6695291" cy="1895859"/>
            <a:chOff x="0" y="0"/>
            <a:chExt cx="1763369" cy="4993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63369" cy="499321"/>
            </a:xfrm>
            <a:custGeom>
              <a:avLst/>
              <a:gdLst/>
              <a:ahLst/>
              <a:cxnLst/>
              <a:rect l="l" t="t" r="r" b="b"/>
              <a:pathLst>
                <a:path w="1763369" h="499321">
                  <a:moveTo>
                    <a:pt x="23126" y="0"/>
                  </a:moveTo>
                  <a:lnTo>
                    <a:pt x="1740242" y="0"/>
                  </a:lnTo>
                  <a:cubicBezTo>
                    <a:pt x="1746376" y="0"/>
                    <a:pt x="1752258" y="2437"/>
                    <a:pt x="1756595" y="6774"/>
                  </a:cubicBezTo>
                  <a:cubicBezTo>
                    <a:pt x="1760932" y="11111"/>
                    <a:pt x="1763369" y="16993"/>
                    <a:pt x="1763369" y="23126"/>
                  </a:cubicBezTo>
                  <a:lnTo>
                    <a:pt x="1763369" y="476194"/>
                  </a:lnTo>
                  <a:cubicBezTo>
                    <a:pt x="1763369" y="482328"/>
                    <a:pt x="1760932" y="488210"/>
                    <a:pt x="1756595" y="492547"/>
                  </a:cubicBezTo>
                  <a:cubicBezTo>
                    <a:pt x="1752258" y="496884"/>
                    <a:pt x="1746376" y="499321"/>
                    <a:pt x="1740242" y="499321"/>
                  </a:cubicBezTo>
                  <a:lnTo>
                    <a:pt x="23126" y="499321"/>
                  </a:lnTo>
                  <a:cubicBezTo>
                    <a:pt x="16993" y="499321"/>
                    <a:pt x="11111" y="496884"/>
                    <a:pt x="6774" y="492547"/>
                  </a:cubicBezTo>
                  <a:cubicBezTo>
                    <a:pt x="2437" y="488210"/>
                    <a:pt x="0" y="482328"/>
                    <a:pt x="0" y="476194"/>
                  </a:cubicBezTo>
                  <a:lnTo>
                    <a:pt x="0" y="23126"/>
                  </a:lnTo>
                  <a:cubicBezTo>
                    <a:pt x="0" y="16993"/>
                    <a:pt x="2437" y="11111"/>
                    <a:pt x="6774" y="6774"/>
                  </a:cubicBezTo>
                  <a:cubicBezTo>
                    <a:pt x="11111" y="2437"/>
                    <a:pt x="16993" y="0"/>
                    <a:pt x="23126" y="0"/>
                  </a:cubicBezTo>
                  <a:close/>
                </a:path>
              </a:pathLst>
            </a:custGeom>
            <a:solidFill>
              <a:srgbClr val="F5F5F5">
                <a:alpha val="19608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63369" cy="5374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806649" y="4495963"/>
            <a:ext cx="7130396" cy="1895859"/>
            <a:chOff x="0" y="0"/>
            <a:chExt cx="1877964" cy="49932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77964" cy="499321"/>
            </a:xfrm>
            <a:custGeom>
              <a:avLst/>
              <a:gdLst/>
              <a:ahLst/>
              <a:cxnLst/>
              <a:rect l="l" t="t" r="r" b="b"/>
              <a:pathLst>
                <a:path w="1877964" h="499321">
                  <a:moveTo>
                    <a:pt x="21715" y="0"/>
                  </a:moveTo>
                  <a:lnTo>
                    <a:pt x="1856249" y="0"/>
                  </a:lnTo>
                  <a:cubicBezTo>
                    <a:pt x="1868242" y="0"/>
                    <a:pt x="1877964" y="9722"/>
                    <a:pt x="1877964" y="21715"/>
                  </a:cubicBezTo>
                  <a:lnTo>
                    <a:pt x="1877964" y="477606"/>
                  </a:lnTo>
                  <a:cubicBezTo>
                    <a:pt x="1877964" y="489599"/>
                    <a:pt x="1868242" y="499321"/>
                    <a:pt x="1856249" y="499321"/>
                  </a:cubicBezTo>
                  <a:lnTo>
                    <a:pt x="21715" y="499321"/>
                  </a:lnTo>
                  <a:cubicBezTo>
                    <a:pt x="15956" y="499321"/>
                    <a:pt x="10433" y="497033"/>
                    <a:pt x="6360" y="492961"/>
                  </a:cubicBezTo>
                  <a:cubicBezTo>
                    <a:pt x="2288" y="488888"/>
                    <a:pt x="0" y="483365"/>
                    <a:pt x="0" y="477606"/>
                  </a:cubicBezTo>
                  <a:lnTo>
                    <a:pt x="0" y="21715"/>
                  </a:lnTo>
                  <a:cubicBezTo>
                    <a:pt x="0" y="9722"/>
                    <a:pt x="9722" y="0"/>
                    <a:pt x="21715" y="0"/>
                  </a:cubicBezTo>
                  <a:close/>
                </a:path>
              </a:pathLst>
            </a:custGeom>
            <a:solidFill>
              <a:srgbClr val="F5F5F5">
                <a:alpha val="19608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877964" cy="5374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806649" y="7362441"/>
            <a:ext cx="7130396" cy="1895859"/>
            <a:chOff x="0" y="0"/>
            <a:chExt cx="1877964" cy="49932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77964" cy="499321"/>
            </a:xfrm>
            <a:custGeom>
              <a:avLst/>
              <a:gdLst/>
              <a:ahLst/>
              <a:cxnLst/>
              <a:rect l="l" t="t" r="r" b="b"/>
              <a:pathLst>
                <a:path w="1877964" h="499321">
                  <a:moveTo>
                    <a:pt x="21715" y="0"/>
                  </a:moveTo>
                  <a:lnTo>
                    <a:pt x="1856249" y="0"/>
                  </a:lnTo>
                  <a:cubicBezTo>
                    <a:pt x="1868242" y="0"/>
                    <a:pt x="1877964" y="9722"/>
                    <a:pt x="1877964" y="21715"/>
                  </a:cubicBezTo>
                  <a:lnTo>
                    <a:pt x="1877964" y="477606"/>
                  </a:lnTo>
                  <a:cubicBezTo>
                    <a:pt x="1877964" y="489599"/>
                    <a:pt x="1868242" y="499321"/>
                    <a:pt x="1856249" y="499321"/>
                  </a:cubicBezTo>
                  <a:lnTo>
                    <a:pt x="21715" y="499321"/>
                  </a:lnTo>
                  <a:cubicBezTo>
                    <a:pt x="15956" y="499321"/>
                    <a:pt x="10433" y="497033"/>
                    <a:pt x="6360" y="492961"/>
                  </a:cubicBezTo>
                  <a:cubicBezTo>
                    <a:pt x="2288" y="488888"/>
                    <a:pt x="0" y="483365"/>
                    <a:pt x="0" y="477606"/>
                  </a:cubicBezTo>
                  <a:lnTo>
                    <a:pt x="0" y="21715"/>
                  </a:lnTo>
                  <a:cubicBezTo>
                    <a:pt x="0" y="9722"/>
                    <a:pt x="9722" y="0"/>
                    <a:pt x="21715" y="0"/>
                  </a:cubicBezTo>
                  <a:close/>
                </a:path>
              </a:pathLst>
            </a:custGeom>
            <a:solidFill>
              <a:srgbClr val="F5F5F5">
                <a:alpha val="19608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877964" cy="5374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00200" y="4495963"/>
            <a:ext cx="6695291" cy="1895859"/>
            <a:chOff x="0" y="0"/>
            <a:chExt cx="1763369" cy="49932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763369" cy="499321"/>
            </a:xfrm>
            <a:custGeom>
              <a:avLst/>
              <a:gdLst/>
              <a:ahLst/>
              <a:cxnLst/>
              <a:rect l="l" t="t" r="r" b="b"/>
              <a:pathLst>
                <a:path w="1763369" h="499321">
                  <a:moveTo>
                    <a:pt x="23126" y="0"/>
                  </a:moveTo>
                  <a:lnTo>
                    <a:pt x="1740242" y="0"/>
                  </a:lnTo>
                  <a:cubicBezTo>
                    <a:pt x="1746376" y="0"/>
                    <a:pt x="1752258" y="2437"/>
                    <a:pt x="1756595" y="6774"/>
                  </a:cubicBezTo>
                  <a:cubicBezTo>
                    <a:pt x="1760932" y="11111"/>
                    <a:pt x="1763369" y="16993"/>
                    <a:pt x="1763369" y="23126"/>
                  </a:cubicBezTo>
                  <a:lnTo>
                    <a:pt x="1763369" y="476194"/>
                  </a:lnTo>
                  <a:cubicBezTo>
                    <a:pt x="1763369" y="482328"/>
                    <a:pt x="1760932" y="488210"/>
                    <a:pt x="1756595" y="492547"/>
                  </a:cubicBezTo>
                  <a:cubicBezTo>
                    <a:pt x="1752258" y="496884"/>
                    <a:pt x="1746376" y="499321"/>
                    <a:pt x="1740242" y="499321"/>
                  </a:cubicBezTo>
                  <a:lnTo>
                    <a:pt x="23126" y="499321"/>
                  </a:lnTo>
                  <a:cubicBezTo>
                    <a:pt x="16993" y="499321"/>
                    <a:pt x="11111" y="496884"/>
                    <a:pt x="6774" y="492547"/>
                  </a:cubicBezTo>
                  <a:cubicBezTo>
                    <a:pt x="2437" y="488210"/>
                    <a:pt x="0" y="482328"/>
                    <a:pt x="0" y="476194"/>
                  </a:cubicBezTo>
                  <a:lnTo>
                    <a:pt x="0" y="23126"/>
                  </a:lnTo>
                  <a:cubicBezTo>
                    <a:pt x="0" y="16993"/>
                    <a:pt x="2437" y="11111"/>
                    <a:pt x="6774" y="6774"/>
                  </a:cubicBezTo>
                  <a:cubicBezTo>
                    <a:pt x="11111" y="2437"/>
                    <a:pt x="16993" y="0"/>
                    <a:pt x="23126" y="0"/>
                  </a:cubicBezTo>
                  <a:close/>
                </a:path>
              </a:pathLst>
            </a:custGeom>
            <a:solidFill>
              <a:srgbClr val="F5F5F5">
                <a:alpha val="19608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763369" cy="5374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5863251" y="1546085"/>
            <a:ext cx="4744306" cy="9028955"/>
          </a:xfrm>
          <a:custGeom>
            <a:avLst/>
            <a:gdLst/>
            <a:ahLst/>
            <a:cxnLst/>
            <a:rect l="l" t="t" r="r" b="b"/>
            <a:pathLst>
              <a:path w="4744306" h="9028955">
                <a:moveTo>
                  <a:pt x="0" y="0"/>
                </a:moveTo>
                <a:lnTo>
                  <a:pt x="4744305" y="0"/>
                </a:lnTo>
                <a:lnTo>
                  <a:pt x="4744305" y="9028955"/>
                </a:lnTo>
                <a:lnTo>
                  <a:pt x="0" y="90289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2320471" y="1345890"/>
            <a:ext cx="3286568" cy="1947292"/>
          </a:xfrm>
          <a:custGeom>
            <a:avLst/>
            <a:gdLst/>
            <a:ahLst/>
            <a:cxnLst/>
            <a:rect l="l" t="t" r="r" b="b"/>
            <a:pathLst>
              <a:path w="3286568" h="1947292">
                <a:moveTo>
                  <a:pt x="0" y="0"/>
                </a:moveTo>
                <a:lnTo>
                  <a:pt x="3286568" y="0"/>
                </a:lnTo>
                <a:lnTo>
                  <a:pt x="3286568" y="1947292"/>
                </a:lnTo>
                <a:lnTo>
                  <a:pt x="0" y="19472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600200" y="1238250"/>
            <a:ext cx="10464060" cy="1009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8000" b="1">
                <a:solidFill>
                  <a:srgbClr val="FFFFFF"/>
                </a:solidFill>
                <a:latin typeface="TT Supermolot Neue Bold"/>
                <a:ea typeface="TT Supermolot Neue Bold"/>
                <a:cs typeface="TT Supermolot Neue Bold"/>
                <a:sym typeface="TT Supermolot Neue Bold"/>
              </a:rPr>
              <a:t>Profil Pengajar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882493" y="4886680"/>
            <a:ext cx="6130705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29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TT Supermolot Neue"/>
                <a:ea typeface="TT Supermolot Neue"/>
                <a:cs typeface="TT Supermolot Neue"/>
                <a:sym typeface="TT Supermolot Neue"/>
              </a:rPr>
              <a:t>SMA/SMU/SMK .....</a:t>
            </a:r>
          </a:p>
          <a:p>
            <a:pPr marL="539749" lvl="1" indent="-269875" algn="l">
              <a:lnSpc>
                <a:spcPts val="29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TT Supermolot Neue"/>
                <a:ea typeface="TT Supermolot Neue"/>
                <a:cs typeface="TT Supermolot Neue"/>
                <a:sym typeface="TT Supermolot Neue"/>
              </a:rPr>
              <a:t>UNIVERSITAS S-1</a:t>
            </a:r>
          </a:p>
          <a:p>
            <a:pPr marL="539749" lvl="1" indent="-269875" algn="l">
              <a:lnSpc>
                <a:spcPts val="29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TT Supermolot Neue"/>
                <a:ea typeface="TT Supermolot Neue"/>
                <a:cs typeface="TT Supermolot Neue"/>
                <a:sym typeface="TT Supermolot Neue"/>
              </a:rPr>
              <a:t>UNIVERSITAS S-2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978313" y="3717645"/>
            <a:ext cx="3715123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E1B92E"/>
                </a:solidFill>
                <a:latin typeface="TT Supermolot Neue"/>
                <a:ea typeface="TT Supermolot Neue"/>
                <a:cs typeface="TT Supermolot Neue"/>
                <a:sym typeface="TT Supermolot Neue"/>
              </a:rPr>
              <a:t>1. Riwayat Pendidikan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053427" y="7753158"/>
            <a:ext cx="5788837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29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TT Supermolot Neue"/>
                <a:ea typeface="TT Supermolot Neue"/>
                <a:cs typeface="TT Supermolot Neue"/>
                <a:sym typeface="TT Supermolot Neue"/>
              </a:rPr>
              <a:t>Pekerjaan Pertama</a:t>
            </a:r>
          </a:p>
          <a:p>
            <a:pPr marL="539749" lvl="1" indent="-269875" algn="l">
              <a:lnSpc>
                <a:spcPts val="29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TT Supermolot Neue"/>
                <a:ea typeface="TT Supermolot Neue"/>
                <a:cs typeface="TT Supermolot Neue"/>
                <a:sym typeface="TT Supermolot Neue"/>
              </a:rPr>
              <a:t>Pekerjaan Kedua</a:t>
            </a:r>
          </a:p>
          <a:p>
            <a:pPr marL="539749" lvl="1" indent="-269875" algn="l">
              <a:lnSpc>
                <a:spcPts val="29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TT Supermolot Neue"/>
                <a:ea typeface="TT Supermolot Neue"/>
                <a:cs typeface="TT Supermolot Neue"/>
                <a:sym typeface="TT Supermolot Neue"/>
              </a:rPr>
              <a:t>Pekerjaan Ketiga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978313" y="6586471"/>
            <a:ext cx="3715123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E1B92E"/>
                </a:solidFill>
                <a:latin typeface="TT Supermolot Neue"/>
                <a:ea typeface="TT Supermolot Neue"/>
                <a:cs typeface="TT Supermolot Neue"/>
                <a:sym typeface="TT Supermolot Neue"/>
              </a:rPr>
              <a:t>2. Riwayat Pekerjaan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053106" y="4886680"/>
            <a:ext cx="6534731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29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TT Supermolot Neue"/>
                <a:ea typeface="TT Supermolot Neue"/>
                <a:cs typeface="TT Supermolot Neue"/>
                <a:sym typeface="TT Supermolot Neue"/>
              </a:rPr>
              <a:t>1 Desember 2021 (Pengangkatan Dosen Tetap)</a:t>
            </a:r>
          </a:p>
          <a:p>
            <a:pPr marL="539749" lvl="1" indent="-269875" algn="l">
              <a:lnSpc>
                <a:spcPts val="29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TT Supermolot Neue"/>
                <a:ea typeface="TT Supermolot Neue"/>
                <a:cs typeface="TT Supermolot Neue"/>
                <a:sym typeface="TT Supermolot Neue"/>
              </a:rPr>
              <a:t>1 Desember 2023 (Asisten Asli)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172109" y="3764936"/>
            <a:ext cx="3715123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E1B92E"/>
                </a:solidFill>
                <a:latin typeface="TT Supermolot Neue"/>
                <a:ea typeface="TT Supermolot Neue"/>
                <a:cs typeface="TT Supermolot Neue"/>
                <a:sym typeface="TT Supermolot Neue"/>
              </a:rPr>
              <a:t>3. Jabatan Akademik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280135" y="7753158"/>
            <a:ext cx="6080673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29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TT Supermolot Neue"/>
                <a:ea typeface="TT Supermolot Neue"/>
                <a:cs typeface="TT Supermolot Neue"/>
                <a:sym typeface="TT Supermolot Neue"/>
              </a:rPr>
              <a:t>081234567890 (WhatsApp)</a:t>
            </a:r>
          </a:p>
          <a:p>
            <a:pPr marL="539749" lvl="1" indent="-269875" algn="l">
              <a:lnSpc>
                <a:spcPts val="29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TT Supermolot Neue"/>
                <a:ea typeface="TT Supermolot Neue"/>
                <a:cs typeface="TT Supermolot Neue"/>
                <a:sym typeface="TT Supermolot Neue"/>
              </a:rPr>
              <a:t>dosen00000@unpam.ac.id (Email)</a:t>
            </a:r>
          </a:p>
          <a:p>
            <a:pPr marL="539749" lvl="1" indent="-269875" algn="l">
              <a:lnSpc>
                <a:spcPts val="29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TT Supermolot Neue"/>
                <a:ea typeface="TT Supermolot Neue"/>
                <a:cs typeface="TT Supermolot Neue"/>
                <a:sym typeface="TT Supermolot Neue"/>
              </a:rPr>
              <a:t>nama_instagram (Instagram)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172109" y="6615046"/>
            <a:ext cx="4478698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E1B92E"/>
                </a:solidFill>
                <a:latin typeface="TT Supermolot Neue"/>
                <a:ea typeface="TT Supermolot Neue"/>
                <a:cs typeface="TT Supermolot Neue"/>
                <a:sym typeface="TT Supermolot Neue"/>
              </a:rPr>
              <a:t>4. Kontak sosial</a:t>
            </a:r>
          </a:p>
        </p:txBody>
      </p:sp>
      <p:sp>
        <p:nvSpPr>
          <p:cNvPr id="25" name="Freeform 25"/>
          <p:cNvSpPr/>
          <p:nvPr/>
        </p:nvSpPr>
        <p:spPr>
          <a:xfrm>
            <a:off x="373020" y="9520630"/>
            <a:ext cx="446739" cy="446739"/>
          </a:xfrm>
          <a:custGeom>
            <a:avLst/>
            <a:gdLst/>
            <a:ahLst/>
            <a:cxnLst/>
            <a:rect l="l" t="t" r="r" b="b"/>
            <a:pathLst>
              <a:path w="446739" h="446739">
                <a:moveTo>
                  <a:pt x="0" y="0"/>
                </a:moveTo>
                <a:lnTo>
                  <a:pt x="446738" y="0"/>
                </a:lnTo>
                <a:lnTo>
                  <a:pt x="446738" y="446739"/>
                </a:lnTo>
                <a:lnTo>
                  <a:pt x="0" y="4467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916671" y="9503747"/>
            <a:ext cx="2448371" cy="423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sz="2457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INFOTI_UNPAM</a:t>
            </a:r>
          </a:p>
        </p:txBody>
      </p:sp>
      <p:sp>
        <p:nvSpPr>
          <p:cNvPr id="27" name="Freeform 27"/>
          <p:cNvSpPr/>
          <p:nvPr/>
        </p:nvSpPr>
        <p:spPr>
          <a:xfrm>
            <a:off x="12718496" y="9546973"/>
            <a:ext cx="421901" cy="394053"/>
          </a:xfrm>
          <a:custGeom>
            <a:avLst/>
            <a:gdLst/>
            <a:ahLst/>
            <a:cxnLst/>
            <a:rect l="l" t="t" r="r" b="b"/>
            <a:pathLst>
              <a:path w="421901" h="394053">
                <a:moveTo>
                  <a:pt x="0" y="0"/>
                </a:moveTo>
                <a:lnTo>
                  <a:pt x="421900" y="0"/>
                </a:lnTo>
                <a:lnTo>
                  <a:pt x="421900" y="394053"/>
                </a:lnTo>
                <a:lnTo>
                  <a:pt x="0" y="39405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7066"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13140396" y="9503747"/>
            <a:ext cx="4772710" cy="423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sz="2457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INFORMATIKA.UNPAM.AC.ID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2730" y="4381609"/>
            <a:ext cx="7454173" cy="2302586"/>
            <a:chOff x="0" y="0"/>
            <a:chExt cx="1963239" cy="6064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63239" cy="606442"/>
            </a:xfrm>
            <a:custGeom>
              <a:avLst/>
              <a:gdLst/>
              <a:ahLst/>
              <a:cxnLst/>
              <a:rect l="l" t="t" r="r" b="b"/>
              <a:pathLst>
                <a:path w="1963239" h="606442">
                  <a:moveTo>
                    <a:pt x="20772" y="0"/>
                  </a:moveTo>
                  <a:lnTo>
                    <a:pt x="1942467" y="0"/>
                  </a:lnTo>
                  <a:cubicBezTo>
                    <a:pt x="1947976" y="0"/>
                    <a:pt x="1953259" y="2188"/>
                    <a:pt x="1957155" y="6084"/>
                  </a:cubicBezTo>
                  <a:cubicBezTo>
                    <a:pt x="1961050" y="9980"/>
                    <a:pt x="1963239" y="15263"/>
                    <a:pt x="1963239" y="20772"/>
                  </a:cubicBezTo>
                  <a:lnTo>
                    <a:pt x="1963239" y="585670"/>
                  </a:lnTo>
                  <a:cubicBezTo>
                    <a:pt x="1963239" y="591179"/>
                    <a:pt x="1961050" y="596463"/>
                    <a:pt x="1957155" y="600358"/>
                  </a:cubicBezTo>
                  <a:cubicBezTo>
                    <a:pt x="1953259" y="604254"/>
                    <a:pt x="1947976" y="606442"/>
                    <a:pt x="1942467" y="606442"/>
                  </a:cubicBezTo>
                  <a:lnTo>
                    <a:pt x="20772" y="606442"/>
                  </a:lnTo>
                  <a:cubicBezTo>
                    <a:pt x="15263" y="606442"/>
                    <a:pt x="9980" y="604254"/>
                    <a:pt x="6084" y="600358"/>
                  </a:cubicBezTo>
                  <a:cubicBezTo>
                    <a:pt x="2188" y="596463"/>
                    <a:pt x="0" y="591179"/>
                    <a:pt x="0" y="585670"/>
                  </a:cubicBezTo>
                  <a:lnTo>
                    <a:pt x="0" y="20772"/>
                  </a:lnTo>
                  <a:cubicBezTo>
                    <a:pt x="0" y="15263"/>
                    <a:pt x="2188" y="9980"/>
                    <a:pt x="6084" y="6084"/>
                  </a:cubicBezTo>
                  <a:cubicBezTo>
                    <a:pt x="9980" y="2188"/>
                    <a:pt x="15263" y="0"/>
                    <a:pt x="20772" y="0"/>
                  </a:cubicBezTo>
                  <a:close/>
                </a:path>
              </a:pathLst>
            </a:custGeom>
            <a:solidFill>
              <a:srgbClr val="F5F5F5">
                <a:alpha val="19608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963239" cy="6445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82730" y="963605"/>
            <a:ext cx="15153264" cy="796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6399" b="1">
                <a:solidFill>
                  <a:srgbClr val="FFFFFF"/>
                </a:solidFill>
                <a:latin typeface="TT Supermolot Neue Bold"/>
                <a:ea typeface="TT Supermolot Neue Bold"/>
                <a:cs typeface="TT Supermolot Neue Bold"/>
                <a:sym typeface="TT Supermolot Neue Bold"/>
              </a:rPr>
              <a:t>Judul Materi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65859" y="5347164"/>
            <a:ext cx="6687914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>
                <a:solidFill>
                  <a:srgbClr val="FFFFFF"/>
                </a:solidFill>
                <a:latin typeface="TT Supermolot Neue"/>
                <a:ea typeface="TT Supermolot Neue"/>
                <a:cs typeface="TT Supermolot Neue"/>
                <a:sym typeface="TT Supermolot Neue"/>
              </a:rPr>
              <a:t>Tujuan pembelajaran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74960" y="2902895"/>
            <a:ext cx="15137725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TT Supermolot Neue"/>
                <a:ea typeface="TT Supermolot Neue"/>
                <a:cs typeface="TT Supermolot Neue"/>
                <a:sym typeface="TT Supermolot Neue"/>
              </a:rPr>
              <a:t>Deskripsi singkat mengenai materi yang akan di bahas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9274052" y="4381609"/>
            <a:ext cx="7454173" cy="2302586"/>
            <a:chOff x="0" y="0"/>
            <a:chExt cx="1963239" cy="60644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63239" cy="606442"/>
            </a:xfrm>
            <a:custGeom>
              <a:avLst/>
              <a:gdLst/>
              <a:ahLst/>
              <a:cxnLst/>
              <a:rect l="l" t="t" r="r" b="b"/>
              <a:pathLst>
                <a:path w="1963239" h="606442">
                  <a:moveTo>
                    <a:pt x="20772" y="0"/>
                  </a:moveTo>
                  <a:lnTo>
                    <a:pt x="1942467" y="0"/>
                  </a:lnTo>
                  <a:cubicBezTo>
                    <a:pt x="1947976" y="0"/>
                    <a:pt x="1953259" y="2188"/>
                    <a:pt x="1957155" y="6084"/>
                  </a:cubicBezTo>
                  <a:cubicBezTo>
                    <a:pt x="1961050" y="9980"/>
                    <a:pt x="1963239" y="15263"/>
                    <a:pt x="1963239" y="20772"/>
                  </a:cubicBezTo>
                  <a:lnTo>
                    <a:pt x="1963239" y="585670"/>
                  </a:lnTo>
                  <a:cubicBezTo>
                    <a:pt x="1963239" y="591179"/>
                    <a:pt x="1961050" y="596463"/>
                    <a:pt x="1957155" y="600358"/>
                  </a:cubicBezTo>
                  <a:cubicBezTo>
                    <a:pt x="1953259" y="604254"/>
                    <a:pt x="1947976" y="606442"/>
                    <a:pt x="1942467" y="606442"/>
                  </a:cubicBezTo>
                  <a:lnTo>
                    <a:pt x="20772" y="606442"/>
                  </a:lnTo>
                  <a:cubicBezTo>
                    <a:pt x="15263" y="606442"/>
                    <a:pt x="9980" y="604254"/>
                    <a:pt x="6084" y="600358"/>
                  </a:cubicBezTo>
                  <a:cubicBezTo>
                    <a:pt x="2188" y="596463"/>
                    <a:pt x="0" y="591179"/>
                    <a:pt x="0" y="585670"/>
                  </a:cubicBezTo>
                  <a:lnTo>
                    <a:pt x="0" y="20772"/>
                  </a:lnTo>
                  <a:cubicBezTo>
                    <a:pt x="0" y="15263"/>
                    <a:pt x="2188" y="9980"/>
                    <a:pt x="6084" y="6084"/>
                  </a:cubicBezTo>
                  <a:cubicBezTo>
                    <a:pt x="9980" y="2188"/>
                    <a:pt x="15263" y="0"/>
                    <a:pt x="20772" y="0"/>
                  </a:cubicBezTo>
                  <a:close/>
                </a:path>
              </a:pathLst>
            </a:custGeom>
            <a:solidFill>
              <a:srgbClr val="F5F5F5">
                <a:alpha val="19608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963239" cy="6445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266282" y="6969945"/>
            <a:ext cx="7454173" cy="2302586"/>
            <a:chOff x="0" y="0"/>
            <a:chExt cx="1963239" cy="60644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63239" cy="606442"/>
            </a:xfrm>
            <a:custGeom>
              <a:avLst/>
              <a:gdLst/>
              <a:ahLst/>
              <a:cxnLst/>
              <a:rect l="l" t="t" r="r" b="b"/>
              <a:pathLst>
                <a:path w="1963239" h="606442">
                  <a:moveTo>
                    <a:pt x="20772" y="0"/>
                  </a:moveTo>
                  <a:lnTo>
                    <a:pt x="1942467" y="0"/>
                  </a:lnTo>
                  <a:cubicBezTo>
                    <a:pt x="1947976" y="0"/>
                    <a:pt x="1953259" y="2188"/>
                    <a:pt x="1957155" y="6084"/>
                  </a:cubicBezTo>
                  <a:cubicBezTo>
                    <a:pt x="1961050" y="9980"/>
                    <a:pt x="1963239" y="15263"/>
                    <a:pt x="1963239" y="20772"/>
                  </a:cubicBezTo>
                  <a:lnTo>
                    <a:pt x="1963239" y="585670"/>
                  </a:lnTo>
                  <a:cubicBezTo>
                    <a:pt x="1963239" y="591179"/>
                    <a:pt x="1961050" y="596463"/>
                    <a:pt x="1957155" y="600358"/>
                  </a:cubicBezTo>
                  <a:cubicBezTo>
                    <a:pt x="1953259" y="604254"/>
                    <a:pt x="1947976" y="606442"/>
                    <a:pt x="1942467" y="606442"/>
                  </a:cubicBezTo>
                  <a:lnTo>
                    <a:pt x="20772" y="606442"/>
                  </a:lnTo>
                  <a:cubicBezTo>
                    <a:pt x="15263" y="606442"/>
                    <a:pt x="9980" y="604254"/>
                    <a:pt x="6084" y="600358"/>
                  </a:cubicBezTo>
                  <a:cubicBezTo>
                    <a:pt x="2188" y="596463"/>
                    <a:pt x="0" y="591179"/>
                    <a:pt x="0" y="585670"/>
                  </a:cubicBezTo>
                  <a:lnTo>
                    <a:pt x="0" y="20772"/>
                  </a:lnTo>
                  <a:cubicBezTo>
                    <a:pt x="0" y="15263"/>
                    <a:pt x="2188" y="9980"/>
                    <a:pt x="6084" y="6084"/>
                  </a:cubicBezTo>
                  <a:cubicBezTo>
                    <a:pt x="9980" y="2188"/>
                    <a:pt x="15263" y="0"/>
                    <a:pt x="20772" y="0"/>
                  </a:cubicBezTo>
                  <a:close/>
                </a:path>
              </a:pathLst>
            </a:custGeom>
            <a:solidFill>
              <a:srgbClr val="F5F5F5">
                <a:alpha val="19608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963239" cy="6445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9664664" y="5347164"/>
            <a:ext cx="6697242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>
                <a:solidFill>
                  <a:srgbClr val="FFFFFF"/>
                </a:solidFill>
                <a:latin typeface="TT Supermolot Neue"/>
                <a:ea typeface="TT Supermolot Neue"/>
                <a:cs typeface="TT Supermolot Neue"/>
                <a:sym typeface="TT Supermolot Neue"/>
              </a:rPr>
              <a:t>Materi yang akan disampaikan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574960" y="6969945"/>
            <a:ext cx="7454173" cy="2302586"/>
            <a:chOff x="0" y="0"/>
            <a:chExt cx="1963239" cy="60644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63239" cy="606442"/>
            </a:xfrm>
            <a:custGeom>
              <a:avLst/>
              <a:gdLst/>
              <a:ahLst/>
              <a:cxnLst/>
              <a:rect l="l" t="t" r="r" b="b"/>
              <a:pathLst>
                <a:path w="1963239" h="606442">
                  <a:moveTo>
                    <a:pt x="20772" y="0"/>
                  </a:moveTo>
                  <a:lnTo>
                    <a:pt x="1942467" y="0"/>
                  </a:lnTo>
                  <a:cubicBezTo>
                    <a:pt x="1947976" y="0"/>
                    <a:pt x="1953259" y="2188"/>
                    <a:pt x="1957155" y="6084"/>
                  </a:cubicBezTo>
                  <a:cubicBezTo>
                    <a:pt x="1961050" y="9980"/>
                    <a:pt x="1963239" y="15263"/>
                    <a:pt x="1963239" y="20772"/>
                  </a:cubicBezTo>
                  <a:lnTo>
                    <a:pt x="1963239" y="585670"/>
                  </a:lnTo>
                  <a:cubicBezTo>
                    <a:pt x="1963239" y="591179"/>
                    <a:pt x="1961050" y="596463"/>
                    <a:pt x="1957155" y="600358"/>
                  </a:cubicBezTo>
                  <a:cubicBezTo>
                    <a:pt x="1953259" y="604254"/>
                    <a:pt x="1947976" y="606442"/>
                    <a:pt x="1942467" y="606442"/>
                  </a:cubicBezTo>
                  <a:lnTo>
                    <a:pt x="20772" y="606442"/>
                  </a:lnTo>
                  <a:cubicBezTo>
                    <a:pt x="15263" y="606442"/>
                    <a:pt x="9980" y="604254"/>
                    <a:pt x="6084" y="600358"/>
                  </a:cubicBezTo>
                  <a:cubicBezTo>
                    <a:pt x="2188" y="596463"/>
                    <a:pt x="0" y="591179"/>
                    <a:pt x="0" y="585670"/>
                  </a:cubicBezTo>
                  <a:lnTo>
                    <a:pt x="0" y="20772"/>
                  </a:lnTo>
                  <a:cubicBezTo>
                    <a:pt x="0" y="15263"/>
                    <a:pt x="2188" y="9980"/>
                    <a:pt x="6084" y="6084"/>
                  </a:cubicBezTo>
                  <a:cubicBezTo>
                    <a:pt x="9980" y="2188"/>
                    <a:pt x="15263" y="0"/>
                    <a:pt x="20772" y="0"/>
                  </a:cubicBezTo>
                  <a:close/>
                </a:path>
              </a:pathLst>
            </a:custGeom>
            <a:solidFill>
              <a:srgbClr val="F5F5F5">
                <a:alpha val="19608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963239" cy="6445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965859" y="7984357"/>
            <a:ext cx="6687914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>
                <a:solidFill>
                  <a:srgbClr val="FFFFFF"/>
                </a:solidFill>
                <a:latin typeface="TT Supermolot Neue"/>
                <a:ea typeface="TT Supermolot Neue"/>
                <a:cs typeface="TT Supermolot Neue"/>
                <a:sym typeface="TT Supermolot Neue"/>
              </a:rPr>
              <a:t>Tugas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664664" y="7935500"/>
            <a:ext cx="6697242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>
                <a:solidFill>
                  <a:srgbClr val="FFFFFF"/>
                </a:solidFill>
                <a:latin typeface="TT Supermolot Neue"/>
                <a:ea typeface="TT Supermolot Neue"/>
                <a:cs typeface="TT Supermolot Neue"/>
                <a:sym typeface="TT Supermolot Neue"/>
              </a:rPr>
              <a:t>Outcome / Capain pembelajaran</a:t>
            </a:r>
          </a:p>
        </p:txBody>
      </p:sp>
      <p:sp>
        <p:nvSpPr>
          <p:cNvPr id="20" name="Freeform 20"/>
          <p:cNvSpPr/>
          <p:nvPr/>
        </p:nvSpPr>
        <p:spPr>
          <a:xfrm>
            <a:off x="16720455" y="585982"/>
            <a:ext cx="3509877" cy="3509877"/>
          </a:xfrm>
          <a:custGeom>
            <a:avLst/>
            <a:gdLst/>
            <a:ahLst/>
            <a:cxnLst/>
            <a:rect l="l" t="t" r="r" b="b"/>
            <a:pathLst>
              <a:path w="3509877" h="3509877">
                <a:moveTo>
                  <a:pt x="0" y="0"/>
                </a:moveTo>
                <a:lnTo>
                  <a:pt x="3509877" y="0"/>
                </a:lnTo>
                <a:lnTo>
                  <a:pt x="3509877" y="3509877"/>
                </a:lnTo>
                <a:lnTo>
                  <a:pt x="0" y="3509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-1506307" y="8121238"/>
            <a:ext cx="3509877" cy="3509877"/>
          </a:xfrm>
          <a:custGeom>
            <a:avLst/>
            <a:gdLst/>
            <a:ahLst/>
            <a:cxnLst/>
            <a:rect l="l" t="t" r="r" b="b"/>
            <a:pathLst>
              <a:path w="3509877" h="3509877">
                <a:moveTo>
                  <a:pt x="0" y="0"/>
                </a:moveTo>
                <a:lnTo>
                  <a:pt x="3509877" y="0"/>
                </a:lnTo>
                <a:lnTo>
                  <a:pt x="3509877" y="3509877"/>
                </a:lnTo>
                <a:lnTo>
                  <a:pt x="0" y="3509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rot="-708119">
            <a:off x="14936636" y="8448951"/>
            <a:ext cx="2850540" cy="1197227"/>
          </a:xfrm>
          <a:custGeom>
            <a:avLst/>
            <a:gdLst/>
            <a:ahLst/>
            <a:cxnLst/>
            <a:rect l="l" t="t" r="r" b="b"/>
            <a:pathLst>
              <a:path w="2850540" h="1197227">
                <a:moveTo>
                  <a:pt x="0" y="0"/>
                </a:moveTo>
                <a:lnTo>
                  <a:pt x="2850540" y="0"/>
                </a:lnTo>
                <a:lnTo>
                  <a:pt x="2850540" y="1197226"/>
                </a:lnTo>
                <a:lnTo>
                  <a:pt x="0" y="1197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673435" flipH="1">
            <a:off x="892297" y="4123102"/>
            <a:ext cx="2060641" cy="1220930"/>
          </a:xfrm>
          <a:custGeom>
            <a:avLst/>
            <a:gdLst/>
            <a:ahLst/>
            <a:cxnLst/>
            <a:rect l="l" t="t" r="r" b="b"/>
            <a:pathLst>
              <a:path w="2060641" h="1220930">
                <a:moveTo>
                  <a:pt x="2060641" y="0"/>
                </a:moveTo>
                <a:lnTo>
                  <a:pt x="0" y="0"/>
                </a:lnTo>
                <a:lnTo>
                  <a:pt x="0" y="1220930"/>
                </a:lnTo>
                <a:lnTo>
                  <a:pt x="2060641" y="1220930"/>
                </a:lnTo>
                <a:lnTo>
                  <a:pt x="206064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373020" y="9520630"/>
            <a:ext cx="446739" cy="446739"/>
          </a:xfrm>
          <a:custGeom>
            <a:avLst/>
            <a:gdLst/>
            <a:ahLst/>
            <a:cxnLst/>
            <a:rect l="l" t="t" r="r" b="b"/>
            <a:pathLst>
              <a:path w="446739" h="446739">
                <a:moveTo>
                  <a:pt x="0" y="0"/>
                </a:moveTo>
                <a:lnTo>
                  <a:pt x="446738" y="0"/>
                </a:lnTo>
                <a:lnTo>
                  <a:pt x="446738" y="446739"/>
                </a:lnTo>
                <a:lnTo>
                  <a:pt x="0" y="44673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916671" y="9503747"/>
            <a:ext cx="2448371" cy="423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sz="2457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INFOTI_UNPAM</a:t>
            </a:r>
          </a:p>
        </p:txBody>
      </p:sp>
      <p:sp>
        <p:nvSpPr>
          <p:cNvPr id="26" name="Freeform 26"/>
          <p:cNvSpPr/>
          <p:nvPr/>
        </p:nvSpPr>
        <p:spPr>
          <a:xfrm>
            <a:off x="12718496" y="9546973"/>
            <a:ext cx="421901" cy="394053"/>
          </a:xfrm>
          <a:custGeom>
            <a:avLst/>
            <a:gdLst/>
            <a:ahLst/>
            <a:cxnLst/>
            <a:rect l="l" t="t" r="r" b="b"/>
            <a:pathLst>
              <a:path w="421901" h="394053">
                <a:moveTo>
                  <a:pt x="0" y="0"/>
                </a:moveTo>
                <a:lnTo>
                  <a:pt x="421900" y="0"/>
                </a:lnTo>
                <a:lnTo>
                  <a:pt x="421900" y="394053"/>
                </a:lnTo>
                <a:lnTo>
                  <a:pt x="0" y="39405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7066"/>
            </a:stretch>
          </a:blipFill>
        </p:spPr>
      </p:sp>
      <p:sp>
        <p:nvSpPr>
          <p:cNvPr id="27" name="TextBox 27"/>
          <p:cNvSpPr txBox="1"/>
          <p:nvPr/>
        </p:nvSpPr>
        <p:spPr>
          <a:xfrm>
            <a:off x="13140396" y="9503747"/>
            <a:ext cx="4772710" cy="423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sz="2457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INFORMATIKA.UNPAM.AC.ID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60843" y="4944766"/>
            <a:ext cx="6269564" cy="4313534"/>
            <a:chOff x="0" y="0"/>
            <a:chExt cx="1651243" cy="11360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1243" cy="1136075"/>
            </a:xfrm>
            <a:custGeom>
              <a:avLst/>
              <a:gdLst/>
              <a:ahLst/>
              <a:cxnLst/>
              <a:rect l="l" t="t" r="r" b="b"/>
              <a:pathLst>
                <a:path w="1651243" h="1136075">
                  <a:moveTo>
                    <a:pt x="24697" y="0"/>
                  </a:moveTo>
                  <a:lnTo>
                    <a:pt x="1626547" y="0"/>
                  </a:lnTo>
                  <a:cubicBezTo>
                    <a:pt x="1633097" y="0"/>
                    <a:pt x="1639378" y="2602"/>
                    <a:pt x="1644010" y="7234"/>
                  </a:cubicBezTo>
                  <a:cubicBezTo>
                    <a:pt x="1648641" y="11865"/>
                    <a:pt x="1651243" y="18147"/>
                    <a:pt x="1651243" y="24697"/>
                  </a:cubicBezTo>
                  <a:lnTo>
                    <a:pt x="1651243" y="1111378"/>
                  </a:lnTo>
                  <a:cubicBezTo>
                    <a:pt x="1651243" y="1125018"/>
                    <a:pt x="1640186" y="1136075"/>
                    <a:pt x="1626547" y="1136075"/>
                  </a:cubicBezTo>
                  <a:lnTo>
                    <a:pt x="24697" y="1136075"/>
                  </a:lnTo>
                  <a:cubicBezTo>
                    <a:pt x="18147" y="1136075"/>
                    <a:pt x="11865" y="1133473"/>
                    <a:pt x="7234" y="1128841"/>
                  </a:cubicBezTo>
                  <a:cubicBezTo>
                    <a:pt x="2602" y="1124210"/>
                    <a:pt x="0" y="1117928"/>
                    <a:pt x="0" y="1111378"/>
                  </a:cubicBezTo>
                  <a:lnTo>
                    <a:pt x="0" y="24697"/>
                  </a:lnTo>
                  <a:cubicBezTo>
                    <a:pt x="0" y="18147"/>
                    <a:pt x="2602" y="11865"/>
                    <a:pt x="7234" y="7234"/>
                  </a:cubicBezTo>
                  <a:cubicBezTo>
                    <a:pt x="11865" y="2602"/>
                    <a:pt x="18147" y="0"/>
                    <a:pt x="24697" y="0"/>
                  </a:cubicBezTo>
                  <a:close/>
                </a:path>
              </a:pathLst>
            </a:custGeom>
            <a:solidFill>
              <a:srgbClr val="F5F5F5">
                <a:alpha val="19608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651243" cy="1174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493062" y="8465073"/>
            <a:ext cx="9480557" cy="5657850"/>
            <a:chOff x="0" y="0"/>
            <a:chExt cx="1361966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61966" cy="812800"/>
            </a:xfrm>
            <a:custGeom>
              <a:avLst/>
              <a:gdLst/>
              <a:ahLst/>
              <a:cxnLst/>
              <a:rect l="l" t="t" r="r" b="b"/>
              <a:pathLst>
                <a:path w="1361966" h="812800">
                  <a:moveTo>
                    <a:pt x="680983" y="0"/>
                  </a:moveTo>
                  <a:cubicBezTo>
                    <a:pt x="304886" y="0"/>
                    <a:pt x="0" y="181951"/>
                    <a:pt x="0" y="406400"/>
                  </a:cubicBezTo>
                  <a:cubicBezTo>
                    <a:pt x="0" y="630849"/>
                    <a:pt x="304886" y="812800"/>
                    <a:pt x="680983" y="812800"/>
                  </a:cubicBezTo>
                  <a:cubicBezTo>
                    <a:pt x="1057079" y="812800"/>
                    <a:pt x="1361966" y="630849"/>
                    <a:pt x="1361966" y="406400"/>
                  </a:cubicBezTo>
                  <a:cubicBezTo>
                    <a:pt x="1361966" y="181951"/>
                    <a:pt x="1057079" y="0"/>
                    <a:pt x="680983" y="0"/>
                  </a:cubicBezTo>
                  <a:close/>
                </a:path>
              </a:pathLst>
            </a:custGeom>
            <a:solidFill>
              <a:srgbClr val="E1B92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684" y="38100"/>
              <a:ext cx="1106597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9456012" y="2100518"/>
            <a:ext cx="7554657" cy="6593155"/>
          </a:xfrm>
          <a:custGeom>
            <a:avLst/>
            <a:gdLst/>
            <a:ahLst/>
            <a:cxnLst/>
            <a:rect l="l" t="t" r="r" b="b"/>
            <a:pathLst>
              <a:path w="7554657" h="6593155">
                <a:moveTo>
                  <a:pt x="0" y="0"/>
                </a:moveTo>
                <a:lnTo>
                  <a:pt x="7554657" y="0"/>
                </a:lnTo>
                <a:lnTo>
                  <a:pt x="7554657" y="6593155"/>
                </a:lnTo>
                <a:lnTo>
                  <a:pt x="0" y="65931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160843" y="1764777"/>
            <a:ext cx="7543800" cy="1520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6399" b="1">
                <a:solidFill>
                  <a:srgbClr val="FFFFFF"/>
                </a:solidFill>
                <a:latin typeface="TT Supermolot Neue Bold"/>
                <a:ea typeface="TT Supermolot Neue Bold"/>
                <a:cs typeface="TT Supermolot Neue Bold"/>
                <a:sym typeface="TT Supermolot Neue Bold"/>
              </a:rPr>
              <a:t>Isi materi dari pertemuan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867086" y="7370392"/>
            <a:ext cx="4857078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TT Supermolot Neue"/>
                <a:ea typeface="TT Supermolot Neue"/>
                <a:cs typeface="TT Supermolot Neue"/>
                <a:sym typeface="TT Supermolot Neue"/>
              </a:rPr>
              <a:t>..............................................................................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867086" y="5502841"/>
            <a:ext cx="4857078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E1B92E"/>
                </a:solidFill>
                <a:latin typeface="TT Supermolot Neue"/>
                <a:ea typeface="TT Supermolot Neue"/>
                <a:cs typeface="TT Supermolot Neue"/>
                <a:sym typeface="TT Supermolot Neue"/>
              </a:rPr>
              <a:t>1. ....................................</a:t>
            </a:r>
          </a:p>
        </p:txBody>
      </p:sp>
      <p:sp>
        <p:nvSpPr>
          <p:cNvPr id="12" name="Freeform 12"/>
          <p:cNvSpPr/>
          <p:nvPr/>
        </p:nvSpPr>
        <p:spPr>
          <a:xfrm>
            <a:off x="373020" y="9520630"/>
            <a:ext cx="446739" cy="446739"/>
          </a:xfrm>
          <a:custGeom>
            <a:avLst/>
            <a:gdLst/>
            <a:ahLst/>
            <a:cxnLst/>
            <a:rect l="l" t="t" r="r" b="b"/>
            <a:pathLst>
              <a:path w="446739" h="446739">
                <a:moveTo>
                  <a:pt x="0" y="0"/>
                </a:moveTo>
                <a:lnTo>
                  <a:pt x="446738" y="0"/>
                </a:lnTo>
                <a:lnTo>
                  <a:pt x="446738" y="446739"/>
                </a:lnTo>
                <a:lnTo>
                  <a:pt x="0" y="4467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916671" y="9503747"/>
            <a:ext cx="2448371" cy="423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sz="2457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INFOTI_UNPAM</a:t>
            </a:r>
          </a:p>
        </p:txBody>
      </p:sp>
      <p:sp>
        <p:nvSpPr>
          <p:cNvPr id="14" name="Freeform 14"/>
          <p:cNvSpPr/>
          <p:nvPr/>
        </p:nvSpPr>
        <p:spPr>
          <a:xfrm>
            <a:off x="12718496" y="9546973"/>
            <a:ext cx="421901" cy="394053"/>
          </a:xfrm>
          <a:custGeom>
            <a:avLst/>
            <a:gdLst/>
            <a:ahLst/>
            <a:cxnLst/>
            <a:rect l="l" t="t" r="r" b="b"/>
            <a:pathLst>
              <a:path w="421901" h="394053">
                <a:moveTo>
                  <a:pt x="0" y="0"/>
                </a:moveTo>
                <a:lnTo>
                  <a:pt x="421900" y="0"/>
                </a:lnTo>
                <a:lnTo>
                  <a:pt x="421900" y="394053"/>
                </a:lnTo>
                <a:lnTo>
                  <a:pt x="0" y="3940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7066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3140396" y="9503747"/>
            <a:ext cx="4772710" cy="423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sz="2457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INFORMATIKA.UNPAM.AC.ID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27869" y="7276607"/>
            <a:ext cx="4718318" cy="1981693"/>
          </a:xfrm>
          <a:custGeom>
            <a:avLst/>
            <a:gdLst/>
            <a:ahLst/>
            <a:cxnLst/>
            <a:rect l="l" t="t" r="r" b="b"/>
            <a:pathLst>
              <a:path w="4718318" h="1981693">
                <a:moveTo>
                  <a:pt x="0" y="0"/>
                </a:moveTo>
                <a:lnTo>
                  <a:pt x="4718318" y="0"/>
                </a:lnTo>
                <a:lnTo>
                  <a:pt x="4718318" y="1981693"/>
                </a:lnTo>
                <a:lnTo>
                  <a:pt x="0" y="19816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078142" y="1389350"/>
            <a:ext cx="3241328" cy="1920487"/>
          </a:xfrm>
          <a:custGeom>
            <a:avLst/>
            <a:gdLst/>
            <a:ahLst/>
            <a:cxnLst/>
            <a:rect l="l" t="t" r="r" b="b"/>
            <a:pathLst>
              <a:path w="3241328" h="1920487">
                <a:moveTo>
                  <a:pt x="0" y="0"/>
                </a:moveTo>
                <a:lnTo>
                  <a:pt x="3241329" y="0"/>
                </a:lnTo>
                <a:lnTo>
                  <a:pt x="3241329" y="1920487"/>
                </a:lnTo>
                <a:lnTo>
                  <a:pt x="0" y="19204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7617" y="1028700"/>
            <a:ext cx="5118822" cy="5186765"/>
            <a:chOff x="0" y="0"/>
            <a:chExt cx="1348167" cy="136606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48167" cy="1366062"/>
            </a:xfrm>
            <a:custGeom>
              <a:avLst/>
              <a:gdLst/>
              <a:ahLst/>
              <a:cxnLst/>
              <a:rect l="l" t="t" r="r" b="b"/>
              <a:pathLst>
                <a:path w="1348167" h="1366062">
                  <a:moveTo>
                    <a:pt x="30249" y="0"/>
                  </a:moveTo>
                  <a:lnTo>
                    <a:pt x="1317918" y="0"/>
                  </a:lnTo>
                  <a:cubicBezTo>
                    <a:pt x="1325941" y="0"/>
                    <a:pt x="1333635" y="3187"/>
                    <a:pt x="1339307" y="8860"/>
                  </a:cubicBezTo>
                  <a:cubicBezTo>
                    <a:pt x="1344980" y="14532"/>
                    <a:pt x="1348167" y="22226"/>
                    <a:pt x="1348167" y="30249"/>
                  </a:cubicBezTo>
                  <a:lnTo>
                    <a:pt x="1348167" y="1335813"/>
                  </a:lnTo>
                  <a:cubicBezTo>
                    <a:pt x="1348167" y="1343835"/>
                    <a:pt x="1344980" y="1351529"/>
                    <a:pt x="1339307" y="1357202"/>
                  </a:cubicBezTo>
                  <a:cubicBezTo>
                    <a:pt x="1333635" y="1362875"/>
                    <a:pt x="1325941" y="1366062"/>
                    <a:pt x="1317918" y="1366062"/>
                  </a:cubicBezTo>
                  <a:lnTo>
                    <a:pt x="30249" y="1366062"/>
                  </a:lnTo>
                  <a:cubicBezTo>
                    <a:pt x="22226" y="1366062"/>
                    <a:pt x="14532" y="1362875"/>
                    <a:pt x="8860" y="1357202"/>
                  </a:cubicBezTo>
                  <a:cubicBezTo>
                    <a:pt x="3187" y="1351529"/>
                    <a:pt x="0" y="1343835"/>
                    <a:pt x="0" y="1335813"/>
                  </a:cubicBezTo>
                  <a:lnTo>
                    <a:pt x="0" y="30249"/>
                  </a:lnTo>
                  <a:cubicBezTo>
                    <a:pt x="0" y="22226"/>
                    <a:pt x="3187" y="14532"/>
                    <a:pt x="8860" y="8860"/>
                  </a:cubicBezTo>
                  <a:cubicBezTo>
                    <a:pt x="14532" y="3187"/>
                    <a:pt x="22226" y="0"/>
                    <a:pt x="30249" y="0"/>
                  </a:cubicBezTo>
                  <a:close/>
                </a:path>
              </a:pathLst>
            </a:custGeom>
            <a:solidFill>
              <a:srgbClr val="F5F5F5">
                <a:alpha val="19608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348167" cy="14041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537849" y="3875397"/>
            <a:ext cx="4096193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TT Supermolot Neue"/>
                <a:ea typeface="TT Supermolot Neue"/>
                <a:cs typeface="TT Supermolot Neue"/>
                <a:sym typeface="TT Supermolot Neue"/>
              </a:rPr>
              <a:t>.................................................................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7617" y="1816193"/>
            <a:ext cx="5116657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E1B92E"/>
                </a:solidFill>
                <a:latin typeface="TT Supermolot Neue"/>
                <a:ea typeface="TT Supermolot Neue"/>
                <a:cs typeface="TT Supermolot Neue"/>
                <a:sym typeface="TT Supermolot Neue"/>
              </a:rPr>
              <a:t>2. ....................................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6583507" y="2550118"/>
            <a:ext cx="5118822" cy="5186765"/>
            <a:chOff x="0" y="0"/>
            <a:chExt cx="1348167" cy="136606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48167" cy="1366062"/>
            </a:xfrm>
            <a:custGeom>
              <a:avLst/>
              <a:gdLst/>
              <a:ahLst/>
              <a:cxnLst/>
              <a:rect l="l" t="t" r="r" b="b"/>
              <a:pathLst>
                <a:path w="1348167" h="1366062">
                  <a:moveTo>
                    <a:pt x="30249" y="0"/>
                  </a:moveTo>
                  <a:lnTo>
                    <a:pt x="1317918" y="0"/>
                  </a:lnTo>
                  <a:cubicBezTo>
                    <a:pt x="1325941" y="0"/>
                    <a:pt x="1333635" y="3187"/>
                    <a:pt x="1339307" y="8860"/>
                  </a:cubicBezTo>
                  <a:cubicBezTo>
                    <a:pt x="1344980" y="14532"/>
                    <a:pt x="1348167" y="22226"/>
                    <a:pt x="1348167" y="30249"/>
                  </a:cubicBezTo>
                  <a:lnTo>
                    <a:pt x="1348167" y="1335813"/>
                  </a:lnTo>
                  <a:cubicBezTo>
                    <a:pt x="1348167" y="1343835"/>
                    <a:pt x="1344980" y="1351529"/>
                    <a:pt x="1339307" y="1357202"/>
                  </a:cubicBezTo>
                  <a:cubicBezTo>
                    <a:pt x="1333635" y="1362875"/>
                    <a:pt x="1325941" y="1366062"/>
                    <a:pt x="1317918" y="1366062"/>
                  </a:cubicBezTo>
                  <a:lnTo>
                    <a:pt x="30249" y="1366062"/>
                  </a:lnTo>
                  <a:cubicBezTo>
                    <a:pt x="22226" y="1366062"/>
                    <a:pt x="14532" y="1362875"/>
                    <a:pt x="8860" y="1357202"/>
                  </a:cubicBezTo>
                  <a:cubicBezTo>
                    <a:pt x="3187" y="1351529"/>
                    <a:pt x="0" y="1343835"/>
                    <a:pt x="0" y="1335813"/>
                  </a:cubicBezTo>
                  <a:lnTo>
                    <a:pt x="0" y="30249"/>
                  </a:lnTo>
                  <a:cubicBezTo>
                    <a:pt x="0" y="22226"/>
                    <a:pt x="3187" y="14532"/>
                    <a:pt x="8860" y="8860"/>
                  </a:cubicBezTo>
                  <a:cubicBezTo>
                    <a:pt x="14532" y="3187"/>
                    <a:pt x="22226" y="0"/>
                    <a:pt x="30249" y="0"/>
                  </a:cubicBezTo>
                  <a:close/>
                </a:path>
              </a:pathLst>
            </a:custGeom>
            <a:solidFill>
              <a:srgbClr val="F5F5F5">
                <a:alpha val="19608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348167" cy="14041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093739" y="5396814"/>
            <a:ext cx="4096193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TT Supermolot Neue"/>
                <a:ea typeface="TT Supermolot Neue"/>
                <a:cs typeface="TT Supermolot Neue"/>
                <a:sym typeface="TT Supermolot Neue"/>
              </a:rPr>
              <a:t>.................................................................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583507" y="3128061"/>
            <a:ext cx="5116657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E1B92E"/>
                </a:solidFill>
                <a:latin typeface="TT Supermolot Neue"/>
                <a:ea typeface="TT Supermolot Neue"/>
                <a:cs typeface="TT Supermolot Neue"/>
                <a:sym typeface="TT Supermolot Neue"/>
              </a:rPr>
              <a:t>3. ....................................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2139396" y="4071535"/>
            <a:ext cx="5118822" cy="5186765"/>
            <a:chOff x="0" y="0"/>
            <a:chExt cx="1348167" cy="136606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348167" cy="1366062"/>
            </a:xfrm>
            <a:custGeom>
              <a:avLst/>
              <a:gdLst/>
              <a:ahLst/>
              <a:cxnLst/>
              <a:rect l="l" t="t" r="r" b="b"/>
              <a:pathLst>
                <a:path w="1348167" h="1366062">
                  <a:moveTo>
                    <a:pt x="30249" y="0"/>
                  </a:moveTo>
                  <a:lnTo>
                    <a:pt x="1317918" y="0"/>
                  </a:lnTo>
                  <a:cubicBezTo>
                    <a:pt x="1325941" y="0"/>
                    <a:pt x="1333635" y="3187"/>
                    <a:pt x="1339307" y="8860"/>
                  </a:cubicBezTo>
                  <a:cubicBezTo>
                    <a:pt x="1344980" y="14532"/>
                    <a:pt x="1348167" y="22226"/>
                    <a:pt x="1348167" y="30249"/>
                  </a:cubicBezTo>
                  <a:lnTo>
                    <a:pt x="1348167" y="1335813"/>
                  </a:lnTo>
                  <a:cubicBezTo>
                    <a:pt x="1348167" y="1343835"/>
                    <a:pt x="1344980" y="1351529"/>
                    <a:pt x="1339307" y="1357202"/>
                  </a:cubicBezTo>
                  <a:cubicBezTo>
                    <a:pt x="1333635" y="1362875"/>
                    <a:pt x="1325941" y="1366062"/>
                    <a:pt x="1317918" y="1366062"/>
                  </a:cubicBezTo>
                  <a:lnTo>
                    <a:pt x="30249" y="1366062"/>
                  </a:lnTo>
                  <a:cubicBezTo>
                    <a:pt x="22226" y="1366062"/>
                    <a:pt x="14532" y="1362875"/>
                    <a:pt x="8860" y="1357202"/>
                  </a:cubicBezTo>
                  <a:cubicBezTo>
                    <a:pt x="3187" y="1351529"/>
                    <a:pt x="0" y="1343835"/>
                    <a:pt x="0" y="1335813"/>
                  </a:cubicBezTo>
                  <a:lnTo>
                    <a:pt x="0" y="30249"/>
                  </a:lnTo>
                  <a:cubicBezTo>
                    <a:pt x="0" y="22226"/>
                    <a:pt x="3187" y="14532"/>
                    <a:pt x="8860" y="8860"/>
                  </a:cubicBezTo>
                  <a:cubicBezTo>
                    <a:pt x="14532" y="3187"/>
                    <a:pt x="22226" y="0"/>
                    <a:pt x="30249" y="0"/>
                  </a:cubicBezTo>
                  <a:close/>
                </a:path>
              </a:pathLst>
            </a:custGeom>
            <a:solidFill>
              <a:srgbClr val="F5F5F5">
                <a:alpha val="19608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348167" cy="14041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2649628" y="7245943"/>
            <a:ext cx="4096193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TT Supermolot Neue"/>
                <a:ea typeface="TT Supermolot Neue"/>
                <a:cs typeface="TT Supermolot Neue"/>
                <a:sym typeface="TT Supermolot Neue"/>
              </a:rPr>
              <a:t>.................................................................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139396" y="5125728"/>
            <a:ext cx="5116657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E1B92E"/>
                </a:solidFill>
                <a:latin typeface="TT Supermolot Neue"/>
                <a:ea typeface="TT Supermolot Neue"/>
                <a:cs typeface="TT Supermolot Neue"/>
                <a:sym typeface="TT Supermolot Neue"/>
              </a:rPr>
              <a:t>4. ....................................</a:t>
            </a:r>
          </a:p>
        </p:txBody>
      </p:sp>
      <p:sp>
        <p:nvSpPr>
          <p:cNvPr id="19" name="Freeform 19"/>
          <p:cNvSpPr/>
          <p:nvPr/>
        </p:nvSpPr>
        <p:spPr>
          <a:xfrm>
            <a:off x="373020" y="9520630"/>
            <a:ext cx="446739" cy="446739"/>
          </a:xfrm>
          <a:custGeom>
            <a:avLst/>
            <a:gdLst/>
            <a:ahLst/>
            <a:cxnLst/>
            <a:rect l="l" t="t" r="r" b="b"/>
            <a:pathLst>
              <a:path w="446739" h="446739">
                <a:moveTo>
                  <a:pt x="0" y="0"/>
                </a:moveTo>
                <a:lnTo>
                  <a:pt x="446738" y="0"/>
                </a:lnTo>
                <a:lnTo>
                  <a:pt x="446738" y="446739"/>
                </a:lnTo>
                <a:lnTo>
                  <a:pt x="0" y="4467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916671" y="9503747"/>
            <a:ext cx="2448371" cy="423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sz="2457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INFOTI_UNPAM</a:t>
            </a:r>
          </a:p>
        </p:txBody>
      </p:sp>
      <p:sp>
        <p:nvSpPr>
          <p:cNvPr id="21" name="Freeform 21"/>
          <p:cNvSpPr/>
          <p:nvPr/>
        </p:nvSpPr>
        <p:spPr>
          <a:xfrm>
            <a:off x="12718496" y="9546973"/>
            <a:ext cx="421901" cy="394053"/>
          </a:xfrm>
          <a:custGeom>
            <a:avLst/>
            <a:gdLst/>
            <a:ahLst/>
            <a:cxnLst/>
            <a:rect l="l" t="t" r="r" b="b"/>
            <a:pathLst>
              <a:path w="421901" h="394053">
                <a:moveTo>
                  <a:pt x="0" y="0"/>
                </a:moveTo>
                <a:lnTo>
                  <a:pt x="421900" y="0"/>
                </a:lnTo>
                <a:lnTo>
                  <a:pt x="421900" y="394053"/>
                </a:lnTo>
                <a:lnTo>
                  <a:pt x="0" y="39405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7066"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13140396" y="9503747"/>
            <a:ext cx="4772710" cy="423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sz="2457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INFORMATIKA.UNPAM.AC.ID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944530" y="3386128"/>
            <a:ext cx="9274391" cy="2572674"/>
            <a:chOff x="0" y="0"/>
            <a:chExt cx="2442638" cy="6775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42638" cy="677577"/>
            </a:xfrm>
            <a:custGeom>
              <a:avLst/>
              <a:gdLst/>
              <a:ahLst/>
              <a:cxnLst/>
              <a:rect l="l" t="t" r="r" b="b"/>
              <a:pathLst>
                <a:path w="2442638" h="677577">
                  <a:moveTo>
                    <a:pt x="16695" y="0"/>
                  </a:moveTo>
                  <a:lnTo>
                    <a:pt x="2425943" y="0"/>
                  </a:lnTo>
                  <a:cubicBezTo>
                    <a:pt x="2430370" y="0"/>
                    <a:pt x="2434617" y="1759"/>
                    <a:pt x="2437748" y="4890"/>
                  </a:cubicBezTo>
                  <a:cubicBezTo>
                    <a:pt x="2440879" y="8021"/>
                    <a:pt x="2442638" y="12267"/>
                    <a:pt x="2442638" y="16695"/>
                  </a:cubicBezTo>
                  <a:lnTo>
                    <a:pt x="2442638" y="660882"/>
                  </a:lnTo>
                  <a:cubicBezTo>
                    <a:pt x="2442638" y="665309"/>
                    <a:pt x="2440879" y="669556"/>
                    <a:pt x="2437748" y="672687"/>
                  </a:cubicBezTo>
                  <a:cubicBezTo>
                    <a:pt x="2434617" y="675818"/>
                    <a:pt x="2430370" y="677577"/>
                    <a:pt x="2425943" y="677577"/>
                  </a:cubicBezTo>
                  <a:lnTo>
                    <a:pt x="16695" y="677577"/>
                  </a:lnTo>
                  <a:cubicBezTo>
                    <a:pt x="12267" y="677577"/>
                    <a:pt x="8021" y="675818"/>
                    <a:pt x="4890" y="672687"/>
                  </a:cubicBezTo>
                  <a:cubicBezTo>
                    <a:pt x="1759" y="669556"/>
                    <a:pt x="0" y="665309"/>
                    <a:pt x="0" y="660882"/>
                  </a:cubicBezTo>
                  <a:lnTo>
                    <a:pt x="0" y="16695"/>
                  </a:lnTo>
                  <a:cubicBezTo>
                    <a:pt x="0" y="12267"/>
                    <a:pt x="1759" y="8021"/>
                    <a:pt x="4890" y="4890"/>
                  </a:cubicBezTo>
                  <a:cubicBezTo>
                    <a:pt x="8021" y="1759"/>
                    <a:pt x="12267" y="0"/>
                    <a:pt x="16695" y="0"/>
                  </a:cubicBezTo>
                  <a:close/>
                </a:path>
              </a:pathLst>
            </a:custGeom>
            <a:solidFill>
              <a:srgbClr val="F5F5F5">
                <a:alpha val="19608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42638" cy="7156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538932" y="4155083"/>
            <a:ext cx="1142489" cy="1120382"/>
            <a:chOff x="0" y="0"/>
            <a:chExt cx="351164" cy="3443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51164" cy="344369"/>
            </a:xfrm>
            <a:custGeom>
              <a:avLst/>
              <a:gdLst/>
              <a:ahLst/>
              <a:cxnLst/>
              <a:rect l="l" t="t" r="r" b="b"/>
              <a:pathLst>
                <a:path w="351164" h="344369">
                  <a:moveTo>
                    <a:pt x="135527" y="0"/>
                  </a:moveTo>
                  <a:lnTo>
                    <a:pt x="215637" y="0"/>
                  </a:lnTo>
                  <a:cubicBezTo>
                    <a:pt x="251581" y="0"/>
                    <a:pt x="286053" y="14279"/>
                    <a:pt x="311469" y="39695"/>
                  </a:cubicBezTo>
                  <a:cubicBezTo>
                    <a:pt x="336886" y="65111"/>
                    <a:pt x="351164" y="99583"/>
                    <a:pt x="351164" y="135527"/>
                  </a:cubicBezTo>
                  <a:lnTo>
                    <a:pt x="351164" y="208842"/>
                  </a:lnTo>
                  <a:cubicBezTo>
                    <a:pt x="351164" y="244786"/>
                    <a:pt x="336886" y="279258"/>
                    <a:pt x="311469" y="304674"/>
                  </a:cubicBezTo>
                  <a:cubicBezTo>
                    <a:pt x="286053" y="330091"/>
                    <a:pt x="251581" y="344369"/>
                    <a:pt x="215637" y="344369"/>
                  </a:cubicBezTo>
                  <a:lnTo>
                    <a:pt x="135527" y="344369"/>
                  </a:lnTo>
                  <a:cubicBezTo>
                    <a:pt x="99583" y="344369"/>
                    <a:pt x="65111" y="330091"/>
                    <a:pt x="39695" y="304674"/>
                  </a:cubicBezTo>
                  <a:cubicBezTo>
                    <a:pt x="14279" y="279258"/>
                    <a:pt x="0" y="244786"/>
                    <a:pt x="0" y="208842"/>
                  </a:cubicBezTo>
                  <a:lnTo>
                    <a:pt x="0" y="135527"/>
                  </a:lnTo>
                  <a:cubicBezTo>
                    <a:pt x="0" y="99583"/>
                    <a:pt x="14279" y="65111"/>
                    <a:pt x="39695" y="39695"/>
                  </a:cubicBezTo>
                  <a:cubicBezTo>
                    <a:pt x="65111" y="14279"/>
                    <a:pt x="99583" y="0"/>
                    <a:pt x="135527" y="0"/>
                  </a:cubicBezTo>
                  <a:close/>
                </a:path>
              </a:pathLst>
            </a:custGeom>
            <a:solidFill>
              <a:srgbClr val="E1B92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51164" cy="382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992691" y="6453179"/>
            <a:ext cx="9274391" cy="2572674"/>
            <a:chOff x="0" y="0"/>
            <a:chExt cx="2442638" cy="67757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42638" cy="677577"/>
            </a:xfrm>
            <a:custGeom>
              <a:avLst/>
              <a:gdLst/>
              <a:ahLst/>
              <a:cxnLst/>
              <a:rect l="l" t="t" r="r" b="b"/>
              <a:pathLst>
                <a:path w="2442638" h="677577">
                  <a:moveTo>
                    <a:pt x="16695" y="0"/>
                  </a:moveTo>
                  <a:lnTo>
                    <a:pt x="2425943" y="0"/>
                  </a:lnTo>
                  <a:cubicBezTo>
                    <a:pt x="2430370" y="0"/>
                    <a:pt x="2434617" y="1759"/>
                    <a:pt x="2437748" y="4890"/>
                  </a:cubicBezTo>
                  <a:cubicBezTo>
                    <a:pt x="2440879" y="8021"/>
                    <a:pt x="2442638" y="12267"/>
                    <a:pt x="2442638" y="16695"/>
                  </a:cubicBezTo>
                  <a:lnTo>
                    <a:pt x="2442638" y="660882"/>
                  </a:lnTo>
                  <a:cubicBezTo>
                    <a:pt x="2442638" y="665309"/>
                    <a:pt x="2440879" y="669556"/>
                    <a:pt x="2437748" y="672687"/>
                  </a:cubicBezTo>
                  <a:cubicBezTo>
                    <a:pt x="2434617" y="675818"/>
                    <a:pt x="2430370" y="677577"/>
                    <a:pt x="2425943" y="677577"/>
                  </a:cubicBezTo>
                  <a:lnTo>
                    <a:pt x="16695" y="677577"/>
                  </a:lnTo>
                  <a:cubicBezTo>
                    <a:pt x="12267" y="677577"/>
                    <a:pt x="8021" y="675818"/>
                    <a:pt x="4890" y="672687"/>
                  </a:cubicBezTo>
                  <a:cubicBezTo>
                    <a:pt x="1759" y="669556"/>
                    <a:pt x="0" y="665309"/>
                    <a:pt x="0" y="660882"/>
                  </a:cubicBezTo>
                  <a:lnTo>
                    <a:pt x="0" y="16695"/>
                  </a:lnTo>
                  <a:cubicBezTo>
                    <a:pt x="0" y="12267"/>
                    <a:pt x="1759" y="8021"/>
                    <a:pt x="4890" y="4890"/>
                  </a:cubicBezTo>
                  <a:cubicBezTo>
                    <a:pt x="8021" y="1759"/>
                    <a:pt x="12267" y="0"/>
                    <a:pt x="16695" y="0"/>
                  </a:cubicBezTo>
                  <a:close/>
                </a:path>
              </a:pathLst>
            </a:custGeom>
            <a:solidFill>
              <a:srgbClr val="F5F5F5">
                <a:alpha val="19608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442638" cy="7156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538932" y="7293589"/>
            <a:ext cx="1142489" cy="1120382"/>
            <a:chOff x="0" y="0"/>
            <a:chExt cx="351164" cy="34436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51164" cy="344369"/>
            </a:xfrm>
            <a:custGeom>
              <a:avLst/>
              <a:gdLst/>
              <a:ahLst/>
              <a:cxnLst/>
              <a:rect l="l" t="t" r="r" b="b"/>
              <a:pathLst>
                <a:path w="351164" h="344369">
                  <a:moveTo>
                    <a:pt x="135527" y="0"/>
                  </a:moveTo>
                  <a:lnTo>
                    <a:pt x="215637" y="0"/>
                  </a:lnTo>
                  <a:cubicBezTo>
                    <a:pt x="251581" y="0"/>
                    <a:pt x="286053" y="14279"/>
                    <a:pt x="311469" y="39695"/>
                  </a:cubicBezTo>
                  <a:cubicBezTo>
                    <a:pt x="336886" y="65111"/>
                    <a:pt x="351164" y="99583"/>
                    <a:pt x="351164" y="135527"/>
                  </a:cubicBezTo>
                  <a:lnTo>
                    <a:pt x="351164" y="208842"/>
                  </a:lnTo>
                  <a:cubicBezTo>
                    <a:pt x="351164" y="244786"/>
                    <a:pt x="336886" y="279258"/>
                    <a:pt x="311469" y="304674"/>
                  </a:cubicBezTo>
                  <a:cubicBezTo>
                    <a:pt x="286053" y="330091"/>
                    <a:pt x="251581" y="344369"/>
                    <a:pt x="215637" y="344369"/>
                  </a:cubicBezTo>
                  <a:lnTo>
                    <a:pt x="135527" y="344369"/>
                  </a:lnTo>
                  <a:cubicBezTo>
                    <a:pt x="99583" y="344369"/>
                    <a:pt x="65111" y="330091"/>
                    <a:pt x="39695" y="304674"/>
                  </a:cubicBezTo>
                  <a:cubicBezTo>
                    <a:pt x="14279" y="279258"/>
                    <a:pt x="0" y="244786"/>
                    <a:pt x="0" y="208842"/>
                  </a:cubicBezTo>
                  <a:lnTo>
                    <a:pt x="0" y="135527"/>
                  </a:lnTo>
                  <a:cubicBezTo>
                    <a:pt x="0" y="99583"/>
                    <a:pt x="14279" y="65111"/>
                    <a:pt x="39695" y="39695"/>
                  </a:cubicBezTo>
                  <a:cubicBezTo>
                    <a:pt x="65111" y="14279"/>
                    <a:pt x="99583" y="0"/>
                    <a:pt x="135527" y="0"/>
                  </a:cubicBezTo>
                  <a:close/>
                </a:path>
              </a:pathLst>
            </a:custGeom>
            <a:solidFill>
              <a:srgbClr val="E1B92E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351164" cy="382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401647" y="1903486"/>
            <a:ext cx="5322211" cy="7354814"/>
          </a:xfrm>
          <a:custGeom>
            <a:avLst/>
            <a:gdLst/>
            <a:ahLst/>
            <a:cxnLst/>
            <a:rect l="l" t="t" r="r" b="b"/>
            <a:pathLst>
              <a:path w="5322211" h="7354814">
                <a:moveTo>
                  <a:pt x="0" y="0"/>
                </a:moveTo>
                <a:lnTo>
                  <a:pt x="5322211" y="0"/>
                </a:lnTo>
                <a:lnTo>
                  <a:pt x="5322211" y="7354814"/>
                </a:lnTo>
                <a:lnTo>
                  <a:pt x="0" y="7354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7992691" y="1200150"/>
            <a:ext cx="9924045" cy="796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6399" b="1">
                <a:solidFill>
                  <a:srgbClr val="FFFFFF"/>
                </a:solidFill>
                <a:latin typeface="TT Supermolot Neue Bold"/>
                <a:ea typeface="TT Supermolot Neue Bold"/>
                <a:cs typeface="TT Supermolot Neue Bold"/>
                <a:sym typeface="TT Supermolot Neue Bold"/>
              </a:rPr>
              <a:t>Isi materi dari pertemuan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125715" y="4480324"/>
            <a:ext cx="6571416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TT Supermolot Neue"/>
                <a:ea typeface="TT Supermolot Neue"/>
                <a:cs typeface="TT Supermolot Neue"/>
                <a:sym typeface="TT Supermolot Neue"/>
              </a:rPr>
              <a:t>......................................................................................................................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766853" y="4329271"/>
            <a:ext cx="686647" cy="686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35"/>
              </a:lnSpc>
            </a:pPr>
            <a:r>
              <a:rPr lang="en-US" sz="5483">
                <a:solidFill>
                  <a:srgbClr val="212123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1.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125715" y="7618830"/>
            <a:ext cx="6721945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TT Supermolot Neue"/>
                <a:ea typeface="TT Supermolot Neue"/>
                <a:cs typeface="TT Supermolot Neue"/>
                <a:sym typeface="TT Supermolot Neue"/>
              </a:rPr>
              <a:t>......................................................................................................................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766853" y="7467777"/>
            <a:ext cx="686647" cy="686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35"/>
              </a:lnSpc>
            </a:pPr>
            <a:r>
              <a:rPr lang="en-US" sz="5483">
                <a:solidFill>
                  <a:srgbClr val="212123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2.</a:t>
            </a:r>
          </a:p>
        </p:txBody>
      </p:sp>
      <p:sp>
        <p:nvSpPr>
          <p:cNvPr id="20" name="Freeform 20"/>
          <p:cNvSpPr/>
          <p:nvPr/>
        </p:nvSpPr>
        <p:spPr>
          <a:xfrm>
            <a:off x="373020" y="9520630"/>
            <a:ext cx="446739" cy="446739"/>
          </a:xfrm>
          <a:custGeom>
            <a:avLst/>
            <a:gdLst/>
            <a:ahLst/>
            <a:cxnLst/>
            <a:rect l="l" t="t" r="r" b="b"/>
            <a:pathLst>
              <a:path w="446739" h="446739">
                <a:moveTo>
                  <a:pt x="0" y="0"/>
                </a:moveTo>
                <a:lnTo>
                  <a:pt x="446738" y="0"/>
                </a:lnTo>
                <a:lnTo>
                  <a:pt x="446738" y="446739"/>
                </a:lnTo>
                <a:lnTo>
                  <a:pt x="0" y="4467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916671" y="9503747"/>
            <a:ext cx="2448371" cy="423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sz="2457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INFOTI_UNPAM</a:t>
            </a:r>
          </a:p>
        </p:txBody>
      </p:sp>
      <p:sp>
        <p:nvSpPr>
          <p:cNvPr id="22" name="Freeform 22"/>
          <p:cNvSpPr/>
          <p:nvPr/>
        </p:nvSpPr>
        <p:spPr>
          <a:xfrm>
            <a:off x="12718496" y="9546973"/>
            <a:ext cx="421901" cy="394053"/>
          </a:xfrm>
          <a:custGeom>
            <a:avLst/>
            <a:gdLst/>
            <a:ahLst/>
            <a:cxnLst/>
            <a:rect l="l" t="t" r="r" b="b"/>
            <a:pathLst>
              <a:path w="421901" h="394053">
                <a:moveTo>
                  <a:pt x="0" y="0"/>
                </a:moveTo>
                <a:lnTo>
                  <a:pt x="421900" y="0"/>
                </a:lnTo>
                <a:lnTo>
                  <a:pt x="421900" y="394053"/>
                </a:lnTo>
                <a:lnTo>
                  <a:pt x="0" y="3940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7066"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13140396" y="9503747"/>
            <a:ext cx="4772710" cy="423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sz="2457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INFORMATIKA.UNPAM.AC.ID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26995" y="2379441"/>
            <a:ext cx="9274391" cy="2572674"/>
            <a:chOff x="0" y="0"/>
            <a:chExt cx="2442638" cy="6775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42638" cy="677577"/>
            </a:xfrm>
            <a:custGeom>
              <a:avLst/>
              <a:gdLst/>
              <a:ahLst/>
              <a:cxnLst/>
              <a:rect l="l" t="t" r="r" b="b"/>
              <a:pathLst>
                <a:path w="2442638" h="677577">
                  <a:moveTo>
                    <a:pt x="16695" y="0"/>
                  </a:moveTo>
                  <a:lnTo>
                    <a:pt x="2425943" y="0"/>
                  </a:lnTo>
                  <a:cubicBezTo>
                    <a:pt x="2430370" y="0"/>
                    <a:pt x="2434617" y="1759"/>
                    <a:pt x="2437748" y="4890"/>
                  </a:cubicBezTo>
                  <a:cubicBezTo>
                    <a:pt x="2440879" y="8021"/>
                    <a:pt x="2442638" y="12267"/>
                    <a:pt x="2442638" y="16695"/>
                  </a:cubicBezTo>
                  <a:lnTo>
                    <a:pt x="2442638" y="660882"/>
                  </a:lnTo>
                  <a:cubicBezTo>
                    <a:pt x="2442638" y="665309"/>
                    <a:pt x="2440879" y="669556"/>
                    <a:pt x="2437748" y="672687"/>
                  </a:cubicBezTo>
                  <a:cubicBezTo>
                    <a:pt x="2434617" y="675818"/>
                    <a:pt x="2430370" y="677577"/>
                    <a:pt x="2425943" y="677577"/>
                  </a:cubicBezTo>
                  <a:lnTo>
                    <a:pt x="16695" y="677577"/>
                  </a:lnTo>
                  <a:cubicBezTo>
                    <a:pt x="12267" y="677577"/>
                    <a:pt x="8021" y="675818"/>
                    <a:pt x="4890" y="672687"/>
                  </a:cubicBezTo>
                  <a:cubicBezTo>
                    <a:pt x="1759" y="669556"/>
                    <a:pt x="0" y="665309"/>
                    <a:pt x="0" y="660882"/>
                  </a:cubicBezTo>
                  <a:lnTo>
                    <a:pt x="0" y="16695"/>
                  </a:lnTo>
                  <a:cubicBezTo>
                    <a:pt x="0" y="12267"/>
                    <a:pt x="1759" y="8021"/>
                    <a:pt x="4890" y="4890"/>
                  </a:cubicBezTo>
                  <a:cubicBezTo>
                    <a:pt x="8021" y="1759"/>
                    <a:pt x="12267" y="0"/>
                    <a:pt x="16695" y="0"/>
                  </a:cubicBezTo>
                  <a:close/>
                </a:path>
              </a:pathLst>
            </a:custGeom>
            <a:solidFill>
              <a:srgbClr val="F5F5F5">
                <a:alpha val="19608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42638" cy="7156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81017" y="3105587"/>
            <a:ext cx="1142489" cy="1120382"/>
            <a:chOff x="0" y="0"/>
            <a:chExt cx="351164" cy="3443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51164" cy="344369"/>
            </a:xfrm>
            <a:custGeom>
              <a:avLst/>
              <a:gdLst/>
              <a:ahLst/>
              <a:cxnLst/>
              <a:rect l="l" t="t" r="r" b="b"/>
              <a:pathLst>
                <a:path w="351164" h="344369">
                  <a:moveTo>
                    <a:pt x="135527" y="0"/>
                  </a:moveTo>
                  <a:lnTo>
                    <a:pt x="215637" y="0"/>
                  </a:lnTo>
                  <a:cubicBezTo>
                    <a:pt x="251581" y="0"/>
                    <a:pt x="286053" y="14279"/>
                    <a:pt x="311469" y="39695"/>
                  </a:cubicBezTo>
                  <a:cubicBezTo>
                    <a:pt x="336886" y="65111"/>
                    <a:pt x="351164" y="99583"/>
                    <a:pt x="351164" y="135527"/>
                  </a:cubicBezTo>
                  <a:lnTo>
                    <a:pt x="351164" y="208842"/>
                  </a:lnTo>
                  <a:cubicBezTo>
                    <a:pt x="351164" y="244786"/>
                    <a:pt x="336886" y="279258"/>
                    <a:pt x="311469" y="304674"/>
                  </a:cubicBezTo>
                  <a:cubicBezTo>
                    <a:pt x="286053" y="330091"/>
                    <a:pt x="251581" y="344369"/>
                    <a:pt x="215637" y="344369"/>
                  </a:cubicBezTo>
                  <a:lnTo>
                    <a:pt x="135527" y="344369"/>
                  </a:lnTo>
                  <a:cubicBezTo>
                    <a:pt x="99583" y="344369"/>
                    <a:pt x="65111" y="330091"/>
                    <a:pt x="39695" y="304674"/>
                  </a:cubicBezTo>
                  <a:cubicBezTo>
                    <a:pt x="14279" y="279258"/>
                    <a:pt x="0" y="244786"/>
                    <a:pt x="0" y="208842"/>
                  </a:cubicBezTo>
                  <a:lnTo>
                    <a:pt x="0" y="135527"/>
                  </a:lnTo>
                  <a:cubicBezTo>
                    <a:pt x="0" y="99583"/>
                    <a:pt x="14279" y="65111"/>
                    <a:pt x="39695" y="39695"/>
                  </a:cubicBezTo>
                  <a:cubicBezTo>
                    <a:pt x="65111" y="14279"/>
                    <a:pt x="99583" y="0"/>
                    <a:pt x="135527" y="0"/>
                  </a:cubicBezTo>
                  <a:close/>
                </a:path>
              </a:pathLst>
            </a:custGeom>
            <a:solidFill>
              <a:srgbClr val="E1B92E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51164" cy="382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06805" y="5623527"/>
            <a:ext cx="9274391" cy="2572674"/>
            <a:chOff x="0" y="0"/>
            <a:chExt cx="2442638" cy="67757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42638" cy="677577"/>
            </a:xfrm>
            <a:custGeom>
              <a:avLst/>
              <a:gdLst/>
              <a:ahLst/>
              <a:cxnLst/>
              <a:rect l="l" t="t" r="r" b="b"/>
              <a:pathLst>
                <a:path w="2442638" h="677577">
                  <a:moveTo>
                    <a:pt x="16695" y="0"/>
                  </a:moveTo>
                  <a:lnTo>
                    <a:pt x="2425943" y="0"/>
                  </a:lnTo>
                  <a:cubicBezTo>
                    <a:pt x="2430370" y="0"/>
                    <a:pt x="2434617" y="1759"/>
                    <a:pt x="2437748" y="4890"/>
                  </a:cubicBezTo>
                  <a:cubicBezTo>
                    <a:pt x="2440879" y="8021"/>
                    <a:pt x="2442638" y="12267"/>
                    <a:pt x="2442638" y="16695"/>
                  </a:cubicBezTo>
                  <a:lnTo>
                    <a:pt x="2442638" y="660882"/>
                  </a:lnTo>
                  <a:cubicBezTo>
                    <a:pt x="2442638" y="665309"/>
                    <a:pt x="2440879" y="669556"/>
                    <a:pt x="2437748" y="672687"/>
                  </a:cubicBezTo>
                  <a:cubicBezTo>
                    <a:pt x="2434617" y="675818"/>
                    <a:pt x="2430370" y="677577"/>
                    <a:pt x="2425943" y="677577"/>
                  </a:cubicBezTo>
                  <a:lnTo>
                    <a:pt x="16695" y="677577"/>
                  </a:lnTo>
                  <a:cubicBezTo>
                    <a:pt x="12267" y="677577"/>
                    <a:pt x="8021" y="675818"/>
                    <a:pt x="4890" y="672687"/>
                  </a:cubicBezTo>
                  <a:cubicBezTo>
                    <a:pt x="1759" y="669556"/>
                    <a:pt x="0" y="665309"/>
                    <a:pt x="0" y="660882"/>
                  </a:cubicBezTo>
                  <a:lnTo>
                    <a:pt x="0" y="16695"/>
                  </a:lnTo>
                  <a:cubicBezTo>
                    <a:pt x="0" y="12267"/>
                    <a:pt x="1759" y="8021"/>
                    <a:pt x="4890" y="4890"/>
                  </a:cubicBezTo>
                  <a:cubicBezTo>
                    <a:pt x="8021" y="1759"/>
                    <a:pt x="12267" y="0"/>
                    <a:pt x="16695" y="0"/>
                  </a:cubicBezTo>
                  <a:close/>
                </a:path>
              </a:pathLst>
            </a:custGeom>
            <a:solidFill>
              <a:srgbClr val="F5F5F5">
                <a:alpha val="19608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442638" cy="7156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081017" y="6406045"/>
            <a:ext cx="1142489" cy="1120382"/>
            <a:chOff x="0" y="0"/>
            <a:chExt cx="351164" cy="34436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51164" cy="344369"/>
            </a:xfrm>
            <a:custGeom>
              <a:avLst/>
              <a:gdLst/>
              <a:ahLst/>
              <a:cxnLst/>
              <a:rect l="l" t="t" r="r" b="b"/>
              <a:pathLst>
                <a:path w="351164" h="344369">
                  <a:moveTo>
                    <a:pt x="135527" y="0"/>
                  </a:moveTo>
                  <a:lnTo>
                    <a:pt x="215637" y="0"/>
                  </a:lnTo>
                  <a:cubicBezTo>
                    <a:pt x="251581" y="0"/>
                    <a:pt x="286053" y="14279"/>
                    <a:pt x="311469" y="39695"/>
                  </a:cubicBezTo>
                  <a:cubicBezTo>
                    <a:pt x="336886" y="65111"/>
                    <a:pt x="351164" y="99583"/>
                    <a:pt x="351164" y="135527"/>
                  </a:cubicBezTo>
                  <a:lnTo>
                    <a:pt x="351164" y="208842"/>
                  </a:lnTo>
                  <a:cubicBezTo>
                    <a:pt x="351164" y="244786"/>
                    <a:pt x="336886" y="279258"/>
                    <a:pt x="311469" y="304674"/>
                  </a:cubicBezTo>
                  <a:cubicBezTo>
                    <a:pt x="286053" y="330091"/>
                    <a:pt x="251581" y="344369"/>
                    <a:pt x="215637" y="344369"/>
                  </a:cubicBezTo>
                  <a:lnTo>
                    <a:pt x="135527" y="344369"/>
                  </a:lnTo>
                  <a:cubicBezTo>
                    <a:pt x="99583" y="344369"/>
                    <a:pt x="65111" y="330091"/>
                    <a:pt x="39695" y="304674"/>
                  </a:cubicBezTo>
                  <a:cubicBezTo>
                    <a:pt x="14279" y="279258"/>
                    <a:pt x="0" y="244786"/>
                    <a:pt x="0" y="208842"/>
                  </a:cubicBezTo>
                  <a:lnTo>
                    <a:pt x="0" y="135527"/>
                  </a:lnTo>
                  <a:cubicBezTo>
                    <a:pt x="0" y="99583"/>
                    <a:pt x="14279" y="65111"/>
                    <a:pt x="39695" y="39695"/>
                  </a:cubicBezTo>
                  <a:cubicBezTo>
                    <a:pt x="65111" y="14279"/>
                    <a:pt x="99583" y="0"/>
                    <a:pt x="135527" y="0"/>
                  </a:cubicBezTo>
                  <a:close/>
                </a:path>
              </a:pathLst>
            </a:custGeom>
            <a:solidFill>
              <a:srgbClr val="E1B92E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351164" cy="382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799549">
            <a:off x="929707" y="7051899"/>
            <a:ext cx="2878388" cy="2339344"/>
          </a:xfrm>
          <a:custGeom>
            <a:avLst/>
            <a:gdLst/>
            <a:ahLst/>
            <a:cxnLst/>
            <a:rect l="l" t="t" r="r" b="b"/>
            <a:pathLst>
              <a:path w="2878388" h="2339344">
                <a:moveTo>
                  <a:pt x="0" y="0"/>
                </a:moveTo>
                <a:lnTo>
                  <a:pt x="2878387" y="0"/>
                </a:lnTo>
                <a:lnTo>
                  <a:pt x="2878387" y="2339344"/>
                </a:lnTo>
                <a:lnTo>
                  <a:pt x="0" y="23393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1623735" flipH="1">
            <a:off x="14610194" y="1405267"/>
            <a:ext cx="2788370" cy="2258579"/>
          </a:xfrm>
          <a:custGeom>
            <a:avLst/>
            <a:gdLst/>
            <a:ahLst/>
            <a:cxnLst/>
            <a:rect l="l" t="t" r="r" b="b"/>
            <a:pathLst>
              <a:path w="2788370" h="2258579">
                <a:moveTo>
                  <a:pt x="2788370" y="0"/>
                </a:moveTo>
                <a:lnTo>
                  <a:pt x="0" y="0"/>
                </a:lnTo>
                <a:lnTo>
                  <a:pt x="0" y="2258579"/>
                </a:lnTo>
                <a:lnTo>
                  <a:pt x="2788370" y="2258579"/>
                </a:lnTo>
                <a:lnTo>
                  <a:pt x="278837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1833095">
            <a:off x="1556198" y="3107473"/>
            <a:ext cx="1453954" cy="2673939"/>
          </a:xfrm>
          <a:custGeom>
            <a:avLst/>
            <a:gdLst/>
            <a:ahLst/>
            <a:cxnLst/>
            <a:rect l="l" t="t" r="r" b="b"/>
            <a:pathLst>
              <a:path w="1453954" h="2673939">
                <a:moveTo>
                  <a:pt x="0" y="0"/>
                </a:moveTo>
                <a:lnTo>
                  <a:pt x="1453955" y="0"/>
                </a:lnTo>
                <a:lnTo>
                  <a:pt x="1453955" y="2673939"/>
                </a:lnTo>
                <a:lnTo>
                  <a:pt x="0" y="26739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6667800" y="3430828"/>
            <a:ext cx="6654136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TT Supermolot Neue"/>
                <a:ea typeface="TT Supermolot Neue"/>
                <a:cs typeface="TT Supermolot Neue"/>
                <a:sym typeface="TT Supermolot Neue"/>
              </a:rPr>
              <a:t>......................................................................................................................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308938" y="3279775"/>
            <a:ext cx="686647" cy="686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35"/>
              </a:lnSpc>
            </a:pPr>
            <a:r>
              <a:rPr lang="en-US" sz="5483">
                <a:solidFill>
                  <a:srgbClr val="212123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3.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667800" y="6731285"/>
            <a:ext cx="6654136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TT Supermolot Neue"/>
                <a:ea typeface="TT Supermolot Neue"/>
                <a:cs typeface="TT Supermolot Neue"/>
                <a:sym typeface="TT Supermolot Neue"/>
              </a:rPr>
              <a:t>......................................................................................................................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223552" y="6580233"/>
            <a:ext cx="914568" cy="686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35"/>
              </a:lnSpc>
            </a:pPr>
            <a:r>
              <a:rPr lang="en-US" sz="5483">
                <a:solidFill>
                  <a:srgbClr val="212123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4.</a:t>
            </a:r>
          </a:p>
        </p:txBody>
      </p:sp>
      <p:sp>
        <p:nvSpPr>
          <p:cNvPr id="21" name="Freeform 21"/>
          <p:cNvSpPr/>
          <p:nvPr/>
        </p:nvSpPr>
        <p:spPr>
          <a:xfrm rot="-1569762">
            <a:off x="15211752" y="5460646"/>
            <a:ext cx="1453954" cy="2673939"/>
          </a:xfrm>
          <a:custGeom>
            <a:avLst/>
            <a:gdLst/>
            <a:ahLst/>
            <a:cxnLst/>
            <a:rect l="l" t="t" r="r" b="b"/>
            <a:pathLst>
              <a:path w="1453954" h="2673939">
                <a:moveTo>
                  <a:pt x="0" y="0"/>
                </a:moveTo>
                <a:lnTo>
                  <a:pt x="1453954" y="0"/>
                </a:lnTo>
                <a:lnTo>
                  <a:pt x="1453954" y="2673939"/>
                </a:lnTo>
                <a:lnTo>
                  <a:pt x="0" y="26739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373020" y="9520630"/>
            <a:ext cx="446739" cy="446739"/>
          </a:xfrm>
          <a:custGeom>
            <a:avLst/>
            <a:gdLst/>
            <a:ahLst/>
            <a:cxnLst/>
            <a:rect l="l" t="t" r="r" b="b"/>
            <a:pathLst>
              <a:path w="446739" h="446739">
                <a:moveTo>
                  <a:pt x="0" y="0"/>
                </a:moveTo>
                <a:lnTo>
                  <a:pt x="446738" y="0"/>
                </a:lnTo>
                <a:lnTo>
                  <a:pt x="446738" y="446739"/>
                </a:lnTo>
                <a:lnTo>
                  <a:pt x="0" y="44673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916671" y="9503747"/>
            <a:ext cx="2448371" cy="423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sz="2457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INFOTI_UNPAM</a:t>
            </a:r>
          </a:p>
        </p:txBody>
      </p:sp>
      <p:sp>
        <p:nvSpPr>
          <p:cNvPr id="24" name="Freeform 24"/>
          <p:cNvSpPr/>
          <p:nvPr/>
        </p:nvSpPr>
        <p:spPr>
          <a:xfrm>
            <a:off x="12718496" y="9546973"/>
            <a:ext cx="421901" cy="394053"/>
          </a:xfrm>
          <a:custGeom>
            <a:avLst/>
            <a:gdLst/>
            <a:ahLst/>
            <a:cxnLst/>
            <a:rect l="l" t="t" r="r" b="b"/>
            <a:pathLst>
              <a:path w="421901" h="394053">
                <a:moveTo>
                  <a:pt x="0" y="0"/>
                </a:moveTo>
                <a:lnTo>
                  <a:pt x="421900" y="0"/>
                </a:lnTo>
                <a:lnTo>
                  <a:pt x="421900" y="394053"/>
                </a:lnTo>
                <a:lnTo>
                  <a:pt x="0" y="39405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7066"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13140396" y="9503747"/>
            <a:ext cx="4772710" cy="423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sz="2457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INFORMATIKA.UNPAM.AC.ID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19549" y="9157956"/>
            <a:ext cx="20327099" cy="5657850"/>
            <a:chOff x="0" y="0"/>
            <a:chExt cx="2920167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20167" cy="812800"/>
            </a:xfrm>
            <a:custGeom>
              <a:avLst/>
              <a:gdLst/>
              <a:ahLst/>
              <a:cxnLst/>
              <a:rect l="l" t="t" r="r" b="b"/>
              <a:pathLst>
                <a:path w="2920167" h="812800">
                  <a:moveTo>
                    <a:pt x="1460083" y="0"/>
                  </a:moveTo>
                  <a:cubicBezTo>
                    <a:pt x="653702" y="0"/>
                    <a:pt x="0" y="181951"/>
                    <a:pt x="0" y="406400"/>
                  </a:cubicBezTo>
                  <a:cubicBezTo>
                    <a:pt x="0" y="630849"/>
                    <a:pt x="653702" y="812800"/>
                    <a:pt x="1460083" y="812800"/>
                  </a:cubicBezTo>
                  <a:cubicBezTo>
                    <a:pt x="2266465" y="812800"/>
                    <a:pt x="2920167" y="630849"/>
                    <a:pt x="2920167" y="406400"/>
                  </a:cubicBezTo>
                  <a:cubicBezTo>
                    <a:pt x="2920167" y="181951"/>
                    <a:pt x="2266465" y="0"/>
                    <a:pt x="1460083" y="0"/>
                  </a:cubicBezTo>
                  <a:close/>
                </a:path>
              </a:pathLst>
            </a:custGeom>
            <a:solidFill>
              <a:srgbClr val="E1B92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273766" y="38100"/>
              <a:ext cx="2372636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1028700"/>
            <a:ext cx="2383155" cy="1412019"/>
          </a:xfrm>
          <a:custGeom>
            <a:avLst/>
            <a:gdLst/>
            <a:ahLst/>
            <a:cxnLst/>
            <a:rect l="l" t="t" r="r" b="b"/>
            <a:pathLst>
              <a:path w="2383155" h="1412019">
                <a:moveTo>
                  <a:pt x="0" y="0"/>
                </a:moveTo>
                <a:lnTo>
                  <a:pt x="2383155" y="0"/>
                </a:lnTo>
                <a:lnTo>
                  <a:pt x="2383155" y="1412019"/>
                </a:lnTo>
                <a:lnTo>
                  <a:pt x="0" y="1412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5660815" y="2456018"/>
            <a:ext cx="2060641" cy="1220930"/>
          </a:xfrm>
          <a:custGeom>
            <a:avLst/>
            <a:gdLst/>
            <a:ahLst/>
            <a:cxnLst/>
            <a:rect l="l" t="t" r="r" b="b"/>
            <a:pathLst>
              <a:path w="2060641" h="1220930">
                <a:moveTo>
                  <a:pt x="2060641" y="0"/>
                </a:moveTo>
                <a:lnTo>
                  <a:pt x="0" y="0"/>
                </a:lnTo>
                <a:lnTo>
                  <a:pt x="0" y="1220930"/>
                </a:lnTo>
                <a:lnTo>
                  <a:pt x="2060641" y="1220930"/>
                </a:lnTo>
                <a:lnTo>
                  <a:pt x="206064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162425" y="3735084"/>
            <a:ext cx="4851373" cy="4851373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19608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991084" y="1200150"/>
            <a:ext cx="10305832" cy="796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6399" b="1">
                <a:solidFill>
                  <a:srgbClr val="FFFFFF"/>
                </a:solidFill>
                <a:latin typeface="TT Supermolot Neue Bold"/>
                <a:ea typeface="TT Supermolot Neue Bold"/>
                <a:cs typeface="TT Supermolot Neue Bold"/>
                <a:sym typeface="TT Supermolot Neue Bold"/>
              </a:rPr>
              <a:t>Isi materi dari pertemuan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82631" y="6217920"/>
            <a:ext cx="3816482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>
                <a:solidFill>
                  <a:srgbClr val="FFFFFF"/>
                </a:solidFill>
                <a:latin typeface="TT Supermolot Neue"/>
                <a:ea typeface="TT Supermolot Neue"/>
                <a:cs typeface="TT Supermolot Neue"/>
                <a:sym typeface="TT Supermolot Neue"/>
              </a:rPr>
              <a:t>....................................................................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6718314" y="3735084"/>
            <a:ext cx="4851373" cy="4851373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19608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274203" y="3735084"/>
            <a:ext cx="4851373" cy="4851373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19608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7235759" y="6032182"/>
            <a:ext cx="3816482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>
                <a:solidFill>
                  <a:srgbClr val="FFFFFF"/>
                </a:solidFill>
                <a:latin typeface="TT Supermolot Neue"/>
                <a:ea typeface="TT Supermolot Neue"/>
                <a:cs typeface="TT Supermolot Neue"/>
                <a:sym typeface="TT Supermolot Neue"/>
              </a:rPr>
              <a:t>....................................................................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869268" y="6365297"/>
            <a:ext cx="3718392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TT Supermolot Neue"/>
                <a:ea typeface="TT Supermolot Neue"/>
                <a:cs typeface="TT Supermolot Neue"/>
                <a:sym typeface="TT Supermolot Neue"/>
              </a:rPr>
              <a:t>....................................................................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027235" y="4454013"/>
            <a:ext cx="1121752" cy="686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35"/>
              </a:lnSpc>
            </a:pPr>
            <a:r>
              <a:rPr lang="en-US" sz="5483">
                <a:solidFill>
                  <a:srgbClr val="FFD645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1.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583124" y="4454013"/>
            <a:ext cx="1121752" cy="686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35"/>
              </a:lnSpc>
            </a:pPr>
            <a:r>
              <a:rPr lang="en-US" sz="5483">
                <a:solidFill>
                  <a:srgbClr val="FFC600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2.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4177113" y="4454013"/>
            <a:ext cx="1121752" cy="686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35"/>
              </a:lnSpc>
            </a:pPr>
            <a:r>
              <a:rPr lang="en-US" sz="5483">
                <a:solidFill>
                  <a:srgbClr val="FFD33A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3.</a:t>
            </a:r>
          </a:p>
        </p:txBody>
      </p:sp>
      <p:sp>
        <p:nvSpPr>
          <p:cNvPr id="23" name="Freeform 23"/>
          <p:cNvSpPr/>
          <p:nvPr/>
        </p:nvSpPr>
        <p:spPr>
          <a:xfrm>
            <a:off x="373020" y="9520630"/>
            <a:ext cx="446739" cy="446739"/>
          </a:xfrm>
          <a:custGeom>
            <a:avLst/>
            <a:gdLst/>
            <a:ahLst/>
            <a:cxnLst/>
            <a:rect l="l" t="t" r="r" b="b"/>
            <a:pathLst>
              <a:path w="446739" h="446739">
                <a:moveTo>
                  <a:pt x="0" y="0"/>
                </a:moveTo>
                <a:lnTo>
                  <a:pt x="446738" y="0"/>
                </a:lnTo>
                <a:lnTo>
                  <a:pt x="446738" y="446739"/>
                </a:lnTo>
                <a:lnTo>
                  <a:pt x="0" y="4467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916671" y="9503747"/>
            <a:ext cx="2448371" cy="423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sz="2457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INFOTI_UNPAM</a:t>
            </a:r>
          </a:p>
        </p:txBody>
      </p:sp>
      <p:sp>
        <p:nvSpPr>
          <p:cNvPr id="25" name="Freeform 25"/>
          <p:cNvSpPr/>
          <p:nvPr/>
        </p:nvSpPr>
        <p:spPr>
          <a:xfrm>
            <a:off x="12718496" y="9546973"/>
            <a:ext cx="421901" cy="394053"/>
          </a:xfrm>
          <a:custGeom>
            <a:avLst/>
            <a:gdLst/>
            <a:ahLst/>
            <a:cxnLst/>
            <a:rect l="l" t="t" r="r" b="b"/>
            <a:pathLst>
              <a:path w="421901" h="394053">
                <a:moveTo>
                  <a:pt x="0" y="0"/>
                </a:moveTo>
                <a:lnTo>
                  <a:pt x="421900" y="0"/>
                </a:lnTo>
                <a:lnTo>
                  <a:pt x="421900" y="394053"/>
                </a:lnTo>
                <a:lnTo>
                  <a:pt x="0" y="3940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7066"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13140396" y="9503747"/>
            <a:ext cx="4772710" cy="423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sz="2457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INFORMATIKA.UNPAM.AC.ID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978358" y="5522825"/>
            <a:ext cx="5090578" cy="2572674"/>
            <a:chOff x="0" y="0"/>
            <a:chExt cx="1340728" cy="6775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40729" cy="677577"/>
            </a:xfrm>
            <a:custGeom>
              <a:avLst/>
              <a:gdLst/>
              <a:ahLst/>
              <a:cxnLst/>
              <a:rect l="l" t="t" r="r" b="b"/>
              <a:pathLst>
                <a:path w="1340729" h="677577">
                  <a:moveTo>
                    <a:pt x="30417" y="0"/>
                  </a:moveTo>
                  <a:lnTo>
                    <a:pt x="1310312" y="0"/>
                  </a:lnTo>
                  <a:cubicBezTo>
                    <a:pt x="1318379" y="0"/>
                    <a:pt x="1326115" y="3205"/>
                    <a:pt x="1331820" y="8909"/>
                  </a:cubicBezTo>
                  <a:cubicBezTo>
                    <a:pt x="1337524" y="14613"/>
                    <a:pt x="1340729" y="22350"/>
                    <a:pt x="1340729" y="30417"/>
                  </a:cubicBezTo>
                  <a:lnTo>
                    <a:pt x="1340729" y="647160"/>
                  </a:lnTo>
                  <a:cubicBezTo>
                    <a:pt x="1340729" y="655227"/>
                    <a:pt x="1337524" y="662964"/>
                    <a:pt x="1331820" y="668668"/>
                  </a:cubicBezTo>
                  <a:cubicBezTo>
                    <a:pt x="1326115" y="674372"/>
                    <a:pt x="1318379" y="677577"/>
                    <a:pt x="1310312" y="677577"/>
                  </a:cubicBezTo>
                  <a:lnTo>
                    <a:pt x="30417" y="677577"/>
                  </a:lnTo>
                  <a:cubicBezTo>
                    <a:pt x="22350" y="677577"/>
                    <a:pt x="14613" y="674372"/>
                    <a:pt x="8909" y="668668"/>
                  </a:cubicBezTo>
                  <a:cubicBezTo>
                    <a:pt x="3205" y="662964"/>
                    <a:pt x="0" y="655227"/>
                    <a:pt x="0" y="647160"/>
                  </a:cubicBezTo>
                  <a:lnTo>
                    <a:pt x="0" y="30417"/>
                  </a:lnTo>
                  <a:cubicBezTo>
                    <a:pt x="0" y="22350"/>
                    <a:pt x="3205" y="14613"/>
                    <a:pt x="8909" y="8909"/>
                  </a:cubicBezTo>
                  <a:cubicBezTo>
                    <a:pt x="14613" y="3205"/>
                    <a:pt x="22350" y="0"/>
                    <a:pt x="30417" y="0"/>
                  </a:cubicBezTo>
                  <a:close/>
                </a:path>
              </a:pathLst>
            </a:custGeom>
            <a:solidFill>
              <a:srgbClr val="F5F5F5">
                <a:alpha val="19608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40728" cy="7156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598711" y="5522825"/>
            <a:ext cx="5090578" cy="2572674"/>
            <a:chOff x="0" y="0"/>
            <a:chExt cx="1340728" cy="67757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40729" cy="677577"/>
            </a:xfrm>
            <a:custGeom>
              <a:avLst/>
              <a:gdLst/>
              <a:ahLst/>
              <a:cxnLst/>
              <a:rect l="l" t="t" r="r" b="b"/>
              <a:pathLst>
                <a:path w="1340729" h="677577">
                  <a:moveTo>
                    <a:pt x="30417" y="0"/>
                  </a:moveTo>
                  <a:lnTo>
                    <a:pt x="1310312" y="0"/>
                  </a:lnTo>
                  <a:cubicBezTo>
                    <a:pt x="1318379" y="0"/>
                    <a:pt x="1326115" y="3205"/>
                    <a:pt x="1331820" y="8909"/>
                  </a:cubicBezTo>
                  <a:cubicBezTo>
                    <a:pt x="1337524" y="14613"/>
                    <a:pt x="1340729" y="22350"/>
                    <a:pt x="1340729" y="30417"/>
                  </a:cubicBezTo>
                  <a:lnTo>
                    <a:pt x="1340729" y="647160"/>
                  </a:lnTo>
                  <a:cubicBezTo>
                    <a:pt x="1340729" y="655227"/>
                    <a:pt x="1337524" y="662964"/>
                    <a:pt x="1331820" y="668668"/>
                  </a:cubicBezTo>
                  <a:cubicBezTo>
                    <a:pt x="1326115" y="674372"/>
                    <a:pt x="1318379" y="677577"/>
                    <a:pt x="1310312" y="677577"/>
                  </a:cubicBezTo>
                  <a:lnTo>
                    <a:pt x="30417" y="677577"/>
                  </a:lnTo>
                  <a:cubicBezTo>
                    <a:pt x="22350" y="677577"/>
                    <a:pt x="14613" y="674372"/>
                    <a:pt x="8909" y="668668"/>
                  </a:cubicBezTo>
                  <a:cubicBezTo>
                    <a:pt x="3205" y="662964"/>
                    <a:pt x="0" y="655227"/>
                    <a:pt x="0" y="647160"/>
                  </a:cubicBezTo>
                  <a:lnTo>
                    <a:pt x="0" y="30417"/>
                  </a:lnTo>
                  <a:cubicBezTo>
                    <a:pt x="0" y="22350"/>
                    <a:pt x="3205" y="14613"/>
                    <a:pt x="8909" y="8909"/>
                  </a:cubicBezTo>
                  <a:cubicBezTo>
                    <a:pt x="14613" y="3205"/>
                    <a:pt x="22350" y="0"/>
                    <a:pt x="30417" y="0"/>
                  </a:cubicBezTo>
                  <a:close/>
                </a:path>
              </a:pathLst>
            </a:custGeom>
            <a:solidFill>
              <a:srgbClr val="F5F5F5">
                <a:alpha val="19608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340728" cy="7156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19064" y="5522825"/>
            <a:ext cx="5090578" cy="2572674"/>
            <a:chOff x="0" y="0"/>
            <a:chExt cx="1340728" cy="67757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40729" cy="677577"/>
            </a:xfrm>
            <a:custGeom>
              <a:avLst/>
              <a:gdLst/>
              <a:ahLst/>
              <a:cxnLst/>
              <a:rect l="l" t="t" r="r" b="b"/>
              <a:pathLst>
                <a:path w="1340729" h="677577">
                  <a:moveTo>
                    <a:pt x="30417" y="0"/>
                  </a:moveTo>
                  <a:lnTo>
                    <a:pt x="1310312" y="0"/>
                  </a:lnTo>
                  <a:cubicBezTo>
                    <a:pt x="1318379" y="0"/>
                    <a:pt x="1326115" y="3205"/>
                    <a:pt x="1331820" y="8909"/>
                  </a:cubicBezTo>
                  <a:cubicBezTo>
                    <a:pt x="1337524" y="14613"/>
                    <a:pt x="1340729" y="22350"/>
                    <a:pt x="1340729" y="30417"/>
                  </a:cubicBezTo>
                  <a:lnTo>
                    <a:pt x="1340729" y="647160"/>
                  </a:lnTo>
                  <a:cubicBezTo>
                    <a:pt x="1340729" y="655227"/>
                    <a:pt x="1337524" y="662964"/>
                    <a:pt x="1331820" y="668668"/>
                  </a:cubicBezTo>
                  <a:cubicBezTo>
                    <a:pt x="1326115" y="674372"/>
                    <a:pt x="1318379" y="677577"/>
                    <a:pt x="1310312" y="677577"/>
                  </a:cubicBezTo>
                  <a:lnTo>
                    <a:pt x="30417" y="677577"/>
                  </a:lnTo>
                  <a:cubicBezTo>
                    <a:pt x="22350" y="677577"/>
                    <a:pt x="14613" y="674372"/>
                    <a:pt x="8909" y="668668"/>
                  </a:cubicBezTo>
                  <a:cubicBezTo>
                    <a:pt x="3205" y="662964"/>
                    <a:pt x="0" y="655227"/>
                    <a:pt x="0" y="647160"/>
                  </a:cubicBezTo>
                  <a:lnTo>
                    <a:pt x="0" y="30417"/>
                  </a:lnTo>
                  <a:cubicBezTo>
                    <a:pt x="0" y="22350"/>
                    <a:pt x="3205" y="14613"/>
                    <a:pt x="8909" y="8909"/>
                  </a:cubicBezTo>
                  <a:cubicBezTo>
                    <a:pt x="14613" y="3205"/>
                    <a:pt x="22350" y="0"/>
                    <a:pt x="30417" y="0"/>
                  </a:cubicBezTo>
                  <a:close/>
                </a:path>
              </a:pathLst>
            </a:custGeom>
            <a:solidFill>
              <a:srgbClr val="F5F5F5">
                <a:alpha val="19608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340728" cy="7156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300866" y="1372590"/>
            <a:ext cx="13686269" cy="1520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6399" b="1">
                <a:solidFill>
                  <a:srgbClr val="FFFFFF"/>
                </a:solidFill>
                <a:latin typeface="TT Supermolot Neue Bold"/>
                <a:ea typeface="TT Supermolot Neue Bold"/>
                <a:cs typeface="TT Supermolot Neue Bold"/>
                <a:sym typeface="TT Supermolot Neue Bold"/>
              </a:rPr>
              <a:t>Isi materi jika dalam bentuk sub materi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87917" y="6556750"/>
            <a:ext cx="4471460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>
                <a:solidFill>
                  <a:srgbClr val="FFFFFF"/>
                </a:solidFill>
                <a:latin typeface="TT Supermolot Neue"/>
                <a:ea typeface="TT Supermolot Neue"/>
                <a:cs typeface="TT Supermolot Neue"/>
                <a:sym typeface="TT Supermolot Neue"/>
              </a:rPr>
              <a:t>Detail sub materi 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287917" y="4404287"/>
            <a:ext cx="4471460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>
                <a:solidFill>
                  <a:srgbClr val="E1B92E"/>
                </a:solidFill>
                <a:latin typeface="TT Supermolot Neue Bold"/>
                <a:ea typeface="TT Supermolot Neue Bold"/>
                <a:cs typeface="TT Supermolot Neue Bold"/>
                <a:sym typeface="TT Supermolot Neue Bold"/>
              </a:rPr>
              <a:t>Sub materi 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096590" y="6556750"/>
            <a:ext cx="4094820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>
                <a:solidFill>
                  <a:srgbClr val="FFFFFF"/>
                </a:solidFill>
                <a:latin typeface="TT Supermolot Neue"/>
                <a:ea typeface="TT Supermolot Neue"/>
                <a:cs typeface="TT Supermolot Neue"/>
                <a:sym typeface="TT Supermolot Neue"/>
              </a:rPr>
              <a:t>Detail sub materi 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908270" y="4404287"/>
            <a:ext cx="4471460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>
                <a:solidFill>
                  <a:srgbClr val="E1B92E"/>
                </a:solidFill>
                <a:latin typeface="TT Supermolot Neue Bold"/>
                <a:ea typeface="TT Supermolot Neue Bold"/>
                <a:cs typeface="TT Supermolot Neue Bold"/>
                <a:sym typeface="TT Supermolot Neue Bold"/>
              </a:rPr>
              <a:t>Sub materi 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28623" y="6556750"/>
            <a:ext cx="4471460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499">
                <a:solidFill>
                  <a:srgbClr val="FFFFFF"/>
                </a:solidFill>
                <a:latin typeface="TT Supermolot Neue"/>
                <a:ea typeface="TT Supermolot Neue"/>
                <a:cs typeface="TT Supermolot Neue"/>
                <a:sym typeface="TT Supermolot Neue"/>
              </a:rPr>
              <a:t>Detail sub materi 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28623" y="4404324"/>
            <a:ext cx="4471460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>
                <a:solidFill>
                  <a:srgbClr val="E1B92E"/>
                </a:solidFill>
                <a:latin typeface="TT Supermolot Neue Bold"/>
                <a:ea typeface="TT Supermolot Neue Bold"/>
                <a:cs typeface="TT Supermolot Neue Bold"/>
                <a:sym typeface="TT Supermolot Neue Bold"/>
              </a:rPr>
              <a:t>Sub materi 1</a:t>
            </a:r>
          </a:p>
        </p:txBody>
      </p:sp>
      <p:sp>
        <p:nvSpPr>
          <p:cNvPr id="18" name="Freeform 18"/>
          <p:cNvSpPr/>
          <p:nvPr/>
        </p:nvSpPr>
        <p:spPr>
          <a:xfrm>
            <a:off x="4996543" y="8886219"/>
            <a:ext cx="8294914" cy="8294914"/>
          </a:xfrm>
          <a:custGeom>
            <a:avLst/>
            <a:gdLst/>
            <a:ahLst/>
            <a:cxnLst/>
            <a:rect l="l" t="t" r="r" b="b"/>
            <a:pathLst>
              <a:path w="8294914" h="8294914">
                <a:moveTo>
                  <a:pt x="0" y="0"/>
                </a:moveTo>
                <a:lnTo>
                  <a:pt x="8294914" y="0"/>
                </a:lnTo>
                <a:lnTo>
                  <a:pt x="8294914" y="8294914"/>
                </a:lnTo>
                <a:lnTo>
                  <a:pt x="0" y="82949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flipH="1">
            <a:off x="13492404" y="8662180"/>
            <a:ext cx="2060641" cy="1220930"/>
          </a:xfrm>
          <a:custGeom>
            <a:avLst/>
            <a:gdLst/>
            <a:ahLst/>
            <a:cxnLst/>
            <a:rect l="l" t="t" r="r" b="b"/>
            <a:pathLst>
              <a:path w="2060641" h="1220930">
                <a:moveTo>
                  <a:pt x="2060642" y="0"/>
                </a:moveTo>
                <a:lnTo>
                  <a:pt x="0" y="0"/>
                </a:lnTo>
                <a:lnTo>
                  <a:pt x="0" y="1220930"/>
                </a:lnTo>
                <a:lnTo>
                  <a:pt x="2060642" y="1220930"/>
                </a:lnTo>
                <a:lnTo>
                  <a:pt x="206064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2734954" y="8633490"/>
            <a:ext cx="2060641" cy="1220930"/>
          </a:xfrm>
          <a:custGeom>
            <a:avLst/>
            <a:gdLst/>
            <a:ahLst/>
            <a:cxnLst/>
            <a:rect l="l" t="t" r="r" b="b"/>
            <a:pathLst>
              <a:path w="2060641" h="1220930">
                <a:moveTo>
                  <a:pt x="0" y="0"/>
                </a:moveTo>
                <a:lnTo>
                  <a:pt x="2060642" y="0"/>
                </a:lnTo>
                <a:lnTo>
                  <a:pt x="2060642" y="1220930"/>
                </a:lnTo>
                <a:lnTo>
                  <a:pt x="0" y="1220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373020" y="9520630"/>
            <a:ext cx="446739" cy="446739"/>
          </a:xfrm>
          <a:custGeom>
            <a:avLst/>
            <a:gdLst/>
            <a:ahLst/>
            <a:cxnLst/>
            <a:rect l="l" t="t" r="r" b="b"/>
            <a:pathLst>
              <a:path w="446739" h="446739">
                <a:moveTo>
                  <a:pt x="0" y="0"/>
                </a:moveTo>
                <a:lnTo>
                  <a:pt x="446738" y="0"/>
                </a:lnTo>
                <a:lnTo>
                  <a:pt x="446738" y="446739"/>
                </a:lnTo>
                <a:lnTo>
                  <a:pt x="0" y="4467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916671" y="9503747"/>
            <a:ext cx="2448371" cy="423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sz="2457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INFOTI_UNPAM</a:t>
            </a:r>
          </a:p>
        </p:txBody>
      </p:sp>
      <p:sp>
        <p:nvSpPr>
          <p:cNvPr id="23" name="Freeform 23"/>
          <p:cNvSpPr/>
          <p:nvPr/>
        </p:nvSpPr>
        <p:spPr>
          <a:xfrm>
            <a:off x="12718496" y="9546973"/>
            <a:ext cx="421901" cy="394053"/>
          </a:xfrm>
          <a:custGeom>
            <a:avLst/>
            <a:gdLst/>
            <a:ahLst/>
            <a:cxnLst/>
            <a:rect l="l" t="t" r="r" b="b"/>
            <a:pathLst>
              <a:path w="421901" h="394053">
                <a:moveTo>
                  <a:pt x="0" y="0"/>
                </a:moveTo>
                <a:lnTo>
                  <a:pt x="421900" y="0"/>
                </a:lnTo>
                <a:lnTo>
                  <a:pt x="421900" y="394053"/>
                </a:lnTo>
                <a:lnTo>
                  <a:pt x="0" y="39405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7066"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3140396" y="9503747"/>
            <a:ext cx="4772710" cy="423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sz="2457">
                <a:solidFill>
                  <a:srgbClr val="FFFFFF"/>
                </a:solidFill>
                <a:latin typeface="More Sugar"/>
                <a:ea typeface="More Sugar"/>
                <a:cs typeface="More Sugar"/>
                <a:sym typeface="More Sugar"/>
              </a:rPr>
              <a:t>INFORMATIKA.UNPAM.AC.ID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277</Words>
  <Application>Microsoft Office PowerPoint</Application>
  <PresentationFormat>Custom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TT Supermolot Neue Bold</vt:lpstr>
      <vt:lpstr>Antonio Bold</vt:lpstr>
      <vt:lpstr>Arial</vt:lpstr>
      <vt:lpstr>TT Supermolot Neue</vt:lpstr>
      <vt:lpstr>More Sugar</vt:lpstr>
      <vt:lpstr>Calibri</vt:lpstr>
      <vt:lpstr>RQND Pro UltraWide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Teknik Informatika</dc:title>
  <dc:subject>Template Power Point Teknik Informatika</dc:subject>
  <dc:creator>Octaviana Anugrah Ade Purnama</dc:creator>
  <cp:lastModifiedBy>Octaviana Anugrah Ade Purnama</cp:lastModifiedBy>
  <cp:revision>4</cp:revision>
  <dcterms:created xsi:type="dcterms:W3CDTF">2006-08-16T00:00:00Z</dcterms:created>
  <dcterms:modified xsi:type="dcterms:W3CDTF">2025-02-03T08:14:50Z</dcterms:modified>
  <cp:category>Power Point Teknik Informatika</cp:category>
  <dc:identifier>DAGeBnYZX9c</dc:identifier>
</cp:coreProperties>
</file>