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1" r:id="rId2"/>
    <p:sldMasterId id="2147483692" r:id="rId3"/>
    <p:sldMasterId id="2147483691" r:id="rId4"/>
    <p:sldMasterId id="2147483690" r:id="rId5"/>
    <p:sldMasterId id="2147483693" r:id="rId6"/>
    <p:sldMasterId id="2147483689" r:id="rId7"/>
  </p:sldMasterIdLst>
  <p:sldIdLst>
    <p:sldId id="258" r:id="rId8"/>
    <p:sldId id="273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A360-16FD-48D7-AA37-D016653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204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A360-16FD-48D7-AA37-D016653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88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A74D-1C8D-4400-A44B-18C614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3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14F5-9B88-4A10-889F-F5ED6798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661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2F78-41F6-4DBD-A49B-20619A86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358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B74E-CCD6-46A2-96AD-02888878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396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F78D-0AC0-4E71-8350-3BC2A8E4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578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1"/>
            <a:ext cx="12192000" cy="12044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38924"/>
            <a:ext cx="1119282" cy="1086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56D31B-DA89-4FCC-A0CF-973CBA8BD493}"/>
              </a:ext>
            </a:extLst>
          </p:cNvPr>
          <p:cNvSpPr txBox="1"/>
          <p:nvPr userDrawn="1"/>
        </p:nvSpPr>
        <p:spPr>
          <a:xfrm>
            <a:off x="1218924" y="166670"/>
            <a:ext cx="588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PROGRAM STUDI S1 TEKNIK INFORMATIKA</a:t>
            </a:r>
            <a:br>
              <a:rPr lang="en-US" sz="2400" dirty="0"/>
            </a:br>
            <a:r>
              <a:rPr lang="en-US" sz="2400" dirty="0"/>
              <a:t>UNIVERSITAS PAMULANG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0A43D-3921-41B8-B4DC-C239EAEA84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352" y="0"/>
            <a:ext cx="2143648" cy="1205802"/>
          </a:xfrm>
          <a:prstGeom prst="rect">
            <a:avLst/>
          </a:prstGeom>
        </p:spPr>
      </p:pic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36AE1D4B-E2EF-47C4-A1A7-5689711E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59788E57-52DB-4E2B-A81F-D18E71DA02CB}"/>
              </a:ext>
            </a:extLst>
          </p:cNvPr>
          <p:cNvSpPr/>
          <p:nvPr userDrawn="1"/>
        </p:nvSpPr>
        <p:spPr>
          <a:xfrm>
            <a:off x="0" y="6360607"/>
            <a:ext cx="12192000" cy="49739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8BF5A5-79AC-4428-A4CF-F44278AA4D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55" y="6422940"/>
            <a:ext cx="453018" cy="439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13C787-49DC-45B2-99DA-FD9DF4541EF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6419057"/>
            <a:ext cx="380491" cy="3804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0EC3BD-0F33-4AAF-A3A2-953764A0D99A}"/>
              </a:ext>
            </a:extLst>
          </p:cNvPr>
          <p:cNvSpPr txBox="1"/>
          <p:nvPr userDrawn="1"/>
        </p:nvSpPr>
        <p:spPr>
          <a:xfrm>
            <a:off x="480133" y="6412026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InfoTI_unpam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FA357-EB7B-4C90-B08D-FF68109B966A}"/>
              </a:ext>
            </a:extLst>
          </p:cNvPr>
          <p:cNvSpPr txBox="1"/>
          <p:nvPr userDrawn="1"/>
        </p:nvSpPr>
        <p:spPr>
          <a:xfrm>
            <a:off x="2527388" y="6412026"/>
            <a:ext cx="2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informatika.unpam.ac.id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0FF8DC-21DB-400A-A27F-9751868D2AF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96" y="6412026"/>
            <a:ext cx="648362" cy="4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36AE1D4B-E2EF-47C4-A1A7-5689711E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59788E57-52DB-4E2B-A81F-D18E71DA02CB}"/>
              </a:ext>
            </a:extLst>
          </p:cNvPr>
          <p:cNvSpPr/>
          <p:nvPr userDrawn="1"/>
        </p:nvSpPr>
        <p:spPr>
          <a:xfrm>
            <a:off x="0" y="6360607"/>
            <a:ext cx="12192000" cy="49739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8BF5A5-79AC-4428-A4CF-F44278AA4D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55" y="6422940"/>
            <a:ext cx="453018" cy="439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13C787-49DC-45B2-99DA-FD9DF4541E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6419057"/>
            <a:ext cx="380491" cy="3804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0EC3BD-0F33-4AAF-A3A2-953764A0D99A}"/>
              </a:ext>
            </a:extLst>
          </p:cNvPr>
          <p:cNvSpPr txBox="1"/>
          <p:nvPr userDrawn="1"/>
        </p:nvSpPr>
        <p:spPr>
          <a:xfrm>
            <a:off x="480133" y="6412026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InfoTI_unpam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FA357-EB7B-4C90-B08D-FF68109B966A}"/>
              </a:ext>
            </a:extLst>
          </p:cNvPr>
          <p:cNvSpPr txBox="1"/>
          <p:nvPr userDrawn="1"/>
        </p:nvSpPr>
        <p:spPr>
          <a:xfrm>
            <a:off x="2527388" y="6412026"/>
            <a:ext cx="2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informatika.unpam.ac.id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0FF8DC-21DB-400A-A27F-9751868D2A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96" y="6412026"/>
            <a:ext cx="648362" cy="458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E9772E-AF4F-4C17-B477-D78352308CB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90" y="6366986"/>
            <a:ext cx="512406" cy="4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6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710A05-4BC0-4640-9166-A8A038BAD88C}"/>
              </a:ext>
            </a:extLst>
          </p:cNvPr>
          <p:cNvSpPr txBox="1"/>
          <p:nvPr userDrawn="1"/>
        </p:nvSpPr>
        <p:spPr>
          <a:xfrm>
            <a:off x="3898760" y="2622619"/>
            <a:ext cx="519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TERIMA KASIH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3211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8F377F8-55ED-4437-98B9-2D2AA5DD3B4A}"/>
              </a:ext>
            </a:extLst>
          </p:cNvPr>
          <p:cNvSpPr/>
          <p:nvPr userDrawn="1"/>
        </p:nvSpPr>
        <p:spPr>
          <a:xfrm>
            <a:off x="0" y="2582426"/>
            <a:ext cx="12192000" cy="64638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TERIMA KASIH, MAHASISWA TEKNIK INFORMATIKA UNGGUL, ANDA SUDAH BELAJAR DENGAN LUAR BIASA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39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5A30DD-8BE8-42A1-85CC-D069AF516F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57400"/>
            <a:ext cx="4876800" cy="2743200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8F377F8-55ED-4437-98B9-2D2AA5DD3B4A}"/>
              </a:ext>
            </a:extLst>
          </p:cNvPr>
          <p:cNvSpPr/>
          <p:nvPr userDrawn="1"/>
        </p:nvSpPr>
        <p:spPr>
          <a:xfrm>
            <a:off x="0" y="0"/>
            <a:ext cx="12192000" cy="64638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TERIMA KASIH, MAHASISWA TEKNIK INFORMATIKA UNGGUL, ANDA SUDAH BELAJAR DENGAN LUAR BIASA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0466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1"/>
            <a:ext cx="12192000" cy="12044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38924"/>
            <a:ext cx="1119282" cy="1086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56D31B-DA89-4FCC-A0CF-973CBA8BD493}"/>
              </a:ext>
            </a:extLst>
          </p:cNvPr>
          <p:cNvSpPr txBox="1"/>
          <p:nvPr userDrawn="1"/>
        </p:nvSpPr>
        <p:spPr>
          <a:xfrm>
            <a:off x="1218924" y="166670"/>
            <a:ext cx="588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PROGRAM STUDI S1 TEKNIK INFORMATIKA</a:t>
            </a:r>
            <a:br>
              <a:rPr lang="en-US" sz="2400" dirty="0"/>
            </a:br>
            <a:r>
              <a:rPr lang="en-US" sz="2400" dirty="0"/>
              <a:t>UNIVERSITAS PAMULANG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0A43D-3921-41B8-B4DC-C239EAEA84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352" y="0"/>
            <a:ext cx="2143648" cy="1205802"/>
          </a:xfrm>
          <a:prstGeom prst="rect">
            <a:avLst/>
          </a:prstGeom>
        </p:spPr>
      </p:pic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36AE1D4B-E2EF-47C4-A1A7-5689711E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A5E565-A9FD-45A9-9262-E4CE87B5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298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06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122B0-D188-4F1B-9170-48FB515F7D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090F-55CA-48B6-AE9D-1026C3C1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70" y="1232452"/>
            <a:ext cx="10515600" cy="5128591"/>
          </a:xfrm>
        </p:spPr>
        <p:txBody>
          <a:bodyPr>
            <a:normAutofit/>
          </a:bodyPr>
          <a:lstStyle/>
          <a:p>
            <a:pPr algn="ctr"/>
            <a:r>
              <a:rPr lang="en-ID" sz="5300" dirty="0" err="1"/>
              <a:t>Pemrograman</a:t>
            </a:r>
            <a:r>
              <a:rPr lang="en-ID" sz="5300" dirty="0"/>
              <a:t> I</a:t>
            </a:r>
            <a:br>
              <a:rPr lang="en-ID" dirty="0"/>
            </a:br>
            <a:br>
              <a:rPr lang="en-ID" dirty="0"/>
            </a:br>
            <a:r>
              <a:rPr lang="en-ID" dirty="0" err="1"/>
              <a:t>Pertemuan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-</a:t>
            </a: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752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03ED-9D61-454B-8EDA-5B506153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5209585"/>
          </a:xfrm>
        </p:spPr>
        <p:txBody>
          <a:bodyPr>
            <a:normAutofit/>
          </a:bodyPr>
          <a:lstStyle/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345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5AD7-8A07-4659-B9DC-C6D50242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910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398991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6_Office Theme</vt:lpstr>
      <vt:lpstr>7_Office Theme</vt:lpstr>
      <vt:lpstr>4_Office Theme</vt:lpstr>
      <vt:lpstr>3_Office Theme</vt:lpstr>
      <vt:lpstr>2_Office Theme</vt:lpstr>
      <vt:lpstr>5_Office Theme</vt:lpstr>
      <vt:lpstr>1_Office Theme</vt:lpstr>
      <vt:lpstr>Pemrograman I  Pertemuan ke -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lisda masitoh</dc:creator>
  <cp:lastModifiedBy>hi</cp:lastModifiedBy>
  <cp:revision>14</cp:revision>
  <dcterms:created xsi:type="dcterms:W3CDTF">2021-08-16T10:58:02Z</dcterms:created>
  <dcterms:modified xsi:type="dcterms:W3CDTF">2025-02-24T16:01:24Z</dcterms:modified>
</cp:coreProperties>
</file>