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4" r:id="rId6"/>
    <p:sldId id="262" r:id="rId7"/>
    <p:sldId id="267" r:id="rId8"/>
    <p:sldId id="265" r:id="rId9"/>
    <p:sldId id="266" r:id="rId10"/>
    <p:sldId id="268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Abhaya Libre ExtraBold" panose="020B0604020202020204" charset="0"/>
      <p:bold r:id="rId17"/>
    </p:embeddedFont>
    <p:embeddedFont>
      <p:font typeface="Bebas Neue" panose="020B0604020202020204" charset="0"/>
      <p:regular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76A4FB-9440-45F3-B323-D0664E5617EB}">
  <a:tblStyle styleId="{9376A4FB-9440-45F3-B323-D0664E5617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f9cb994d3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f9cb994d3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f9cb994d3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f9cb994d3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244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f9cb994d3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f9cb994d3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82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f9cb994d3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f9cb994d3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f9cb994d3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f9cb994d3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f9cb994d3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f9cb994d3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f9cb994d3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f9cb994d3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59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f9cb994d3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f9cb994d3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96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f9cb994d3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f9cb994d3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8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f9cb994d3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f9cb994d3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720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f9cb994d3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f9cb994d3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63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420"/>
            <a:ext cx="760572" cy="5144356"/>
            <a:chOff x="6141875" y="2804400"/>
            <a:chExt cx="360000" cy="22218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614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23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63217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641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650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39600" y="1387825"/>
            <a:ext cx="4070400" cy="20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939600" y="3427825"/>
            <a:ext cx="26811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716985" y="-5851"/>
            <a:ext cx="3427026" cy="5155211"/>
            <a:chOff x="6048010" y="-5851"/>
            <a:chExt cx="3427026" cy="5155211"/>
          </a:xfrm>
        </p:grpSpPr>
        <p:sp>
          <p:nvSpPr>
            <p:cNvPr id="18" name="Google Shape;18;p2"/>
            <p:cNvSpPr/>
            <p:nvPr/>
          </p:nvSpPr>
          <p:spPr>
            <a:xfrm>
              <a:off x="6048213" y="-1862"/>
              <a:ext cx="3422700" cy="51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6048010" y="-1839"/>
              <a:ext cx="3422683" cy="5146011"/>
              <a:chOff x="219075" y="2444400"/>
              <a:chExt cx="2221800" cy="2430000"/>
            </a:xfrm>
          </p:grpSpPr>
          <p:cxnSp>
            <p:nvCxnSpPr>
              <p:cNvPr id="20" name="Google Shape;20;p2"/>
              <p:cNvCxnSpPr/>
              <p:nvPr/>
            </p:nvCxnSpPr>
            <p:spPr>
              <a:xfrm>
                <a:off x="1329975" y="133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1329975" y="142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1329975" y="151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1329975" y="160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1329975" y="169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1329975" y="178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1329975" y="187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1329975" y="196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329975" y="205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29975" y="214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329975" y="223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329975" y="232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1329975" y="241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1329975" y="250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329975" y="259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329975" y="268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329975" y="277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1329975" y="286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1329975" y="295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1329975" y="304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1329975" y="313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1329975" y="322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1329975" y="331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1329975" y="340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1329975" y="349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1329975" y="358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1329975" y="367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1329975" y="376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>
              <a:off x="6052462" y="-5851"/>
              <a:ext cx="3422574" cy="5155211"/>
              <a:chOff x="219075" y="2444342"/>
              <a:chExt cx="1620000" cy="2436300"/>
            </a:xfrm>
          </p:grpSpPr>
          <p:cxnSp>
            <p:nvCxnSpPr>
              <p:cNvPr id="49" name="Google Shape;49;p2"/>
              <p:cNvCxnSpPr/>
              <p:nvPr/>
            </p:nvCxnSpPr>
            <p:spPr>
              <a:xfrm>
                <a:off x="21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30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3989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48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57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6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75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8489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93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8" name="Google Shape;58;p2"/>
              <p:cNvGrpSpPr/>
              <p:nvPr/>
            </p:nvGrpSpPr>
            <p:grpSpPr>
              <a:xfrm>
                <a:off x="1029075" y="2444342"/>
                <a:ext cx="810000" cy="2436204"/>
                <a:chOff x="5691875" y="2804400"/>
                <a:chExt cx="810000" cy="2221800"/>
              </a:xfrm>
            </p:grpSpPr>
            <p:cxnSp>
              <p:nvCxnSpPr>
                <p:cNvPr id="59" name="Google Shape;59;p2"/>
                <p:cNvCxnSpPr/>
                <p:nvPr/>
              </p:nvCxnSpPr>
              <p:spPr>
                <a:xfrm>
                  <a:off x="569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578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2"/>
                <p:cNvCxnSpPr/>
                <p:nvPr/>
              </p:nvCxnSpPr>
              <p:spPr>
                <a:xfrm>
                  <a:off x="58717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2"/>
                <p:cNvCxnSpPr/>
                <p:nvPr/>
              </p:nvCxnSpPr>
              <p:spPr>
                <a:xfrm>
                  <a:off x="596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605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614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623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63217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641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650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69" name="Google Shape;69;p2"/>
          <p:cNvGrpSpPr/>
          <p:nvPr/>
        </p:nvGrpSpPr>
        <p:grpSpPr>
          <a:xfrm>
            <a:off x="5911650" y="3064057"/>
            <a:ext cx="950715" cy="1539436"/>
            <a:chOff x="8610225" y="169463"/>
            <a:chExt cx="450000" cy="726938"/>
          </a:xfrm>
        </p:grpSpPr>
        <p:sp>
          <p:nvSpPr>
            <p:cNvPr id="70" name="Google Shape;70;p2"/>
            <p:cNvSpPr/>
            <p:nvPr/>
          </p:nvSpPr>
          <p:spPr>
            <a:xfrm>
              <a:off x="8610225" y="169463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rgbClr val="CA5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610225" y="446400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>
            <a:off x="4154338" y="4558950"/>
            <a:ext cx="950700" cy="95190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939598" y="-2020742"/>
            <a:ext cx="1102829" cy="3205139"/>
            <a:chOff x="7986575" y="2906313"/>
            <a:chExt cx="522000" cy="1513500"/>
          </a:xfrm>
        </p:grpSpPr>
        <p:sp>
          <p:nvSpPr>
            <p:cNvPr id="74" name="Google Shape;74;p2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3128400" y="1979198"/>
            <a:ext cx="2887200" cy="13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>
            <a:off x="3922000" y="1126800"/>
            <a:ext cx="1299900" cy="8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128400" y="3353592"/>
            <a:ext cx="2887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7300798" y="-5851"/>
            <a:ext cx="1906127" cy="5155211"/>
            <a:chOff x="6047998" y="-5851"/>
            <a:chExt cx="1906127" cy="5155211"/>
          </a:xfrm>
        </p:grpSpPr>
        <p:sp>
          <p:nvSpPr>
            <p:cNvPr id="83" name="Google Shape;83;p3"/>
            <p:cNvSpPr/>
            <p:nvPr/>
          </p:nvSpPr>
          <p:spPr>
            <a:xfrm>
              <a:off x="6048225" y="-1850"/>
              <a:ext cx="1905900" cy="51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6047998" y="-1850"/>
              <a:ext cx="1905907" cy="5146025"/>
              <a:chOff x="219067" y="2444395"/>
              <a:chExt cx="1237200" cy="2430007"/>
            </a:xfrm>
          </p:grpSpPr>
          <p:cxnSp>
            <p:nvCxnSpPr>
              <p:cNvPr id="85" name="Google Shape;85;p3"/>
              <p:cNvCxnSpPr/>
              <p:nvPr/>
            </p:nvCxnSpPr>
            <p:spPr>
              <a:xfrm>
                <a:off x="837667" y="1825795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837667" y="1915795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837667" y="2005695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837667" y="2095796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837667" y="2185796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837667" y="2275796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837667" y="2365796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837667" y="2455696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837667" y="2545797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837667" y="2635797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837667" y="2725797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837667" y="2815697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837667" y="2905798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837667" y="2995798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837667" y="3085798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837667" y="3175798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837667" y="3265699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837667" y="3355799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837667" y="3445799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837667" y="3535799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837667" y="3625700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837667" y="3715800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837667" y="3805800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837667" y="3895800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837667" y="3985801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837667" y="4075701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837667" y="4165801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837667" y="4255801"/>
                <a:ext cx="0" cy="123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" name="Google Shape;113;p3"/>
            <p:cNvGrpSpPr/>
            <p:nvPr/>
          </p:nvGrpSpPr>
          <p:grpSpPr>
            <a:xfrm>
              <a:off x="6052462" y="-5851"/>
              <a:ext cx="1901430" cy="5155211"/>
              <a:chOff x="219075" y="2444342"/>
              <a:chExt cx="900000" cy="2436300"/>
            </a:xfrm>
          </p:grpSpPr>
          <p:cxnSp>
            <p:nvCxnSpPr>
              <p:cNvPr id="114" name="Google Shape;114;p3"/>
              <p:cNvCxnSpPr/>
              <p:nvPr/>
            </p:nvCxnSpPr>
            <p:spPr>
              <a:xfrm>
                <a:off x="21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30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3989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48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57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66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75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8489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93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3" name="Google Shape;123;p3"/>
              <p:cNvGrpSpPr/>
              <p:nvPr/>
            </p:nvGrpSpPr>
            <p:grpSpPr>
              <a:xfrm>
                <a:off x="1029075" y="2444342"/>
                <a:ext cx="90000" cy="2436204"/>
                <a:chOff x="5691875" y="2804400"/>
                <a:chExt cx="90000" cy="2221800"/>
              </a:xfrm>
            </p:grpSpPr>
            <p:cxnSp>
              <p:nvCxnSpPr>
                <p:cNvPr id="124" name="Google Shape;124;p3"/>
                <p:cNvCxnSpPr/>
                <p:nvPr/>
              </p:nvCxnSpPr>
              <p:spPr>
                <a:xfrm>
                  <a:off x="569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3"/>
                <p:cNvCxnSpPr/>
                <p:nvPr/>
              </p:nvCxnSpPr>
              <p:spPr>
                <a:xfrm>
                  <a:off x="578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126" name="Google Shape;126;p3"/>
          <p:cNvGrpSpPr/>
          <p:nvPr/>
        </p:nvGrpSpPr>
        <p:grpSpPr>
          <a:xfrm>
            <a:off x="131910" y="-428"/>
            <a:ext cx="1711287" cy="5144356"/>
            <a:chOff x="5691875" y="2804400"/>
            <a:chExt cx="810000" cy="2221800"/>
          </a:xfrm>
        </p:grpSpPr>
        <p:cxnSp>
          <p:nvCxnSpPr>
            <p:cNvPr id="127" name="Google Shape;127;p3"/>
            <p:cNvCxnSpPr/>
            <p:nvPr/>
          </p:nvCxnSpPr>
          <p:spPr>
            <a:xfrm>
              <a:off x="569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578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58717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596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605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3"/>
            <p:cNvCxnSpPr/>
            <p:nvPr/>
          </p:nvCxnSpPr>
          <p:spPr>
            <a:xfrm>
              <a:off x="614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3"/>
            <p:cNvCxnSpPr/>
            <p:nvPr/>
          </p:nvCxnSpPr>
          <p:spPr>
            <a:xfrm>
              <a:off x="623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63217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641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650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" name="Google Shape;137;p3"/>
          <p:cNvGrpSpPr/>
          <p:nvPr/>
        </p:nvGrpSpPr>
        <p:grpSpPr>
          <a:xfrm>
            <a:off x="6825450" y="3064057"/>
            <a:ext cx="950715" cy="1539436"/>
            <a:chOff x="8610225" y="169463"/>
            <a:chExt cx="450000" cy="726938"/>
          </a:xfrm>
        </p:grpSpPr>
        <p:sp>
          <p:nvSpPr>
            <p:cNvPr id="138" name="Google Shape;138;p3"/>
            <p:cNvSpPr/>
            <p:nvPr/>
          </p:nvSpPr>
          <p:spPr>
            <a:xfrm>
              <a:off x="8610225" y="169463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rgbClr val="CA5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610225" y="446400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9"/>
          <p:cNvGrpSpPr/>
          <p:nvPr/>
        </p:nvGrpSpPr>
        <p:grpSpPr>
          <a:xfrm>
            <a:off x="10" y="-5851"/>
            <a:ext cx="3427026" cy="5155211"/>
            <a:chOff x="6048010" y="-5851"/>
            <a:chExt cx="3427026" cy="5155211"/>
          </a:xfrm>
        </p:grpSpPr>
        <p:sp>
          <p:nvSpPr>
            <p:cNvPr id="395" name="Google Shape;395;p9"/>
            <p:cNvSpPr/>
            <p:nvPr/>
          </p:nvSpPr>
          <p:spPr>
            <a:xfrm>
              <a:off x="6048213" y="-1862"/>
              <a:ext cx="3422700" cy="51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9"/>
            <p:cNvGrpSpPr/>
            <p:nvPr/>
          </p:nvGrpSpPr>
          <p:grpSpPr>
            <a:xfrm>
              <a:off x="6048010" y="-1839"/>
              <a:ext cx="3422683" cy="5146011"/>
              <a:chOff x="219075" y="2444400"/>
              <a:chExt cx="2221800" cy="2430000"/>
            </a:xfrm>
          </p:grpSpPr>
          <p:cxnSp>
            <p:nvCxnSpPr>
              <p:cNvPr id="397" name="Google Shape;397;p9"/>
              <p:cNvCxnSpPr/>
              <p:nvPr/>
            </p:nvCxnSpPr>
            <p:spPr>
              <a:xfrm>
                <a:off x="1329975" y="133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9"/>
              <p:cNvCxnSpPr/>
              <p:nvPr/>
            </p:nvCxnSpPr>
            <p:spPr>
              <a:xfrm>
                <a:off x="1329975" y="142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9"/>
              <p:cNvCxnSpPr/>
              <p:nvPr/>
            </p:nvCxnSpPr>
            <p:spPr>
              <a:xfrm>
                <a:off x="1329975" y="151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9"/>
              <p:cNvCxnSpPr/>
              <p:nvPr/>
            </p:nvCxnSpPr>
            <p:spPr>
              <a:xfrm>
                <a:off x="1329975" y="160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9"/>
              <p:cNvCxnSpPr/>
              <p:nvPr/>
            </p:nvCxnSpPr>
            <p:spPr>
              <a:xfrm>
                <a:off x="1329975" y="169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9"/>
              <p:cNvCxnSpPr/>
              <p:nvPr/>
            </p:nvCxnSpPr>
            <p:spPr>
              <a:xfrm>
                <a:off x="1329975" y="178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9"/>
              <p:cNvCxnSpPr/>
              <p:nvPr/>
            </p:nvCxnSpPr>
            <p:spPr>
              <a:xfrm>
                <a:off x="1329975" y="187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9"/>
              <p:cNvCxnSpPr/>
              <p:nvPr/>
            </p:nvCxnSpPr>
            <p:spPr>
              <a:xfrm>
                <a:off x="1329975" y="196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9"/>
              <p:cNvCxnSpPr/>
              <p:nvPr/>
            </p:nvCxnSpPr>
            <p:spPr>
              <a:xfrm>
                <a:off x="1329975" y="205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9"/>
              <p:cNvCxnSpPr/>
              <p:nvPr/>
            </p:nvCxnSpPr>
            <p:spPr>
              <a:xfrm>
                <a:off x="1329975" y="214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9"/>
              <p:cNvCxnSpPr/>
              <p:nvPr/>
            </p:nvCxnSpPr>
            <p:spPr>
              <a:xfrm>
                <a:off x="1329975" y="223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9"/>
              <p:cNvCxnSpPr/>
              <p:nvPr/>
            </p:nvCxnSpPr>
            <p:spPr>
              <a:xfrm>
                <a:off x="1329975" y="232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9"/>
              <p:cNvCxnSpPr/>
              <p:nvPr/>
            </p:nvCxnSpPr>
            <p:spPr>
              <a:xfrm>
                <a:off x="1329975" y="241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9"/>
              <p:cNvCxnSpPr/>
              <p:nvPr/>
            </p:nvCxnSpPr>
            <p:spPr>
              <a:xfrm>
                <a:off x="1329975" y="250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9"/>
              <p:cNvCxnSpPr/>
              <p:nvPr/>
            </p:nvCxnSpPr>
            <p:spPr>
              <a:xfrm>
                <a:off x="1329975" y="259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9"/>
              <p:cNvCxnSpPr/>
              <p:nvPr/>
            </p:nvCxnSpPr>
            <p:spPr>
              <a:xfrm>
                <a:off x="1329975" y="268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9"/>
              <p:cNvCxnSpPr/>
              <p:nvPr/>
            </p:nvCxnSpPr>
            <p:spPr>
              <a:xfrm>
                <a:off x="1329975" y="277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9"/>
              <p:cNvCxnSpPr/>
              <p:nvPr/>
            </p:nvCxnSpPr>
            <p:spPr>
              <a:xfrm>
                <a:off x="1329975" y="286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9"/>
              <p:cNvCxnSpPr/>
              <p:nvPr/>
            </p:nvCxnSpPr>
            <p:spPr>
              <a:xfrm>
                <a:off x="1329975" y="295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9"/>
              <p:cNvCxnSpPr/>
              <p:nvPr/>
            </p:nvCxnSpPr>
            <p:spPr>
              <a:xfrm>
                <a:off x="1329975" y="304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9"/>
              <p:cNvCxnSpPr/>
              <p:nvPr/>
            </p:nvCxnSpPr>
            <p:spPr>
              <a:xfrm>
                <a:off x="1329975" y="313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9"/>
              <p:cNvCxnSpPr/>
              <p:nvPr/>
            </p:nvCxnSpPr>
            <p:spPr>
              <a:xfrm>
                <a:off x="1329975" y="322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9"/>
              <p:cNvCxnSpPr/>
              <p:nvPr/>
            </p:nvCxnSpPr>
            <p:spPr>
              <a:xfrm>
                <a:off x="1329975" y="331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9"/>
              <p:cNvCxnSpPr/>
              <p:nvPr/>
            </p:nvCxnSpPr>
            <p:spPr>
              <a:xfrm>
                <a:off x="1329975" y="340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9"/>
              <p:cNvCxnSpPr/>
              <p:nvPr/>
            </p:nvCxnSpPr>
            <p:spPr>
              <a:xfrm>
                <a:off x="1329975" y="349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9"/>
              <p:cNvCxnSpPr/>
              <p:nvPr/>
            </p:nvCxnSpPr>
            <p:spPr>
              <a:xfrm>
                <a:off x="1329975" y="35834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9"/>
              <p:cNvCxnSpPr/>
              <p:nvPr/>
            </p:nvCxnSpPr>
            <p:spPr>
              <a:xfrm>
                <a:off x="1329975" y="367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9"/>
              <p:cNvCxnSpPr/>
              <p:nvPr/>
            </p:nvCxnSpPr>
            <p:spPr>
              <a:xfrm>
                <a:off x="1329975" y="3763500"/>
                <a:ext cx="0" cy="222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5" name="Google Shape;425;p9"/>
            <p:cNvGrpSpPr/>
            <p:nvPr/>
          </p:nvGrpSpPr>
          <p:grpSpPr>
            <a:xfrm>
              <a:off x="6052462" y="-5851"/>
              <a:ext cx="3422574" cy="5155211"/>
              <a:chOff x="219075" y="2444342"/>
              <a:chExt cx="1620000" cy="2436300"/>
            </a:xfrm>
          </p:grpSpPr>
          <p:cxnSp>
            <p:nvCxnSpPr>
              <p:cNvPr id="426" name="Google Shape;426;p9"/>
              <p:cNvCxnSpPr/>
              <p:nvPr/>
            </p:nvCxnSpPr>
            <p:spPr>
              <a:xfrm>
                <a:off x="21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9"/>
              <p:cNvCxnSpPr/>
              <p:nvPr/>
            </p:nvCxnSpPr>
            <p:spPr>
              <a:xfrm>
                <a:off x="30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9"/>
              <p:cNvCxnSpPr/>
              <p:nvPr/>
            </p:nvCxnSpPr>
            <p:spPr>
              <a:xfrm>
                <a:off x="3989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9"/>
              <p:cNvCxnSpPr/>
              <p:nvPr/>
            </p:nvCxnSpPr>
            <p:spPr>
              <a:xfrm>
                <a:off x="48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9"/>
              <p:cNvCxnSpPr/>
              <p:nvPr/>
            </p:nvCxnSpPr>
            <p:spPr>
              <a:xfrm>
                <a:off x="57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9"/>
              <p:cNvCxnSpPr/>
              <p:nvPr/>
            </p:nvCxnSpPr>
            <p:spPr>
              <a:xfrm>
                <a:off x="66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>
                <a:off x="75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9"/>
              <p:cNvCxnSpPr/>
              <p:nvPr/>
            </p:nvCxnSpPr>
            <p:spPr>
              <a:xfrm>
                <a:off x="8489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9"/>
              <p:cNvCxnSpPr/>
              <p:nvPr/>
            </p:nvCxnSpPr>
            <p:spPr>
              <a:xfrm>
                <a:off x="939075" y="2444342"/>
                <a:ext cx="0" cy="24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35" name="Google Shape;435;p9"/>
              <p:cNvGrpSpPr/>
              <p:nvPr/>
            </p:nvGrpSpPr>
            <p:grpSpPr>
              <a:xfrm>
                <a:off x="1029075" y="2444342"/>
                <a:ext cx="810000" cy="2436204"/>
                <a:chOff x="5691875" y="2804400"/>
                <a:chExt cx="810000" cy="2221800"/>
              </a:xfrm>
            </p:grpSpPr>
            <p:cxnSp>
              <p:nvCxnSpPr>
                <p:cNvPr id="436" name="Google Shape;436;p9"/>
                <p:cNvCxnSpPr/>
                <p:nvPr/>
              </p:nvCxnSpPr>
              <p:spPr>
                <a:xfrm>
                  <a:off x="569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9"/>
                <p:cNvCxnSpPr/>
                <p:nvPr/>
              </p:nvCxnSpPr>
              <p:spPr>
                <a:xfrm>
                  <a:off x="578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8" name="Google Shape;438;p9"/>
                <p:cNvCxnSpPr/>
                <p:nvPr/>
              </p:nvCxnSpPr>
              <p:spPr>
                <a:xfrm>
                  <a:off x="58717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9" name="Google Shape;439;p9"/>
                <p:cNvCxnSpPr/>
                <p:nvPr/>
              </p:nvCxnSpPr>
              <p:spPr>
                <a:xfrm>
                  <a:off x="596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0" name="Google Shape;440;p9"/>
                <p:cNvCxnSpPr/>
                <p:nvPr/>
              </p:nvCxnSpPr>
              <p:spPr>
                <a:xfrm>
                  <a:off x="605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9"/>
                <p:cNvCxnSpPr/>
                <p:nvPr/>
              </p:nvCxnSpPr>
              <p:spPr>
                <a:xfrm>
                  <a:off x="614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442;p9"/>
                <p:cNvCxnSpPr/>
                <p:nvPr/>
              </p:nvCxnSpPr>
              <p:spPr>
                <a:xfrm>
                  <a:off x="623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9"/>
                <p:cNvCxnSpPr/>
                <p:nvPr/>
              </p:nvCxnSpPr>
              <p:spPr>
                <a:xfrm>
                  <a:off x="63217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444;p9"/>
                <p:cNvCxnSpPr/>
                <p:nvPr/>
              </p:nvCxnSpPr>
              <p:spPr>
                <a:xfrm>
                  <a:off x="641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445;p9"/>
                <p:cNvCxnSpPr/>
                <p:nvPr/>
              </p:nvCxnSpPr>
              <p:spPr>
                <a:xfrm>
                  <a:off x="6501875" y="2804400"/>
                  <a:ext cx="0" cy="222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46" name="Google Shape;446;p9"/>
          <p:cNvGrpSpPr/>
          <p:nvPr/>
        </p:nvGrpSpPr>
        <p:grpSpPr>
          <a:xfrm>
            <a:off x="8424000" y="-420"/>
            <a:ext cx="760572" cy="5144356"/>
            <a:chOff x="6141875" y="2804400"/>
            <a:chExt cx="360000" cy="2221800"/>
          </a:xfrm>
        </p:grpSpPr>
        <p:cxnSp>
          <p:nvCxnSpPr>
            <p:cNvPr id="447" name="Google Shape;447;p9"/>
            <p:cNvCxnSpPr/>
            <p:nvPr/>
          </p:nvCxnSpPr>
          <p:spPr>
            <a:xfrm>
              <a:off x="614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623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63217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641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650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2" name="Google Shape;452;p9"/>
          <p:cNvGrpSpPr/>
          <p:nvPr/>
        </p:nvGrpSpPr>
        <p:grpSpPr>
          <a:xfrm rot="5400000">
            <a:off x="3536311" y="3657865"/>
            <a:ext cx="380286" cy="2096523"/>
            <a:chOff x="4315150" y="2880000"/>
            <a:chExt cx="180000" cy="990000"/>
          </a:xfrm>
        </p:grpSpPr>
        <p:sp>
          <p:nvSpPr>
            <p:cNvPr id="453" name="Google Shape;453;p9"/>
            <p:cNvSpPr/>
            <p:nvPr/>
          </p:nvSpPr>
          <p:spPr>
            <a:xfrm>
              <a:off x="4315150" y="288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4315150" y="315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4315150" y="342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4315150" y="369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9"/>
          <p:cNvSpPr txBox="1">
            <a:spLocks noGrp="1"/>
          </p:cNvSpPr>
          <p:nvPr>
            <p:ph type="subTitle" idx="1"/>
          </p:nvPr>
        </p:nvSpPr>
        <p:spPr>
          <a:xfrm>
            <a:off x="5016600" y="1873050"/>
            <a:ext cx="3166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9"/>
          <p:cNvSpPr txBox="1">
            <a:spLocks noGrp="1"/>
          </p:cNvSpPr>
          <p:nvPr>
            <p:ph type="title"/>
          </p:nvPr>
        </p:nvSpPr>
        <p:spPr>
          <a:xfrm>
            <a:off x="5016600" y="1231550"/>
            <a:ext cx="3166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13"/>
          <p:cNvGrpSpPr/>
          <p:nvPr/>
        </p:nvGrpSpPr>
        <p:grpSpPr>
          <a:xfrm>
            <a:off x="-44830" y="-5851"/>
            <a:ext cx="764841" cy="5155002"/>
            <a:chOff x="-44830" y="-5851"/>
            <a:chExt cx="764841" cy="5155002"/>
          </a:xfrm>
        </p:grpSpPr>
        <p:sp>
          <p:nvSpPr>
            <p:cNvPr id="563" name="Google Shape;563;p13"/>
            <p:cNvSpPr/>
            <p:nvPr/>
          </p:nvSpPr>
          <p:spPr>
            <a:xfrm>
              <a:off x="-44400" y="-1850"/>
              <a:ext cx="760500" cy="51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4" name="Google Shape;564;p13"/>
            <p:cNvCxnSpPr/>
            <p:nvPr/>
          </p:nvCxnSpPr>
          <p:spPr>
            <a:xfrm>
              <a:off x="335420" y="-382100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13"/>
            <p:cNvCxnSpPr/>
            <p:nvPr/>
          </p:nvCxnSpPr>
          <p:spPr>
            <a:xfrm>
              <a:off x="335420" y="-191506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13"/>
            <p:cNvCxnSpPr/>
            <p:nvPr/>
          </p:nvCxnSpPr>
          <p:spPr>
            <a:xfrm>
              <a:off x="335420" y="-112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13"/>
            <p:cNvCxnSpPr/>
            <p:nvPr/>
          </p:nvCxnSpPr>
          <p:spPr>
            <a:xfrm>
              <a:off x="335420" y="18968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13"/>
            <p:cNvCxnSpPr/>
            <p:nvPr/>
          </p:nvCxnSpPr>
          <p:spPr>
            <a:xfrm>
              <a:off x="335420" y="380274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13"/>
            <p:cNvCxnSpPr/>
            <p:nvPr/>
          </p:nvCxnSpPr>
          <p:spPr>
            <a:xfrm>
              <a:off x="335420" y="570868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13"/>
            <p:cNvCxnSpPr/>
            <p:nvPr/>
          </p:nvCxnSpPr>
          <p:spPr>
            <a:xfrm>
              <a:off x="335420" y="76146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13"/>
            <p:cNvCxnSpPr/>
            <p:nvPr/>
          </p:nvCxnSpPr>
          <p:spPr>
            <a:xfrm>
              <a:off x="335420" y="951843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13"/>
            <p:cNvCxnSpPr/>
            <p:nvPr/>
          </p:nvCxnSpPr>
          <p:spPr>
            <a:xfrm>
              <a:off x="335420" y="1142648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13"/>
            <p:cNvCxnSpPr/>
            <p:nvPr/>
          </p:nvCxnSpPr>
          <p:spPr>
            <a:xfrm>
              <a:off x="335420" y="1333242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13"/>
            <p:cNvCxnSpPr/>
            <p:nvPr/>
          </p:nvCxnSpPr>
          <p:spPr>
            <a:xfrm>
              <a:off x="335420" y="152383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13"/>
            <p:cNvCxnSpPr/>
            <p:nvPr/>
          </p:nvCxnSpPr>
          <p:spPr>
            <a:xfrm>
              <a:off x="335420" y="1714217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3"/>
            <p:cNvCxnSpPr/>
            <p:nvPr/>
          </p:nvCxnSpPr>
          <p:spPr>
            <a:xfrm>
              <a:off x="335420" y="1905022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13"/>
            <p:cNvCxnSpPr/>
            <p:nvPr/>
          </p:nvCxnSpPr>
          <p:spPr>
            <a:xfrm>
              <a:off x="335420" y="2095616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13"/>
            <p:cNvCxnSpPr/>
            <p:nvPr/>
          </p:nvCxnSpPr>
          <p:spPr>
            <a:xfrm>
              <a:off x="335420" y="2286209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13"/>
            <p:cNvCxnSpPr/>
            <p:nvPr/>
          </p:nvCxnSpPr>
          <p:spPr>
            <a:xfrm>
              <a:off x="335420" y="2476803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13"/>
            <p:cNvCxnSpPr/>
            <p:nvPr/>
          </p:nvCxnSpPr>
          <p:spPr>
            <a:xfrm>
              <a:off x="335420" y="266718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13"/>
            <p:cNvCxnSpPr/>
            <p:nvPr/>
          </p:nvCxnSpPr>
          <p:spPr>
            <a:xfrm>
              <a:off x="335420" y="2857990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13"/>
            <p:cNvCxnSpPr/>
            <p:nvPr/>
          </p:nvCxnSpPr>
          <p:spPr>
            <a:xfrm>
              <a:off x="335420" y="3048583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13"/>
            <p:cNvCxnSpPr/>
            <p:nvPr/>
          </p:nvCxnSpPr>
          <p:spPr>
            <a:xfrm>
              <a:off x="335420" y="3239177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13"/>
            <p:cNvCxnSpPr/>
            <p:nvPr/>
          </p:nvCxnSpPr>
          <p:spPr>
            <a:xfrm>
              <a:off x="335420" y="3429559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13"/>
            <p:cNvCxnSpPr/>
            <p:nvPr/>
          </p:nvCxnSpPr>
          <p:spPr>
            <a:xfrm>
              <a:off x="335420" y="3620364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13"/>
            <p:cNvCxnSpPr/>
            <p:nvPr/>
          </p:nvCxnSpPr>
          <p:spPr>
            <a:xfrm>
              <a:off x="335420" y="3810957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13"/>
            <p:cNvCxnSpPr/>
            <p:nvPr/>
          </p:nvCxnSpPr>
          <p:spPr>
            <a:xfrm>
              <a:off x="335420" y="400155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13"/>
            <p:cNvCxnSpPr/>
            <p:nvPr/>
          </p:nvCxnSpPr>
          <p:spPr>
            <a:xfrm>
              <a:off x="335420" y="4192144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13"/>
            <p:cNvCxnSpPr/>
            <p:nvPr/>
          </p:nvCxnSpPr>
          <p:spPr>
            <a:xfrm>
              <a:off x="335420" y="4382526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13"/>
            <p:cNvCxnSpPr/>
            <p:nvPr/>
          </p:nvCxnSpPr>
          <p:spPr>
            <a:xfrm>
              <a:off x="335420" y="457333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13"/>
            <p:cNvCxnSpPr/>
            <p:nvPr/>
          </p:nvCxnSpPr>
          <p:spPr>
            <a:xfrm>
              <a:off x="335420" y="476392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13"/>
            <p:cNvCxnSpPr/>
            <p:nvPr/>
          </p:nvCxnSpPr>
          <p:spPr>
            <a:xfrm>
              <a:off x="-40561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3"/>
            <p:cNvCxnSpPr/>
            <p:nvPr/>
          </p:nvCxnSpPr>
          <p:spPr>
            <a:xfrm>
              <a:off x="149582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3"/>
            <p:cNvCxnSpPr/>
            <p:nvPr/>
          </p:nvCxnSpPr>
          <p:spPr>
            <a:xfrm>
              <a:off x="339514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3"/>
            <p:cNvCxnSpPr/>
            <p:nvPr/>
          </p:nvCxnSpPr>
          <p:spPr>
            <a:xfrm>
              <a:off x="529868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3"/>
            <p:cNvCxnSpPr/>
            <p:nvPr/>
          </p:nvCxnSpPr>
          <p:spPr>
            <a:xfrm>
              <a:off x="720011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7" name="Google Shape;597;p13"/>
          <p:cNvGrpSpPr/>
          <p:nvPr/>
        </p:nvGrpSpPr>
        <p:grpSpPr>
          <a:xfrm>
            <a:off x="8424000" y="-420"/>
            <a:ext cx="760572" cy="5144356"/>
            <a:chOff x="6141875" y="2804400"/>
            <a:chExt cx="360000" cy="2221800"/>
          </a:xfrm>
        </p:grpSpPr>
        <p:cxnSp>
          <p:nvCxnSpPr>
            <p:cNvPr id="598" name="Google Shape;598;p13"/>
            <p:cNvCxnSpPr/>
            <p:nvPr/>
          </p:nvCxnSpPr>
          <p:spPr>
            <a:xfrm>
              <a:off x="614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13"/>
            <p:cNvCxnSpPr/>
            <p:nvPr/>
          </p:nvCxnSpPr>
          <p:spPr>
            <a:xfrm>
              <a:off x="623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13"/>
            <p:cNvCxnSpPr/>
            <p:nvPr/>
          </p:nvCxnSpPr>
          <p:spPr>
            <a:xfrm>
              <a:off x="63217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13"/>
            <p:cNvCxnSpPr/>
            <p:nvPr/>
          </p:nvCxnSpPr>
          <p:spPr>
            <a:xfrm>
              <a:off x="641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13"/>
            <p:cNvCxnSpPr/>
            <p:nvPr/>
          </p:nvCxnSpPr>
          <p:spPr>
            <a:xfrm>
              <a:off x="650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3" name="Google Shape;603;p13"/>
          <p:cNvSpPr txBox="1">
            <a:spLocks noGrp="1"/>
          </p:cNvSpPr>
          <p:nvPr>
            <p:ph type="title"/>
          </p:nvPr>
        </p:nvSpPr>
        <p:spPr>
          <a:xfrm>
            <a:off x="1656000" y="1417175"/>
            <a:ext cx="2736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title" idx="2" hasCustomPrompt="1"/>
          </p:nvPr>
        </p:nvSpPr>
        <p:spPr>
          <a:xfrm>
            <a:off x="961200" y="1350000"/>
            <a:ext cx="5040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05" name="Google Shape;605;p13"/>
          <p:cNvSpPr txBox="1">
            <a:spLocks noGrp="1"/>
          </p:cNvSpPr>
          <p:nvPr>
            <p:ph type="subTitle" idx="1"/>
          </p:nvPr>
        </p:nvSpPr>
        <p:spPr>
          <a:xfrm>
            <a:off x="1656000" y="1755575"/>
            <a:ext cx="2736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3"/>
          </p:nvPr>
        </p:nvSpPr>
        <p:spPr>
          <a:xfrm>
            <a:off x="1656000" y="2589138"/>
            <a:ext cx="2736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7" name="Google Shape;607;p13"/>
          <p:cNvSpPr txBox="1">
            <a:spLocks noGrp="1"/>
          </p:cNvSpPr>
          <p:nvPr>
            <p:ph type="title" idx="4" hasCustomPrompt="1"/>
          </p:nvPr>
        </p:nvSpPr>
        <p:spPr>
          <a:xfrm>
            <a:off x="961200" y="2520600"/>
            <a:ext cx="5040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08" name="Google Shape;608;p13"/>
          <p:cNvSpPr txBox="1">
            <a:spLocks noGrp="1"/>
          </p:cNvSpPr>
          <p:nvPr>
            <p:ph type="subTitle" idx="5"/>
          </p:nvPr>
        </p:nvSpPr>
        <p:spPr>
          <a:xfrm>
            <a:off x="1656000" y="2927538"/>
            <a:ext cx="2736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6"/>
          </p:nvPr>
        </p:nvSpPr>
        <p:spPr>
          <a:xfrm>
            <a:off x="1656000" y="3761100"/>
            <a:ext cx="2736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title" idx="7" hasCustomPrompt="1"/>
          </p:nvPr>
        </p:nvSpPr>
        <p:spPr>
          <a:xfrm>
            <a:off x="961200" y="3692050"/>
            <a:ext cx="5040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8"/>
          </p:nvPr>
        </p:nvSpPr>
        <p:spPr>
          <a:xfrm>
            <a:off x="1656000" y="4099500"/>
            <a:ext cx="2736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9"/>
          </p:nvPr>
        </p:nvSpPr>
        <p:spPr>
          <a:xfrm>
            <a:off x="5446800" y="1418400"/>
            <a:ext cx="2736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3" name="Google Shape;6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4800" y="1350000"/>
            <a:ext cx="5040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>
            <a:spLocks noGrp="1"/>
          </p:cNvSpPr>
          <p:nvPr>
            <p:ph type="subTitle" idx="14"/>
          </p:nvPr>
        </p:nvSpPr>
        <p:spPr>
          <a:xfrm>
            <a:off x="5446800" y="1756800"/>
            <a:ext cx="2736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5"/>
          </p:nvPr>
        </p:nvSpPr>
        <p:spPr>
          <a:xfrm>
            <a:off x="5446800" y="2588400"/>
            <a:ext cx="2736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6" name="Google Shape;616;p13"/>
          <p:cNvSpPr txBox="1">
            <a:spLocks noGrp="1"/>
          </p:cNvSpPr>
          <p:nvPr>
            <p:ph type="title" idx="16" hasCustomPrompt="1"/>
          </p:nvPr>
        </p:nvSpPr>
        <p:spPr>
          <a:xfrm>
            <a:off x="4654800" y="2520600"/>
            <a:ext cx="5040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17"/>
          </p:nvPr>
        </p:nvSpPr>
        <p:spPr>
          <a:xfrm>
            <a:off x="5446800" y="2926800"/>
            <a:ext cx="2736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title" idx="18"/>
          </p:nvPr>
        </p:nvSpPr>
        <p:spPr>
          <a:xfrm>
            <a:off x="5446800" y="3761100"/>
            <a:ext cx="2736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9" name="Google Shape;619;p13"/>
          <p:cNvSpPr txBox="1">
            <a:spLocks noGrp="1"/>
          </p:cNvSpPr>
          <p:nvPr>
            <p:ph type="title" idx="19" hasCustomPrompt="1"/>
          </p:nvPr>
        </p:nvSpPr>
        <p:spPr>
          <a:xfrm>
            <a:off x="4654800" y="3692050"/>
            <a:ext cx="504000" cy="4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>
            <a:spLocks noGrp="1"/>
          </p:cNvSpPr>
          <p:nvPr>
            <p:ph type="subTitle" idx="20"/>
          </p:nvPr>
        </p:nvSpPr>
        <p:spPr>
          <a:xfrm>
            <a:off x="5446800" y="4099500"/>
            <a:ext cx="27360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21"/>
          </p:nvPr>
        </p:nvSpPr>
        <p:spPr>
          <a:xfrm>
            <a:off x="961200" y="540000"/>
            <a:ext cx="72216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Google Shape;1399;p28"/>
          <p:cNvGrpSpPr/>
          <p:nvPr/>
        </p:nvGrpSpPr>
        <p:grpSpPr>
          <a:xfrm>
            <a:off x="8423995" y="-5851"/>
            <a:ext cx="764841" cy="5155002"/>
            <a:chOff x="-44830" y="-5851"/>
            <a:chExt cx="764841" cy="5155002"/>
          </a:xfrm>
        </p:grpSpPr>
        <p:sp>
          <p:nvSpPr>
            <p:cNvPr id="1400" name="Google Shape;1400;p28"/>
            <p:cNvSpPr/>
            <p:nvPr/>
          </p:nvSpPr>
          <p:spPr>
            <a:xfrm>
              <a:off x="-44400" y="-1850"/>
              <a:ext cx="760500" cy="51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01" name="Google Shape;1401;p28"/>
            <p:cNvCxnSpPr/>
            <p:nvPr/>
          </p:nvCxnSpPr>
          <p:spPr>
            <a:xfrm>
              <a:off x="335420" y="-382100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8"/>
            <p:cNvCxnSpPr/>
            <p:nvPr/>
          </p:nvCxnSpPr>
          <p:spPr>
            <a:xfrm>
              <a:off x="335420" y="-191506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8"/>
            <p:cNvCxnSpPr/>
            <p:nvPr/>
          </p:nvCxnSpPr>
          <p:spPr>
            <a:xfrm>
              <a:off x="335420" y="-112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8"/>
            <p:cNvCxnSpPr/>
            <p:nvPr/>
          </p:nvCxnSpPr>
          <p:spPr>
            <a:xfrm>
              <a:off x="335420" y="18968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8"/>
            <p:cNvCxnSpPr/>
            <p:nvPr/>
          </p:nvCxnSpPr>
          <p:spPr>
            <a:xfrm>
              <a:off x="335420" y="380274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8"/>
            <p:cNvCxnSpPr/>
            <p:nvPr/>
          </p:nvCxnSpPr>
          <p:spPr>
            <a:xfrm>
              <a:off x="335420" y="570868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8"/>
            <p:cNvCxnSpPr/>
            <p:nvPr/>
          </p:nvCxnSpPr>
          <p:spPr>
            <a:xfrm>
              <a:off x="335420" y="76146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8"/>
            <p:cNvCxnSpPr/>
            <p:nvPr/>
          </p:nvCxnSpPr>
          <p:spPr>
            <a:xfrm>
              <a:off x="335420" y="951843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8"/>
            <p:cNvCxnSpPr/>
            <p:nvPr/>
          </p:nvCxnSpPr>
          <p:spPr>
            <a:xfrm>
              <a:off x="335420" y="1142648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8"/>
            <p:cNvCxnSpPr/>
            <p:nvPr/>
          </p:nvCxnSpPr>
          <p:spPr>
            <a:xfrm>
              <a:off x="335420" y="1333242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8"/>
            <p:cNvCxnSpPr/>
            <p:nvPr/>
          </p:nvCxnSpPr>
          <p:spPr>
            <a:xfrm>
              <a:off x="335420" y="152383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8"/>
            <p:cNvCxnSpPr/>
            <p:nvPr/>
          </p:nvCxnSpPr>
          <p:spPr>
            <a:xfrm>
              <a:off x="335420" y="1714217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28"/>
            <p:cNvCxnSpPr/>
            <p:nvPr/>
          </p:nvCxnSpPr>
          <p:spPr>
            <a:xfrm>
              <a:off x="335420" y="1905022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28"/>
            <p:cNvCxnSpPr/>
            <p:nvPr/>
          </p:nvCxnSpPr>
          <p:spPr>
            <a:xfrm>
              <a:off x="335420" y="2095616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28"/>
            <p:cNvCxnSpPr/>
            <p:nvPr/>
          </p:nvCxnSpPr>
          <p:spPr>
            <a:xfrm>
              <a:off x="335420" y="2286209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28"/>
            <p:cNvCxnSpPr/>
            <p:nvPr/>
          </p:nvCxnSpPr>
          <p:spPr>
            <a:xfrm>
              <a:off x="335420" y="2476803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28"/>
            <p:cNvCxnSpPr/>
            <p:nvPr/>
          </p:nvCxnSpPr>
          <p:spPr>
            <a:xfrm>
              <a:off x="335420" y="266718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28"/>
            <p:cNvCxnSpPr/>
            <p:nvPr/>
          </p:nvCxnSpPr>
          <p:spPr>
            <a:xfrm>
              <a:off x="335420" y="2857990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28"/>
            <p:cNvCxnSpPr/>
            <p:nvPr/>
          </p:nvCxnSpPr>
          <p:spPr>
            <a:xfrm>
              <a:off x="335420" y="3048583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28"/>
            <p:cNvCxnSpPr/>
            <p:nvPr/>
          </p:nvCxnSpPr>
          <p:spPr>
            <a:xfrm>
              <a:off x="335420" y="3239177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28"/>
            <p:cNvCxnSpPr/>
            <p:nvPr/>
          </p:nvCxnSpPr>
          <p:spPr>
            <a:xfrm>
              <a:off x="335420" y="3429559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28"/>
            <p:cNvCxnSpPr/>
            <p:nvPr/>
          </p:nvCxnSpPr>
          <p:spPr>
            <a:xfrm>
              <a:off x="335420" y="3620364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28"/>
            <p:cNvCxnSpPr/>
            <p:nvPr/>
          </p:nvCxnSpPr>
          <p:spPr>
            <a:xfrm>
              <a:off x="335420" y="3810957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28"/>
            <p:cNvCxnSpPr/>
            <p:nvPr/>
          </p:nvCxnSpPr>
          <p:spPr>
            <a:xfrm>
              <a:off x="335420" y="400155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28"/>
            <p:cNvCxnSpPr/>
            <p:nvPr/>
          </p:nvCxnSpPr>
          <p:spPr>
            <a:xfrm>
              <a:off x="335420" y="4192144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28"/>
            <p:cNvCxnSpPr/>
            <p:nvPr/>
          </p:nvCxnSpPr>
          <p:spPr>
            <a:xfrm>
              <a:off x="335420" y="4382526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28"/>
            <p:cNvCxnSpPr/>
            <p:nvPr/>
          </p:nvCxnSpPr>
          <p:spPr>
            <a:xfrm>
              <a:off x="335420" y="457333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28"/>
            <p:cNvCxnSpPr/>
            <p:nvPr/>
          </p:nvCxnSpPr>
          <p:spPr>
            <a:xfrm>
              <a:off x="335420" y="476392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28"/>
            <p:cNvCxnSpPr/>
            <p:nvPr/>
          </p:nvCxnSpPr>
          <p:spPr>
            <a:xfrm>
              <a:off x="-40561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28"/>
            <p:cNvCxnSpPr/>
            <p:nvPr/>
          </p:nvCxnSpPr>
          <p:spPr>
            <a:xfrm>
              <a:off x="149582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28"/>
            <p:cNvCxnSpPr/>
            <p:nvPr/>
          </p:nvCxnSpPr>
          <p:spPr>
            <a:xfrm>
              <a:off x="339514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28"/>
            <p:cNvCxnSpPr/>
            <p:nvPr/>
          </p:nvCxnSpPr>
          <p:spPr>
            <a:xfrm>
              <a:off x="529868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28"/>
            <p:cNvCxnSpPr/>
            <p:nvPr/>
          </p:nvCxnSpPr>
          <p:spPr>
            <a:xfrm>
              <a:off x="720011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4" name="Google Shape;1434;p28"/>
          <p:cNvGrpSpPr/>
          <p:nvPr/>
        </p:nvGrpSpPr>
        <p:grpSpPr>
          <a:xfrm>
            <a:off x="-40575" y="-420"/>
            <a:ext cx="760572" cy="5144356"/>
            <a:chOff x="6141875" y="2804400"/>
            <a:chExt cx="360000" cy="2221800"/>
          </a:xfrm>
        </p:grpSpPr>
        <p:cxnSp>
          <p:nvCxnSpPr>
            <p:cNvPr id="1435" name="Google Shape;1435;p28"/>
            <p:cNvCxnSpPr/>
            <p:nvPr/>
          </p:nvCxnSpPr>
          <p:spPr>
            <a:xfrm>
              <a:off x="614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28"/>
            <p:cNvCxnSpPr/>
            <p:nvPr/>
          </p:nvCxnSpPr>
          <p:spPr>
            <a:xfrm>
              <a:off x="623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28"/>
            <p:cNvCxnSpPr/>
            <p:nvPr/>
          </p:nvCxnSpPr>
          <p:spPr>
            <a:xfrm>
              <a:off x="63217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28"/>
            <p:cNvCxnSpPr/>
            <p:nvPr/>
          </p:nvCxnSpPr>
          <p:spPr>
            <a:xfrm>
              <a:off x="641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28"/>
            <p:cNvCxnSpPr/>
            <p:nvPr/>
          </p:nvCxnSpPr>
          <p:spPr>
            <a:xfrm>
              <a:off x="650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1" name="Google Shape;1441;p29"/>
          <p:cNvGrpSpPr/>
          <p:nvPr/>
        </p:nvGrpSpPr>
        <p:grpSpPr>
          <a:xfrm>
            <a:off x="-44830" y="-5851"/>
            <a:ext cx="764841" cy="5155002"/>
            <a:chOff x="-44830" y="-5851"/>
            <a:chExt cx="764841" cy="5155002"/>
          </a:xfrm>
        </p:grpSpPr>
        <p:sp>
          <p:nvSpPr>
            <p:cNvPr id="1442" name="Google Shape;1442;p29"/>
            <p:cNvSpPr/>
            <p:nvPr/>
          </p:nvSpPr>
          <p:spPr>
            <a:xfrm>
              <a:off x="-44400" y="-1850"/>
              <a:ext cx="760500" cy="51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3" name="Google Shape;1443;p29"/>
            <p:cNvCxnSpPr/>
            <p:nvPr/>
          </p:nvCxnSpPr>
          <p:spPr>
            <a:xfrm>
              <a:off x="335420" y="-382100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29"/>
            <p:cNvCxnSpPr/>
            <p:nvPr/>
          </p:nvCxnSpPr>
          <p:spPr>
            <a:xfrm>
              <a:off x="335420" y="-191506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29"/>
            <p:cNvCxnSpPr/>
            <p:nvPr/>
          </p:nvCxnSpPr>
          <p:spPr>
            <a:xfrm>
              <a:off x="335420" y="-112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29"/>
            <p:cNvCxnSpPr/>
            <p:nvPr/>
          </p:nvCxnSpPr>
          <p:spPr>
            <a:xfrm>
              <a:off x="335420" y="18968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7" name="Google Shape;1447;p29"/>
            <p:cNvCxnSpPr/>
            <p:nvPr/>
          </p:nvCxnSpPr>
          <p:spPr>
            <a:xfrm>
              <a:off x="335420" y="380274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448;p29"/>
            <p:cNvCxnSpPr/>
            <p:nvPr/>
          </p:nvCxnSpPr>
          <p:spPr>
            <a:xfrm>
              <a:off x="335420" y="570868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449;p29"/>
            <p:cNvCxnSpPr/>
            <p:nvPr/>
          </p:nvCxnSpPr>
          <p:spPr>
            <a:xfrm>
              <a:off x="335420" y="76146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29"/>
            <p:cNvCxnSpPr/>
            <p:nvPr/>
          </p:nvCxnSpPr>
          <p:spPr>
            <a:xfrm>
              <a:off x="335420" y="951843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9"/>
            <p:cNvCxnSpPr/>
            <p:nvPr/>
          </p:nvCxnSpPr>
          <p:spPr>
            <a:xfrm>
              <a:off x="335420" y="1142648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9"/>
            <p:cNvCxnSpPr/>
            <p:nvPr/>
          </p:nvCxnSpPr>
          <p:spPr>
            <a:xfrm>
              <a:off x="335420" y="1333242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9"/>
            <p:cNvCxnSpPr/>
            <p:nvPr/>
          </p:nvCxnSpPr>
          <p:spPr>
            <a:xfrm>
              <a:off x="335420" y="152383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9"/>
            <p:cNvCxnSpPr/>
            <p:nvPr/>
          </p:nvCxnSpPr>
          <p:spPr>
            <a:xfrm>
              <a:off x="335420" y="1714217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9"/>
            <p:cNvCxnSpPr/>
            <p:nvPr/>
          </p:nvCxnSpPr>
          <p:spPr>
            <a:xfrm>
              <a:off x="335420" y="1905022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9"/>
            <p:cNvCxnSpPr/>
            <p:nvPr/>
          </p:nvCxnSpPr>
          <p:spPr>
            <a:xfrm>
              <a:off x="335420" y="2095616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9"/>
            <p:cNvCxnSpPr/>
            <p:nvPr/>
          </p:nvCxnSpPr>
          <p:spPr>
            <a:xfrm>
              <a:off x="335420" y="2286209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9"/>
            <p:cNvCxnSpPr/>
            <p:nvPr/>
          </p:nvCxnSpPr>
          <p:spPr>
            <a:xfrm>
              <a:off x="335420" y="2476803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9"/>
            <p:cNvCxnSpPr/>
            <p:nvPr/>
          </p:nvCxnSpPr>
          <p:spPr>
            <a:xfrm>
              <a:off x="335420" y="266718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9"/>
            <p:cNvCxnSpPr/>
            <p:nvPr/>
          </p:nvCxnSpPr>
          <p:spPr>
            <a:xfrm>
              <a:off x="335420" y="2857990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9"/>
            <p:cNvCxnSpPr/>
            <p:nvPr/>
          </p:nvCxnSpPr>
          <p:spPr>
            <a:xfrm>
              <a:off x="335420" y="3048583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9"/>
            <p:cNvCxnSpPr/>
            <p:nvPr/>
          </p:nvCxnSpPr>
          <p:spPr>
            <a:xfrm>
              <a:off x="335420" y="3239177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9"/>
            <p:cNvCxnSpPr/>
            <p:nvPr/>
          </p:nvCxnSpPr>
          <p:spPr>
            <a:xfrm>
              <a:off x="335420" y="3429559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9"/>
            <p:cNvCxnSpPr/>
            <p:nvPr/>
          </p:nvCxnSpPr>
          <p:spPr>
            <a:xfrm>
              <a:off x="335420" y="3620364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5" name="Google Shape;1465;p29"/>
            <p:cNvCxnSpPr/>
            <p:nvPr/>
          </p:nvCxnSpPr>
          <p:spPr>
            <a:xfrm>
              <a:off x="335420" y="3810957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" name="Google Shape;1466;p29"/>
            <p:cNvCxnSpPr/>
            <p:nvPr/>
          </p:nvCxnSpPr>
          <p:spPr>
            <a:xfrm>
              <a:off x="335420" y="400155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7" name="Google Shape;1467;p29"/>
            <p:cNvCxnSpPr/>
            <p:nvPr/>
          </p:nvCxnSpPr>
          <p:spPr>
            <a:xfrm>
              <a:off x="335420" y="4192144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8" name="Google Shape;1468;p29"/>
            <p:cNvCxnSpPr/>
            <p:nvPr/>
          </p:nvCxnSpPr>
          <p:spPr>
            <a:xfrm>
              <a:off x="335420" y="4382526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9"/>
            <p:cNvCxnSpPr/>
            <p:nvPr/>
          </p:nvCxnSpPr>
          <p:spPr>
            <a:xfrm>
              <a:off x="335420" y="457333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0" name="Google Shape;1470;p29"/>
            <p:cNvCxnSpPr/>
            <p:nvPr/>
          </p:nvCxnSpPr>
          <p:spPr>
            <a:xfrm>
              <a:off x="335420" y="4763925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Google Shape;1471;p29"/>
            <p:cNvCxnSpPr/>
            <p:nvPr/>
          </p:nvCxnSpPr>
          <p:spPr>
            <a:xfrm>
              <a:off x="-40561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472;p29"/>
            <p:cNvCxnSpPr/>
            <p:nvPr/>
          </p:nvCxnSpPr>
          <p:spPr>
            <a:xfrm>
              <a:off x="149582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339514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474;p29"/>
            <p:cNvCxnSpPr/>
            <p:nvPr/>
          </p:nvCxnSpPr>
          <p:spPr>
            <a:xfrm>
              <a:off x="529868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475;p29"/>
            <p:cNvCxnSpPr/>
            <p:nvPr/>
          </p:nvCxnSpPr>
          <p:spPr>
            <a:xfrm>
              <a:off x="720011" y="-5851"/>
              <a:ext cx="0" cy="5154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6" name="Google Shape;1476;p29"/>
          <p:cNvGrpSpPr/>
          <p:nvPr/>
        </p:nvGrpSpPr>
        <p:grpSpPr>
          <a:xfrm>
            <a:off x="8424000" y="-420"/>
            <a:ext cx="760572" cy="5144356"/>
            <a:chOff x="6141875" y="2804400"/>
            <a:chExt cx="360000" cy="2221800"/>
          </a:xfrm>
        </p:grpSpPr>
        <p:cxnSp>
          <p:nvCxnSpPr>
            <p:cNvPr id="1477" name="Google Shape;1477;p29"/>
            <p:cNvCxnSpPr/>
            <p:nvPr/>
          </p:nvCxnSpPr>
          <p:spPr>
            <a:xfrm>
              <a:off x="614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8" name="Google Shape;1478;p29"/>
            <p:cNvCxnSpPr/>
            <p:nvPr/>
          </p:nvCxnSpPr>
          <p:spPr>
            <a:xfrm>
              <a:off x="623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29"/>
            <p:cNvCxnSpPr/>
            <p:nvPr/>
          </p:nvCxnSpPr>
          <p:spPr>
            <a:xfrm>
              <a:off x="63217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0" name="Google Shape;1480;p29"/>
            <p:cNvCxnSpPr/>
            <p:nvPr/>
          </p:nvCxnSpPr>
          <p:spPr>
            <a:xfrm>
              <a:off x="641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29"/>
            <p:cNvCxnSpPr/>
            <p:nvPr/>
          </p:nvCxnSpPr>
          <p:spPr>
            <a:xfrm>
              <a:off x="6501875" y="2804400"/>
              <a:ext cx="0" cy="2221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bhaya Libre ExtraBold"/>
              <a:buNone/>
              <a:defRPr sz="4200">
                <a:solidFill>
                  <a:schemeClr val="dk1"/>
                </a:solidFill>
                <a:latin typeface="Abhaya Libre ExtraBold"/>
                <a:ea typeface="Abhaya Libre ExtraBold"/>
                <a:cs typeface="Abhaya Libre ExtraBold"/>
                <a:sym typeface="Abhaya Libr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4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33"/>
          <p:cNvGrpSpPr/>
          <p:nvPr/>
        </p:nvGrpSpPr>
        <p:grpSpPr>
          <a:xfrm>
            <a:off x="5155375" y="540011"/>
            <a:ext cx="380286" cy="2096523"/>
            <a:chOff x="4315150" y="2880000"/>
            <a:chExt cx="180000" cy="990000"/>
          </a:xfrm>
        </p:grpSpPr>
        <p:sp>
          <p:nvSpPr>
            <p:cNvPr id="1493" name="Google Shape;1493;p33"/>
            <p:cNvSpPr/>
            <p:nvPr/>
          </p:nvSpPr>
          <p:spPr>
            <a:xfrm>
              <a:off x="4315150" y="288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4315150" y="315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4315150" y="342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4315150" y="369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33"/>
          <p:cNvGrpSpPr/>
          <p:nvPr/>
        </p:nvGrpSpPr>
        <p:grpSpPr>
          <a:xfrm>
            <a:off x="3816013" y="540005"/>
            <a:ext cx="575975" cy="585544"/>
            <a:chOff x="3418275" y="1085200"/>
            <a:chExt cx="272625" cy="276500"/>
          </a:xfrm>
        </p:grpSpPr>
        <p:sp>
          <p:nvSpPr>
            <p:cNvPr id="1498" name="Google Shape;1498;p33"/>
            <p:cNvSpPr/>
            <p:nvPr/>
          </p:nvSpPr>
          <p:spPr>
            <a:xfrm>
              <a:off x="3418275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3600000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3418275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3600000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2" name="Google Shape;1502;p33"/>
          <p:cNvSpPr txBox="1">
            <a:spLocks noGrp="1"/>
          </p:cNvSpPr>
          <p:nvPr>
            <p:ph type="ctrTitle"/>
          </p:nvPr>
        </p:nvSpPr>
        <p:spPr>
          <a:xfrm>
            <a:off x="781199" y="1387825"/>
            <a:ext cx="4402801" cy="2040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Algoritma Genetika</a:t>
            </a:r>
            <a:endParaRPr dirty="0"/>
          </a:p>
        </p:txBody>
      </p:sp>
      <p:sp>
        <p:nvSpPr>
          <p:cNvPr id="1503" name="Google Shape;1503;p33"/>
          <p:cNvSpPr txBox="1">
            <a:spLocks noGrp="1"/>
          </p:cNvSpPr>
          <p:nvPr>
            <p:ph type="subTitle" idx="1"/>
          </p:nvPr>
        </p:nvSpPr>
        <p:spPr>
          <a:xfrm>
            <a:off x="781199" y="3427825"/>
            <a:ext cx="3632401" cy="67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GI</a:t>
            </a:r>
            <a:br>
              <a:rPr lang="en" dirty="0"/>
            </a:br>
            <a:r>
              <a:rPr lang="en" dirty="0"/>
              <a:t>Muhammad Rafli Ramadhan</a:t>
            </a:r>
            <a:endParaRPr dirty="0"/>
          </a:p>
        </p:txBody>
      </p:sp>
      <p:sp>
        <p:nvSpPr>
          <p:cNvPr id="1504" name="Google Shape;1504;p33"/>
          <p:cNvSpPr/>
          <p:nvPr/>
        </p:nvSpPr>
        <p:spPr>
          <a:xfrm>
            <a:off x="4154338" y="3417750"/>
            <a:ext cx="950700" cy="9519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7"/>
          <p:cNvSpPr txBox="1">
            <a:spLocks noGrp="1"/>
          </p:cNvSpPr>
          <p:nvPr>
            <p:ph type="subTitle" idx="1"/>
          </p:nvPr>
        </p:nvSpPr>
        <p:spPr>
          <a:xfrm>
            <a:off x="5016600" y="1873050"/>
            <a:ext cx="3166200" cy="1908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gen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mengeser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gen</a:t>
            </a:r>
          </a:p>
        </p:txBody>
      </p:sp>
      <p:sp>
        <p:nvSpPr>
          <p:cNvPr id="1580" name="Google Shape;1580;p37"/>
          <p:cNvSpPr txBox="1">
            <a:spLocks noGrp="1"/>
          </p:cNvSpPr>
          <p:nvPr>
            <p:ph type="title"/>
          </p:nvPr>
        </p:nvSpPr>
        <p:spPr>
          <a:xfrm>
            <a:off x="5016600" y="1231550"/>
            <a:ext cx="4761000" cy="5468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Mutation</a:t>
            </a:r>
            <a:endParaRPr sz="3600" dirty="0"/>
          </a:p>
        </p:txBody>
      </p:sp>
      <p:grpSp>
        <p:nvGrpSpPr>
          <p:cNvPr id="1582" name="Google Shape;1582;p37"/>
          <p:cNvGrpSpPr/>
          <p:nvPr/>
        </p:nvGrpSpPr>
        <p:grpSpPr>
          <a:xfrm>
            <a:off x="7148511" y="3978058"/>
            <a:ext cx="1102829" cy="3205139"/>
            <a:chOff x="7986575" y="2906313"/>
            <a:chExt cx="522000" cy="1513500"/>
          </a:xfrm>
        </p:grpSpPr>
        <p:sp>
          <p:nvSpPr>
            <p:cNvPr id="1583" name="Google Shape;1583;p37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7"/>
          <p:cNvGrpSpPr/>
          <p:nvPr/>
        </p:nvGrpSpPr>
        <p:grpSpPr>
          <a:xfrm>
            <a:off x="244637" y="-536400"/>
            <a:ext cx="950715" cy="1539436"/>
            <a:chOff x="8610225" y="169463"/>
            <a:chExt cx="450000" cy="726938"/>
          </a:xfrm>
        </p:grpSpPr>
        <p:sp>
          <p:nvSpPr>
            <p:cNvPr id="1588" name="Google Shape;1588;p37"/>
            <p:cNvSpPr/>
            <p:nvPr/>
          </p:nvSpPr>
          <p:spPr>
            <a:xfrm>
              <a:off x="8610225" y="169463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rgbClr val="CA5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8610225" y="446400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37"/>
          <p:cNvGrpSpPr/>
          <p:nvPr/>
        </p:nvGrpSpPr>
        <p:grpSpPr>
          <a:xfrm>
            <a:off x="7675465" y="540001"/>
            <a:ext cx="575875" cy="585645"/>
            <a:chOff x="3399477" y="4310726"/>
            <a:chExt cx="575875" cy="585645"/>
          </a:xfrm>
        </p:grpSpPr>
        <p:sp>
          <p:nvSpPr>
            <p:cNvPr id="1591" name="Google Shape;1591;p37"/>
            <p:cNvSpPr/>
            <p:nvPr/>
          </p:nvSpPr>
          <p:spPr>
            <a:xfrm>
              <a:off x="3399477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399477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83352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352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265F273-79AC-41BD-8DF0-9C51D215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7" y="1324506"/>
            <a:ext cx="4252328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7"/>
          <p:cNvSpPr txBox="1">
            <a:spLocks noGrp="1"/>
          </p:cNvSpPr>
          <p:nvPr>
            <p:ph type="subTitle" idx="1"/>
          </p:nvPr>
        </p:nvSpPr>
        <p:spPr>
          <a:xfrm>
            <a:off x="5016600" y="1873050"/>
            <a:ext cx="3166200" cy="1908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2 </a:t>
            </a:r>
            <a:r>
              <a:rPr lang="en-US" dirty="0" err="1"/>
              <a:t>nilai</a:t>
            </a:r>
            <a:r>
              <a:rPr lang="en-US" dirty="0"/>
              <a:t> fitness </a:t>
            </a:r>
            <a:r>
              <a:rPr lang="en-US" dirty="0" err="1"/>
              <a:t>terbaik</a:t>
            </a:r>
            <a:endParaRPr lang="en-US" dirty="0"/>
          </a:p>
        </p:txBody>
      </p:sp>
      <p:sp>
        <p:nvSpPr>
          <p:cNvPr id="1580" name="Google Shape;1580;p37"/>
          <p:cNvSpPr txBox="1">
            <a:spLocks noGrp="1"/>
          </p:cNvSpPr>
          <p:nvPr>
            <p:ph type="title"/>
          </p:nvPr>
        </p:nvSpPr>
        <p:spPr>
          <a:xfrm>
            <a:off x="5016600" y="1231550"/>
            <a:ext cx="4761000" cy="5468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Elitism</a:t>
            </a:r>
            <a:endParaRPr sz="3600" dirty="0"/>
          </a:p>
        </p:txBody>
      </p:sp>
      <p:grpSp>
        <p:nvGrpSpPr>
          <p:cNvPr id="1582" name="Google Shape;1582;p37"/>
          <p:cNvGrpSpPr/>
          <p:nvPr/>
        </p:nvGrpSpPr>
        <p:grpSpPr>
          <a:xfrm>
            <a:off x="7148511" y="3978058"/>
            <a:ext cx="1102829" cy="3205139"/>
            <a:chOff x="7986575" y="2906313"/>
            <a:chExt cx="522000" cy="1513500"/>
          </a:xfrm>
        </p:grpSpPr>
        <p:sp>
          <p:nvSpPr>
            <p:cNvPr id="1583" name="Google Shape;1583;p37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7"/>
          <p:cNvGrpSpPr/>
          <p:nvPr/>
        </p:nvGrpSpPr>
        <p:grpSpPr>
          <a:xfrm>
            <a:off x="244637" y="-536400"/>
            <a:ext cx="950715" cy="1539436"/>
            <a:chOff x="8610225" y="169463"/>
            <a:chExt cx="450000" cy="726938"/>
          </a:xfrm>
        </p:grpSpPr>
        <p:sp>
          <p:nvSpPr>
            <p:cNvPr id="1588" name="Google Shape;1588;p37"/>
            <p:cNvSpPr/>
            <p:nvPr/>
          </p:nvSpPr>
          <p:spPr>
            <a:xfrm>
              <a:off x="8610225" y="169463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rgbClr val="CA5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8610225" y="446400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37"/>
          <p:cNvGrpSpPr/>
          <p:nvPr/>
        </p:nvGrpSpPr>
        <p:grpSpPr>
          <a:xfrm>
            <a:off x="7675465" y="540001"/>
            <a:ext cx="575875" cy="585645"/>
            <a:chOff x="3399477" y="4310726"/>
            <a:chExt cx="575875" cy="585645"/>
          </a:xfrm>
        </p:grpSpPr>
        <p:sp>
          <p:nvSpPr>
            <p:cNvPr id="1591" name="Google Shape;1591;p37"/>
            <p:cNvSpPr/>
            <p:nvPr/>
          </p:nvSpPr>
          <p:spPr>
            <a:xfrm>
              <a:off x="3399477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399477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83352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352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AE12FD0-7F56-40DD-AF24-D477C5B8ACB9}"/>
              </a:ext>
            </a:extLst>
          </p:cNvPr>
          <p:cNvSpPr txBox="1"/>
          <p:nvPr/>
        </p:nvSpPr>
        <p:spPr>
          <a:xfrm>
            <a:off x="6699600" y="416565"/>
            <a:ext cx="32698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Kromosom</a:t>
            </a:r>
            <a:endParaRPr lang="en-US" sz="1400" dirty="0"/>
          </a:p>
          <a:p>
            <a:r>
              <a:rPr lang="en-US" sz="1400" dirty="0"/>
              <a:t>Fitness</a:t>
            </a:r>
          </a:p>
          <a:p>
            <a:r>
              <a:rPr lang="en-US" sz="1400" dirty="0"/>
              <a:t>Parent Selection (Roulette Wheel)</a:t>
            </a:r>
          </a:p>
          <a:p>
            <a:r>
              <a:rPr lang="en-US" sz="1400" dirty="0"/>
              <a:t>Crossover</a:t>
            </a:r>
          </a:p>
          <a:p>
            <a:r>
              <a:rPr lang="en-US" sz="1400" dirty="0"/>
              <a:t>Mutation</a:t>
            </a:r>
          </a:p>
          <a:p>
            <a:r>
              <a:rPr lang="en-US" sz="1400" dirty="0"/>
              <a:t>Survivor Selection (Elitism)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0462C-50EE-4E1D-83A5-F8EC832C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7" y="1324506"/>
            <a:ext cx="3795089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0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36"/>
          <p:cNvGrpSpPr/>
          <p:nvPr/>
        </p:nvGrpSpPr>
        <p:grpSpPr>
          <a:xfrm>
            <a:off x="6825450" y="540011"/>
            <a:ext cx="380286" cy="2096523"/>
            <a:chOff x="4315150" y="2880000"/>
            <a:chExt cx="180000" cy="990000"/>
          </a:xfrm>
        </p:grpSpPr>
        <p:sp>
          <p:nvSpPr>
            <p:cNvPr id="1555" name="Google Shape;1555;p36"/>
            <p:cNvSpPr/>
            <p:nvPr/>
          </p:nvSpPr>
          <p:spPr>
            <a:xfrm>
              <a:off x="4315150" y="288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4315150" y="315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4315150" y="342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4315150" y="369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6"/>
          <p:cNvGrpSpPr/>
          <p:nvPr/>
        </p:nvGrpSpPr>
        <p:grpSpPr>
          <a:xfrm>
            <a:off x="5339063" y="540005"/>
            <a:ext cx="575975" cy="585544"/>
            <a:chOff x="3418275" y="1085200"/>
            <a:chExt cx="272625" cy="276500"/>
          </a:xfrm>
        </p:grpSpPr>
        <p:sp>
          <p:nvSpPr>
            <p:cNvPr id="1560" name="Google Shape;1560;p36"/>
            <p:cNvSpPr/>
            <p:nvPr/>
          </p:nvSpPr>
          <p:spPr>
            <a:xfrm>
              <a:off x="3418275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3600000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3418275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3600000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36"/>
          <p:cNvGrpSpPr/>
          <p:nvPr/>
        </p:nvGrpSpPr>
        <p:grpSpPr>
          <a:xfrm>
            <a:off x="2010449" y="3417750"/>
            <a:ext cx="950700" cy="2093100"/>
            <a:chOff x="5908964" y="3240000"/>
            <a:chExt cx="950700" cy="2093100"/>
          </a:xfrm>
        </p:grpSpPr>
        <p:sp>
          <p:nvSpPr>
            <p:cNvPr id="1565" name="Google Shape;1565;p36"/>
            <p:cNvSpPr/>
            <p:nvPr/>
          </p:nvSpPr>
          <p:spPr>
            <a:xfrm>
              <a:off x="5908964" y="3240000"/>
              <a:ext cx="950700" cy="951900"/>
            </a:xfrm>
            <a:prstGeom prst="donut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5908964" y="4381200"/>
              <a:ext cx="950700" cy="951900"/>
            </a:xfrm>
            <a:prstGeom prst="donut">
              <a:avLst>
                <a:gd name="adj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36"/>
          <p:cNvSpPr txBox="1">
            <a:spLocks noGrp="1"/>
          </p:cNvSpPr>
          <p:nvPr>
            <p:ph type="subTitle" idx="1"/>
          </p:nvPr>
        </p:nvSpPr>
        <p:spPr>
          <a:xfrm>
            <a:off x="2838926" y="3353498"/>
            <a:ext cx="3466800" cy="67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US" dirty="0"/>
          </a:p>
        </p:txBody>
      </p:sp>
      <p:sp>
        <p:nvSpPr>
          <p:cNvPr id="1568" name="Google Shape;1568;p36"/>
          <p:cNvSpPr txBox="1">
            <a:spLocks noGrp="1"/>
          </p:cNvSpPr>
          <p:nvPr>
            <p:ph type="title"/>
          </p:nvPr>
        </p:nvSpPr>
        <p:spPr>
          <a:xfrm>
            <a:off x="3128400" y="1979198"/>
            <a:ext cx="3013200" cy="137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Observasi</a:t>
            </a:r>
            <a:endParaRPr dirty="0"/>
          </a:p>
        </p:txBody>
      </p:sp>
      <p:sp>
        <p:nvSpPr>
          <p:cNvPr id="1569" name="Google Shape;1569;p36"/>
          <p:cNvSpPr txBox="1">
            <a:spLocks noGrp="1"/>
          </p:cNvSpPr>
          <p:nvPr>
            <p:ph type="title" idx="2"/>
          </p:nvPr>
        </p:nvSpPr>
        <p:spPr>
          <a:xfrm>
            <a:off x="3922000" y="1126800"/>
            <a:ext cx="1299900" cy="85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570" name="Google Shape;1570;p36"/>
          <p:cNvGrpSpPr/>
          <p:nvPr/>
        </p:nvGrpSpPr>
        <p:grpSpPr>
          <a:xfrm>
            <a:off x="2135398" y="-1616400"/>
            <a:ext cx="1102829" cy="3205139"/>
            <a:chOff x="7986575" y="2906313"/>
            <a:chExt cx="522000" cy="1513500"/>
          </a:xfrm>
        </p:grpSpPr>
        <p:sp>
          <p:nvSpPr>
            <p:cNvPr id="1571" name="Google Shape;1571;p36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415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D3289-2972-4D22-88C6-384B1B97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21" y="1267702"/>
            <a:ext cx="551735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8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36"/>
          <p:cNvGrpSpPr/>
          <p:nvPr/>
        </p:nvGrpSpPr>
        <p:grpSpPr>
          <a:xfrm>
            <a:off x="6825450" y="540011"/>
            <a:ext cx="380286" cy="2096523"/>
            <a:chOff x="4315150" y="2880000"/>
            <a:chExt cx="180000" cy="990000"/>
          </a:xfrm>
        </p:grpSpPr>
        <p:sp>
          <p:nvSpPr>
            <p:cNvPr id="1555" name="Google Shape;1555;p36"/>
            <p:cNvSpPr/>
            <p:nvPr/>
          </p:nvSpPr>
          <p:spPr>
            <a:xfrm>
              <a:off x="4315150" y="288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4315150" y="315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4315150" y="342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4315150" y="369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6"/>
          <p:cNvGrpSpPr/>
          <p:nvPr/>
        </p:nvGrpSpPr>
        <p:grpSpPr>
          <a:xfrm>
            <a:off x="5339063" y="540005"/>
            <a:ext cx="575975" cy="585544"/>
            <a:chOff x="3418275" y="1085200"/>
            <a:chExt cx="272625" cy="276500"/>
          </a:xfrm>
        </p:grpSpPr>
        <p:sp>
          <p:nvSpPr>
            <p:cNvPr id="1560" name="Google Shape;1560;p36"/>
            <p:cNvSpPr/>
            <p:nvPr/>
          </p:nvSpPr>
          <p:spPr>
            <a:xfrm>
              <a:off x="3418275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3600000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3418275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3600000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36"/>
          <p:cNvGrpSpPr/>
          <p:nvPr/>
        </p:nvGrpSpPr>
        <p:grpSpPr>
          <a:xfrm>
            <a:off x="2010449" y="3417750"/>
            <a:ext cx="950700" cy="2093100"/>
            <a:chOff x="5908964" y="3240000"/>
            <a:chExt cx="950700" cy="2093100"/>
          </a:xfrm>
        </p:grpSpPr>
        <p:sp>
          <p:nvSpPr>
            <p:cNvPr id="1565" name="Google Shape;1565;p36"/>
            <p:cNvSpPr/>
            <p:nvPr/>
          </p:nvSpPr>
          <p:spPr>
            <a:xfrm>
              <a:off x="5908964" y="3240000"/>
              <a:ext cx="950700" cy="951900"/>
            </a:xfrm>
            <a:prstGeom prst="donut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5908964" y="4381200"/>
              <a:ext cx="950700" cy="951900"/>
            </a:xfrm>
            <a:prstGeom prst="donut">
              <a:avLst>
                <a:gd name="adj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36"/>
          <p:cNvSpPr txBox="1">
            <a:spLocks noGrp="1"/>
          </p:cNvSpPr>
          <p:nvPr>
            <p:ph type="subTitle" idx="1"/>
          </p:nvPr>
        </p:nvSpPr>
        <p:spPr>
          <a:xfrm>
            <a:off x="2838926" y="3245498"/>
            <a:ext cx="3466800" cy="67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Kesimpulan Yang </a:t>
            </a:r>
            <a:r>
              <a:rPr lang="en-US" dirty="0" err="1"/>
              <a:t>Didapat</a:t>
            </a:r>
            <a:r>
              <a:rPr lang="en-US" dirty="0"/>
              <a:t> Dari </a:t>
            </a:r>
            <a:r>
              <a:rPr lang="en-US" dirty="0" err="1"/>
              <a:t>Observasi</a:t>
            </a:r>
            <a:endParaRPr lang="en-US" dirty="0"/>
          </a:p>
        </p:txBody>
      </p:sp>
      <p:sp>
        <p:nvSpPr>
          <p:cNvPr id="1568" name="Google Shape;1568;p36"/>
          <p:cNvSpPr txBox="1">
            <a:spLocks noGrp="1"/>
          </p:cNvSpPr>
          <p:nvPr>
            <p:ph type="title"/>
          </p:nvPr>
        </p:nvSpPr>
        <p:spPr>
          <a:xfrm>
            <a:off x="2838550" y="1979198"/>
            <a:ext cx="3466800" cy="137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1569" name="Google Shape;1569;p36"/>
          <p:cNvSpPr txBox="1">
            <a:spLocks noGrp="1"/>
          </p:cNvSpPr>
          <p:nvPr>
            <p:ph type="title" idx="2"/>
          </p:nvPr>
        </p:nvSpPr>
        <p:spPr>
          <a:xfrm>
            <a:off x="3922000" y="1126800"/>
            <a:ext cx="1299900" cy="85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570" name="Google Shape;1570;p36"/>
          <p:cNvGrpSpPr/>
          <p:nvPr/>
        </p:nvGrpSpPr>
        <p:grpSpPr>
          <a:xfrm>
            <a:off x="2135398" y="-1616400"/>
            <a:ext cx="1102829" cy="3205139"/>
            <a:chOff x="7986575" y="2906313"/>
            <a:chExt cx="522000" cy="1513500"/>
          </a:xfrm>
        </p:grpSpPr>
        <p:sp>
          <p:nvSpPr>
            <p:cNvPr id="1571" name="Google Shape;1571;p36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518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5"/>
          <p:cNvSpPr txBox="1">
            <a:spLocks noGrp="1"/>
          </p:cNvSpPr>
          <p:nvPr>
            <p:ph type="title"/>
          </p:nvPr>
        </p:nvSpPr>
        <p:spPr>
          <a:xfrm>
            <a:off x="1656000" y="1749357"/>
            <a:ext cx="2736000" cy="307637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Algoritma Genetika</a:t>
            </a:r>
            <a:endParaRPr dirty="0"/>
          </a:p>
        </p:txBody>
      </p:sp>
      <p:sp>
        <p:nvSpPr>
          <p:cNvPr id="1524" name="Google Shape;1524;p35"/>
          <p:cNvSpPr txBox="1">
            <a:spLocks noGrp="1"/>
          </p:cNvSpPr>
          <p:nvPr>
            <p:ph type="title" idx="2"/>
          </p:nvPr>
        </p:nvSpPr>
        <p:spPr>
          <a:xfrm>
            <a:off x="961200" y="1685645"/>
            <a:ext cx="504000" cy="37691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25" name="Google Shape;1525;p35"/>
          <p:cNvSpPr txBox="1">
            <a:spLocks noGrp="1"/>
          </p:cNvSpPr>
          <p:nvPr>
            <p:ph type="subTitle" idx="1"/>
          </p:nvPr>
        </p:nvSpPr>
        <p:spPr>
          <a:xfrm>
            <a:off x="1656000" y="2095284"/>
            <a:ext cx="2736000" cy="458182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Teori Algoritma Genetik</a:t>
            </a:r>
            <a:endParaRPr dirty="0"/>
          </a:p>
        </p:txBody>
      </p:sp>
      <p:sp>
        <p:nvSpPr>
          <p:cNvPr id="1526" name="Google Shape;1526;p35"/>
          <p:cNvSpPr txBox="1">
            <a:spLocks noGrp="1"/>
          </p:cNvSpPr>
          <p:nvPr>
            <p:ph type="title" idx="3"/>
          </p:nvPr>
        </p:nvSpPr>
        <p:spPr>
          <a:xfrm>
            <a:off x="1656000" y="2921320"/>
            <a:ext cx="2736000" cy="307637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Genetika</a:t>
            </a:r>
            <a:endParaRPr dirty="0"/>
          </a:p>
        </p:txBody>
      </p:sp>
      <p:sp>
        <p:nvSpPr>
          <p:cNvPr id="1527" name="Google Shape;1527;p35"/>
          <p:cNvSpPr txBox="1">
            <a:spLocks noGrp="1"/>
          </p:cNvSpPr>
          <p:nvPr>
            <p:ph type="title" idx="4"/>
          </p:nvPr>
        </p:nvSpPr>
        <p:spPr>
          <a:xfrm>
            <a:off x="961200" y="2856245"/>
            <a:ext cx="504000" cy="37691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28" name="Google Shape;1528;p35"/>
          <p:cNvSpPr txBox="1">
            <a:spLocks noGrp="1"/>
          </p:cNvSpPr>
          <p:nvPr>
            <p:ph type="subTitle" idx="5"/>
          </p:nvPr>
        </p:nvSpPr>
        <p:spPr>
          <a:xfrm>
            <a:off x="1656000" y="3267247"/>
            <a:ext cx="2736000" cy="458182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Penjelasan Metode Genetika Yang digunakan pada Observasi</a:t>
            </a:r>
            <a:endParaRPr dirty="0"/>
          </a:p>
        </p:txBody>
      </p:sp>
      <p:sp>
        <p:nvSpPr>
          <p:cNvPr id="1532" name="Google Shape;1532;p35"/>
          <p:cNvSpPr txBox="1">
            <a:spLocks noGrp="1"/>
          </p:cNvSpPr>
          <p:nvPr>
            <p:ph type="title" idx="9"/>
          </p:nvPr>
        </p:nvSpPr>
        <p:spPr>
          <a:xfrm>
            <a:off x="5446800" y="1750582"/>
            <a:ext cx="2736000" cy="307637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Hasil Observasi</a:t>
            </a:r>
            <a:endParaRPr dirty="0"/>
          </a:p>
        </p:txBody>
      </p:sp>
      <p:sp>
        <p:nvSpPr>
          <p:cNvPr id="1533" name="Google Shape;1533;p35"/>
          <p:cNvSpPr txBox="1">
            <a:spLocks noGrp="1"/>
          </p:cNvSpPr>
          <p:nvPr>
            <p:ph type="title" idx="13"/>
          </p:nvPr>
        </p:nvSpPr>
        <p:spPr>
          <a:xfrm>
            <a:off x="4654800" y="1685645"/>
            <a:ext cx="504000" cy="37691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34" name="Google Shape;1534;p35"/>
          <p:cNvSpPr txBox="1">
            <a:spLocks noGrp="1"/>
          </p:cNvSpPr>
          <p:nvPr>
            <p:ph type="subTitle" idx="14"/>
          </p:nvPr>
        </p:nvSpPr>
        <p:spPr>
          <a:xfrm>
            <a:off x="5446800" y="2096509"/>
            <a:ext cx="2736000" cy="458182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Hasil dari Observasi Algoritma Genetika</a:t>
            </a:r>
            <a:endParaRPr dirty="0"/>
          </a:p>
        </p:txBody>
      </p:sp>
      <p:sp>
        <p:nvSpPr>
          <p:cNvPr id="1535" name="Google Shape;1535;p35"/>
          <p:cNvSpPr txBox="1">
            <a:spLocks noGrp="1"/>
          </p:cNvSpPr>
          <p:nvPr>
            <p:ph type="title" idx="15"/>
          </p:nvPr>
        </p:nvSpPr>
        <p:spPr>
          <a:xfrm>
            <a:off x="5446800" y="2920582"/>
            <a:ext cx="2736000" cy="307637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1536" name="Google Shape;1536;p35"/>
          <p:cNvSpPr txBox="1">
            <a:spLocks noGrp="1"/>
          </p:cNvSpPr>
          <p:nvPr>
            <p:ph type="title" idx="16"/>
          </p:nvPr>
        </p:nvSpPr>
        <p:spPr>
          <a:xfrm>
            <a:off x="4654800" y="2856245"/>
            <a:ext cx="504000" cy="37691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37" name="Google Shape;1537;p35"/>
          <p:cNvSpPr txBox="1">
            <a:spLocks noGrp="1"/>
          </p:cNvSpPr>
          <p:nvPr>
            <p:ph type="subTitle" idx="17"/>
          </p:nvPr>
        </p:nvSpPr>
        <p:spPr>
          <a:xfrm>
            <a:off x="5446800" y="3266509"/>
            <a:ext cx="2736000" cy="458182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Kesimpulan Yang </a:t>
            </a:r>
            <a:r>
              <a:rPr lang="en-US" dirty="0" err="1"/>
              <a:t>Didapat</a:t>
            </a:r>
            <a:r>
              <a:rPr lang="en-US" dirty="0"/>
              <a:t> Dari </a:t>
            </a:r>
            <a:r>
              <a:rPr lang="en-US" dirty="0" err="1"/>
              <a:t>Observasi</a:t>
            </a:r>
            <a:endParaRPr dirty="0"/>
          </a:p>
        </p:txBody>
      </p:sp>
      <p:sp>
        <p:nvSpPr>
          <p:cNvPr id="1541" name="Google Shape;1541;p35"/>
          <p:cNvSpPr txBox="1">
            <a:spLocks noGrp="1"/>
          </p:cNvSpPr>
          <p:nvPr>
            <p:ph type="title" idx="21"/>
          </p:nvPr>
        </p:nvSpPr>
        <p:spPr>
          <a:xfrm>
            <a:off x="961200" y="540000"/>
            <a:ext cx="7221600" cy="644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</a:t>
            </a:r>
            <a:endParaRPr dirty="0"/>
          </a:p>
        </p:txBody>
      </p:sp>
      <p:grpSp>
        <p:nvGrpSpPr>
          <p:cNvPr id="1542" name="Google Shape;1542;p35"/>
          <p:cNvGrpSpPr/>
          <p:nvPr/>
        </p:nvGrpSpPr>
        <p:grpSpPr>
          <a:xfrm>
            <a:off x="244637" y="-536400"/>
            <a:ext cx="950715" cy="1539436"/>
            <a:chOff x="8610225" y="169463"/>
            <a:chExt cx="450000" cy="726938"/>
          </a:xfrm>
        </p:grpSpPr>
        <p:sp>
          <p:nvSpPr>
            <p:cNvPr id="1543" name="Google Shape;1543;p35"/>
            <p:cNvSpPr/>
            <p:nvPr/>
          </p:nvSpPr>
          <p:spPr>
            <a:xfrm>
              <a:off x="8610225" y="169463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rgbClr val="CA5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8610225" y="446400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5" name="Google Shape;1545;p35"/>
          <p:cNvGrpSpPr/>
          <p:nvPr/>
        </p:nvGrpSpPr>
        <p:grpSpPr>
          <a:xfrm>
            <a:off x="7148511" y="-1660742"/>
            <a:ext cx="1102829" cy="3205139"/>
            <a:chOff x="7986575" y="2906313"/>
            <a:chExt cx="522000" cy="1513500"/>
          </a:xfrm>
        </p:grpSpPr>
        <p:sp>
          <p:nvSpPr>
            <p:cNvPr id="1546" name="Google Shape;1546;p35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36"/>
          <p:cNvGrpSpPr/>
          <p:nvPr/>
        </p:nvGrpSpPr>
        <p:grpSpPr>
          <a:xfrm>
            <a:off x="6825450" y="540011"/>
            <a:ext cx="380286" cy="2096523"/>
            <a:chOff x="4315150" y="2880000"/>
            <a:chExt cx="180000" cy="990000"/>
          </a:xfrm>
        </p:grpSpPr>
        <p:sp>
          <p:nvSpPr>
            <p:cNvPr id="1555" name="Google Shape;1555;p36"/>
            <p:cNvSpPr/>
            <p:nvPr/>
          </p:nvSpPr>
          <p:spPr>
            <a:xfrm>
              <a:off x="4315150" y="288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4315150" y="315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4315150" y="342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4315150" y="369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6"/>
          <p:cNvGrpSpPr/>
          <p:nvPr/>
        </p:nvGrpSpPr>
        <p:grpSpPr>
          <a:xfrm>
            <a:off x="5339063" y="540005"/>
            <a:ext cx="575975" cy="585544"/>
            <a:chOff x="3418275" y="1085200"/>
            <a:chExt cx="272625" cy="276500"/>
          </a:xfrm>
        </p:grpSpPr>
        <p:sp>
          <p:nvSpPr>
            <p:cNvPr id="1560" name="Google Shape;1560;p36"/>
            <p:cNvSpPr/>
            <p:nvPr/>
          </p:nvSpPr>
          <p:spPr>
            <a:xfrm>
              <a:off x="3418275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3600000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3418275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3600000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36"/>
          <p:cNvGrpSpPr/>
          <p:nvPr/>
        </p:nvGrpSpPr>
        <p:grpSpPr>
          <a:xfrm>
            <a:off x="2010449" y="3417750"/>
            <a:ext cx="950700" cy="2093100"/>
            <a:chOff x="5908964" y="3240000"/>
            <a:chExt cx="950700" cy="2093100"/>
          </a:xfrm>
        </p:grpSpPr>
        <p:sp>
          <p:nvSpPr>
            <p:cNvPr id="1565" name="Google Shape;1565;p36"/>
            <p:cNvSpPr/>
            <p:nvPr/>
          </p:nvSpPr>
          <p:spPr>
            <a:xfrm>
              <a:off x="5908964" y="3240000"/>
              <a:ext cx="950700" cy="951900"/>
            </a:xfrm>
            <a:prstGeom prst="donut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5908964" y="4381200"/>
              <a:ext cx="950700" cy="951900"/>
            </a:xfrm>
            <a:prstGeom prst="donut">
              <a:avLst>
                <a:gd name="adj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36"/>
          <p:cNvSpPr txBox="1">
            <a:spLocks noGrp="1"/>
          </p:cNvSpPr>
          <p:nvPr>
            <p:ph type="subTitle" idx="1"/>
          </p:nvPr>
        </p:nvSpPr>
        <p:spPr>
          <a:xfrm>
            <a:off x="3128400" y="3353592"/>
            <a:ext cx="2887200" cy="67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</a:t>
            </a:r>
            <a:endParaRPr lang="en-US" dirty="0"/>
          </a:p>
        </p:txBody>
      </p:sp>
      <p:sp>
        <p:nvSpPr>
          <p:cNvPr id="1568" name="Google Shape;1568;p36"/>
          <p:cNvSpPr txBox="1">
            <a:spLocks noGrp="1"/>
          </p:cNvSpPr>
          <p:nvPr>
            <p:ph type="title"/>
          </p:nvPr>
        </p:nvSpPr>
        <p:spPr>
          <a:xfrm>
            <a:off x="3128400" y="1979198"/>
            <a:ext cx="3013200" cy="137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Algoritma Genetika</a:t>
            </a:r>
            <a:endParaRPr dirty="0"/>
          </a:p>
        </p:txBody>
      </p:sp>
      <p:sp>
        <p:nvSpPr>
          <p:cNvPr id="1569" name="Google Shape;1569;p36"/>
          <p:cNvSpPr txBox="1">
            <a:spLocks noGrp="1"/>
          </p:cNvSpPr>
          <p:nvPr>
            <p:ph type="title" idx="2"/>
          </p:nvPr>
        </p:nvSpPr>
        <p:spPr>
          <a:xfrm>
            <a:off x="3922000" y="1126800"/>
            <a:ext cx="1299900" cy="85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70" name="Google Shape;1570;p36"/>
          <p:cNvGrpSpPr/>
          <p:nvPr/>
        </p:nvGrpSpPr>
        <p:grpSpPr>
          <a:xfrm>
            <a:off x="2135398" y="-1616400"/>
            <a:ext cx="1102829" cy="3205139"/>
            <a:chOff x="7986575" y="2906313"/>
            <a:chExt cx="522000" cy="1513500"/>
          </a:xfrm>
        </p:grpSpPr>
        <p:sp>
          <p:nvSpPr>
            <p:cNvPr id="1571" name="Google Shape;1571;p36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7"/>
          <p:cNvSpPr txBox="1">
            <a:spLocks noGrp="1"/>
          </p:cNvSpPr>
          <p:nvPr>
            <p:ph type="subTitle" idx="1"/>
          </p:nvPr>
        </p:nvSpPr>
        <p:spPr>
          <a:xfrm>
            <a:off x="5016600" y="1873050"/>
            <a:ext cx="3166200" cy="1908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yang </a:t>
            </a:r>
            <a:r>
              <a:rPr lang="en-US" dirty="0" err="1"/>
              <a:t>meniru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evolusi</a:t>
            </a:r>
            <a:r>
              <a:rPr lang="en-US" dirty="0"/>
              <a:t> yang </a:t>
            </a:r>
            <a:r>
              <a:rPr lang="en-US" dirty="0" err="1"/>
              <a:t>dikemukakan</a:t>
            </a:r>
            <a:r>
              <a:rPr lang="en-US" dirty="0"/>
              <a:t> oleh Charles Darwin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</a:t>
            </a:r>
          </a:p>
        </p:txBody>
      </p:sp>
      <p:sp>
        <p:nvSpPr>
          <p:cNvPr id="1580" name="Google Shape;1580;p37"/>
          <p:cNvSpPr txBox="1">
            <a:spLocks noGrp="1"/>
          </p:cNvSpPr>
          <p:nvPr>
            <p:ph type="title"/>
          </p:nvPr>
        </p:nvSpPr>
        <p:spPr>
          <a:xfrm>
            <a:off x="5016600" y="1231550"/>
            <a:ext cx="4761000" cy="5468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Genetika Algoritma</a:t>
            </a:r>
            <a:endParaRPr sz="3600" dirty="0"/>
          </a:p>
        </p:txBody>
      </p:sp>
      <p:grpSp>
        <p:nvGrpSpPr>
          <p:cNvPr id="1582" name="Google Shape;1582;p37"/>
          <p:cNvGrpSpPr/>
          <p:nvPr/>
        </p:nvGrpSpPr>
        <p:grpSpPr>
          <a:xfrm>
            <a:off x="7148511" y="3978058"/>
            <a:ext cx="1102829" cy="3205139"/>
            <a:chOff x="7986575" y="2906313"/>
            <a:chExt cx="522000" cy="1513500"/>
          </a:xfrm>
        </p:grpSpPr>
        <p:sp>
          <p:nvSpPr>
            <p:cNvPr id="1583" name="Google Shape;1583;p37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7"/>
          <p:cNvGrpSpPr/>
          <p:nvPr/>
        </p:nvGrpSpPr>
        <p:grpSpPr>
          <a:xfrm>
            <a:off x="244637" y="-536400"/>
            <a:ext cx="950715" cy="1539436"/>
            <a:chOff x="8610225" y="169463"/>
            <a:chExt cx="450000" cy="726938"/>
          </a:xfrm>
        </p:grpSpPr>
        <p:sp>
          <p:nvSpPr>
            <p:cNvPr id="1588" name="Google Shape;1588;p37"/>
            <p:cNvSpPr/>
            <p:nvPr/>
          </p:nvSpPr>
          <p:spPr>
            <a:xfrm>
              <a:off x="8610225" y="169463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rgbClr val="CA5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8610225" y="446400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37"/>
          <p:cNvGrpSpPr/>
          <p:nvPr/>
        </p:nvGrpSpPr>
        <p:grpSpPr>
          <a:xfrm>
            <a:off x="7675465" y="540001"/>
            <a:ext cx="575875" cy="585645"/>
            <a:chOff x="3399477" y="4310726"/>
            <a:chExt cx="575875" cy="585645"/>
          </a:xfrm>
        </p:grpSpPr>
        <p:sp>
          <p:nvSpPr>
            <p:cNvPr id="1591" name="Google Shape;1591;p37"/>
            <p:cNvSpPr/>
            <p:nvPr/>
          </p:nvSpPr>
          <p:spPr>
            <a:xfrm>
              <a:off x="3399477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399477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83352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352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ejarah Perkembangan Genetika Halaman all - Kompas.com">
            <a:extLst>
              <a:ext uri="{FF2B5EF4-FFF2-40B4-BE49-F238E27FC236}">
                <a16:creationId xmlns:a16="http://schemas.microsoft.com/office/drawing/2014/main" id="{991D42EC-CDAE-438C-948E-AD46F407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01" y="933046"/>
            <a:ext cx="4319824" cy="353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FCBA9C-C89A-42C8-8776-DFF8ED16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0" y="1097043"/>
            <a:ext cx="7027200" cy="29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6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4" name="Google Shape;1554;p36"/>
          <p:cNvGrpSpPr/>
          <p:nvPr/>
        </p:nvGrpSpPr>
        <p:grpSpPr>
          <a:xfrm>
            <a:off x="6825450" y="540011"/>
            <a:ext cx="380286" cy="2096523"/>
            <a:chOff x="4315150" y="2880000"/>
            <a:chExt cx="180000" cy="990000"/>
          </a:xfrm>
        </p:grpSpPr>
        <p:sp>
          <p:nvSpPr>
            <p:cNvPr id="1555" name="Google Shape;1555;p36"/>
            <p:cNvSpPr/>
            <p:nvPr/>
          </p:nvSpPr>
          <p:spPr>
            <a:xfrm>
              <a:off x="4315150" y="288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4315150" y="315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4315150" y="342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4315150" y="3690000"/>
              <a:ext cx="180000" cy="1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36"/>
          <p:cNvGrpSpPr/>
          <p:nvPr/>
        </p:nvGrpSpPr>
        <p:grpSpPr>
          <a:xfrm>
            <a:off x="5339063" y="540005"/>
            <a:ext cx="575975" cy="585544"/>
            <a:chOff x="3418275" y="1085200"/>
            <a:chExt cx="272625" cy="276500"/>
          </a:xfrm>
        </p:grpSpPr>
        <p:sp>
          <p:nvSpPr>
            <p:cNvPr id="1560" name="Google Shape;1560;p36"/>
            <p:cNvSpPr/>
            <p:nvPr/>
          </p:nvSpPr>
          <p:spPr>
            <a:xfrm>
              <a:off x="3418275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3600000" y="10852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3418275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3600000" y="1270800"/>
              <a:ext cx="90900" cy="90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36"/>
          <p:cNvGrpSpPr/>
          <p:nvPr/>
        </p:nvGrpSpPr>
        <p:grpSpPr>
          <a:xfrm>
            <a:off x="2010449" y="3417750"/>
            <a:ext cx="950700" cy="2093100"/>
            <a:chOff x="5908964" y="3240000"/>
            <a:chExt cx="950700" cy="2093100"/>
          </a:xfrm>
        </p:grpSpPr>
        <p:sp>
          <p:nvSpPr>
            <p:cNvPr id="1565" name="Google Shape;1565;p36"/>
            <p:cNvSpPr/>
            <p:nvPr/>
          </p:nvSpPr>
          <p:spPr>
            <a:xfrm>
              <a:off x="5908964" y="3240000"/>
              <a:ext cx="950700" cy="951900"/>
            </a:xfrm>
            <a:prstGeom prst="donut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5908964" y="4381200"/>
              <a:ext cx="950700" cy="951900"/>
            </a:xfrm>
            <a:prstGeom prst="donut">
              <a:avLst>
                <a:gd name="adj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7" name="Google Shape;1567;p36"/>
          <p:cNvSpPr txBox="1">
            <a:spLocks noGrp="1"/>
          </p:cNvSpPr>
          <p:nvPr>
            <p:ph type="subTitle" idx="1"/>
          </p:nvPr>
        </p:nvSpPr>
        <p:spPr>
          <a:xfrm>
            <a:off x="2838926" y="3353498"/>
            <a:ext cx="3466800" cy="676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Observasi</a:t>
            </a:r>
            <a:endParaRPr lang="en-US" dirty="0"/>
          </a:p>
        </p:txBody>
      </p:sp>
      <p:sp>
        <p:nvSpPr>
          <p:cNvPr id="1568" name="Google Shape;1568;p36"/>
          <p:cNvSpPr txBox="1">
            <a:spLocks noGrp="1"/>
          </p:cNvSpPr>
          <p:nvPr>
            <p:ph type="title"/>
          </p:nvPr>
        </p:nvSpPr>
        <p:spPr>
          <a:xfrm>
            <a:off x="3128400" y="1979198"/>
            <a:ext cx="3013200" cy="1374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Genetika</a:t>
            </a:r>
            <a:endParaRPr dirty="0"/>
          </a:p>
        </p:txBody>
      </p:sp>
      <p:sp>
        <p:nvSpPr>
          <p:cNvPr id="1569" name="Google Shape;1569;p36"/>
          <p:cNvSpPr txBox="1">
            <a:spLocks noGrp="1"/>
          </p:cNvSpPr>
          <p:nvPr>
            <p:ph type="title" idx="2"/>
          </p:nvPr>
        </p:nvSpPr>
        <p:spPr>
          <a:xfrm>
            <a:off x="3922000" y="1126800"/>
            <a:ext cx="1299900" cy="852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70" name="Google Shape;1570;p36"/>
          <p:cNvGrpSpPr/>
          <p:nvPr/>
        </p:nvGrpSpPr>
        <p:grpSpPr>
          <a:xfrm>
            <a:off x="2135398" y="-1616400"/>
            <a:ext cx="1102829" cy="3205139"/>
            <a:chOff x="7986575" y="2906313"/>
            <a:chExt cx="522000" cy="1513500"/>
          </a:xfrm>
        </p:grpSpPr>
        <p:sp>
          <p:nvSpPr>
            <p:cNvPr id="1571" name="Google Shape;1571;p36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524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7"/>
          <p:cNvSpPr txBox="1">
            <a:spLocks noGrp="1"/>
          </p:cNvSpPr>
          <p:nvPr>
            <p:ph type="subTitle" idx="1"/>
          </p:nvPr>
        </p:nvSpPr>
        <p:spPr>
          <a:xfrm>
            <a:off x="5016600" y="1873050"/>
            <a:ext cx="3166200" cy="1908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mentotal</a:t>
            </a:r>
            <a:r>
              <a:rPr lang="en-US" dirty="0"/>
              <a:t> </a:t>
            </a:r>
            <a:r>
              <a:rPr lang="en-US" dirty="0" err="1"/>
              <a:t>kromosom</a:t>
            </a:r>
            <a:r>
              <a:rPr lang="en-US" dirty="0"/>
              <a:t> pada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fitness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optimal </a:t>
            </a:r>
            <a:r>
              <a:rPr lang="en-US" dirty="0" err="1"/>
              <a:t>solusinya</a:t>
            </a:r>
            <a:endParaRPr lang="en-US" dirty="0"/>
          </a:p>
        </p:txBody>
      </p:sp>
      <p:sp>
        <p:nvSpPr>
          <p:cNvPr id="1580" name="Google Shape;1580;p37"/>
          <p:cNvSpPr txBox="1">
            <a:spLocks noGrp="1"/>
          </p:cNvSpPr>
          <p:nvPr>
            <p:ph type="title"/>
          </p:nvPr>
        </p:nvSpPr>
        <p:spPr>
          <a:xfrm>
            <a:off x="5016600" y="1231550"/>
            <a:ext cx="4761000" cy="5468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Fitness</a:t>
            </a:r>
            <a:endParaRPr sz="3600" dirty="0"/>
          </a:p>
        </p:txBody>
      </p:sp>
      <p:grpSp>
        <p:nvGrpSpPr>
          <p:cNvPr id="1582" name="Google Shape;1582;p37"/>
          <p:cNvGrpSpPr/>
          <p:nvPr/>
        </p:nvGrpSpPr>
        <p:grpSpPr>
          <a:xfrm>
            <a:off x="7148511" y="3978058"/>
            <a:ext cx="1102829" cy="3205139"/>
            <a:chOff x="7986575" y="2906313"/>
            <a:chExt cx="522000" cy="1513500"/>
          </a:xfrm>
        </p:grpSpPr>
        <p:sp>
          <p:nvSpPr>
            <p:cNvPr id="1583" name="Google Shape;1583;p37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7"/>
          <p:cNvGrpSpPr/>
          <p:nvPr/>
        </p:nvGrpSpPr>
        <p:grpSpPr>
          <a:xfrm>
            <a:off x="244637" y="-536400"/>
            <a:ext cx="950715" cy="1539436"/>
            <a:chOff x="8610225" y="169463"/>
            <a:chExt cx="450000" cy="726938"/>
          </a:xfrm>
        </p:grpSpPr>
        <p:sp>
          <p:nvSpPr>
            <p:cNvPr id="1588" name="Google Shape;1588;p37"/>
            <p:cNvSpPr/>
            <p:nvPr/>
          </p:nvSpPr>
          <p:spPr>
            <a:xfrm>
              <a:off x="8610225" y="169463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rgbClr val="CA5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8610225" y="446400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37"/>
          <p:cNvGrpSpPr/>
          <p:nvPr/>
        </p:nvGrpSpPr>
        <p:grpSpPr>
          <a:xfrm>
            <a:off x="7675465" y="540001"/>
            <a:ext cx="575875" cy="585645"/>
            <a:chOff x="3399477" y="4310726"/>
            <a:chExt cx="575875" cy="585645"/>
          </a:xfrm>
        </p:grpSpPr>
        <p:sp>
          <p:nvSpPr>
            <p:cNvPr id="1591" name="Google Shape;1591;p37"/>
            <p:cNvSpPr/>
            <p:nvPr/>
          </p:nvSpPr>
          <p:spPr>
            <a:xfrm>
              <a:off x="3399477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399477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83352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352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D3BA38-D8E9-4F0B-9060-D41FF354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6" y="2571750"/>
            <a:ext cx="4580087" cy="1813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05F56B-531F-4D4C-9BC8-99EA90EEF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6" y="1024679"/>
            <a:ext cx="4580087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7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7"/>
          <p:cNvSpPr txBox="1">
            <a:spLocks noGrp="1"/>
          </p:cNvSpPr>
          <p:nvPr>
            <p:ph type="subTitle" idx="1"/>
          </p:nvPr>
        </p:nvSpPr>
        <p:spPr>
          <a:xfrm>
            <a:off x="5016600" y="1873050"/>
            <a:ext cx="3166200" cy="1908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kromosom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parent yang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crossover dan </a:t>
            </a:r>
            <a:r>
              <a:rPr lang="en-US" dirty="0" err="1"/>
              <a:t>mutasi</a:t>
            </a:r>
            <a:r>
              <a:rPr lang="en-US" dirty="0"/>
              <a:t> pada parent </a:t>
            </a:r>
            <a:r>
              <a:rPr lang="en-US" dirty="0" err="1"/>
              <a:t>terpilih</a:t>
            </a:r>
            <a:r>
              <a:rPr lang="en-US" dirty="0"/>
              <a:t>.</a:t>
            </a:r>
          </a:p>
        </p:txBody>
      </p:sp>
      <p:sp>
        <p:nvSpPr>
          <p:cNvPr id="1580" name="Google Shape;1580;p37"/>
          <p:cNvSpPr txBox="1">
            <a:spLocks noGrp="1"/>
          </p:cNvSpPr>
          <p:nvPr>
            <p:ph type="title"/>
          </p:nvPr>
        </p:nvSpPr>
        <p:spPr>
          <a:xfrm>
            <a:off x="5016600" y="1231550"/>
            <a:ext cx="4761000" cy="5468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Roulette Wheel</a:t>
            </a:r>
            <a:endParaRPr sz="3600" dirty="0"/>
          </a:p>
        </p:txBody>
      </p:sp>
      <p:grpSp>
        <p:nvGrpSpPr>
          <p:cNvPr id="1582" name="Google Shape;1582;p37"/>
          <p:cNvGrpSpPr/>
          <p:nvPr/>
        </p:nvGrpSpPr>
        <p:grpSpPr>
          <a:xfrm>
            <a:off x="7148511" y="3978058"/>
            <a:ext cx="1102829" cy="3205139"/>
            <a:chOff x="7986575" y="2906313"/>
            <a:chExt cx="522000" cy="1513500"/>
          </a:xfrm>
        </p:grpSpPr>
        <p:sp>
          <p:nvSpPr>
            <p:cNvPr id="1583" name="Google Shape;1583;p37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7"/>
          <p:cNvGrpSpPr/>
          <p:nvPr/>
        </p:nvGrpSpPr>
        <p:grpSpPr>
          <a:xfrm>
            <a:off x="244637" y="-536400"/>
            <a:ext cx="950715" cy="1539436"/>
            <a:chOff x="8610225" y="169463"/>
            <a:chExt cx="450000" cy="726938"/>
          </a:xfrm>
        </p:grpSpPr>
        <p:sp>
          <p:nvSpPr>
            <p:cNvPr id="1588" name="Google Shape;1588;p37"/>
            <p:cNvSpPr/>
            <p:nvPr/>
          </p:nvSpPr>
          <p:spPr>
            <a:xfrm>
              <a:off x="8610225" y="169463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rgbClr val="CA5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8610225" y="446400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37"/>
          <p:cNvGrpSpPr/>
          <p:nvPr/>
        </p:nvGrpSpPr>
        <p:grpSpPr>
          <a:xfrm>
            <a:off x="7675465" y="540001"/>
            <a:ext cx="575875" cy="585645"/>
            <a:chOff x="3399477" y="4310726"/>
            <a:chExt cx="575875" cy="585645"/>
          </a:xfrm>
        </p:grpSpPr>
        <p:sp>
          <p:nvSpPr>
            <p:cNvPr id="1591" name="Google Shape;1591;p37"/>
            <p:cNvSpPr/>
            <p:nvPr/>
          </p:nvSpPr>
          <p:spPr>
            <a:xfrm>
              <a:off x="3399477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399477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83352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352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E65225-C33D-4BA0-9DCC-A665D160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7" y="1029346"/>
            <a:ext cx="4580088" cy="31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4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7"/>
          <p:cNvSpPr txBox="1">
            <a:spLocks noGrp="1"/>
          </p:cNvSpPr>
          <p:nvPr>
            <p:ph type="subTitle" idx="1"/>
          </p:nvPr>
        </p:nvSpPr>
        <p:spPr>
          <a:xfrm>
            <a:off x="5016600" y="1873050"/>
            <a:ext cx="3166200" cy="1908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kromosom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parent</a:t>
            </a:r>
          </a:p>
        </p:txBody>
      </p:sp>
      <p:sp>
        <p:nvSpPr>
          <p:cNvPr id="1580" name="Google Shape;1580;p37"/>
          <p:cNvSpPr txBox="1">
            <a:spLocks noGrp="1"/>
          </p:cNvSpPr>
          <p:nvPr>
            <p:ph type="title"/>
          </p:nvPr>
        </p:nvSpPr>
        <p:spPr>
          <a:xfrm>
            <a:off x="5016600" y="1231550"/>
            <a:ext cx="4761000" cy="54685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Crossover</a:t>
            </a:r>
            <a:endParaRPr sz="3600" dirty="0"/>
          </a:p>
        </p:txBody>
      </p:sp>
      <p:grpSp>
        <p:nvGrpSpPr>
          <p:cNvPr id="1582" name="Google Shape;1582;p37"/>
          <p:cNvGrpSpPr/>
          <p:nvPr/>
        </p:nvGrpSpPr>
        <p:grpSpPr>
          <a:xfrm>
            <a:off x="7148511" y="3978058"/>
            <a:ext cx="1102829" cy="3205139"/>
            <a:chOff x="7986575" y="2906313"/>
            <a:chExt cx="522000" cy="1513500"/>
          </a:xfrm>
        </p:grpSpPr>
        <p:sp>
          <p:nvSpPr>
            <p:cNvPr id="1583" name="Google Shape;1583;p37"/>
            <p:cNvSpPr/>
            <p:nvPr/>
          </p:nvSpPr>
          <p:spPr>
            <a:xfrm>
              <a:off x="7986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8130575" y="29063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8274575" y="32111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8418575" y="3058713"/>
              <a:ext cx="90000" cy="1208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37"/>
          <p:cNvGrpSpPr/>
          <p:nvPr/>
        </p:nvGrpSpPr>
        <p:grpSpPr>
          <a:xfrm>
            <a:off x="244637" y="-536400"/>
            <a:ext cx="950715" cy="1539436"/>
            <a:chOff x="8610225" y="169463"/>
            <a:chExt cx="450000" cy="726938"/>
          </a:xfrm>
        </p:grpSpPr>
        <p:sp>
          <p:nvSpPr>
            <p:cNvPr id="1588" name="Google Shape;1588;p37"/>
            <p:cNvSpPr/>
            <p:nvPr/>
          </p:nvSpPr>
          <p:spPr>
            <a:xfrm>
              <a:off x="8610225" y="169463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rgbClr val="CA5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8610225" y="446400"/>
              <a:ext cx="450000" cy="450000"/>
            </a:xfrm>
            <a:prstGeom prst="pie">
              <a:avLst>
                <a:gd name="adj1" fmla="val 0"/>
                <a:gd name="adj2" fmla="val 10800165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37"/>
          <p:cNvGrpSpPr/>
          <p:nvPr/>
        </p:nvGrpSpPr>
        <p:grpSpPr>
          <a:xfrm>
            <a:off x="7675465" y="540001"/>
            <a:ext cx="575875" cy="585645"/>
            <a:chOff x="3399477" y="4310726"/>
            <a:chExt cx="575875" cy="585645"/>
          </a:xfrm>
        </p:grpSpPr>
        <p:sp>
          <p:nvSpPr>
            <p:cNvPr id="1591" name="Google Shape;1591;p37"/>
            <p:cNvSpPr/>
            <p:nvPr/>
          </p:nvSpPr>
          <p:spPr>
            <a:xfrm>
              <a:off x="3399477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399477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83352" y="4310726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352" y="4703771"/>
              <a:ext cx="192000" cy="1926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D8545DA-46E4-4AC4-AB4C-223CFB46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8" y="1126093"/>
            <a:ext cx="4580088" cy="26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0883"/>
      </p:ext>
    </p:extLst>
  </p:cSld>
  <p:clrMapOvr>
    <a:masterClrMapping/>
  </p:clrMapOvr>
</p:sld>
</file>

<file path=ppt/theme/theme1.xml><?xml version="1.0" encoding="utf-8"?>
<a:theme xmlns:a="http://schemas.openxmlformats.org/drawingml/2006/main" name="Cholera Disease by Slidesgo">
  <a:themeElements>
    <a:clrScheme name="Simple Light">
      <a:dk1>
        <a:srgbClr val="000000"/>
      </a:dk1>
      <a:lt1>
        <a:srgbClr val="5F3636"/>
      </a:lt1>
      <a:dk2>
        <a:srgbClr val="CA5241"/>
      </a:dk2>
      <a:lt2>
        <a:srgbClr val="FA7960"/>
      </a:lt2>
      <a:accent1>
        <a:srgbClr val="FFB38F"/>
      </a:accent1>
      <a:accent2>
        <a:srgbClr val="73A68D"/>
      </a:accent2>
      <a:accent3>
        <a:srgbClr val="9ABFAF"/>
      </a:accent3>
      <a:accent4>
        <a:srgbClr val="CEE2D4"/>
      </a:accent4>
      <a:accent5>
        <a:srgbClr val="FDF7E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182</Words>
  <Application>Microsoft Office PowerPoint</Application>
  <PresentationFormat>On-screen Show (16:9)</PresentationFormat>
  <Paragraphs>45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Montserrat</vt:lpstr>
      <vt:lpstr>Bebas Neue</vt:lpstr>
      <vt:lpstr>Arial</vt:lpstr>
      <vt:lpstr>Abhaya Libre ExtraBold</vt:lpstr>
      <vt:lpstr>Cholera Disease by Slidesgo</vt:lpstr>
      <vt:lpstr>Algoritma Genetika</vt:lpstr>
      <vt:lpstr>Algoritma Genetika</vt:lpstr>
      <vt:lpstr>Algoritma Genetika</vt:lpstr>
      <vt:lpstr>Genetika Algoritma</vt:lpstr>
      <vt:lpstr>PowerPoint Presentation</vt:lpstr>
      <vt:lpstr>Metode Genetika</vt:lpstr>
      <vt:lpstr>Fitness</vt:lpstr>
      <vt:lpstr>Roulette Wheel</vt:lpstr>
      <vt:lpstr>Crossover</vt:lpstr>
      <vt:lpstr>Mutation</vt:lpstr>
      <vt:lpstr>Elitism</vt:lpstr>
      <vt:lpstr>Hasil Observasi</vt:lpstr>
      <vt:lpstr>PowerPoint Presentation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Cholera Disease</dc:title>
  <dc:creator>Rafli Ramadhan</dc:creator>
  <cp:lastModifiedBy>MUHAMMAD RAFLI RAMADHAN</cp:lastModifiedBy>
  <cp:revision>3</cp:revision>
  <dcterms:modified xsi:type="dcterms:W3CDTF">2022-04-02T03:33:40Z</dcterms:modified>
</cp:coreProperties>
</file>