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63" r:id="rId5"/>
    <p:sldId id="259" r:id="rId6"/>
    <p:sldId id="265" r:id="rId7"/>
    <p:sldId id="260" r:id="rId8"/>
    <p:sldId id="264" r:id="rId9"/>
    <p:sldId id="266" r:id="rId10"/>
    <p:sldId id="261" r:id="rId11"/>
    <p:sldId id="262" r:id="rId12"/>
    <p:sldId id="267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690" autoAdjust="0"/>
  </p:normalViewPr>
  <p:slideViewPr>
    <p:cSldViewPr snapToGrid="0">
      <p:cViewPr varScale="1">
        <p:scale>
          <a:sx n="95" d="100"/>
          <a:sy n="95" d="100"/>
        </p:scale>
        <p:origin x="11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73E7C-A2A1-4ED0-944F-872062AB3E56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81925-673E-405E-9D83-5F0B01896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45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Pendekatan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euclidean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Formula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menemukan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jarak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titik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pada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ruang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Dimens</a:t>
            </a:r>
            <a:endParaRPr lang="en-US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Pendekatan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manhattan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Formula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menemukan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jarak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antara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titik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pada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matriks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berukuran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N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81925-673E-405E-9D83-5F0B01896C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38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Pendekatan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euclidean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Formula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menemukan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jarak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titik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pada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ruang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Dimens</a:t>
            </a:r>
            <a:endParaRPr lang="en-US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Pendekatan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manhattan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Formula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menemukan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jarak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antara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titik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pada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matriks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berukuran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N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81925-673E-405E-9D83-5F0B01896C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88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Pendekatan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euclidean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Formula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menemukan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jarak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titik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pada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ruang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Dimens</a:t>
            </a:r>
            <a:endParaRPr lang="en-US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Pendekatan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manhattan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Formula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menemukan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jarak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antara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titik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pada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matriks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berukuran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N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81925-673E-405E-9D83-5F0B01896C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96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Pendekatan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euclidean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Formula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menemukan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jarak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titik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pada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ruang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Dimens</a:t>
            </a:r>
            <a:endParaRPr lang="en-US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Pendekatan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manhattan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Formula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menemukan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jarak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antara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titik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pada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matriks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berukuran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N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81925-673E-405E-9D83-5F0B01896C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Pendekatan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euclidean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Formula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menemukan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jarak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titik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pada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ruang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Dimens</a:t>
            </a:r>
            <a:endParaRPr lang="en-US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Pendekatan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manhattan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Formula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menemukan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jarak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antara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titik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pada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matriks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berukuran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N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81925-673E-405E-9D83-5F0B01896C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87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Pendekatan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euclidean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Formula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menemukan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jarak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titik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pada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ruang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Dimens</a:t>
            </a:r>
            <a:endParaRPr lang="en-US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Pendekatan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manhattan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Formula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menemukan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jarak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antara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titik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pada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matriks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berukuran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N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81925-673E-405E-9D83-5F0B01896C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33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Pendekatan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euclidean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Formula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menemukan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jarak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titik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pada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ruang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Dimens</a:t>
            </a:r>
            <a:endParaRPr lang="en-US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Pendekatan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manhattan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Formula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menemukan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jarak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antara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titik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pada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matriks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berukuran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N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81925-673E-405E-9D83-5F0B01896C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93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Pendekatan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euclidean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Formula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menemukan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jarak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titik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pada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ruang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Dimens</a:t>
            </a:r>
            <a:endParaRPr lang="en-US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Pendekatan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manhattan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Formula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menemukan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jarak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antara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titik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pada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matriks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berukuran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N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81925-673E-405E-9D83-5F0B01896C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37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Pendekatan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euclidean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Formula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menemukan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jarak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titik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pada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ruang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Dimens</a:t>
            </a:r>
            <a:endParaRPr lang="en-US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Pendekatan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manhattan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Formula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menemukan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jarak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antara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titik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pada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matriks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berukuran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N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81925-673E-405E-9D83-5F0B01896C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04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Pendekatan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euclidean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Formula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menemukan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jarak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titik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pada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ruang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Dimens</a:t>
            </a:r>
            <a:endParaRPr lang="en-US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Pendekatan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manhattan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Formula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menemukan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jarak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antara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titik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pada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matriks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berukuran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N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81925-673E-405E-9D83-5F0B01896C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55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Pendekatan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euclidean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Formula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menemukan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jarak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titik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pada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ruang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Dimens</a:t>
            </a:r>
            <a:endParaRPr lang="en-US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Pendekatan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manhattan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Formula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menemukan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jarak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antara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titik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pada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matriks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berukuran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N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81925-673E-405E-9D83-5F0B01896C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53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Pendekatan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euclidean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Formula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menemukan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jarak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titik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pada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ruang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Dimens</a:t>
            </a:r>
            <a:endParaRPr lang="en-US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Pendekatan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manhattan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Formula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menemukan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jarak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antara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titik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pada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matriks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berukuran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N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81925-673E-405E-9D83-5F0B01896C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89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E4E7-54CF-4CC5-BAB0-2C17F2D5587C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0477B6B5-6241-45C6-9589-DD36D65E2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2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E4E7-54CF-4CC5-BAB0-2C17F2D5587C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B6B5-6241-45C6-9589-DD36D65E2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8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E4E7-54CF-4CC5-BAB0-2C17F2D5587C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B6B5-6241-45C6-9589-DD36D65E2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1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E4E7-54CF-4CC5-BAB0-2C17F2D5587C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B6B5-6241-45C6-9589-DD36D65E2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9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E4E7-54CF-4CC5-BAB0-2C17F2D5587C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B6B5-6241-45C6-9589-DD36D65E2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9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E4E7-54CF-4CC5-BAB0-2C17F2D5587C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B6B5-6241-45C6-9589-DD36D65E2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2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E4E7-54CF-4CC5-BAB0-2C17F2D5587C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B6B5-6241-45C6-9589-DD36D65E2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1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E4E7-54CF-4CC5-BAB0-2C17F2D5587C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B6B5-6241-45C6-9589-DD36D65E2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6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E4E7-54CF-4CC5-BAB0-2C17F2D5587C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B6B5-6241-45C6-9589-DD36D65E2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4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E4E7-54CF-4CC5-BAB0-2C17F2D5587C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B6B5-6241-45C6-9589-DD36D65E2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4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9E6E4E7-54CF-4CC5-BAB0-2C17F2D5587C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B6B5-6241-45C6-9589-DD36D65E2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0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6E4E7-54CF-4CC5-BAB0-2C17F2D5587C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477B6B5-6241-45C6-9589-DD36D65E2FF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816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AA5B-659A-7913-4C3F-A7A969B9B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TUGAS PEMROGRAMAN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DFDA3-C04A-6D56-0C19-C8BD645AAA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K-nearest neighbor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95A912-1CE1-A2E9-AF2F-7342FC868FBF}"/>
              </a:ext>
            </a:extLst>
          </p:cNvPr>
          <p:cNvSpPr txBox="1"/>
          <p:nvPr/>
        </p:nvSpPr>
        <p:spPr>
          <a:xfrm>
            <a:off x="1988191" y="4410074"/>
            <a:ext cx="8363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Muhammad </a:t>
            </a:r>
            <a:r>
              <a:rPr lang="en-US" dirty="0" err="1"/>
              <a:t>Rafli</a:t>
            </a:r>
            <a:r>
              <a:rPr lang="en-US" dirty="0"/>
              <a:t> Ramadhan - 1301200204</a:t>
            </a:r>
          </a:p>
          <a:p>
            <a:pPr algn="ctr"/>
            <a:r>
              <a:rPr lang="en-US" dirty="0"/>
              <a:t>Shafa Diva </a:t>
            </a:r>
            <a:r>
              <a:rPr lang="en-US" dirty="0" err="1"/>
              <a:t>Syahira</a:t>
            </a:r>
            <a:r>
              <a:rPr lang="en-US" dirty="0"/>
              <a:t> - 1301200157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65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47F7-D099-5EF4-D746-9CE13EFF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VALIDASI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81025A5-7FBC-E431-6ED3-AB838DE89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206" y="1853754"/>
            <a:ext cx="34099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934A6D-8357-2A83-9828-388739C98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206" y="3279981"/>
            <a:ext cx="10090703" cy="17242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83CDB8-615D-C716-09D3-46243E6134F7}"/>
              </a:ext>
            </a:extLst>
          </p:cNvPr>
          <p:cNvSpPr txBox="1">
            <a:spLocks/>
          </p:cNvSpPr>
          <p:nvPr/>
        </p:nvSpPr>
        <p:spPr>
          <a:xfrm>
            <a:off x="1348723" y="2602868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Membagi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di </a:t>
            </a:r>
            <a:r>
              <a:rPr lang="en-US" dirty="0" err="1"/>
              <a:t>validasi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964243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47F7-D099-5EF4-D746-9CE13EFF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VALIDASI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17DBC4-003F-0758-B28A-EC339A9AD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390762"/>
            <a:ext cx="4829849" cy="31817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7E0D39-B648-8065-505C-103CE3FD7D00}"/>
              </a:ext>
            </a:extLst>
          </p:cNvPr>
          <p:cNvSpPr txBox="1">
            <a:spLocks/>
          </p:cNvSpPr>
          <p:nvPr/>
        </p:nvSpPr>
        <p:spPr>
          <a:xfrm>
            <a:off x="1449206" y="1703693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validasi</a:t>
            </a:r>
            <a:r>
              <a:rPr lang="en-US" dirty="0"/>
              <a:t> dan check accuracy</a:t>
            </a:r>
          </a:p>
        </p:txBody>
      </p:sp>
    </p:spTree>
    <p:extLst>
      <p:ext uri="{BB962C8B-B14F-4D97-AF65-F5344CB8AC3E}">
        <p14:creationId xmlns:p14="http://schemas.microsoft.com/office/powerpoint/2010/main" val="3757954193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47F7-D099-5EF4-D746-9CE13EFF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VALIDASI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F19DAA-1F2E-B400-CDB4-7492DE948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901" y="2157170"/>
            <a:ext cx="5098422" cy="13813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F35C1D-4061-DE9F-B4AD-9731CE7EF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091" y="3841905"/>
            <a:ext cx="5058481" cy="13432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F19DE33-356F-5CCD-CEC9-AE9CC0EE9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9901" y="3841905"/>
            <a:ext cx="5249008" cy="13432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63E1696-A663-EE92-91BC-894B03ECEED3}"/>
              </a:ext>
            </a:extLst>
          </p:cNvPr>
          <p:cNvSpPr txBox="1">
            <a:spLocks/>
          </p:cNvSpPr>
          <p:nvPr/>
        </p:nvSpPr>
        <p:spPr>
          <a:xfrm>
            <a:off x="763091" y="1981447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Validasi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 </a:t>
            </a:r>
            <a:r>
              <a:rPr lang="en-US" dirty="0" err="1"/>
              <a:t>berbeda</a:t>
            </a:r>
            <a:r>
              <a:rPr lang="en-US" dirty="0"/>
              <a:t>. 3, 5 dan 7</a:t>
            </a:r>
          </a:p>
        </p:txBody>
      </p:sp>
    </p:spTree>
    <p:extLst>
      <p:ext uri="{BB962C8B-B14F-4D97-AF65-F5344CB8AC3E}">
        <p14:creationId xmlns:p14="http://schemas.microsoft.com/office/powerpoint/2010/main" val="1181022723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170D8E-66DC-DCEE-2A6B-2531B8ED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472545"/>
            <a:ext cx="9291215" cy="1049235"/>
          </a:xfrm>
        </p:spPr>
        <p:txBody>
          <a:bodyPr/>
          <a:lstStyle/>
          <a:p>
            <a:r>
              <a:rPr lang="en-US" dirty="0"/>
              <a:t>TESTING MODEL</a:t>
            </a:r>
          </a:p>
        </p:txBody>
      </p:sp>
    </p:spTree>
    <p:extLst>
      <p:ext uri="{BB962C8B-B14F-4D97-AF65-F5344CB8AC3E}">
        <p14:creationId xmlns:p14="http://schemas.microsoft.com/office/powerpoint/2010/main" val="2399635895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25A6706-94D4-D941-1430-02A2E8ADD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74" y="727789"/>
            <a:ext cx="3805630" cy="51002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D3DCB2B3-B84A-D82E-90B5-518D5D0B2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565" y="1120890"/>
            <a:ext cx="5734050" cy="1076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45BF0AA0-07B2-6B06-0EDE-60DC269BB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565" y="4300040"/>
            <a:ext cx="5734050" cy="542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268C1B-1D91-0BD8-C086-1C3085285641}"/>
              </a:ext>
            </a:extLst>
          </p:cNvPr>
          <p:cNvSpPr txBox="1">
            <a:spLocks/>
          </p:cNvSpPr>
          <p:nvPr/>
        </p:nvSpPr>
        <p:spPr>
          <a:xfrm>
            <a:off x="5297723" y="3753556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Menuliskan</a:t>
            </a:r>
            <a:r>
              <a:rPr lang="en-US" dirty="0"/>
              <a:t> output </a:t>
            </a:r>
            <a:r>
              <a:rPr lang="en-US" dirty="0" err="1"/>
              <a:t>kedalam</a:t>
            </a:r>
            <a:r>
              <a:rPr lang="en-US" dirty="0"/>
              <a:t> file .xlsx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8C5ACF8-F775-C529-A6D2-8A7FE98C9F2B}"/>
              </a:ext>
            </a:extLst>
          </p:cNvPr>
          <p:cNvSpPr txBox="1">
            <a:spLocks/>
          </p:cNvSpPr>
          <p:nvPr/>
        </p:nvSpPr>
        <p:spPr>
          <a:xfrm>
            <a:off x="5297723" y="561190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Eksekusi</a:t>
            </a:r>
            <a:r>
              <a:rPr lang="en-US" dirty="0"/>
              <a:t> program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719BAF-23E3-2BFE-3BD2-F109C2F54A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565" y="2525336"/>
            <a:ext cx="5306165" cy="7525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92787357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A7476902-A58B-FE92-E4DF-90990EF2C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472" y="2455828"/>
            <a:ext cx="128587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72B2C2A-E629-B1D3-707A-7D4570A0E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655" y="2455828"/>
            <a:ext cx="126682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EB9D9DB-8779-412B-AECC-FA60872A8B56}"/>
              </a:ext>
            </a:extLst>
          </p:cNvPr>
          <p:cNvSpPr txBox="1">
            <a:spLocks/>
          </p:cNvSpPr>
          <p:nvPr/>
        </p:nvSpPr>
        <p:spPr>
          <a:xfrm>
            <a:off x="3546484" y="1853754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Elucidean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15F229-35CC-2D12-76E8-958DAAECD46D}"/>
              </a:ext>
            </a:extLst>
          </p:cNvPr>
          <p:cNvSpPr txBox="1">
            <a:spLocks/>
          </p:cNvSpPr>
          <p:nvPr/>
        </p:nvSpPr>
        <p:spPr>
          <a:xfrm>
            <a:off x="7281655" y="1853754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Elucidean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A5D60E8-C245-5AA5-C655-A1FE2FBC2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</a:t>
            </a:r>
          </a:p>
        </p:txBody>
      </p:sp>
    </p:spTree>
    <p:extLst>
      <p:ext uri="{BB962C8B-B14F-4D97-AF65-F5344CB8AC3E}">
        <p14:creationId xmlns:p14="http://schemas.microsoft.com/office/powerpoint/2010/main" val="1243548349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A5D60E8-C245-5AA5-C655-A1FE2FBC2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208" y="2532835"/>
            <a:ext cx="9291215" cy="1049235"/>
          </a:xfrm>
        </p:spPr>
        <p:txBody>
          <a:bodyPr/>
          <a:lstStyle/>
          <a:p>
            <a:r>
              <a:rPr lang="en-US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41798138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47F7-D099-5EF4-D746-9CE13EFF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46735-BCB9-929A-64A1-02786BFF8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K-Nearest Neighbor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machine learning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kemiripan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/</a:t>
            </a:r>
            <a:r>
              <a:rPr lang="en-US" dirty="0" err="1"/>
              <a:t>tetangga</a:t>
            </a:r>
            <a:r>
              <a:rPr lang="en-US" dirty="0"/>
              <a:t> </a:t>
            </a:r>
            <a:r>
              <a:rPr lang="en-US" dirty="0" err="1"/>
              <a:t>terdekat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K.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67D2DA-C5C1-D08B-640B-EDE08F5F8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939" y="3101465"/>
            <a:ext cx="5382411" cy="26165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421998-D01E-7869-4BC5-BFB2152EC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548" y="3101465"/>
            <a:ext cx="3122190" cy="265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2137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47F7-D099-5EF4-D746-9CE13EFF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46735-BCB9-929A-64A1-02786BFF8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Traintes.xlsx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0DE16D-75DC-3051-5FC3-12817D35D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096" y="2506109"/>
            <a:ext cx="44196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D8F82B6-046B-AC4D-BE11-FA5B7716FDC1}"/>
              </a:ext>
            </a:extLst>
          </p:cNvPr>
          <p:cNvSpPr txBox="1">
            <a:spLocks/>
          </p:cNvSpPr>
          <p:nvPr/>
        </p:nvSpPr>
        <p:spPr>
          <a:xfrm>
            <a:off x="1449206" y="3903016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Akan </a:t>
            </a:r>
            <a:r>
              <a:rPr lang="en-US" dirty="0" err="1"/>
              <a:t>digunakan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training model </a:t>
            </a:r>
            <a:r>
              <a:rPr lang="en-US" dirty="0" err="1"/>
              <a:t>dari</a:t>
            </a:r>
            <a:r>
              <a:rPr lang="en-US" dirty="0"/>
              <a:t> sheet “train” dan test </a:t>
            </a:r>
            <a:r>
              <a:rPr lang="en-US" dirty="0" err="1"/>
              <a:t>dari</a:t>
            </a:r>
            <a:r>
              <a:rPr lang="en-US" dirty="0"/>
              <a:t> sheet “test”</a:t>
            </a:r>
          </a:p>
        </p:txBody>
      </p:sp>
    </p:spTree>
    <p:extLst>
      <p:ext uri="{BB962C8B-B14F-4D97-AF65-F5344CB8AC3E}">
        <p14:creationId xmlns:p14="http://schemas.microsoft.com/office/powerpoint/2010/main" val="3131965506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47F7-D099-5EF4-D746-9CE13EFF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D8F82B6-046B-AC4D-BE11-FA5B7716FDC1}"/>
              </a:ext>
            </a:extLst>
          </p:cNvPr>
          <p:cNvSpPr txBox="1">
            <a:spLocks/>
          </p:cNvSpPr>
          <p:nvPr/>
        </p:nvSpPr>
        <p:spPr>
          <a:xfrm>
            <a:off x="1539641" y="1703693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 </a:t>
            </a:r>
            <a:r>
              <a:rPr lang="en-US" dirty="0" err="1"/>
              <a:t>berformat</a:t>
            </a:r>
            <a:r>
              <a:rPr lang="en-US" dirty="0"/>
              <a:t> .xlsx </a:t>
            </a:r>
            <a:r>
              <a:rPr lang="en-US" dirty="0" err="1"/>
              <a:t>akan</a:t>
            </a:r>
            <a:r>
              <a:rPr lang="en-US" dirty="0"/>
              <a:t> di import </a:t>
            </a:r>
            <a:r>
              <a:rPr lang="en-US" dirty="0" err="1"/>
              <a:t>menggunakan</a:t>
            </a:r>
            <a:r>
              <a:rPr lang="en-US" dirty="0"/>
              <a:t> library pandas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2744CB7-53B1-74D8-5D0A-4C8BB5E8E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640" y="2253970"/>
            <a:ext cx="9798295" cy="25390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344348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47F7-D099-5EF4-D746-9CE13EFF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METODE MODELING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D8F82B6-046B-AC4D-BE11-FA5B7716FDC1}"/>
              </a:ext>
            </a:extLst>
          </p:cNvPr>
          <p:cNvSpPr txBox="1">
            <a:spLocks/>
          </p:cNvSpPr>
          <p:nvPr/>
        </p:nvSpPr>
        <p:spPr>
          <a:xfrm>
            <a:off x="2448996" y="1776430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Elucidean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B592B41-C98F-EC6D-B51F-9978991F8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70" y="2363045"/>
            <a:ext cx="2804950" cy="76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C08694C-5998-9D33-57E5-98E2BA4B5E67}"/>
              </a:ext>
            </a:extLst>
          </p:cNvPr>
          <p:cNvSpPr txBox="1">
            <a:spLocks/>
          </p:cNvSpPr>
          <p:nvPr/>
        </p:nvSpPr>
        <p:spPr>
          <a:xfrm>
            <a:off x="5715931" y="1776429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Metode</a:t>
            </a:r>
            <a:r>
              <a:rPr lang="en-US" dirty="0"/>
              <a:t> Manhattan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237B449-66B5-8EA9-00C8-85A477AD2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615" y="2376207"/>
            <a:ext cx="35814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324201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47F7-D099-5EF4-D746-9CE13EFF2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570683"/>
            <a:ext cx="9291215" cy="1049235"/>
          </a:xfrm>
        </p:spPr>
        <p:txBody>
          <a:bodyPr/>
          <a:lstStyle/>
          <a:p>
            <a:r>
              <a:rPr lang="en-US" dirty="0"/>
              <a:t>Train model</a:t>
            </a:r>
          </a:p>
        </p:txBody>
      </p:sp>
    </p:spTree>
    <p:extLst>
      <p:ext uri="{BB962C8B-B14F-4D97-AF65-F5344CB8AC3E}">
        <p14:creationId xmlns:p14="http://schemas.microsoft.com/office/powerpoint/2010/main" val="639478766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47F7-D099-5EF4-D746-9CE13EFF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Normalisasi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D8DB2F6-95D9-AAEC-5795-D7AC9230E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60" y="2045977"/>
            <a:ext cx="2762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4FD690-316D-33E1-7C15-7664B9390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60" y="3095451"/>
            <a:ext cx="7744906" cy="24958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68645597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47F7-D099-5EF4-D746-9CE13EFF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Normalisasi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954D3DE-6675-8EF2-8957-638DF3D47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1906508"/>
            <a:ext cx="5734050" cy="3429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868926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47F7-D099-5EF4-D746-9CE13EFF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Menyimpan</a:t>
            </a:r>
            <a:r>
              <a:rPr lang="en-US" dirty="0"/>
              <a:t> model training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C1A7D0-B09F-91B2-A5A6-0AD852721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677" y="2444794"/>
            <a:ext cx="6812645" cy="23886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72314022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</TotalTime>
  <Words>456</Words>
  <Application>Microsoft Office PowerPoint</Application>
  <PresentationFormat>Widescreen</PresentationFormat>
  <Paragraphs>91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Rockwell</vt:lpstr>
      <vt:lpstr>Times New Roman</vt:lpstr>
      <vt:lpstr>Gallery</vt:lpstr>
      <vt:lpstr>TUGAS PEMROGRAMAN 3</vt:lpstr>
      <vt:lpstr>K-Nearest neighbor</vt:lpstr>
      <vt:lpstr>Dataset</vt:lpstr>
      <vt:lpstr>Import data</vt:lpstr>
      <vt:lpstr>METODE MODELING</vt:lpstr>
      <vt:lpstr>Train model</vt:lpstr>
      <vt:lpstr>Normalisasi</vt:lpstr>
      <vt:lpstr>Normalisasi</vt:lpstr>
      <vt:lpstr>Menyimpan model training</vt:lpstr>
      <vt:lpstr>VALIDASI</vt:lpstr>
      <vt:lpstr>VALIDASI</vt:lpstr>
      <vt:lpstr>VALIDASI</vt:lpstr>
      <vt:lpstr>TESTING MODEL</vt:lpstr>
      <vt:lpstr>PowerPoint Presentation</vt:lpstr>
      <vt:lpstr>HASIL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PEMROGRAMAN 3</dc:title>
  <dc:creator>SHAFA DIVA SYAHIRA</dc:creator>
  <cp:lastModifiedBy>SHAFA DIVA SYAHIRA</cp:lastModifiedBy>
  <cp:revision>1</cp:revision>
  <dcterms:created xsi:type="dcterms:W3CDTF">2022-06-18T05:55:11Z</dcterms:created>
  <dcterms:modified xsi:type="dcterms:W3CDTF">2022-06-18T06:32:38Z</dcterms:modified>
</cp:coreProperties>
</file>