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sldIdLst>
    <p:sldId id="278" r:id="rId5"/>
    <p:sldId id="279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li alfian" initials="Ra" lastIdx="1" clrIdx="0">
    <p:extLst>
      <p:ext uri="{19B8F6BF-5375-455C-9EA6-DF929625EA0E}">
        <p15:presenceInfo xmlns:p15="http://schemas.microsoft.com/office/powerpoint/2012/main" userId="bbe9238366d9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8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0"/>
            <a:ext cx="5385816" cy="1225296"/>
          </a:xfrm>
        </p:spPr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Perpustakaan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1496" y="1469534"/>
            <a:ext cx="6188765" cy="2903683"/>
          </a:xfrm>
        </p:spPr>
        <p:txBody>
          <a:bodyPr/>
          <a:lstStyle/>
          <a:p>
            <a:r>
              <a:rPr lang="en-US" sz="4000" dirty="0" err="1"/>
              <a:t>Kelompok</a:t>
            </a:r>
            <a:r>
              <a:rPr lang="en-US" sz="4000" dirty="0"/>
              <a:t>:</a:t>
            </a:r>
          </a:p>
          <a:p>
            <a:endParaRPr lang="en-US" sz="1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/>
              <a:t>Muchammad</a:t>
            </a:r>
            <a:r>
              <a:rPr lang="en-US" sz="2000" dirty="0"/>
              <a:t> Rafli </a:t>
            </a:r>
            <a:r>
              <a:rPr lang="en-US" sz="2000" dirty="0" err="1"/>
              <a:t>Alfiansyah</a:t>
            </a:r>
            <a:r>
              <a:rPr lang="en-US" sz="2000" dirty="0"/>
              <a:t>(2213020161)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Muhammad </a:t>
            </a:r>
            <a:r>
              <a:rPr lang="en-US" sz="2000" dirty="0" err="1"/>
              <a:t>Andrian</a:t>
            </a:r>
            <a:r>
              <a:rPr lang="en-US" sz="2000" dirty="0"/>
              <a:t> Bhakti Maulana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Yoga </a:t>
            </a:r>
            <a:r>
              <a:rPr lang="en-US" sz="2000" dirty="0" err="1"/>
              <a:t>Firnanda</a:t>
            </a:r>
            <a:r>
              <a:rPr lang="en-US" sz="2000" dirty="0"/>
              <a:t> </a:t>
            </a:r>
            <a:r>
              <a:rPr lang="en-US" sz="2000" dirty="0" err="1"/>
              <a:t>Wicaksono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913"/>
            <a:ext cx="11502888" cy="768096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Menu data </a:t>
            </a:r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peminjaman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dan </a:t>
            </a:r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pengembalian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buku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1D9E0-5EAA-6EA5-A11F-5DC23C721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6" y="1179443"/>
            <a:ext cx="11145078" cy="4558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41E85-DBA3-1526-92AF-F50270476D46}"/>
              </a:ext>
            </a:extLst>
          </p:cNvPr>
          <p:cNvSpPr txBox="1"/>
          <p:nvPr/>
        </p:nvSpPr>
        <p:spPr>
          <a:xfrm>
            <a:off x="1192697" y="5678557"/>
            <a:ext cx="874643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Pengembalian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pinjam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kembali,dan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batal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39" y="46913"/>
            <a:ext cx="8189843" cy="768096"/>
          </a:xfrm>
        </p:spPr>
        <p:txBody>
          <a:bodyPr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pengembalian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CD537-E475-1C59-A8C0-E481C88F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1" y="815010"/>
            <a:ext cx="10880034" cy="4923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25E32-3A0D-4D10-9C70-A1FD59EA8EAD}"/>
              </a:ext>
            </a:extLst>
          </p:cNvPr>
          <p:cNvSpPr txBox="1"/>
          <p:nvPr/>
        </p:nvSpPr>
        <p:spPr>
          <a:xfrm>
            <a:off x="583095" y="5738192"/>
            <a:ext cx="8693427" cy="144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memencet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(+) di Form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dicari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2755" indent="-267335" algn="just">
              <a:lnSpc>
                <a:spcPct val="150000"/>
              </a:lnSpc>
              <a:spcAft>
                <a:spcPts val="1200"/>
              </a:spcAft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6" y="46913"/>
            <a:ext cx="9130747" cy="933748"/>
          </a:xfrm>
        </p:spPr>
        <p:txBody>
          <a:bodyPr/>
          <a:lstStyle/>
          <a:p>
            <a:pPr lvl="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pengembalian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D41B4-BDEE-6AB9-FB27-1B1AB7E49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980662"/>
            <a:ext cx="11039061" cy="4757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10E0A6-3895-C0A9-2EC6-FA7908552F52}"/>
              </a:ext>
            </a:extLst>
          </p:cNvPr>
          <p:cNvSpPr txBox="1"/>
          <p:nvPr/>
        </p:nvSpPr>
        <p:spPr>
          <a:xfrm>
            <a:off x="357809" y="5738191"/>
            <a:ext cx="1045596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dikembalikan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memencet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Kembali) di Form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6" y="46913"/>
            <a:ext cx="9130747" cy="933748"/>
          </a:xfrm>
        </p:spPr>
        <p:txBody>
          <a:bodyPr/>
          <a:lstStyle/>
          <a:p>
            <a:pPr lvl="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pengembalian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4C07B-BB09-2E89-78F6-047F9E71D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980662"/>
            <a:ext cx="10217426" cy="4585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15B42-0D37-FEE6-2835-6A50D7AAF7ED}"/>
              </a:ext>
            </a:extLst>
          </p:cNvPr>
          <p:cNvSpPr txBox="1"/>
          <p:nvPr/>
        </p:nvSpPr>
        <p:spPr>
          <a:xfrm>
            <a:off x="1007166" y="5565913"/>
            <a:ext cx="1001864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dikembalikan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memencet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Kembali) di Form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8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6" y="46913"/>
            <a:ext cx="9130747" cy="933748"/>
          </a:xfrm>
        </p:spPr>
        <p:txBody>
          <a:bodyPr/>
          <a:lstStyle/>
          <a:p>
            <a:pPr lvl="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Riwayat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pengembalian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97FF3F-6BBB-D9D0-1B40-8A68EA8D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4" y="980663"/>
            <a:ext cx="10880035" cy="4651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44D447-3B16-2405-26D7-C954E34A3753}"/>
              </a:ext>
            </a:extLst>
          </p:cNvPr>
          <p:cNvSpPr txBox="1"/>
          <p:nvPr/>
        </p:nvSpPr>
        <p:spPr>
          <a:xfrm>
            <a:off x="516835" y="5486400"/>
            <a:ext cx="11039061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dikembalikan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memencet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(Riwayat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peminjaman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di Form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riwayat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Kembali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denda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7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6" y="46913"/>
            <a:ext cx="9130747" cy="933748"/>
          </a:xfrm>
        </p:spPr>
        <p:txBody>
          <a:bodyPr/>
          <a:lstStyle/>
          <a:p>
            <a:pPr lvl="0" algn="ctr">
              <a:lnSpc>
                <a:spcPct val="150000"/>
              </a:lnSpc>
              <a:spcAft>
                <a:spcPts val="1200"/>
              </a:spcAft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user</a:t>
            </a:r>
            <a:endParaRPr lang="en-ID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7834C9-E063-A535-0F3E-F57246DE6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30" y="961638"/>
            <a:ext cx="10760766" cy="3862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70B65-3D5E-51A4-3DC6-084881B5128D}"/>
              </a:ext>
            </a:extLst>
          </p:cNvPr>
          <p:cNvSpPr txBox="1"/>
          <p:nvPr/>
        </p:nvSpPr>
        <p:spPr>
          <a:xfrm>
            <a:off x="689114" y="4823791"/>
            <a:ext cx="10813774" cy="201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Logout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0200" indent="-267335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logout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 login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0200" indent="-267335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langsung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0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168" y="46913"/>
            <a:ext cx="5693664" cy="768096"/>
          </a:xfrm>
        </p:spPr>
        <p:txBody>
          <a:bodyPr/>
          <a:lstStyle/>
          <a:p>
            <a:pPr algn="ctr"/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Form login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6364B-D10C-DF29-18C6-E48C014E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78" y="1152939"/>
            <a:ext cx="10071651" cy="433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F7518-B631-D359-2CFD-496BC6ED10D1}"/>
              </a:ext>
            </a:extLst>
          </p:cNvPr>
          <p:cNvSpPr txBox="1"/>
          <p:nvPr/>
        </p:nvSpPr>
        <p:spPr>
          <a:xfrm>
            <a:off x="1828800" y="5592417"/>
            <a:ext cx="734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username dan password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database. Jika username dan password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login.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191" y="46913"/>
            <a:ext cx="6252641" cy="768096"/>
          </a:xfrm>
        </p:spPr>
        <p:txBody>
          <a:bodyPr/>
          <a:lstStyle/>
          <a:p>
            <a:pPr algn="ctr"/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Form main menu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E1BDA-E009-1189-76B7-59C9ABF8A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815009"/>
            <a:ext cx="8666921" cy="4578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B049F8-23C5-22BA-D2EB-A95FEA8FFDCC}"/>
              </a:ext>
            </a:extLst>
          </p:cNvPr>
          <p:cNvSpPr txBox="1"/>
          <p:nvPr/>
        </p:nvSpPr>
        <p:spPr>
          <a:xfrm>
            <a:off x="1590261" y="5499653"/>
            <a:ext cx="6533321" cy="102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755" indent="-267335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Jika login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2755" indent="-267335" algn="just">
              <a:lnSpc>
                <a:spcPct val="150000"/>
              </a:lnSpc>
              <a:spcAft>
                <a:spcPts val="1200"/>
              </a:spcAft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409" y="46913"/>
            <a:ext cx="7116417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Menu</a:t>
            </a:r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</a:t>
            </a:r>
            <a:r>
              <a:rPr lang="en-US" dirty="0" err="1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registrasi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024EF-690D-6254-DA54-1A619988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E3736-A781-273F-6C27-5A5477ED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815010"/>
            <a:ext cx="10204174" cy="5077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5547C1-5A8A-1A2F-8941-BC5E1626A802}"/>
              </a:ext>
            </a:extLst>
          </p:cNvPr>
          <p:cNvSpPr txBox="1"/>
          <p:nvPr/>
        </p:nvSpPr>
        <p:spPr>
          <a:xfrm>
            <a:off x="1499617" y="5892800"/>
            <a:ext cx="7684140" cy="144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resigtrasi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edit,ubah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Password,dan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hapus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9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913"/>
            <a:ext cx="12192000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Menu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tampilan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ubah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password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E5690E-0E1A-D004-AECB-21983970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8" y="1192696"/>
            <a:ext cx="10774018" cy="4532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284CB3-98D1-F020-08A9-53BCB63F3C92}"/>
              </a:ext>
            </a:extLst>
          </p:cNvPr>
          <p:cNvSpPr txBox="1"/>
          <p:nvPr/>
        </p:nvSpPr>
        <p:spPr>
          <a:xfrm>
            <a:off x="1192696" y="5724939"/>
            <a:ext cx="8998225" cy="102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755" indent="-267335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mengubah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password user dan admin.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2755" indent="-267335" algn="just">
              <a:lnSpc>
                <a:spcPct val="150000"/>
              </a:lnSpc>
              <a:spcAft>
                <a:spcPts val="1200"/>
              </a:spcAft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6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46913"/>
            <a:ext cx="9660835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Menu data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anggota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B8E5E0-954E-A16F-0D20-95E52AD5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" y="815008"/>
            <a:ext cx="10999305" cy="4724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FAFA14-9153-F209-7DBB-B48C8B0D7AFA}"/>
              </a:ext>
            </a:extLst>
          </p:cNvPr>
          <p:cNvSpPr txBox="1"/>
          <p:nvPr/>
        </p:nvSpPr>
        <p:spPr>
          <a:xfrm>
            <a:off x="1298713" y="5539409"/>
            <a:ext cx="8401878" cy="144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755" indent="-267335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edit,dan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hapus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2755" indent="-267335" algn="just">
              <a:lnSpc>
                <a:spcPct val="150000"/>
              </a:lnSpc>
              <a:spcAft>
                <a:spcPts val="1200"/>
              </a:spcAft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7" y="46913"/>
            <a:ext cx="7301947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Menu data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buku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E6AB1-8C8B-8B82-FDDB-4A4A99E6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815010"/>
            <a:ext cx="10482469" cy="4949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E140F-5B04-9052-FBFC-431B96A20FBA}"/>
              </a:ext>
            </a:extLst>
          </p:cNvPr>
          <p:cNvSpPr txBox="1"/>
          <p:nvPr/>
        </p:nvSpPr>
        <p:spPr>
          <a:xfrm>
            <a:off x="821634" y="5764696"/>
            <a:ext cx="8719929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edit,dan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hapus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9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46913"/>
            <a:ext cx="9700591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Menu data genre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buku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9376-24FD-6726-BEFB-4D4AB2147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3" y="1152938"/>
            <a:ext cx="11025809" cy="4691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8D20C-4B0A-E31D-9FE1-0BE34585D40E}"/>
              </a:ext>
            </a:extLst>
          </p:cNvPr>
          <p:cNvSpPr txBox="1"/>
          <p:nvPr/>
        </p:nvSpPr>
        <p:spPr>
          <a:xfrm>
            <a:off x="596348" y="5844209"/>
            <a:ext cx="10111409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Data Genre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memencet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(+) di Form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Genre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edit,dan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hapus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39" y="46913"/>
            <a:ext cx="8189843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Menu data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penulis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4FD18E-7AD0-5A42-41B6-6E071E091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815010"/>
            <a:ext cx="10654747" cy="4803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3B963-C18D-8409-B0CB-28746A62F885}"/>
              </a:ext>
            </a:extLst>
          </p:cNvPr>
          <p:cNvSpPr txBox="1"/>
          <p:nvPr/>
        </p:nvSpPr>
        <p:spPr>
          <a:xfrm>
            <a:off x="1696275" y="5512905"/>
            <a:ext cx="7606751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memencet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tombol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(+) di Form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edit,dan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hapus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7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{0A34CC4C-7FA2-42C4-B592-6FA8B02204D6}tf78438558_win32</Template>
  <TotalTime>153</TotalTime>
  <Words>431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Sabon Next LT</vt:lpstr>
      <vt:lpstr>Symbol</vt:lpstr>
      <vt:lpstr>Times New Roman</vt:lpstr>
      <vt:lpstr>Office Theme</vt:lpstr>
      <vt:lpstr>GUI Perpustakaan  </vt:lpstr>
      <vt:lpstr>Form login </vt:lpstr>
      <vt:lpstr>Form main menu</vt:lpstr>
      <vt:lpstr>Menu registrasi</vt:lpstr>
      <vt:lpstr>Menu tampilan ubah password</vt:lpstr>
      <vt:lpstr>Menu data anggota</vt:lpstr>
      <vt:lpstr>Menu data buku</vt:lpstr>
      <vt:lpstr>Menu data genre buku</vt:lpstr>
      <vt:lpstr>Menu data penulis</vt:lpstr>
      <vt:lpstr>Menu data peminjaman dan pengembalian buku</vt:lpstr>
      <vt:lpstr>Menu masuk Data Anggota lewat Data peminjaman dan pengembalian buku</vt:lpstr>
      <vt:lpstr>Menu masuk Data Buku lewat Data peminjaman dan  pengembalian buku</vt:lpstr>
      <vt:lpstr>Menu masuk Data buku belum kembali lewat Data peminjaman dan pengembalian </vt:lpstr>
      <vt:lpstr>Menu masuk Riwayat denda Data buku belum kembali lewat Data peminjaman dan pengembalian </vt:lpstr>
      <vt:lpstr>Menu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Perpustakaan  </dc:title>
  <dc:subject/>
  <dc:creator>Rafli alfian</dc:creator>
  <cp:lastModifiedBy>Rafli alfian</cp:lastModifiedBy>
  <cp:revision>1</cp:revision>
  <dcterms:created xsi:type="dcterms:W3CDTF">2024-01-02T07:07:47Z</dcterms:created>
  <dcterms:modified xsi:type="dcterms:W3CDTF">2024-01-02T09:41:08Z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