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2" r:id="rId13"/>
    <p:sldId id="267" r:id="rId14"/>
    <p:sldId id="273" r:id="rId15"/>
    <p:sldId id="274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56" autoAdjust="0"/>
  </p:normalViewPr>
  <p:slideViewPr>
    <p:cSldViewPr>
      <p:cViewPr varScale="1">
        <p:scale>
          <a:sx n="52" d="100"/>
          <a:sy n="52" d="100"/>
        </p:scale>
        <p:origin x="19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A24245-785D-4CBA-857F-6C739E98FA36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AAA50E-2C56-466F-993F-929A470EF9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7239000" cy="1828800"/>
          </a:xfrm>
        </p:spPr>
        <p:txBody>
          <a:bodyPr>
            <a:normAutofit/>
          </a:bodyPr>
          <a:lstStyle/>
          <a:p>
            <a:r>
              <a:rPr lang="en-US" sz="2800" dirty="0"/>
              <a:t>Group:</a:t>
            </a:r>
            <a:br>
              <a:rPr lang="en-US" sz="2800" dirty="0"/>
            </a:br>
            <a:r>
              <a:rPr lang="en-US" sz="2800" dirty="0"/>
              <a:t>Kevin </a:t>
            </a:r>
            <a:r>
              <a:rPr lang="en-US" sz="2800" dirty="0" err="1"/>
              <a:t>Pratama</a:t>
            </a:r>
            <a:r>
              <a:rPr lang="en-US" sz="2800" dirty="0"/>
              <a:t> (54413814)</a:t>
            </a:r>
            <a:br>
              <a:rPr lang="en-US" sz="2800" dirty="0"/>
            </a:br>
            <a:r>
              <a:rPr lang="en-US" sz="2800" dirty="0" err="1"/>
              <a:t>Muhamad</a:t>
            </a:r>
            <a:r>
              <a:rPr lang="en-US" sz="2800" dirty="0"/>
              <a:t> Abdul </a:t>
            </a:r>
            <a:r>
              <a:rPr lang="en-US" sz="2800" dirty="0" err="1"/>
              <a:t>Azis</a:t>
            </a:r>
            <a:r>
              <a:rPr lang="en-US" sz="2800" dirty="0"/>
              <a:t> </a:t>
            </a:r>
            <a:r>
              <a:rPr lang="en-US" sz="2800" dirty="0" err="1"/>
              <a:t>ramdan</a:t>
            </a:r>
            <a:r>
              <a:rPr lang="en-US" sz="2800" dirty="0"/>
              <a:t> (55413685)</a:t>
            </a:r>
            <a:br>
              <a:rPr lang="en-US" sz="2800" dirty="0"/>
            </a:br>
            <a:r>
              <a:rPr lang="en-US" sz="2800" dirty="0" err="1"/>
              <a:t>Rafli</a:t>
            </a:r>
            <a:r>
              <a:rPr lang="en-US" sz="2800" dirty="0"/>
              <a:t> Putra (57413137)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1" y="609600"/>
            <a:ext cx="8763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Transmisi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Kanal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Komunikasi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 media, Time-division, frequency-division and code division multiplexing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err="1"/>
              <a:t>Jenis-jenis</a:t>
            </a:r>
            <a:r>
              <a:rPr lang="en-US" sz="3200" dirty="0"/>
              <a:t> </a:t>
            </a:r>
            <a:r>
              <a:rPr lang="en-US" sz="3200" dirty="0" err="1"/>
              <a:t>Teknik</a:t>
            </a:r>
            <a:r>
              <a:rPr lang="en-US" sz="3200" dirty="0"/>
              <a:t> multiplexing </a:t>
            </a:r>
            <a:r>
              <a:rPr lang="en-US" sz="3200" dirty="0" err="1"/>
              <a:t>adalah</a:t>
            </a:r>
            <a:endParaRPr lang="en-US" sz="2800" dirty="0"/>
          </a:p>
          <a:p>
            <a:pPr lvl="0">
              <a:buFont typeface="Wingdings" pitchFamily="2" charset="2"/>
              <a:buChar char="Ø"/>
            </a:pPr>
            <a:r>
              <a:rPr lang="en-US" sz="3200" dirty="0"/>
              <a:t>Time Division Multiplexing (TDM) :</a:t>
            </a:r>
            <a:endParaRPr lang="en-US" sz="28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/>
              <a:t>Synchronous TDM</a:t>
            </a:r>
            <a:endParaRPr lang="en-US" sz="24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/>
              <a:t>Asynchronous TDM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US" sz="3200" dirty="0"/>
              <a:t>Frequency Division Multiplexing (FDM)</a:t>
            </a:r>
            <a:endParaRPr lang="en-US" sz="2800" dirty="0"/>
          </a:p>
          <a:p>
            <a:pPr lvl="0">
              <a:buFont typeface="Wingdings" pitchFamily="2" charset="2"/>
              <a:buChar char="Ø"/>
            </a:pPr>
            <a:r>
              <a:rPr lang="en-US" sz="3200" dirty="0"/>
              <a:t>Code Division Multiplexing (CDM)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C.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Time-Division</a:t>
            </a:r>
            <a:br>
              <a:rPr lang="en-US" b="1" dirty="0"/>
            </a:br>
            <a:r>
              <a:rPr lang="en-US" dirty="0"/>
              <a:t>Time Division Multiplexing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pentransmisian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di </a:t>
            </a:r>
            <a:r>
              <a:rPr lang="en-US" dirty="0" err="1"/>
              <a:t>transmisikan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TDM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simple receiver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mentransmit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TDM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di banding yang lain. </a:t>
            </a:r>
          </a:p>
          <a:p>
            <a:r>
              <a:rPr lang="en-US" dirty="0"/>
              <a:t>TDM juga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bandwith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Frequency Division Multiplexing (FDM).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bandwith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bitrate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b="1" dirty="0"/>
              <a:t>Frequency-Division</a:t>
            </a:r>
            <a:br>
              <a:rPr lang="en-US" b="1" dirty="0"/>
            </a:br>
            <a:r>
              <a:rPr lang="en-US" dirty="0"/>
              <a:t>FDM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input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output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total </a:t>
            </a:r>
            <a:r>
              <a:rPr lang="en-US" dirty="0" err="1"/>
              <a:t>bandwith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sub-sub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FDM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bandwidth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pita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berkomunikasi</a:t>
            </a:r>
            <a:r>
              <a:rPr lang="en-US" dirty="0"/>
              <a:t>.</a:t>
            </a:r>
          </a:p>
          <a:p>
            <a:pPr lvl="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Kelebihan</a:t>
            </a:r>
            <a:r>
              <a:rPr lang="en-US" dirty="0"/>
              <a:t>:</a:t>
            </a:r>
          </a:p>
          <a:p>
            <a:pPr marL="514350" indent="-514350">
              <a:buAutoNum type="alphaL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sensitiv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tunda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subcarrier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simbolnya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</a:p>
          <a:p>
            <a:pPr marL="514350" indent="-514350">
              <a:buAutoNum type="alphaLcPeriod" startAt="2"/>
            </a:pP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frequency selective fading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Dimana</a:t>
            </a:r>
            <a:r>
              <a:rPr lang="en-US" dirty="0"/>
              <a:t> bandwidth </a:t>
            </a:r>
            <a:r>
              <a:rPr lang="en-US" dirty="0" err="1"/>
              <a:t>dari</a:t>
            </a:r>
            <a:r>
              <a:rPr lang="en-US" dirty="0"/>
              <a:t> channel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sempit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bandwidth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pelemahan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514350" indent="-514350">
              <a:buAutoNum type="alphaLcPeriod" startAt="3"/>
            </a:pP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.</a:t>
            </a:r>
          </a:p>
          <a:p>
            <a:pPr marL="514350" indent="-514350">
              <a:buAutoNum type="alphaLcPeriod" startAt="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err="1"/>
              <a:t>Kekurangan</a:t>
            </a:r>
            <a:r>
              <a:rPr lang="en-US" sz="3200" dirty="0"/>
              <a:t>:</a:t>
            </a:r>
            <a:endParaRPr lang="en-US" sz="2800" dirty="0"/>
          </a:p>
          <a:p>
            <a:pPr lvl="1"/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memfilter</a:t>
            </a:r>
            <a:r>
              <a:rPr lang="en-US" sz="2800" dirty="0"/>
              <a:t> bandpass, yang </a:t>
            </a:r>
            <a:r>
              <a:rPr lang="en-US" sz="2800" dirty="0" err="1"/>
              <a:t>harganya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mahal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ru­mit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dibangun</a:t>
            </a:r>
            <a:r>
              <a:rPr lang="en-US" sz="2800" dirty="0"/>
              <a:t> (</a:t>
            </a:r>
            <a:r>
              <a:rPr lang="en-US" sz="2800" dirty="0" err="1"/>
              <a:t>penggunaan</a:t>
            </a:r>
            <a:r>
              <a:rPr lang="en-US" sz="2800" dirty="0"/>
              <a:t> filter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trans­­mitter </a:t>
            </a:r>
            <a:r>
              <a:rPr lang="en-US" sz="2800" dirty="0" err="1"/>
              <a:t>dan</a:t>
            </a:r>
            <a:r>
              <a:rPr lang="en-US" sz="2800" dirty="0"/>
              <a:t> receiver).</a:t>
            </a:r>
            <a:endParaRPr lang="en-US" sz="2400" dirty="0"/>
          </a:p>
          <a:p>
            <a:pPr lvl="1"/>
            <a:r>
              <a:rPr lang="en-US" sz="2800" dirty="0" err="1"/>
              <a:t>Penguat</a:t>
            </a:r>
            <a:r>
              <a:rPr lang="en-US" sz="2800" dirty="0"/>
              <a:t> </a:t>
            </a:r>
            <a:r>
              <a:rPr lang="en-US" sz="2800" dirty="0" err="1"/>
              <a:t>tenaga</a:t>
            </a:r>
            <a:r>
              <a:rPr lang="en-US" sz="2800" dirty="0"/>
              <a:t> (power amplifier) di transmitter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karakteristik</a:t>
            </a:r>
            <a:r>
              <a:rPr lang="en-US" sz="2800" dirty="0"/>
              <a:t> nonlinear (</a:t>
            </a:r>
            <a:r>
              <a:rPr lang="en-US" sz="2800" dirty="0" err="1"/>
              <a:t>penguat</a:t>
            </a:r>
            <a:r>
              <a:rPr lang="en-US" sz="2800" dirty="0"/>
              <a:t> linear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komplek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ampli­fikasi</a:t>
            </a:r>
            <a:r>
              <a:rPr lang="en-US" sz="2800" dirty="0"/>
              <a:t> nonlinear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spektral</a:t>
            </a:r>
            <a:r>
              <a:rPr lang="en-US" sz="2800" dirty="0"/>
              <a:t> out-of-band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mengganggu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r>
              <a:rPr lang="en-US" sz="2800" dirty="0"/>
              <a:t> FDM yang lain.</a:t>
            </a:r>
            <a:endParaRPr lang="en-US" sz="2400" dirty="0"/>
          </a:p>
          <a:p>
            <a:pPr lvl="1"/>
            <a:r>
              <a:rPr lang="en-US" sz="2800" dirty="0"/>
              <a:t>Frequency Offset, yang </a:t>
            </a:r>
            <a:r>
              <a:rPr lang="en-US" sz="2800" dirty="0" err="1"/>
              <a:t>disebabkan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jitter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gelombang</a:t>
            </a:r>
            <a:r>
              <a:rPr lang="en-US" sz="2800" dirty="0"/>
              <a:t> </a:t>
            </a:r>
            <a:r>
              <a:rPr lang="en-US" sz="2800" dirty="0" err="1"/>
              <a:t>pembawa</a:t>
            </a:r>
            <a:r>
              <a:rPr lang="en-US" sz="2800" dirty="0"/>
              <a:t> (carrier wave).</a:t>
            </a:r>
            <a:endParaRPr lang="en-US" sz="2400" dirty="0"/>
          </a:p>
          <a:p>
            <a:pPr lvl="1"/>
            <a:r>
              <a:rPr lang="en-US" sz="2800" dirty="0" err="1"/>
              <a:t>Penentuan</a:t>
            </a:r>
            <a:r>
              <a:rPr lang="en-US" sz="2800" dirty="0"/>
              <a:t> start point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memulai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Fast Fourier Transform (FFT) </a:t>
            </a:r>
            <a:r>
              <a:rPr lang="en-US" sz="2800" dirty="0" err="1"/>
              <a:t>keti­ka</a:t>
            </a:r>
            <a:r>
              <a:rPr lang="en-US" sz="2800" dirty="0"/>
              <a:t> </a:t>
            </a:r>
            <a:r>
              <a:rPr lang="en-US" sz="2800" dirty="0" err="1"/>
              <a:t>sinyal</a:t>
            </a:r>
            <a:r>
              <a:rPr lang="en-US" sz="2800" dirty="0"/>
              <a:t> OFDM </a:t>
            </a:r>
            <a:r>
              <a:rPr lang="en-US" sz="2800" dirty="0" err="1"/>
              <a:t>tiba</a:t>
            </a:r>
            <a:r>
              <a:rPr lang="en-US" sz="2800" dirty="0"/>
              <a:t> di </a:t>
            </a:r>
            <a:r>
              <a:rPr lang="en-US" sz="2800" dirty="0" err="1"/>
              <a:t>stasiun</a:t>
            </a:r>
            <a:r>
              <a:rPr lang="en-US" sz="2800" dirty="0"/>
              <a:t> </a:t>
            </a:r>
            <a:r>
              <a:rPr lang="en-US" sz="2800" dirty="0" err="1"/>
              <a:t>penerima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yang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sulit</a:t>
            </a:r>
            <a:r>
              <a:rPr lang="en-US" sz="28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2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b="1" dirty="0"/>
              <a:t>Code-Division</a:t>
            </a:r>
            <a:br>
              <a:rPr lang="en-US" b="1" dirty="0"/>
            </a:b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pemultipleksan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pemodulasian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TDMA)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FDMA),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mengkodekan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diasosiasikan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interferensi</a:t>
            </a:r>
            <a:r>
              <a:rPr lang="en-US" dirty="0"/>
              <a:t> </a:t>
            </a:r>
            <a:r>
              <a:rPr lang="en-US" dirty="0" err="1"/>
              <a:t>konstruktif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pemultipleksan.CDM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CDM, </a:t>
            </a:r>
            <a:r>
              <a:rPr lang="en-US" dirty="0" err="1"/>
              <a:t>yakni</a:t>
            </a:r>
            <a:r>
              <a:rPr lang="en-US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pita </a:t>
            </a:r>
            <a:r>
              <a:rPr lang="en-US" dirty="0" err="1"/>
              <a:t>sempit</a:t>
            </a:r>
            <a:r>
              <a:rPr lang="en-US" dirty="0"/>
              <a:t> ( narrowband 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digandakan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pita </a:t>
            </a:r>
            <a:r>
              <a:rPr lang="en-US" dirty="0" err="1"/>
              <a:t>lebar</a:t>
            </a:r>
            <a:r>
              <a:rPr lang="en-US" dirty="0"/>
              <a:t> ( wideband 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pseudonoise</a:t>
            </a:r>
            <a:r>
              <a:rPr lang="en-US" dirty="0"/>
              <a:t> code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user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pseudonoise</a:t>
            </a:r>
            <a:r>
              <a:rPr lang="en-US" dirty="0"/>
              <a:t> (PN) code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 capacity limit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Near-far problem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Interference </a:t>
            </a:r>
            <a:r>
              <a:rPr lang="en-US" dirty="0" err="1"/>
              <a:t>terbatas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A. </a:t>
            </a:r>
            <a:r>
              <a:rPr lang="en-US" b="1" dirty="0" err="1"/>
              <a:t>Transmisi</a:t>
            </a:r>
            <a:r>
              <a:rPr lang="en-US" b="1" dirty="0"/>
              <a:t> Media </a:t>
            </a:r>
            <a:r>
              <a:rPr lang="en-US" b="1" dirty="0" err="1"/>
              <a:t>Komunikasi</a:t>
            </a:r>
            <a:r>
              <a:rPr lang="en-US" b="1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Transmisi</a:t>
            </a:r>
            <a:r>
              <a:rPr lang="en-US" dirty="0"/>
              <a:t> 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Media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Media </a:t>
            </a:r>
            <a:r>
              <a:rPr lang="en-US" dirty="0" err="1"/>
              <a:t>kabel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Elektromagnetik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A. </a:t>
            </a:r>
            <a:r>
              <a:rPr lang="en-US" b="1" dirty="0" err="1"/>
              <a:t>Transmisi</a:t>
            </a:r>
            <a:r>
              <a:rPr lang="en-US" b="1" dirty="0"/>
              <a:t> Media </a:t>
            </a:r>
            <a:r>
              <a:rPr lang="en-US" b="1" dirty="0" err="1"/>
              <a:t>Komunikasi</a:t>
            </a:r>
            <a:r>
              <a:rPr lang="en-US" b="1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Media </a:t>
            </a:r>
            <a:r>
              <a:rPr lang="en-US" dirty="0" err="1"/>
              <a:t>Kabel</a:t>
            </a:r>
            <a:br>
              <a:rPr lang="en-US" dirty="0"/>
            </a:b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area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tembaga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telepon,coaxial</a:t>
            </a:r>
            <a:r>
              <a:rPr lang="en-US" dirty="0"/>
              <a:t> cable, </a:t>
            </a:r>
            <a:r>
              <a:rPr lang="en-US" dirty="0" err="1"/>
              <a:t>dan</a:t>
            </a:r>
            <a:r>
              <a:rPr lang="en-US" dirty="0"/>
              <a:t> fiber optic cable.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A. </a:t>
            </a:r>
            <a:r>
              <a:rPr lang="en-US" b="1" dirty="0" err="1"/>
              <a:t>Transmisi</a:t>
            </a:r>
            <a:r>
              <a:rPr lang="en-US" b="1" dirty="0"/>
              <a:t> Media </a:t>
            </a:r>
            <a:r>
              <a:rPr lang="en-US" b="1" dirty="0" err="1"/>
              <a:t>Komunikasi</a:t>
            </a:r>
            <a:r>
              <a:rPr lang="en-US" b="1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/>
              <a:t>Media </a:t>
            </a: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Elektromagnetik</a:t>
            </a:r>
            <a:br>
              <a:rPr lang="en-US" dirty="0"/>
            </a:b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, media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elektromagnetik</a:t>
            </a:r>
            <a:r>
              <a:rPr lang="en-US" dirty="0"/>
              <a:t> yang </a:t>
            </a:r>
            <a:r>
              <a:rPr lang="en-US" dirty="0" err="1"/>
              <a:t>dipancarkan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(microwave),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B. </a:t>
            </a:r>
            <a:r>
              <a:rPr lang="en-US" b="1" dirty="0" err="1"/>
              <a:t>Kanal</a:t>
            </a:r>
            <a:r>
              <a:rPr lang="en-US" b="1" dirty="0"/>
              <a:t> </a:t>
            </a:r>
            <a:r>
              <a:rPr lang="en-US" b="1" dirty="0" err="1"/>
              <a:t>Transmisi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media </a:t>
            </a:r>
            <a:r>
              <a:rPr lang="en-US" dirty="0" err="1"/>
              <a:t>elektrik</a:t>
            </a:r>
            <a:r>
              <a:rPr lang="en-US" dirty="0"/>
              <a:t> yang </a:t>
            </a:r>
            <a:r>
              <a:rPr lang="en-US" dirty="0" err="1"/>
              <a:t>menjembatani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redaman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b="1" dirty="0" err="1"/>
              <a:t>Kanal</a:t>
            </a:r>
            <a:r>
              <a:rPr lang="en-US" b="1" dirty="0"/>
              <a:t> </a:t>
            </a:r>
            <a:r>
              <a:rPr lang="en-US" b="1" dirty="0" err="1"/>
              <a:t>Transmisi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konduktor</a:t>
            </a:r>
            <a:r>
              <a:rPr lang="en-US" dirty="0"/>
              <a:t> (</a:t>
            </a:r>
            <a:r>
              <a:rPr lang="en-US" dirty="0" err="1"/>
              <a:t>kabel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optic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on-wire,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 yang non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wireless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medianya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radio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elektromekanik</a:t>
            </a:r>
            <a:r>
              <a:rPr lang="en-US" dirty="0"/>
              <a:t> (GEM).    </a:t>
            </a:r>
            <a:r>
              <a:rPr lang="en-US" dirty="0" err="1"/>
              <a:t>Kadang–kadang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sinyal</a:t>
            </a:r>
            <a:r>
              <a:rPr lang="en-US" dirty="0"/>
              <a:t> audio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twisted-pair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telepon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C. </a:t>
            </a:r>
            <a:r>
              <a:rPr lang="en-US" b="1" dirty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Multiplexing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sinyal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dikirimkan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bersamaan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kanal</a:t>
            </a:r>
            <a:r>
              <a:rPr lang="en-US" sz="2800" dirty="0"/>
              <a:t> </a:t>
            </a:r>
            <a:r>
              <a:rPr lang="en-US" sz="2800" dirty="0" err="1"/>
              <a:t>transmisi</a:t>
            </a:r>
            <a:r>
              <a:rPr lang="en-US" sz="2800" dirty="0"/>
              <a:t>.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yang </a:t>
            </a:r>
            <a:r>
              <a:rPr lang="en-US" sz="2800" dirty="0" err="1"/>
              <a:t>melakukan</a:t>
            </a:r>
            <a:r>
              <a:rPr lang="en-US" sz="2800" dirty="0"/>
              <a:t> Multiplexing </a:t>
            </a:r>
            <a:r>
              <a:rPr lang="en-US" sz="2800" dirty="0" err="1"/>
              <a:t>disebut</a:t>
            </a:r>
            <a:r>
              <a:rPr lang="en-US" sz="2800" dirty="0"/>
              <a:t> Multiplexer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juga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Transceiver / Mux. Dan </a:t>
            </a:r>
            <a:r>
              <a:rPr lang="en-US" sz="2800" dirty="0" err="1"/>
              <a:t>untuk</a:t>
            </a:r>
            <a:r>
              <a:rPr lang="en-US" sz="2800" dirty="0"/>
              <a:t> di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penerima</a:t>
            </a:r>
            <a:r>
              <a:rPr lang="en-US" sz="2800" dirty="0"/>
              <a:t>, </a:t>
            </a:r>
            <a:r>
              <a:rPr lang="en-US" sz="2800" dirty="0" err="1"/>
              <a:t>gabungan</a:t>
            </a:r>
            <a:r>
              <a:rPr lang="en-US" sz="2800" dirty="0"/>
              <a:t> </a:t>
            </a:r>
            <a:r>
              <a:rPr lang="en-US" sz="2800" dirty="0" err="1"/>
              <a:t>sinyal</a:t>
            </a:r>
            <a:r>
              <a:rPr lang="en-US" sz="2800" dirty="0"/>
              <a:t> – </a:t>
            </a:r>
            <a:r>
              <a:rPr lang="en-US" sz="2800" dirty="0" err="1"/>
              <a:t>sinyal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di </a:t>
            </a:r>
            <a:r>
              <a:rPr lang="en-US" sz="2800" dirty="0" err="1"/>
              <a:t>pisahkan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masing</a:t>
            </a:r>
            <a:r>
              <a:rPr lang="en-US" sz="2800" dirty="0"/>
              <a:t> – </a:t>
            </a:r>
            <a:r>
              <a:rPr lang="en-US" sz="2800" dirty="0" err="1"/>
              <a:t>masing</a:t>
            </a:r>
            <a:r>
              <a:rPr lang="en-US" sz="2800" dirty="0"/>
              <a:t>. Proses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Demultiplexing.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90800"/>
            <a:ext cx="8153400" cy="236220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multiplexing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effisiensi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bandwidth /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b="1" dirty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/>
              <a:t>Berikut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alasan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multiplexing.</a:t>
            </a:r>
            <a:endParaRPr lang="en-US" sz="28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/>
              <a:t>Komputer</a:t>
            </a:r>
            <a:r>
              <a:rPr lang="en-US" sz="2800" dirty="0"/>
              <a:t> host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butuh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port I/O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terminal</a:t>
            </a:r>
            <a:endParaRPr lang="en-US" sz="24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line </a:t>
            </a:r>
            <a:r>
              <a:rPr lang="en-US" sz="2800" dirty="0" err="1"/>
              <a:t>transmisi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endParaRPr lang="en-US" sz="24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endParaRPr lang="en-US" sz="24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/>
              <a:t>Memanfaatkan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seefisien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endParaRPr lang="en-US" sz="2400" dirty="0"/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/>
              <a:t>Kapasitas</a:t>
            </a:r>
            <a:r>
              <a:rPr lang="en-US" sz="2800" dirty="0"/>
              <a:t> </a:t>
            </a:r>
            <a:r>
              <a:rPr lang="en-US" sz="2800" dirty="0" err="1"/>
              <a:t>terbatas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en-US" sz="2800" dirty="0" err="1"/>
              <a:t>telekomunikasi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semaksimum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</TotalTime>
  <Words>574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Wingdings</vt:lpstr>
      <vt:lpstr>Wingdings 2</vt:lpstr>
      <vt:lpstr>Median</vt:lpstr>
      <vt:lpstr>Group: Kevin Pratama (54413814) Muhamad Abdul Azis ramdan (55413685) Rafli Putra (57413137)</vt:lpstr>
      <vt:lpstr>A. Transmisi Media Komunikasi Data</vt:lpstr>
      <vt:lpstr>A. Transmisi Media Komunikasi Data</vt:lpstr>
      <vt:lpstr>A. Transmisi Media Komunikasi Data</vt:lpstr>
      <vt:lpstr>B. Kanal Transmisi</vt:lpstr>
      <vt:lpstr>B. Kanal Transmisi</vt:lpstr>
      <vt:lpstr>C. Multiplexing</vt:lpstr>
      <vt:lpstr>C. Multiplexing</vt:lpstr>
      <vt:lpstr>C. Multiplexing</vt:lpstr>
      <vt:lpstr>C. Multiplexing</vt:lpstr>
      <vt:lpstr>C. Multiplexing</vt:lpstr>
      <vt:lpstr>C. Multiplexing</vt:lpstr>
      <vt:lpstr>C. Multiplexing </vt:lpstr>
      <vt:lpstr>C. Multiplexing </vt:lpstr>
      <vt:lpstr>C. Multiplexing </vt:lpstr>
      <vt:lpstr>C. Multiplexing </vt:lpstr>
      <vt:lpstr>C. Multiplexing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vinzuriki</dc:creator>
  <cp:lastModifiedBy>Rafli Putra</cp:lastModifiedBy>
  <cp:revision>7</cp:revision>
  <dcterms:created xsi:type="dcterms:W3CDTF">2016-11-08T23:30:28Z</dcterms:created>
  <dcterms:modified xsi:type="dcterms:W3CDTF">2016-11-16T02:56:55Z</dcterms:modified>
</cp:coreProperties>
</file>