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4" r:id="rId8"/>
    <p:sldId id="258" r:id="rId9"/>
    <p:sldId id="260" r:id="rId10"/>
    <p:sldId id="261" r:id="rId11"/>
    <p:sldId id="263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0" autoAdjust="0"/>
    <p:restoredTop sz="95184" autoAdjust="0"/>
  </p:normalViewPr>
  <p:slideViewPr>
    <p:cSldViewPr snapToGrid="0" snapToObjects="1">
      <p:cViewPr>
        <p:scale>
          <a:sx n="37" d="100"/>
          <a:sy n="37" d="100"/>
        </p:scale>
        <p:origin x="73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13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71,'3743'0,"-3669"-4,0-3,86-20,-34 5,-56 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7:18.9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1,'4010'0,"-3933"0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7:22.0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3,'235'-2,"272"6,-247 31,-23-2,539-22,-453-15,1304 5,-1565-1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7:47.197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2654 1206,'0'27,"-2"0,-2 0,0 0,-9 28,-40 100,38-120,-1 0,-2-1,-35 49,-80 86,95-128,-1-1,-2-2,-1-2,-2-1,-83 48,114-76,10-9,25-16,11-2,2 2,1 2,0 1,1 2,39-9,1 3,127-12,-132 24,-1 3,1 3,109 13,-155-8,1 0,0 2,-1 1,0 1,-1 1,1 2,-2 0,0 1,0 2,-1 0,-1 2,33 29,-43-32,0 1,-1 1,0-1,-1 2,-1 0,0 0,-1 1,-1-1,-1 2,0-1,5 26,-5-8,-2 0,-1 0,-1 0,-3 0,-4 38,4-59,-1 1,-1 0,-1-1,0 0,0 0,-2 0,0 0,0-1,-1 0,-1 0,0-1,-1 0,0 0,-1-1,0 0,-1-1,0 0,0-1,-18 11,1-3,-1-1,0-1,-2-1,1-2,-2-1,1-2,-34 6,-21-2,-124 5,160-16,1-2,-1-3,1-1,0-3,-66-18,75 13,1-1,0-3,1-1,1-2,0-1,-55-43,35 19,1-4,-88-99,113 111,2-1,2-1,2-2,1-1,-27-64,43 84,0 0,2-1,0 0,1 0,2 0,0-1,0-22,3 37,1-1,-1 1,1 0,1-1,-1 1,1 0,1 0,0 0,0 1,0-1,1 1,0-1,0 1,1 0,0 1,0-1,1 1,0 0,0 0,0 1,12-8,-4 5,1 1,0 0,0 1,0 1,0 0,1 1,26-4,10 3,52 2,-73 3,344 14,-328-9,1 3,-1 2,0 2,-1 1,73 34,-101-38,-1 0,0 1,0 1,-1 1,-1 0,0 1,21 24,-27-26,0 1,-1 0,0 0,-1 1,-1 0,0 0,0 1,-1-1,-1 1,4 26,-4-17,-2-1,-1 1,0-1,-2 1,-3 22,3-35,-1-1,0 0,-1 0,1 0,-2 0,0 0,0 0,0-1,-1 0,0 0,-1 0,1-1,-2 0,-10 10,5-7,-1-1,0-1,0 0,-1-1,-1-1,1 0,-1 0,-24 4,-9 0,-72 4,30-8,0-3,0-5,-99-14,161 12,0-1,1-2,-43-15,55 15,-1 0,2-1,-1 0,1-2,0 1,1-2,-19-18,11 6,1-2,1 0,1-1,2-1,0-1,-22-55,17 23,1 0,-16-96,27 107,3-1,1 1,3-1,8-93,-3 119,0-1,2 1,1 0,1 0,1 1,1 0,1 0,1 1,1 1,1 0,25-33,-21 36,0 0,1 0,1 2,0 1,2 0,-1 1,2 1,-1 1,2 1,0 1,0 1,0 1,1 1,1 2,-1 0,1 1,-1 1,1 2,0 0,0 2,0 1,0 0,-1 2,30 9,-29-7,0 2,-1 1,0 1,0 1,-1 1,-1 2,0 0,-1 1,-1 0,0 2,-1 1,26 31,-14-8,-2 2,-2 0,-2 2,-2 1,-1 1,-3 1,-3 1,-1 0,-2 1,-3 1,-1 0,1 61,-9-86,-2-1,0 1,-2-1,-10 50,9-61,-1 0,0 1,-1-2,0 1,-1-1,-1 0,0 0,-1-1,0 0,-11 10,3-6,0-1,-2-2,0 1,0-2,-30 13,7-5,-79 23,65-28,-1-4,1-1,-82 2,-172-16,274 2,1-1,0-2,1-2,-1-1,1-1,-36-16,52 17,1-1,0 0,0-1,1-1,0-1,1 0,1-1,-1-1,2 0,0 0,1-2,-17-26,16 19,2 0,0-1,2 0,0-1,2 0,0 0,-4-41,9 52,1 0,0-1,1 1,1-1,1 1,0-1,0 1,1 0,1 0,1 0,0 1,0 0,1 0,1 0,9-13,-5 13,0 0,1 1,0 0,1 1,1 1,22-15,-3 7,0 1,38-14,-1 6,2 4,0 2,2 4,81-7,302 3,-447 19,232 8,-231-8,0 1,1 1,-1 0,0 1,-1 0,1 1,0 0,-1 0,0 1,13 8,-16-7,-1 0,1 0,-1 1,0-1,-1 1,0 0,0 1,0-1,-1 1,0 0,0 0,-1 1,3 10,2 12,-1 1,-1 0,2 50,-7 100,-2-131,-2-1,-2 0,-16 67,15-95,-1 1,-1-1,-1-1,-1 0,0 0,-2-1,-1 0,0-1,-23 26,18-27,0 0,-1-2,-1 0,-1-1,0-1,-1-1,-24 11,14-10,-1-2,0-1,-1-2,-51 8,20-9,-102-1,-66-15,186 5,20 2,-1-1,1-2,0 0,-36-12,50 12,1-1,0-1,0 0,0-1,1 0,0 0,0-1,1-1,0 0,1 0,-10-13,4 2,0 0,2-2,1 1,0-2,2 1,-13-41,11 22,3 0,1 0,-3-48,10 71,1 0,0 0,1 0,2 1,-1-1,2 0,0 1,2 0,-1 0,2 1,0-1,1 1,1 1,0 0,1 0,1 1,17-19,4 2,2 0,1 2,1 2,1 1,71-35,-26 20,2 5,1 2,2 5,0 4,2 3,1 4,175-11,-221 26,0 3,0 1,0 2,0 2,62 15,-89-16,0 2,0 0,0 0,-1 2,0 0,0 1,-1 0,0 1,-1 1,0 0,-1 1,0 1,-1 0,0 1,-1 0,11 19,-12-14,0 2,-2-1,0 1,-2 1,0-1,-1 1,3 32,-2 154,-6-206,-1 67,-2-1,-3 0,-27 120,27-166,0-1,-2 1,0-1,-2-1,0 0,-1 0,-1-1,-1 0,0-1,-1-1,-1 0,-1-1,-1 0,0-1,-27 17,18-17,0-2,-1 0,-1-2,0-1,0-2,-1 0,-37 4,-23-1,-100-2,100-8,-1-3,-90-15,138 10,1-1,1-3,-1-1,2-1,0-3,-65-36,44 13,2-2,3-3,1-2,2-3,2-2,2-2,-53-79,20 13,6-4,-100-221,134 251,4-1,-44-178,74 239,2-1,1 0,1 0,2 0,5-58,-1 75,0 0,0 0,2 0,0 0,1 1,0 0,1 0,1 0,1 1,0 1,1-1,23-25,-20 28,0 1,1 0,0 1,1 0,0 1,0 1,32-13,-10 9,2 0,54-7,13 3,193-2,114 34,-330-10,0 4,102 25,-156-27,-1 0,-1 2,1 0,-2 3,0 0,0 1,-1 1,-1 2,0 0,24 25,-29-20,0 0,-2 1,0 1,-2 1,0 0,-2 1,-1 1,-1 0,-1 0,-2 1,8 39,-4 12,-2 1,-4 154,-6-182,-3-1,-3 1,-1-1,-20 68,18-90,-1-1,-1 0,-1-1,-2-1,0 0,-2-1,-1 0,-1-1,-23 22,14-19,-2-2,-1-1,-1-1,-59 33,-149 56,118-66,-2-4,-2-6,-1-5,-2-6,0-5,-204 4,275-23,0-2,1-3,-58-12,86 11,1-2,1-1,-1-1,1-1,1-1,0-1,0-2,-25-18,22 10,0-2,2-1,0-1,2-2,1 0,2-1,-26-45,23 29,1-1,3-1,2-1,-21-83,32 102,2 0,0-1,2 1,1-1,2 0,3-31,-1 44,1 1,1-1,0 1,1 0,1 0,1 1,0-1,1 1,0 1,1 0,1 0,13-14,0 4,1 1,2 1,52-34,9 2,3 5,1 3,190-65,309-43,-320 103,537-28,-754 77,-1 2,99 14,-133-11,-1 1,1 1,-1 1,0 0,0 1,-1 1,0 1,-1 0,1 1,-2 0,25 23,-19-11,0 1,-2 1,0 0,-2 1,-1 1,-1 1,-1 0,16 52,-13-24,-2 0,-3 0,8 103,-17-120,-1 0,-2-1,-1 1,-2-1,-2 0,-1 0,-2 0,-2-1,-1-1,-2 0,-1 0,-1-1,-3-2,0 1,-24 28,7-17,-1-1,-2-2,-2-2,-1-2,-2-1,-2-3,-1-2,-1-1,-1-3,-2-2,-1-2,0-3,-2-1,0-4,-102 17,94-24,0-2,-1-4,1-2,-69-9,103 5,0-1,0-1,1-1,0-2,1-1,0 0,0-2,1-2,1 0,0-1,-29-25,29 18,1-2,1-1,2 0,0-2,2 0,0-1,2 0,2-2,-22-61,13 17,4-1,3 0,-7-84,15 93,4-1,3 1,8-82,-2 106,3 0,1 1,1 0,3 1,1 0,23-43,-8 29,2 2,2 1,3 2,2 1,2 2,1 2,3 2,2 1,79-54,-53 49,2 2,2 4,2 3,1 4,2 3,101-23,-63 25,1 5,233-13,-305 36,0 2,0 2,0 3,-1 1,0 2,-1 3,0 1,-1 2,0 3,-2 1,0 2,-1 2,-2 2,0 2,44 40,-43-29,-1 2,-2 1,-2 2,-2 2,-3 1,-1 1,-2 2,-2 0,-3 2,22 71,-22-44,-3 0,-3 1,-4 1,-3 0,-4 0,-8 135,-3-152,-4 0,-2 0,-3-2,-2 1,-3-2,-3 0,-3-2,-2 0,-3-2,-2-1,-3-2,-2-1,-2-2,-2-1,-53 48,41-50,-1-3,-2-2,-2-2,-2-3,-74 35,80-48,-2-2,-1-3,-1-2,0-2,-1-3,-84 7,1-14,-169-15,276 7,1-2,-1-1,1-1,1-3,-1 0,-35-16,49 16,0-1,1-1,0-1,0-1,1 0,1-1,1-1,0 0,0-2,-21-29,11 5,1-2,2 0,2-2,2 0,-22-79,13 10,-18-153,19-51,26 263,3 1,2 0,3 0,14-54,-8 62,2 0,3 0,1 2,2 0,3 1,1 1,52-66,-34 57,3 2,1 1,3 3,2 2,68-43,-8 16,3 5,3 5,2 5,3 6,2 5,1 5,160-26,-229 55,-1 2,1 3,0 3,92 7,-122-2,-1 1,0 2,-1 0,1 2,-1 1,0 0,-1 2,-1 1,1 1,-2 1,42 34,-35-21,0 2,-2 2,-2 0,0 2,-2 0,-2 2,-1 0,-2 1,-1 1,-2 1,20 77,-14-11,-4 1,-5 0,-4 1,-5 0,-22 210,13-274,-2 0,-3 0,-1-2,-1 1,-3-2,-1 0,-26 44,16-41,-1 0,-2-2,-2-2,-1-1,-63 54,42-48,-3-2,-1-3,-1-2,-2-3,-2-2,-1-4,-1-2,-1-3,-76 15,32-17,-1-4,-136 0,-222-20,461 4,-50-2,-1-2,-64-13,103 13,0-1,0-1,0-1,1-1,0-1,0-1,1 0,0-1,-23-20,17 10,2-1,1-2,1 0,1-1,1-1,1 0,-24-53,18 24,2-1,2 0,-15-81,24 86,3-1,1 0,3 0,3 0,10-94,-4 102,3 1,2 0,1 1,2 0,3 1,0 1,31-50,-22 50,2 0,1 2,2 1,1 1,64-52,-47 48,3 3,1 2,106-51,-65 46,2 4,1 5,2 3,1 5,129-13,-170 29,0 2,0 3,0 2,0 3,75 14,-111-13,0 2,-1 0,1 2,-1 0,-1 2,1 0,-2 1,1 1,-2 1,0 1,0 0,-1 2,-1 0,-1 1,28 37,-28-29,-1 1,-1 1,-1 0,-2 1,12 42,-7-6,11 90,-12-25,-6 0,-5 0,-18 180,9-271,-1 0,-2 0,-2 0,-1-1,-2-1,-1 0,-2 0,-28 43,27-53,0-1,-2-1,0-1,-2-1,-1 0,0-2,-2 0,0-2,-1-1,-1 0,-28 12,18-13,0-3,-1 0,0-3,-1-1,0-2,-41 3,-18-4,-115-9,190 2,-1-1,1 0,-1-2,1-1,0-1,1 0,0-2,0-1,0 0,1-1,0-2,1 0,1 0,0-2,-25-23,19 12,1 0,1-2,1 0,2-1,0-1,-21-47,17 24,3-1,1-1,-13-68,23 78,1 0,-2-85,10 106,1 0,1 0,1 1,1-1,1 0,1 1,15-36,-4 26,0 2,2 0,1 1,1 1,2 1,1 1,1 0,0 3,54-39,-10 16,1 2,2 4,88-35,-41 27,3 5,180-38,-261 72,1 1,-1 2,1 2,83 2,-111 4,0 0,0 0,-1 1,1 1,-1 0,0 1,0 0,0 1,-1 1,0 0,0 0,-1 1,0 1,0 0,-1 0,0 1,0 0,10 16,-3 0,-1 2,-1 0,-2 1,0 0,-2 1,-1 1,10 55,-8-11,-4 1,0 90,-8-112,-2 0,-3 0,-2 0,-20 75,18-98,-1 0,-2 0,-1-1,-1-1,-2 0,-1-1,-1-1,-34 40,24-38,0-2,-2 0,-1-2,-1-2,0 0,-45 21,26-19,-1-3,-1-2,-98 24,28-21,-1-5,-1-6,-157-5,262-7,-487-20,459 13,0-2,0-3,1-1,1-2,0-2,-79-43,71 28,0-2,2-3,2-2,-79-79,83 70,1-3,3-2,1-1,4-2,-41-80,63 105,1-1,1-1,2 0,1 0,1-1,3-1,0 1,2-1,2 0,1 0,2 0,5-37,0 43,0 0,2 0,1 1,2 0,0 1,2 0,27-43,-18 39,1 2,1 0,1 1,2 1,44-33,-13 19,2 2,1 3,2 3,2 3,0 2,76-20,-16 12,202-33,-241 57,0 4,0 4,117 9,-163-1,-1 2,1 1,-2 2,1 1,-1 2,50 24,-65-24,-1 0,-1 1,0 1,-1 1,-1 1,0 1,-1 0,0 2,-2 0,28 41,-27-30,-1 1,-1 1,-2 0,-1 0,-2 1,11 61,-11-26,-4 0,-2 98,-6-109,-2 1,-2-1,-3 0,-3 0,-2-2,-2 1,-3-2,-2 0,-33 57,30-66,-1-2,-3-2,-2 0,-1-2,-2-1,-2-1,-1-3,-72 55,65-62,-1-1,-1-3,-1-1,-74 23,50-25,-1-3,-113 13,-153-13,2-25,204 3,50 2,-90-14,143 12,-1-1,1-1,1-2,0-1,0-1,-47-27,48 21,0-2,2-1,0-1,1-1,1-1,1-1,1 0,1-2,2 0,-23-44,18 22,2 0,2 0,2-2,2 0,-12-90,21 98,1-1,2 1,5-54,0 72,1-1,0 0,2 1,1 0,1 0,1 1,14-26,-6 21,1 1,1 1,1 0,1 2,2 0,0 2,1 1,2 0,0 2,54-30,-13 14,1 3,2 4,115-32,-70 30,174-23,-216 45,1 3,0 3,114 13,-152-6,0 2,0 2,0 1,-1 2,0 1,-2 2,37 21,-27-10,-2 1,-1 3,-1 1,61 65,-47-36,-3 3,-3 2,-3 1,-2 3,-4 1,42 107,-52-107,-4 1,-2 0,-4 2,-3 1,-3 0,-3 0,-2 94,-8-124,-2-1,-2 1,-2-1,-2 0,-2-1,-1 0,-2 0,-2-2,-2 0,-2-1,-1 0,-2-2,-43 54,44-65,-1-2,0 0,-48 35,52-46,0 0,-1-2,-1 0,1-2,-1 0,-34 9,8-7,-1-3,0-1,-60-1,-151-10,197 2,7 0,1-3,-92-19,117 17,1-2,0-1,0-1,1-2,1 0,-45-31,29 11,1-1,1-3,2 0,2-3,2-1,1-2,-35-62,28 36,4-2,3-1,3-2,-27-102,39 110,4 0,2 0,3-1,3-1,3-76,5 111,1 0,1 0,2 1,1-1,1 1,2 1,2-1,0 2,2 0,2 0,0 1,29-37,-19 36,0 1,2 1,1 1,2 2,53-35,-34 30,1 2,2 3,68-24,-7 14,1 5,2 5,132-11,-140 24,0 5,0 5,159 16,-216-8,-1 3,0 2,0 3,-1 1,-1 3,0 2,-2 2,0 2,50 34,-59-30,-1 1,0 2,-3 2,-1 1,-1 1,-2 2,-1 1,-2 1,-2 1,-2 1,-1 2,30 86,-30-50,-4 1,-3 1,-4 1,-3-1,-4 2,-3-1,-4 0,-25 150,21-196,-1 0,-2-1,-1 0,-2-1,-33 64,31-75,0-1,-1-1,-1 0,-1-1,0-1,-2 0,0-2,-40 26,8-11,-1-3,-2-2,-1-3,-1-2,0-3,-94 19,33-17,0-5,-167 0,-2-24,241 2,0-1,1-3,0-1,-56-23,35 6,2-3,1-4,2-1,2-4,1-2,2-2,2-3,2-3,-75-92,75 76,3-3,3-2,3-2,4-1,3-2,3-2,-43-156,62 178,2-1,4 0,1-1,2-69,6 94,2 0,1 0,1 0,2 0,1 1,2 0,1 1,24-49,-17 50,0 1,2 0,1 2,1 0,2 2,0 0,1 2,2 1,30-20,3 4,1 2,3 3,93-35,-52 29,2 5,0 4,117-15,-152 35,-1 3,1 3,0 3,0 4,131 21,-166-17,0 1,-1 3,0 0,-1 3,-1 1,0 1,-1 2,-1 1,0 2,53 46,-49-32,-2 2,-1 2,-2 1,-2 1,28 53,-22-27,-3 1,41 130,-57-146,-3 1,-2 1,-2 0,-2 0,-2 82,-6-104,-2 1,-1 0,-1-1,-2 1,-1-1,-2-1,-1 0,-2 0,0-1,-25 38,12-31,-1 0,-2-2,-1-2,-2 0,-2-2,0-2,-2-1,-1-2,-72 39,49-35,-3-2,0-3,-1-3,-2-2,-130 20,59-24,-164-3,-139-25,292 7,84 2,-1-3,-107-24,126 18,0-2,1-3,1-1,-56-32,45 17,1-3,2-2,2-2,-59-60,45 32,3-2,-67-102,96 124,1-1,3-1,2-2,3 0,2-2,2-1,2 0,-10-64,23 89,0-1,2 0,2 0,1 0,1 0,1 0,2 0,1 1,1 0,2 0,1 1,1 0,2 0,1 1,1 1,30-41,-17 32,1 2,2 2,1 0,63-46,-43 43,1 1,108-49,-54 40,2 4,1 6,156-27,-90 30,201-8,-265 34,-1 5,220 31,-273-21,-1 2,0 2,-1 3,-1 3,82 43,-97-42,-1 3,-1 1,-1 2,-1 1,-2 2,-1 1,44 57,-49-51,-2 1,-2 2,-1 0,28 74,-29-53,-3 1,19 115,-21-40,-7 0,-11 209,0-338,-1 67,-16 91,14-144,-1 0,-2 0,0-1,-1 0,-1 0,-1 0,-1-2,-14 22,5-16,-1-1,-1-1,0-1,-2-1,-1-1,-1-1,0-2,-1 0,-1-2,-1-1,-58 22,27-17,0-3,-1-3,-1-2,1-3,-81 1,-255-7,293-8,-182-32,224 22,1-2,0-3,2-2,0-3,2-3,1-2,1-2,1-3,3-2,1-3,1-1,-61-69,62 55,3-1,3-2,2-3,2 0,4-3,2-1,3-1,3-1,3-2,-26-129,41 151,1 0,3-1,2 1,1-1,3 0,10-57,-7 78,2 0,0 0,2 1,1 0,1 1,1 0,1 0,1 2,2 0,0 0,1 1,25-24,-12 19,2 1,0 1,2 1,0 3,62-30,-24 20,0 3,133-31,-41 23,2 8,0 8,1 6,1 8,273 25,-358-9,-1 4,0 3,-1 4,-1 4,142 65,-170-64,-2 2,-2 2,0 3,-3 1,0 2,-3 3,-1 1,-2 2,48 65,-47-47,-3 1,-2 2,-4 1,32 89,-28-47,-5 2,16 117,-33-145,-4 1,-3 154,-9-184,-2-1,-2-1,-3 1,-1-1,-34 88,7-56,-3-1,-3-2,-4-1,-3-3,-90 100,115-145,-1-1,-2-1,-53 38,61-51,-1-1,0-1,-1-1,0-1,-1-1,-38 10,14-10,0-1,0-3,0-2,-1-2,1-2,-80-12,64 2,0-4,1-1,1-4,-89-41,98 35,2-3,1-2,1-3,2-1,1-2,2-3,2-1,2-2,1-2,3-1,1-2,3-1,2-2,-43-100,48 89,2-1,4 0,2-2,3 0,-6-82,17 112,2 0,1 0,2 0,1 0,2 0,1 1,2-1,1 2,2-1,1 1,29-53,-19 51,1 1,2 1,2 1,56-54,-18 30,2 2,77-45,4 9,3 7,4 6,188-64,-129 70,433-85,-480 128,200-7,-299 33,1 2,-1 4,0 3,-1 3,111 30,-150-31,0 1,-1 1,-1 2,0 0,47 34,-55-33,0 1,-1 1,-1 1,-1 0,0 1,-1 1,20 36,-13-12,-2 0,-3 1,-1 1,-2 0,-2 1,-3 1,5 67,-7 1,-18 221,9-290,-3 0,-2-1,-2 1,-2-1,-2-1,-2-1,-1 0,-3-1,-1-1,-42 62,39-69,0-2,-3 0,0-1,-2-2,-1-1,-1-1,-2-2,0-1,-1-1,-2-2,-43 18,23-18,-2-2,0-3,-1-2,0-3,-64 4,-1-9,-183-13,251 4,1-2,-1-2,2-3,-83-26,96 20,0-2,1-2,2-1,0-2,1-2,-37-31,50 35,1-1,1-1,1-1,1-1,1 0,1-2,1 0,1-1,-15-41,20 38,1 0,2 0,1 0,1-1,2-1,1 1,2 0,1-1,2 1,1 0,9-42,-3 36,2-1,2 1,1 1,3 1,0 0,2 1,2 1,45-57,-25 42,3 2,2 2,1 2,3 2,55-36,-62 50,1 1,1 3,1 1,1 2,0 3,96-23,-114 36,-1 0,0 1,1 2,-1 1,1 1,-1 2,1 1,30 8,-21-1,-1 1,0 3,-2 0,1 3,39 26,-10-2,-2 4,-1 2,-3 3,-2 2,-3 3,78 104,-104-120,-3 2,-1 1,-2 1,-2 1,-2 1,-2 0,-2 1,11 70,-16-55,-3-1,-2 1,-3 0,-3 0,-2 0,-15 72,12-100,-2-1,-1 1,-2-2,-1 0,-1 0,-2-1,-1-1,-2 0,0-2,-2 0,-25 25,18-24,-2-2,0-2,-2 0,-1-2,0-2,-2-1,0-1,-1-2,-46 15,24-14,0-2,-93 13,120-25,-1-2,0 0,1-3,-1 0,1-2,-49-10,67 9,0-1,1 1,-1-2,1 0,0-1,0 0,0 0,1-1,1-1,-1 0,1 0,1-1,0-1,0 1,1-1,-9-17,0-4,2 0,1-1,2-1,1 0,-8-47,-3-33,5 0,6-2,4 1,5-1,16-138,-5 184,2 0,3 0,4 2,2 0,4 1,2 1,3 2,51-84,-67 127,2 0,0 1,1 0,1 1,1 1,1 1,0 1,1 0,27-15,-38 25,1 1,0 1,0 0,0 0,1 1,-1 0,1 1,-1 0,1 1,0 0,0 0,0 1,0 1,0 0,-1 0,1 1,0 1,-1 0,0 0,1 1,-1 0,0 1,10 6,-5 0,0 0,-1 0,-1 1,0 1,0 0,-2 1,1 0,-2 1,0 0,-1 1,0 0,-2 0,1 1,4 20,4 15,-3 1,-3 1,7 78,-10-49,-4 122,-4-175,-2 0,-2 0,0-1,-2 1,-1-2,-1 1,-23 46,16-46,-1-1,-2-1,0-1,-2 0,-1-1,-1-2,-1 0,-1-1,-1-2,-46 28,34-27,0-1,-1-2,-2-2,1-2,-2-2,1-1,-75 9,-36-10,-207-12,328 1,3 1,-8-1,-1 0,0-3,-71-15,98 16,-1-1,1 1,0-2,1 1,-1-1,1-1,0 0,0 0,1-1,0 0,0 0,0-1,1 0,0 0,1-1,0 0,0 0,-6-14,1-7,0 0,3-1,0 0,2 0,1 0,1-1,1-39,3 55,1-1,0 1,2-1,-1 1,2 0,0 0,1 0,1 0,0 1,1 0,1 0,0 1,1 0,1 0,0 1,0 1,1-1,21-16,8-6,2 2,1 2,2 2,74-36,-40 28,2 4,91-24,-127 43,2 3,-1 1,1 3,56-2,-84 9,1 1,-1 0,0 1,0 1,0 1,-1 1,1 0,-1 2,0 0,-1 1,1 0,30 22,-29-15,-2 0,0 0,0 2,-1 0,-2 1,26 39,-23-26,0 1,-2 1,20 65,-14-17,-5 1,-3 0,3 92,-9-33,-12 182,2-281,-3-1,-17 66,17-85,-2 0,-1 0,0-1,-2 0,0 0,-17 21,8-16,-1-1,-1-1,-2-1,0-1,-1-1,-1-2,0 0,-40 20,23-18,-1-2,-1-2,0-2,-1-1,-48 6,1-6,-159 4,-86-22,285 3,0-1,-177-10,187 7,0-2,0-2,-58-20,49 8,2-2,1-2,1-3,1-1,2-2,1-3,1-1,2-2,2-2,1-1,2-2,-31-50,37 46,3-2,2-1,2 0,2-2,3-1,1 0,3-1,-7-60,16 85,2-1,2 1,0-1,2 0,1 1,1-1,2 1,0 0,2 0,1 1,2 0,0 0,2 1,1 0,1 1,25-35,-8 18,2 1,1 2,2 1,2 2,1 1,2 2,1 2,2 2,0 2,2 2,1 1,1 3,1 2,0 2,1 3,58-10,-65 17,0 2,-1 2,1 1,0 3,0 2,54 9,-78-8,1 1,-1 1,-1 0,1 2,-1 0,0 1,-1 1,0 0,0 1,-1 1,-1 1,0 0,-1 1,0 1,18 24,-17-15,0 1,-2 0,-1 1,-1 0,-1 1,11 45,-7-5,8 111,-18-120,-2 1,-3 0,-3 0,-2 0,-23 100,18-119,-2-1,-1-1,-2 0,-1-1,-2-1,-2 0,-1-2,-2 0,-30 32,39-50,-1-1,-1-1,0 0,0-1,-2-1,1 0,-1-2,-1 0,0-1,-1-1,-38 10,20-11,1-1,-1-2,1-1,-1-2,-71-8,60 1,1-2,-1-3,-90-32,55 8,-99-57,118 55,3-2,1-4,2-2,2-3,3-2,-75-86,94 91,1 0,3-2,1-2,3 0,2-2,2-1,3-1,1-1,-13-64,27 91,2-1,0 0,2-1,1 1,1-1,2 1,0 0,2 0,10-36,-7 42,1 1,0 0,2 0,0 1,1 0,1 1,1 0,1 1,0 1,2 0,0 1,21-17,-3 8,1 2,0 2,2 0,0 3,1 1,1 2,42-10,13 1,187-22,-221 41,1 1,0 4,-1 2,1 3,-1 2,67 17,-89-14,-1 2,0 1,-1 1,-1 3,0 0,-1 2,-1 2,-1 1,-1 2,44 42,-46-34,-2 1,0 2,-3 0,-1 2,-1 1,-3 0,-1 2,-1 0,15 60,-16-35,-3 0,-2 0,-3 1,-4 0,-4 100,-3-121,-2-1,-2 0,-22 79,23-103,-2 1,0-1,-1-1,-1 0,-1 0,-1-1,0 0,-1-1,-1 0,-17 15,5-10,-1-1,-1-1,-1-1,0-2,-60 25,41-24,-1-2,-1-2,-64 9,-29-7,-260-4,387-12,-137 0,-273-9,342 3,0-5,1-2,-84-27,117 24,1-3,0-2,2-3,1-1,0-2,2-2,2-2,0-2,-54-56,64 54,1-1,2-1,1-1,2-2,2-1,-37-85,42 73,1 0,3-1,2-1,2 0,-4-87,13 123,2 1,0-1,1 0,0 1,9-33,-8 44,0 0,1 0,0 1,0-1,0 1,1 0,0 0,1 0,-1 0,1 1,0 0,0 0,1 0,-1 1,1-1,0 1,0 1,7-4,10-2,-1 1,1 0,0 2,0 1,1 1,24-2,18 2,67 5,-75 2,0 3,-1 2,59 17,-85-17,0 2,-1 1,0 2,-1 0,0 2,-1 1,26 21,-40-25,-2 0,0 0,0 1,-1 1,-1-1,0 2,-1 0,0 0,-1 0,-1 1,-1 0,0 1,-1 0,-1-1,0 2,-1-1,-1 0,-1 0,-1 1,0-1,-1 1,-4 21,4-31,0-1,-1 1,0-1,0 0,-1 0,0 0,0 0,-1 0,0 0,0-1,0 0,-1 0,0 0,-8 7,6-6,-1-2,-1 1,1-1,0-1,-1 1,0-1,0-1,-1 0,1 0,-1-1,-9 2,-45 2,0-2,-101-8,-16 1,167 3,0 1,1 0,-1 2,0-1,1 2,0 0,0 0,0 1,0 1,-18 10,22-9,0 0,0 0,1 1,0 0,0 0,1 0,0 1,1 1,0-1,0 1,1 0,0 0,-5 16,4-7,1 0,0 1,2 0,0 0,1 0,2 0,0 0,0 0,2 0,1 0,0 0,2-1,9 29,-2-17,1-1,2-1,0-1,2 0,1-1,2-1,35 38,13 10,197 202,20-22,-260-237,0-1,1-1,0-1,1-2,1 0,0-2,1-1,-1-2,1 0,38 2,34 0,168-9,-176-3,887-3,-783 7,-136-3,0-2,0-3,-1-2,0-3,0-3,91-35,-119 35,-1-2,0-2,41-32,7-5,-35 24,-1-2,-2-1,-2-3,50-60,-73 80,1 1,0 1,1 0,1 1,1 1,0 1,0 1,24-11,-7 7,-1-1,-1-2,0-2,-2-1,-1-2,0-1,-2-1,-1-2,28-34,31-52,57-69,-140 177,21-22,-2-1,-1-1,-1 0,-2-2,27-55,-35 56,-1 0,-2-1,-1-1,-2 0,-1 0,-1 0,-2 0,-2-1,0 1,-3 0,0 0,-2 0,-2 0,-1 1,-14-37,-7 4,-3 2,-64-95,-99-106,188 254,-26-39,2-2,3 0,-44-110,10 19,24 66,-3 2,-3 1,-56-69,69 104,-1 1,-2 2,-1 1,-2 2,-1 2,-72-44,65 48,0 3,-2 2,-1 2,-1 1,0 3,-101-17,144 32,-468-57,-7 34,-62 25,509-1,0 0,0 2,-46 11,57-8,1 1,0 0,1 2,0 1,0 1,-21 14,-34 32,2 3,-76 81,10-10,8-5,112-104,0 1,2 1,-30 49,32-40,11-23,1 0,-2 0,1 0,-10 11,15-21,0 0,0 0,0 1,0-1,0 0,0 0,0 0,-1 1,1-1,0 0,0 0,0 0,0 0,-1 1,1-1,0 0,0 0,0 0,0 0,-1 0,1 0,0 0,0 0,-1 1,1-1,0 0,0 0,0 0,-1 0,1 0,0 0,0 0,-1 0,1 0,0 0,0 0,0-1,-1 1,1 0,0 0,0 0,0 0,-1 0,1 0,0 0,0-1,0 1,-1 0,1 0,0 0,0 0,0-1,0 1,0 0,0 0,-1 0,1-1,0 1,0 0,-2-11,-1 0,2 0,0 0,0-1,1 1,0 0,4-19,-2-8,1-2,0 0,3 1,1 0,2 0,2 1,1 0,2 1,2 1,1 0,2 1,42-60,-8 19,-39 51,2 2,1 0,0 1,2 1,1 0,40-33,-42 43,-1 0,36-16,-44 23,0 1,0 0,0 0,0 1,1 0,-1 1,1 0,9 0,-17 1,-1 0,1 0,0 0,-1 0,1 0,0 1,-1-1,1 0,-1 1,1-1,0 1,-1-1,1 1,-1 0,0 0,1 0,-1 0,0 0,1 0,-1 0,0 0,0 0,0 1,0-1,0 0,0 1,0-1,0 0,-1 1,1 0,-1-1,1 1,-1-1,1 1,-1-1,0 1,0 0,0-1,0 1,0 0,0-1,0 1,-1 0,1-1,0 1,-1-1,0 3,-2 4,0 1,-1-1,0 0,0 0,-1-1,0 1,0-1,-7 8,-46 40,-2-2,-3-2,-95 58,112-82,-95 39,73-37,55-23,-24 11,-51 15,79-29,0 0,-1-1,1 0,-1-1,0 0,1-1,-1 0,0 0,1-1,-1 0,-10-3,17 3,0 0,1 1,-1-2,0 1,1 0,-1 0,1-1,-1 0,1 1,0-1,0 0,0 0,0 0,0 0,0-1,0 1,1 0,-1-1,1 1,-3-6,3 4,0-1,1 1,-1-1,1 1,0-1,0 1,1-1,-1 1,1-1,0 1,0 0,2-6,2-3,1 0,0 1,0 0,1 1,1-1,0 1,1 1,14-14,-10 12,1 2,0-1,1 2,28-14,74-24,-59 25,90-36,3 6,205-42,-271 81,149-5,88 21,-157 0,748 0,-570-4,-315 1,-1 1,1 1,-1 1,1 1,-1 2,-1 1,1 1,-1 1,0 1,-1 1,33 21,77 65,-90-62,2-2,83 45,-71-50,8 3,-2 3,110 75,-83-34,-3 3,-3 4,-4 3,75 103,-75-83,-29-41,-3 3,-3 1,43 83,-62-92,-3 2,-2 1,-4 0,-1 2,-4 0,-2 1,-4 0,2 105,-10-123,-2 0,-9 55,6-78,-1 0,-1 0,-1-1,0 0,-23 39,-5 0,-2-1,-89 105,50-82,-4-4,-165 127,-5 1,228-184,1 1,-33 50,-14 18,7-25,-39 48,61-66,-2-2,-2-3,-3-1,-1-2,-2-2,-1-3,-2-1,-2-3,-1-3,-97 38,117-56,0-3,-1 0,-48 3,-110-1,-17 2,192-11,-608 50,345-55,193-2,-101-18,-262-69,326 73,82 14,0-2,1-2,-85-28,-272-165,193 90,-378-252,433 261,84 56,3-2,-64-64,74 61,-69-74,82 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8:06.87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2998 758,'0'-2,"0"0,0 1,-1-1,1 0,0 0,-1 1,1-1,-1 0,0 1,0-1,1 1,-1-1,0 1,0-1,-1 1,1 0,0-1,0 1,-1 0,1 0,0 0,-1 0,1 0,-1 0,0 0,1 1,-1-1,0 1,-1-1,-4-1,1 1,-1-1,0 2,0-1,0 1,-9 1,-24 1,1 3,0 1,0 2,1 1,0 2,1 2,0 2,1 1,-46 28,16 1,-96 85,-50 71,184-173,24-24,-67 65,-71 90,123-134,0 2,2 0,1 0,1 2,2 0,0 1,-12 49,15-35,3 1,-4 81,13 88,0-152,-1-7,17 219,-14-245,2 0,1 0,1 0,1-1,2-1,1 0,18 31,-22-46,0-1,1 1,0-2,0 1,2-1,-1-1,1 1,0-2,17 10,-9-7,0-2,1-1,-1 0,1-1,35 6,-7-6,0-2,1-2,0-2,78-9,-55-1,-1-4,-1-3,-1-2,0-4,-1-3,-2-2,-1-4,-1-2,-2-3,92-69,-90 53,-1-2,-3-2,-3-4,-2-1,-3-3,-3-3,-2-1,71-143,-94 157,-2-2,-2 0,-3 0,-3-2,9-71,-18 95,-2 0,-2 0,-1-1,-2 1,-1 0,-1 0,-3 0,0 1,-2 0,-16-40,19 62,0-1,-1 1,0 1,-1 0,0 0,0 0,-1 1,0 0,-1 1,0 0,0 0,-1 1,0 1,0 0,0 0,-1 1,0 0,-13-3,-13-1,-1 1,-1 1,1 2,-62 1,45 5,0 2,1 3,-1 2,1 2,1 3,-92 34,82-21,2 3,1 2,2 3,1 2,-62 53,82-56,3 1,1 2,1 1,2 1,2 2,2 1,1 1,2 2,2 0,-17 51,15-26,3 1,3 1,3 1,4 0,2 1,2 83,7-115,2 0,2 0,1-1,2 1,2-2,19 51,-21-71,0 0,2-1,0 0,1 0,1-1,1-1,0 0,1 0,1-1,0-1,1-1,0 0,1 0,30 16,-19-16,1-2,0 0,1-2,0-2,1 0,56 4,186-5,-257-6,47-1,-1-3,119-21,-156 19,0-1,0-1,-1 0,0-2,-1-1,0-1,0-1,-2 0,1-2,23-23,-19 13,-1-1,-1-1,-2-1,-1-1,27-51,-25 34,-2 0,-3-2,17-67,-13 14,-5-1,-5 0,-2-136,-8 206,-1 0,-2 1,-1-1,-2 1,-13-47,15 67,-1 0,-1 1,0 0,0 0,-1 0,0 1,-1 0,0 0,0 0,-1 1,0 0,0 0,-1 1,0 1,-1-1,1 1,-1 1,0 0,-13-5,-4 1,0 1,0 2,-1 1,-39-3,18 5,-85 7,115-3,1 2,-1 0,1 2,0-1,0 2,1 1,0 0,0 1,-31 20,37-20,-1 1,1 0,1 1,0 1,0-1,1 1,0 1,1 0,0 0,1 0,1 1,0 0,-5 16,8-21,1 1,1-1,-1 1,1-1,1 1,-1 0,2 0,-1-1,1 1,3 13,-3-18,0 1,1-1,-1 1,1-1,0 0,0 1,1-1,-1 0,1 0,0-1,0 1,0-1,1 1,-1-1,1 0,-1 0,1-1,0 1,0-1,6 3,-8-5,-1 1,1 0,0-1,0 1,0-1,-1 0,1 0,0 0,0 1,0-2,0 1,-1 0,1 0,0-1,0 1,0-1,-1 1,1-1,0 0,-1 0,1 1,0-1,-1 0,1-1,-1 1,2-2,0-1,1 0,-1 0,0 0,-1-1,1 1,-1-1,0 0,3-7,0-5,-1 0,0-1,-1 0,-1 1,-1-1,0 0,-1 0,-5-33,0 24,-1 1,-1 0,-2 0,0 1,-18-33,3 15,-1 2,-2 1,-2 2,-2 0,-1 2,-47-40,57 56,-1 1,-1 1,0 1,-1 1,-1 1,-1 2,0 0,-1 2,0 1,0 1,-50-8,-74 3,25 3,28-2,-7-2,-1 4,-131 4,209 10,0 1,0 2,0 1,1 0,0 3,0 0,-46 25,-173 120,198-121,-33 20,30-21,1 2,-80 73,118-95,0 0,1 1,0 1,2 0,-1 0,2 1,0 1,1-1,1 2,0-1,1 1,1-1,-4 30,4 24,3 0,9 95,-1-57,-4-23,8 109,-6-171,0 1,1-1,2 0,0 0,19 40,7-5,2-1,2-2,64 73,151 139,-217-231,3-2,76 56,-21-33,3-4,164 68,217 39,-373-132,117 39,-80-5,-85-35,2-3,86 25,-73-35,0-2,127 5,150-18,-280-1,406-6,-434 7,0-2,0-2,0-1,-1-2,66-21,297-144,-240 97,-49 32,-82 33,0-1,-1-2,0-1,46-29,-45 21,-2-1,0-2,-2-1,-1 0,0-2,-3-1,0-1,27-48,-16 12,-2-1,-4-2,-2-1,-4-1,-3-1,-2 0,-4-1,-4-1,1-82,-12-11,0 138,-2-1,-1 1,-14-44,4 32,-1 1,-3 0,-1 2,-2 0,-47-61,29 49,-3 2,-1 3,-65-53,70 67,-1 3,-1 0,-1 3,-2 2,0 1,-1 2,-1 3,-1 1,0 3,-87-14,116 25,-1 0,1 2,0 0,0 0,0 2,-26 5,33-4,-1 0,1 1,1 1,-1 0,0 0,1 1,0 0,1 1,-1 0,-15 16,9-4,1 0,1 0,0 2,2-1,0 2,2 0,0 0,2 1,0 0,1 0,-4 29,-1 24,4 0,0 94,16 210,-2-204,-5-150,-2 1,0-1,-9 41,8-55,-2 0,1 0,-2 0,1-1,-2 0,1 0,-2 0,1 0,-15 16,9-15,-1 0,-1-1,0-1,0 0,-1 0,0-1,0-1,-1-1,0 0,-1-2,-26 7,-9-1,0-2,-84 3,36-6,0-5,-147-16,210 8,0-2,1-1,0-3,1 0,0-2,1-2,1-1,0-2,1-1,-37-32,24 13,1-1,2-3,1-1,3-2,-55-89,68 94,-37-86,55 108,0 0,1-1,1 0,1 0,0 0,0-38,5 46,0 1,1 0,0 0,1 1,0-1,1 1,1-1,-1 1,2 0,-1 1,2-1,-1 1,1 0,1 1,0 0,0 0,1 0,0 1,14-9,2 0,0 1,2 1,0 1,0 1,1 2,56-15,-5 8,1 4,90-5,170 7,-335 12,415 10,-369-5,0 2,-1 2,1 3,-2 1,0 3,58 28,-71-26,-2 1,-1 3,0 0,-1 2,-2 1,37 39,-50-45,0 1,-2 0,0 0,-2 2,0 0,-1 0,-1 1,-2 1,0 0,-1 0,4 28,-9-35,-2-1,-1 1,0-1,-1 1,0-1,-1 1,-2-1,1 0,-2 0,0 0,-1 0,-8 15,-4 4,-1-1,-2-2,-2 0,-26 30,23-33,-1-1,-1-2,-2-1,0 0,-2-3,0 0,-52 24,32-23,0-2,-1-2,-1-3,-83 14,30-15,-161 3,-101-22,314 3,-88-2,-232-14,343 13,1-2,0-1,0-1,1-1,0-2,1-2,0 0,1-2,0-1,1-1,1-1,1-2,1 0,0-2,2 0,-29-37,15 9,1-1,3-2,3-1,1-2,4 0,1-1,-20-87,27 84,3-1,2-1,-2-72,12 102,1 1,2-1,1 1,1-1,2 1,1 0,2 1,12-30,-15 45,2 1,0-1,0 1,2 1,-1 0,2 0,0 1,0 0,1 1,0 0,1 1,1 0,-1 1,1 1,1 0,0 1,0 0,17-4,3 1,0 2,1 1,0 2,0 1,0 2,72 6,-73-2,-1 2,0 1,0 2,0 2,-1 0,-1 3,0 0,0 2,-1 2,-1 0,0 2,-2 2,0 0,-1 2,41 43,-31-22,-2 1,-2 3,-2 0,-2 2,-2 1,21 55,-24-41,-2 0,-4 1,-2 1,13 119,-26-152,-2 1,-1 0,-5 40,3-56,-2 0,0 0,-1 0,-1-1,0 0,-2 0,-13 24,5-16,-2-1,0-1,-1-1,-2 0,0-2,-1 0,-1-1,-1-2,0 0,-1-2,-53 25,39-25,1-1,-2-2,1-1,-2-2,1-2,-1-2,0-1,-51-3,63-2,1-2,-1 0,1-2,0-2,-39-13,48 13,-1-2,2 0,-1-1,1-1,1-1,0 0,0-2,-19-20,10 6,2-2,1 0,-26-46,-46-111,38 58,6-2,5-2,7-2,5-2,7-1,-10-143,35 261,-1-14,1-1,4-53,-2 79,2 0,-1 0,1 0,0 1,1-1,0 1,1-1,0 1,0 0,0 0,1 1,0-1,1 1,9-10,-3 8,0 0,0 1,1 1,-1 0,2 0,-1 1,1 1,0 1,0 0,0 0,0 2,25-3,-9 3,1 1,0 2,0 1,0 1,33 8,-45-6,0 1,-1 0,1 1,-1 1,-1 1,1 1,-1 0,-1 1,29 26,-25-18,0 1,-2 2,-1 0,0 0,-2 2,18 36,-12-14,-3 0,-1 1,-3 1,-2 1,-2 0,-2 0,3 84,-10-106,-2-1,0 1,-2-1,-1 0,-13 49,13-65,1 0,-1 0,-1 0,0 0,0-1,-1 1,0-2,-1 1,0-1,0 0,-1 0,0 0,0-1,0-1,-1 1,-19 9,10-9,0-1,0 0,-1-1,1-1,-1-1,0-1,-1 0,1-2,-31-2,25 0,1-1,0-2,-1 0,2-2,-1 0,-43-21,40 14,1-2,1 0,0-2,1-1,1-1,1 0,0-2,2-1,1 0,0-2,2 0,1 0,-14-33,-9-39,28 66,-1 1,-25-45,32 67,0 1,-1 0,0 0,0 1,-1-1,0 1,0 1,0-1,-1 1,0 0,0 1,0 0,0 0,0 1,-1 0,0 1,-9-2,-15-1,0 1,0 1,-43 4,59-1,-72 4,51-1,-1-2,-48-4,79 2,0-1,0 0,1 0,-1-1,1 0,0 0,0-1,0 0,-11-7,-1-4,-31-32,39 34,-2 1,1 0,-2 1,1 1,-30-18,30 23,0 0,-1 1,1 0,-1 1,0 0,0 1,1 1,-1 0,-1 1,1 0,1 1,-1 1,-20 5,16-2,0 0,0 2,0 0,0 1,1 1,1 0,0 2,0 0,-19 17,26-19,-1 2,2-1,-1 2,2-1,-1 1,2 0,-1 0,2 1,-1-1,2 1,0 1,0-1,-1 17,-2 21,3 0,2 59,2-103,8 284,-1 29,-6-361,-4-126,1 146,0 0,-2 0,-1 0,0 1,-1 0,-11-22,4 15,-20-32,28 52,0 0,-1 0,1 0,-1 0,-1 1,1 0,-1 1,-11-8,17 12,0 0,0 0,-1 1,1-1,0 1,0-1,-1 1,1-1,0 1,-1 0,1-1,-1 1,1 0,0 0,-1 0,1 0,0 0,-1 0,1 1,-1-1,1 0,0 1,0-1,-1 1,1-1,0 1,0 0,-1 0,1-1,0 1,0 0,0 0,0 0,0 0,0 0,1 0,-2 2,-2 3,1 0,1 0,0 1,-1-1,2 0,-1 1,0 6,-7 75,4 1,9 130,0-91,-4-52,5 83,-3-142,1 1,1 0,0-1,1 0,1 0,15 31,-7-26,0-1,1 0,1 0,1-2,33 30,112 78,-92-75,26 21,3-5,121 63,121 69,-15-8,-241-152,110 37,96 15,-247-79,249 63,-79-30,-86-20,-39-8,1-4,0-4,0-4,152-9,-196-1,0-2,-1-2,0-3,0-1,-1-2,-1-2,47-24,-38 13,2 2,65-20,97-44,-41 14,-152 67,5-1,-1-1,0-1,0-2,-1-1,0-1,40-31,-13-4,-2-2,-2-2,-2-2,-4-3,40-67,-56 77,-1-1,21-64,28-113,-37 107,3-26,24-67,-44 162,37-98,-49 120,0 0,-3-1,5-34,-10 58,-1-1,1 1,-1-1,0 1,-1-1,0 1,0 0,0-1,-1 1,1 0,-6-11,5 15,1-1,-1 1,0 0,0 0,-1 0,1 0,0 0,0 0,-1 0,0 1,1-1,-1 1,0 0,1 0,-1 0,0 0,0 0,0 1,0-1,0 1,0 0,0-1,0 2,0-1,0 0,-3 1,-10 2,1 0,0 1,0 0,1 2,-1-1,1 2,0 0,1 0,-1 2,-18 15,3 0,2 1,0 1,-30 40,-11 27,60-80,1 0,0 1,1 0,0 0,-5 20,10-30,0 1,1 0,-1-1,1 1,0-1,0 1,0 0,1-1,0 1,0-1,0 1,0-1,1 0,0 1,0-1,0 0,0 0,0 0,1 0,0-1,0 1,3 3,8 5,0 0,0-1,1-1,23 12,23 17,-50-29,0 0,-1 0,0 1,-1 0,0 1,-1 0,0 1,-1-1,0 2,-1-1,-1 0,0 1,-1 0,0 1,2 14,0 21,-2 0,-5 101,-1-107,1-29,2 0,-1 1,2-1,0 0,6 22,-7-32,1 1,0-1,0 0,1 0,-1 0,1-1,0 1,1-1,-1 1,1-1,-1 0,1 0,1-1,-1 1,0-1,1 0,0 0,5 2,-7-3,0-1,-1 0,1 0,0 0,0-1,-1 1,1-1,0 0,0 1,0-1,0-1,0 1,0 0,-1-1,1 1,0-1,0 0,0 0,-1 0,1 0,-1 0,1-1,-1 1,1-1,-1 0,0 0,1 0,-1 0,0 0,-1 0,1 0,0-1,-1 1,3-5,4-8,0-1,-2 1,0-1,6-27,-11 40,58-255,-47 200,-4 29,1 1,1 0,2 1,27-47,-2 4,-10 13,-2-2,28-103,-28 65,-4-1,13-154,-31 64,-6 160,0 1,-1 0,-2 0,-17-49,3 31,-2 0,-2 1,-2 1,-1 2,-2 1,-3 1,-41-41,-19-9,-162-119,229 189,-1 0,-1 2,0 1,-2 1,0 1,0 2,-1 1,-1 1,1 1,-2 2,1 2,-39-3,-6 2,-127-25,-67-35,262 64,-109-32,52 14,-1 3,-112-15,-389 25,314 11,-270-4,493 0,-1 2,1 0,0 3,1 0,-1 2,-44 16,15-1,1 3,2 3,1 2,1 2,1 3,-92 80,85-55,32-31,-1-1,-2-2,-42 30,69-54,0 1,-1-1,1 1,-1-1,1 0,-1-1,1 1,-1-1,0 0,0 0,0 0,0-1,0 0,-9-1,11 1,1-1,-1 0,1-1,-1 1,1 0,0-1,0 1,0-1,0 0,0 0,0 0,0 0,0 0,1 0,-1 0,1 0,0-1,-1 1,1-1,0 1,0-1,1 1,-1-1,0 1,1-1,0 0,0 1,0-4,-1-10,1 0,1 0,0 1,2-1,0 0,0 1,1 0,1-1,1 2,0-1,1 1,17-27,0 3,3 2,1 0,45-43,-12 16,-15 15,2 2,89-68,-61 68,154-70,-198 101,35-14,3 2,0 3,1 3,1 3,1 4,1 3,110-4,161 19,-218-1,-72 0,0 3,0 2,-1 2,56 19,205 85,-293-105,22 9,0 1,-2 1,44 30,506 408,-541-413,1-1,93 57,-63-47,-2 4,82 78,-108-90,-7-5,66 72,-96-93,-1 1,0 1,-2 0,-1 1,-1 1,14 36,84 277,-93-268,-2 2,11 140,-24-150,-5 60,2-100,-2 0,-1 0,-1 0,0 0,-2-1,-13 31,-1-12,-2-1,-1-1,-31 37,-96 95,90-103,-3-4,47-47,1 0,0 1,1 1,1 0,0 1,-16 28,29-44,-1 1,1-1,0 1,0 0,0 0,0-1,0 1,1 0,-1 0,1 0,0 0,0 0,0 0,0 0,0-1,1 1,-1 0,1 0,0 0,0 0,0-1,0 1,0 0,0-1,1 1,0-1,-1 0,1 1,0-1,0 0,0 0,0 0,1 0,-1 0,0-1,1 1,-1-1,1 1,0-1,-1 0,1 0,0 0,3 0,5 1,1 0,0-1,0-1,1 0,-1 0,0-1,0-1,-1 0,1 0,0-2,-1 1,1-1,12-7,8-5,-1-1,-1-1,38-31,13-16,106-106,-143 124,-2-2,-3-1,55-89,-82 116,-1 0,0-1,-2 0,-1-1,-1 1,6-41,-8 14,-1-1,-5-64,-2 72,-3-1,-1 1,-3 0,-1 0,-2 1,-2 1,-39-77,52 115,-7-13,0 1,-15-20,22 32,0 1,-1 0,1 1,-1-1,0 0,0 1,0-1,0 1,0 0,0 0,-1 0,1 1,-1-1,1 1,-1 0,1 0,-8-1,9 2,0 0,-1 0,1 0,0 1,0-1,0 1,0 0,0 0,0-1,0 1,0 0,0 1,0-1,0 0,0 1,1-1,-1 1,0-1,1 1,0 0,-1-1,1 1,-1 3,-4 5,1 0,1 1,-6 15,9-21,-52 164,-73 197,53-209,-7-3,-137 198,163-281,-2-2,-100 94,137-147,0 0,-2-1,0-1,-32 16,-97 37,61-30,-306 174,368-196,-15 13,1 2,2 1,1 2,1 2,-36 44,51-58,-1-1,-1-1,0-2,-46 26,69-43,-55 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8:10.36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2026 1885,'-1'6,"-1"0,1 0,-1 0,0 0,0 0,-1 0,1-1,-1 1,-1-1,1 0,-1 0,0 0,0 0,-6 5,-13 11,-2-1,0-1,-1-1,-1-1,0-1,-34 14,46-23,0-1,0 0,-1-1,0-1,0-1,0 0,0 0,0-2,-22 0,28-2,1 0,0-1,0 1,0-2,0 1,0-2,0 1,1-1,-1 0,1-1,0 0,0 0,1 0,-1-1,1-1,1 1,-11-13,7 4,0 0,0-1,2 1,0-2,1 1,0-1,2-1,0 1,-5-34,3-12,0-94,6 75,0 66,0-1,-1 1,0 0,-1 0,-1 0,-10-24,10 31,0 1,-1 0,0 0,0 0,-1 0,0 1,0 0,-1 1,0-1,0 1,-1 0,-14-8,6 5,-1 1,0 1,0 1,-1 0,1 1,-1 1,-32-3,18 4,-1 2,0 2,-43 6,56-4,1 1,-1 0,1 2,1 0,-1 2,1-1,0 2,1 1,0 0,0 1,-22 20,30-23,0 0,1 1,0 0,0 0,1 1,0 0,1 1,0-1,1 1,0 0,1 1,0-1,0 1,1 0,1-1,0 1,1 1,0-1,2 22,-1-27,1-1,0 1,1 0,0-1,0 1,0-1,1 0,0 0,0 0,0 0,1 0,0-1,6 8,-3-6,0-1,1 0,0 0,0 0,0-1,0 0,1-1,13 5,12 2,0-3,1 0,0-2,39 1,-71-7,150 11,242-16,-377 3,-18 1,0 1,0 0,0 0,0 0,0 0,0 0,1 0,-1 0,0 0,0 0,0 0,0 0,0 0,0 0,0 0,0 0,0 0,0 0,0 0,0-1,1 1,-1 0,0 0,0 0,0 0,0 0,0 0,0 0,0 0,0 0,0-1,0 1,0 0,0 0,0 0,0 0,0 0,0 0,0 0,0 0,0-1,0 1,0 0,0 0,-1 0,1 0,0 0,0 0,0 0,0 0,0 0,0 0,0 0,0-1,0 1,0 0,0 0,0 0,-1 0,1 0,-26-10,13 5,-262-89,258 88,1 0,0-1,0-1,1 0,-24-18,31 20,1 0,0-1,1 0,-1 0,1 0,1-1,-1 0,1 0,1 0,-1-1,2 0,-4-10,3 4,1 0,0-1,1 1,1-1,1 1,0-1,1 0,1 1,5-24,7-18,27-68,-3 10,39-95,-21 69,-23 51,5 2,3 2,54-84,-83 152,-2 3,0 0,-2 0,1-1,-2 0,0-1,9-33,-15 46,-1 1,0 0,0 0,0 0,0-1,0 1,-1 0,0 0,1 0,-1 0,0 0,0 0,-1 0,1 0,-1 0,1 0,-4-4,1 3,0 1,0-1,0 1,0 0,0 0,0 0,-1 1,0 0,1-1,-6 0,-10-3,1 2,-1 0,0 1,-30 0,21 2,0 2,0 2,0 0,0 2,1 1,-1 1,2 2,-41 17,18-2,1 2,2 2,-69 53,32-22,-17 13,-110 116,183-159,2 1,1 1,1 1,2 1,-21 41,23-34,2 1,2 1,1 1,3 0,1 0,2 2,2-1,-1 66,9 204,2-172,-3-111,1 0,2 0,1-1,2 1,1-1,1 0,1-1,2 1,1-2,1 0,2 0,35 50,-23-44,3 0,0-2,59 47,116 67,-122-94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8:34.31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3152 2242,'10'1,"1"0,-1 0,0 1,0 1,0 0,0 0,0 0,-1 2,1-1,-1 1,0 0,-1 1,1 0,-1 0,0 1,0 0,-1 1,0-1,-1 1,9 13,-1 2,0-1,-2 2,-1 0,-1 0,0 1,-2 0,5 27,-8-27,-2 0,0 1,-1-1,-1 1,-2 0,-1-1,-7 41,6-53,0 0,-1 0,0 0,-1 0,0-1,-1 0,-1 0,0 0,-1-1,0 0,0 0,-1-1,0 0,-1-1,0 0,-14 9,7-8,-1-1,0-1,-1-1,1 0,-1-1,-1-2,-31 5,21-5,0-2,0-1,0-1,-40-6,60 5,0-1,0 0,1-1,-1-1,0 1,1-1,0-1,0 0,0 0,1 0,0-1,-13-12,12 8,0 0,1 0,0-1,0-1,1 1,1-1,0 0,-7-20,4 2,2 0,1 0,1-1,1 1,2-1,1 0,5-43,-2 48,2 1,0 0,1 0,2 0,1 1,0 0,2 0,1 1,22-36,-23 45,1 0,0 1,1 0,0 1,1 0,0 1,1 0,1 1,-1 1,1 0,1 1,0 0,0 2,0 0,18-4,7 1,0 2,1 2,0 2,0 2,0 1,-1 2,1 2,0 2,75 21,-79-15,0 2,-1 2,0 2,-1 1,-2 2,43 32,-54-35,-1 1,-1 1,0 1,-2 0,0 2,-2 0,-1 1,0 1,17 38,-28-50,0-1,-1 2,0-1,-1 0,-1 1,0-1,-1 1,0 0,-1 0,0-1,-2 1,1 0,-6 18,4-22,0 1,-1-1,-1 0,1-1,-2 1,1-1,-1 0,-1 0,1-1,-1 0,-1 0,0 0,0-1,0-1,-1 1,0-1,-16 8,7-6,-1 0,-1-2,1 0,-1-1,-35 4,-106 1,155-10,-26 1,1-2,-1 0,1-2,-35-8,51 7,0-1,1 0,0-1,-1 0,2-1,-1-1,1 0,0-1,1-1,-22-21,9 5,2-2,1-1,2-1,1 0,-29-62,25 37,2 0,-25-112,36 118,3-1,2 0,2-1,2 1,3 0,7-52,-2 58,2 1,1 0,3 1,1 0,2 1,2 0,25-41,-32 64,0 1,2 0,0 1,0 0,2 1,0 1,0 0,2 1,23-15,-31 23,0 0,1 0,0 1,-1 0,1 1,0 0,1 1,-1 0,0 0,1 1,-1 0,1 1,0 1,-1-1,0 1,1 1,-1 0,0 1,17 6,-12-2,0 1,-1 0,0 2,0-1,-1 2,0-1,-1 2,0 0,-1 0,0 1,9 16,1 3,-2 2,-1 0,23 62,-20-35,-2 1,-3 1,-3 1,7 96,-17-106,-2-1,-2 1,-3-1,-2 0,-24 94,19-112,-3 0,0-1,-3 0,0-1,-2-2,-2 1,-1-2,-1-1,-1-1,-1-1,-2-1,-1-1,-1-2,-63 40,67-49,-1-1,0-1,-1-2,0 0,-1-2,-37 6,25-7,0-3,0-1,-74-5,96 0,0-2,1 1,-1-2,1 0,0-1,0-1,0-1,1 0,0-1,1-1,0 0,0-1,1 0,1-2,-20-21,21 20,0-1,1 0,1-1,1 0,0 0,1-1,0-1,1 1,2-1,-1 0,2 0,1-1,0 1,0-36,3 45,1 0,0 0,0 0,1 0,0 1,0-1,1 1,1-1,-1 1,1 0,1 0,-1 1,1-1,1 1,-1 0,1 0,0 1,1 0,12-10,-12 12,0 0,0 0,1 0,-1 1,1 0,0 1,0 0,0 0,0 0,0 1,0 0,0 1,0 0,1 0,-1 1,0 0,0 0,0 1,0 0,0 0,10 6,-8-3,1 0,-1 1,-1 1,1-1,-1 2,-1-1,1 1,-1 0,0 1,-1 0,0 0,-1 1,0 0,0 0,-1 1,0-1,-1 1,4 13,1 12,-1 1,-1-1,-2 1,0 51,-5-68,0-1,-1 0,-1 0,0 0,-2 0,0 0,-1 0,-14 32,12-38,0 0,0-1,-1 0,-1-1,0 1,-1-1,0-1,0 0,-1-1,0 0,-1 0,-19 10,3-5,0-2,0 0,-1-2,-1-2,0 0,-47 5,42-9,0-2,0-1,0-1,0-2,-51-10,70 8,-1-1,1-1,0 0,0-1,1-1,-1 0,2-1,-1-1,2 0,-1-1,1 0,1-1,0-1,1 0,0 0,1-1,0-1,2 0,-1 0,2 0,0-1,1 0,0-1,2 1,0-1,0 0,2 0,0 0,1 0,1-1,2-22,-1 32,0 1,0-1,1 0,0 1,0-1,1 1,0-1,0 1,1 0,0 0,0 1,0-1,1 1,0 0,0 0,1 1,0-1,0 1,0 0,1 1,-1 0,1 0,0 0,0 1,0 0,1 0,-1 1,13-3,-7 4,1 1,-1 0,0 1,1 1,-1 0,0 0,0 2,0-1,-1 2,1-1,-1 2,0 0,15 10,-4-2,0 2,-2 1,1 1,-2 0,27 32,-34-32,0-1,-1 2,0 0,-2 0,0 1,-2 0,0 1,-1 0,-1 0,5 37,-4 7,-3 0,-6 88,2-113,-3-1,-1 0,-2 1,-2-2,-13 41,17-67,0 0,-1 0,0-1,-1 0,-1 0,0-1,0 1,-1-1,0-1,-1 0,0 0,0 0,-1-1,0-1,0 0,-1 0,0-1,0 0,-1-1,-16 5,-2-2,1-2,-1-1,-1-2,-35 1,-127-11,124 2,-94 1,-94-7,217 6,1-1,-1-2,2-1,-52-20,66 18,1-1,0-1,0-1,2-1,-1 0,2-2,0-1,-19-23,18 18,2-1,0-1,2 0,1-2,1 0,-19-48,23 43,2-1,1 0,2 0,-3-66,11-140,1 137,-2 47,35-517,-25 499,21-72,-25 119,2 0,1 0,1 1,2 1,0 0,18-25,10-2,2 3,2 1,73-59,-95 87,2 1,0 2,1 0,0 2,1 1,1 1,0 1,48-12,-22 12,2 3,-1 2,97 1,405 19,-362 8,-169-17,-1 1,1 1,-1 1,-1 2,35 17,-48-20,-1 0,1 1,-2 0,1 1,-1 0,0 0,-1 1,0 0,-1 1,0-1,-1 2,0-1,0 1,-1-1,6 24,-2 4,-1 0,-2 1,2 68,-5-47,-3 0,-3 0,-2-1,-3 1,-21 75,21-110,-1-1,-1 0,-1 0,-2-1,0-1,-2 0,-24 30,15-25,-1-1,-2-2,0 0,-2-2,-32 20,16-16,-1-2,-1-1,-1-3,-1-2,-1-2,0-2,-96 15,44-20,-1-5,1-4,-125-14,208 11,0 0,0-1,0-1,0-1,-32-12,43 13,0 0,0-1,1 0,0 0,0-1,0 1,1-1,0-1,0 1,0-1,1-1,0 1,1 0,-1-1,-4-13,-4-14,2-2,1 1,2-2,-6-61,1-162,12 202,3 0,2 0,3 1,3-1,2 1,2 1,3 1,31-72,-18 65,2 1,71-101,-80 132,1 2,1 0,1 1,2 2,1 1,52-36,-66 52,1 0,-1 1,2 1,-1 0,1 1,0 1,0 1,1 0,27-1,-32 4,1 1,-1 1,0 0,1 1,-1 0,0 1,0 1,-1 0,1 1,-1 0,0 1,0 0,15 11,-5-1,0 2,-1 0,-1 1,-1 1,0 1,-2 1,21 33,-19-22,-1 2,-1 0,-2 1,17 63,-13-13,-4 0,-4 2,-3-1,-5 89,-3-103,-11 89,8-141,0 0,-2 0,0-1,-2 0,0 0,-1 0,-1-1,-1 0,-12 18,10-21,-1 0,-1-1,0-1,-1 0,0-1,-1-1,0 0,-29 15,18-14,0-1,-1-2,0 0,-1-2,-34 5,4-4,-103 0,-56-14,169 3,-621-8,666 10,-20 1,-1-2,1 0,0-2,-25-5,42 6,1 0,-1 0,1-1,0 1,0-1,0-1,0 1,0-1,1 0,-1-1,1 1,0-1,1 0,-1 0,1 0,0-1,0 0,0 1,-3-10,3 3,-1 0,2 0,0-1,0 1,1-1,0-14,1 23,1 0,0 0,0-1,0 1,0 0,1 0,0 0,-1 0,1 0,1 0,-1 0,1 0,-1 0,1 1,0-1,1 0,-1 1,0 0,1-1,0 1,4-3,-6 5,1 0,0 1,0-1,0 1,-1 0,1-1,0 1,0 0,0 0,0 0,-1 0,1 0,0 1,0-1,0 0,-1 1,1 0,0-1,0 1,-1 0,1 0,-1 0,1 0,-1 0,1 0,-1 0,1 1,-1-1,0 0,2 4,5 4,0 1,-1 0,9 17,137 311,-82-136,-61-168,-2 0,-2 1,4 69,-10-96,0 0,-1 0,0 0,0 0,-1 0,1 0,-2 0,1-1,-6 10,6-13,0 0,-1 0,1 0,-1-1,0 0,0 1,0-1,-1 0,1 0,-1-1,0 1,1-1,-1 0,0 0,-1 0,1 0,0-1,-5 2,-2-2,0 0,-1 0,1-1,0 0,-1-1,1 0,0-1,0-1,0 1,0-2,-18-7,3-1,0 0,1-2,-37-27,42 26,2 0,0-1,1-1,1-1,1 0,0-1,1-1,1 0,-19-40,21 31,0 0,2 0,1-1,2 0,1-1,1 1,0-38,9-242,0 121,-4 150,2-1,14-75,-10 89,1 0,0 0,2 1,1 1,19-32,-2 15,1 0,3 2,1 1,1 2,40-33,-56 55,1 0,1 0,-1 2,43-19,90-23,-97 37,0-4,-2-1,56-33,98-71,-182 110,0-1,-1-2,42-40,-65 57,1 1,-1-1,1 1,-1-1,0 0,1 0,-1 1,0-1,0 0,0 0,0 0,-1 0,1 0,-1-1,1 1,-1 0,0 0,1 0,-1 0,0-1,-1 1,0-4,0 4,0 0,0 0,-1 0,0 0,1 0,-1 0,0 0,0 1,0-1,0 1,0 0,0-1,0 1,0 0,0 0,-1 0,-1 0,-15-4,-1 1,1 0,0 2,-22-1,-315 5,310 3,0 1,0 3,1 1,0 3,1 1,1 3,0 1,-72 43,99-51,0 0,1 2,0 0,1 0,0 1,1 1,1 0,0 1,1 0,0 1,1 0,1 1,1 0,0 0,2 1,-1 0,2 0,1 1,0-1,1 1,0 35,-38 356,7-235,16-92,-8 92,17 300,10-382,-1-87,1 15,-1 0,-1 1,-1-1,-5 22,5-37,1-1,-1 1,0-1,-1 1,1-1,-1 0,0 0,0 0,-1 0,1-1,-1 1,0-1,0 0,-1 0,1 0,-1-1,0 1,0-1,-9 4,8-4,0-1,0 0,-1 0,1 0,0-1,-1 0,1 0,-1 0,1-1,-1 0,0 0,1-1,-1 0,1 0,0 0,-1-1,1 0,0 0,0-1,0 0,0 0,0 0,1-1,0 0,-1 0,-5-5,1-2,0-1,0 1,2-1,-1-1,1 0,1 0,0 0,1-1,1 0,-7-23,1-11,2-1,2 0,0-66,12-152,-1 161,-2 66,3 0,1 1,2 0,21-64,-3 33,54-103,-60 137,2 2,1 0,35-38,91-86,-110 118,29-23,138-98,3-3,-169 133,1 1,2 2,1 2,47-20,-33 16,84-56,3-35,-110 88,2 2,0 1,2 2,74-41,-40 38,1 3,1 3,1 3,120-18,-5 0,-106 20,-31 10,0 2,64-1,111 9,-124 2,-30-2,-9-1,0 3,99 15,-146-13,1 0,-1 1,0 1,0 1,-1 1,0 1,0 0,-1 1,0 1,-1 1,0 0,26 26,-20-12,-1 0,-1 2,-2 0,0 1,-2 1,-2 1,0 0,-2 0,-1 2,-2-1,-1 1,-2 1,-1-1,-2 1,0 39,-2-12,-3 0,-2-1,-13 66,13-105,-1-1,-1-1,0 1,-2-1,0 0,-2-1,0 0,0 0,-2-1,0 0,-1-1,-1-1,-17 16,-1-7,0 0,-2-3,-1-1,0-1,-2-2,0-1,0-2,-2-2,-64 12,-397 85,101-32,315-67,1-4,-155-8,213 0,1-1,-1-2,1 0,-1-2,2-1,-1 0,-35-20,45 20,0 0,0-1,1-1,0 0,1-1,0 0,1-1,1 0,-1-1,2 0,0-1,-12-23,12 16,1 1,0-1,2 0,1 0,0-1,-2-41,6 54,1 0,0 0,0 1,1-1,1 0,-1 0,1 0,1 1,0-1,0 1,0 0,1 0,0 0,1 0,0 1,0-1,1 1,0 1,9-10,-5 9,0 0,1 1,0 0,0 0,1 1,0 1,-1 0,1 0,1 2,-1-1,0 1,1 1,-1 0,1 1,-1 1,1-1,-1 2,15 3,2 1,0 2,-1 1,-1 1,1 1,-2 2,47 28,-38-16,-2 1,0 2,-2 1,-1 1,-2 1,0 2,-3 1,-1 1,-1 1,-2 1,-1 1,18 53,-18-35,-2 1,-3 1,-2 0,-3 1,-2 0,-3 0,-3 1,-6 79,2-116,-1-1,-1 1,-1 0,-1-1,-1 0,-1-1,-1 1,-14 23,17-35,0 0,-1 0,0-1,0 0,-1-1,-1 1,1-2,-1 1,0-1,-1 0,0-1,0 0,0-1,-1 0,0-1,0 0,-21 5,19-8,1 1,-1-2,1 0,-1 0,1-1,-1-1,1 0,-1 0,1-2,0 1,0-2,1 1,-20-12,24 13,1-1,0 0,1 0,-1 0,1 0,0-1,0 0,0 0,0-1,1 1,0-1,0 0,1 0,0 0,0-1,0 1,1-1,0 1,0-1,0 0,1 0,0 0,1 0,0 0,0 0,1-8,-1 10,1 0,1 0,-1-1,1 1,0 0,0 0,0 1,1-1,-1 0,1 1,0-1,1 1,-1 0,1 0,0 0,0 1,5-4,-3 2,1 2,0-1,0 0,0 1,0 1,1-1,-1 1,1 0,0 1,-1 0,10 0,-7 0,0 2,-1-1,1 1,0 1,-1-1,1 2,-1-1,18 9,-21-9,0 1,0 1,-1-1,1 1,-1 0,0 0,0 1,0-1,-1 1,0 0,0 0,0 1,4 7,-6-11,-1 1,0-1,0 1,0 0,0-1,0 1,-1 0,1 0,-1-1,0 1,1 0,-1 0,-1 0,1 0,0-1,-1 1,1 0,-1 0,0-1,0 1,-2 4,0-3,0 0,0 0,-1 0,0 0,1 0,-1-1,0 0,-1 0,1 0,0 0,-7 2,-10 4,0-1,-1-1,-1-1,-33 5,-27 0,-119 1,-88-18,126 1,118 4,22-1,0 1,0 1,0 2,-25 4,42-5,0 1,1 0,-1 0,1 1,0 0,0 0,0 0,0 1,0 0,1 0,0 0,0 1,0-1,0 1,1 0,-1 1,1-1,-6 12,-4 13,2 0,1 0,1 1,1 1,2 0,1 0,2 0,1 0,1 38,3-61,0-1,0 1,1 0,0-1,0 0,1 1,0-1,1 0,0 0,0-1,1 1,6 8,7 6,1-1,32 27,-35-34,17 16,1-2,2-2,0-1,2-1,1-2,1-2,60 21,51 19,17 7,-135-56,1-1,0-2,41 4,87-3,169-11,-124-3,344 4,-505 0,-1-3,-1-1,67-17,128-50,-195 55,1-2,62-37,77-60,-139 86,-24 16,-1-1,-1-1,0-1,-1-1,-1 0,-1-2,0 1,-1-2,-2 0,0-1,15-34,61-170,-75 183,-3 0,-2-1,6-64,-7-45,-14-203,2 308,-20-95,19 123,-1-1,-2 1,1 0,-2 1,-1 0,-23-36,-73-78,91 114,-1 0,-1 2,-1 0,-1 1,0 1,-1 0,-41-22,29 22,-1 1,0 1,-1 2,-62-12,27 12,-110-3,-64 14,21 6,-388-3,547-9,1-3,0-2,1-3,0-3,-72-31,117 42,1-1,0 0,0-1,0-1,1-1,0 0,1-1,-23-23,27 23,0 0,1-1,0 0,1 0,1-1,0 1,0-2,1 1,1-1,-5-25,2-24,3 1,2-1,8-68,-3 43,-1-3,-2 25,3-1,16-89,-14 135,0 0,1 0,1 1,1 0,1 0,1 0,0 2,2-1,0 1,1 1,21-22,-14 20,2 0,0 2,1 1,0 1,1 1,1 1,37-14,-3 6,0 2,77-13,-105 25,0 2,1 0,-1 3,1 0,0 2,-1 2,1 0,-1 3,43 10,145 69,-157-56,2-3,102 25,-124-41,3-1,0 3,73 27,87 54,-136-60,78 22,4 3,-48-9,122 80,-98-53,-60-34,-2 3,97 85,100 122,-237-226,12 12,-1 2,-1 1,-3 2,28 46,41 95,-79-138,-3 1,17 56,-21-57,36 71,3 7,29 138,-73-220,-2 0,-1 1,-3 0,-1 63,-4-92,0-1,-2 0,1 0,-1 1,-1-2,-7 18,-39 65,20-42,0-1,-1-2,-65 78,-91 77,59-68,88-93,3 1,-38 59,22-25,38-59,1 1,1 0,1 0,1 1,0 1,2 0,-9 31,12-25,4-16,-1 0,1 0,-2 0,0 0,0-1,-1 1,-1-1,0 0,0-1,-13 17,-2-4,-1 0,-2-2,0 0,-1-2,-1 0,-40 20,21-15,-169 80,-54-15,214-76,-1-2,0-3,-61 1,-382-11,176-3,-1115 6,1389-1,-1-2,1-2,0-3,0-1,0-2,1-3,1-1,0-3,1-1,1-3,1-1,-47-33,32 14,-83-80,-41-62,111 109,8 6,-72-102,-39-90,136 199,3-2,-43-108,63 131,2-1,2-1,1 0,3 0,-4-75,9 72,1-1,3 1,2 0,2 0,2 0,26-83,54-133,-66 205,2 0,3 1,47-72,-35 67,4 1,50-53,109-99,-188 196,48-47,3 3,103-73,-128 106,0 2,1 2,1 1,1 2,1 2,61-14,-29 15,0 4,104-4,160 14,-246 3,-14-1,152 6,-176-2,0 2,62 16,-48-2,-1 3,-1 3,75 39,-41-9,115 82,-134-78,-4 5,-3 2,-2 4,-4 3,-3 3,-3 3,-4 3,86 157,-126-200,-2 0,-1 1,-2 1,-3 0,-1 1,-1 0,-3 1,-2-1,-1 1,-3 52,-5-75,-1-45,4 6,1 0,0 0,2 0,0 0,1 0,1 0,0 0,2 1,0 0,16-32,1 7,1 0,60-73,-66 92,2 1,1 0,1 2,47-35,-52 43,2 1,0 1,0 1,1 0,0 2,0 0,35-6,8 4,0 4,0 2,1 3,125 16,-182-16,0 1,0 1,1 0,-1 0,0 0,0 1,0 0,-1 0,1 0,-1 1,0 0,0 1,0-1,0 1,-1 0,0 0,0 1,0 0,-1 0,0 0,0 0,0 1,-1-1,0 1,0 0,-1 0,0 0,0 0,0 1,0 7,0 3,-1 0,-1-1,-1 1,0-1,-1 1,-1-1,0 1,-2-1,0 0,-1 0,0-1,-13 23,12-25,-1 0,-1-1,0 0,0 0,-2-1,1-1,-2 1,1-1,-1-1,-1-1,0 1,0-2,-1 0,-20 8,21-11,-2 0,1-1,0-1,-1-1,1 0,-1 0,0-2,0 0,1 0,-1-2,-17-3,21 3,1-1,-1-1,1 0,0 0,0-1,0 0,0-1,1 0,0-1,1 1,-1-2,1 1,0-1,1-1,0 1,-6-11,-1-5,2 1,0-2,2 1,1-1,-8-34,7 16,2 0,-3-63,10 88,1 1,3-27,-3 39,1 1,-1 0,1 0,0 1,1-1,-1 0,1 0,0 0,0 1,0-1,0 1,0 0,1-1,-1 1,5-3,-6 5,0 0,0 1,0-1,0 0,0 1,0-1,0 1,0-1,0 1,0 0,0-1,1 1,-1 0,0 0,0 0,0 0,0 0,1 0,-1 0,0 0,0 0,0 1,0-1,1 0,-1 1,0-1,0 1,0-1,0 1,0 0,0-1,0 1,0 0,-1 0,1-1,0 1,0 0,0 2,4 3,-1 0,0 1,-1-1,1 1,1 7,7 20,-1 1,-3 0,0 1,2 43,2 150,-11-191,0-14,-4 437,1-445,1 0,-2-1,0 0,-1 0,0 0,-1 0,-1 0,0-1,-9 14,10-20,-1 0,0 0,-1-1,1 0,-1 0,-1 0,1-1,-1 0,0 0,-1-1,1 0,-1-1,0 0,-19 6,19-7,0-1,0 0,0-1,0 0,-1 0,1-1,0 0,0-1,-1 0,-14-3,17 2,1-1,-1 1,1-1,-1 0,1-1,0 1,0-1,1 0,-1-1,1 1,0-1,0 0,0-1,1 1,-4-7,2 2,0 0,0 0,2-1,-1 0,1 0,1 0,0 0,0 0,2-1,-1 1,1-1,1 0,0 1,3-22,0 17,0 0,2 1,0-1,1 1,0 1,1-1,1 1,0 0,1 0,15-17,-6 10,1 0,1 2,1 0,0 2,1 0,1 1,1 1,0 2,50-21,-57 28,1 0,0 1,0 1,1 0,-1 2,1 0,0 1,-1 1,1 1,0 0,-1 2,1 0,-1 1,0 1,30 11,14 14,-42-19,2-1,-1-1,1 0,45 10,-62-19,-1 1,1-1,-1 0,0 0,1-1,-1 1,1-1,-1 0,0 0,1 0,-1-1,0 0,7-3,-1-1,-1-1,-1 0,16-16,-15 14,-8 8,0 0,-1 1,1-1,-1 0,1 1,0-1,0 1,-1-1,1 1,0-1,0 1,0 0,0-1,-1 1,1 0,2 0,4 7,-5 27,-2-28,0 5,-1 1,0-1,0 0,-1 0,-5 16,6-23,-1 0,0 0,0 0,0-1,0 1,0 0,-1-1,1 0,-1 1,0-1,0 0,0 0,-1-1,1 1,-1-1,1 0,-1 1,-6 1,3-2,0 1,0-2,0 1,0-1,0 0,-1 0,1-1,0 0,-1 0,1-1,-14-3,10 1,1 0,-1-1,1-1,-1 0,2 0,-1-1,-11-8,6 2,0-1,1 0,1-1,0-1,1 0,0 0,1-1,1-1,-8-17,2-6,3-1,0 0,-10-73,5 27,18 85,0 0,-1 0,1 0,-1 0,1 1,-1-1,0 0,0 0,0 0,0 1,0-1,0 0,0 1,0-1,-1 1,-1-2,2 3,1-1,-1 1,0 0,0 0,0 0,1 0,-1 0,0 0,0 0,1 0,-1 0,0 0,0 0,1 1,-1-1,0 0,0 0,1 1,-1-1,0 1,1-1,-1 1,0-1,1 1,-1-1,0 2,-5 4,0 1,1 0,0 1,0 0,-5 11,-42 92,-39 73,49-108,8-13,-71 99,95-150,0-1,-1 0,-1-1,0 0,0-1,-1 0,0-1,-1 0,1-1,-2-1,1 0,0-1,-1-1,0 0,-19 2,-20 1,0-3,-107-6,109 0,5 0,0-1,0-3,1-1,-48-15,76 17,1-1,0 0,1-2,0 1,0-2,0-1,1 0,1 0,-1-2,2 1,0-2,0 0,-14-20,24 29,1 1,-1 0,1-1,0 0,0 1,0-1,1 0,-1 0,1 0,0 0,0 0,0 0,1-1,-1 1,1 0,0 0,0-1,1 1,1-6,-1 5,1 1,1 0,-1 0,1 0,-1 0,1 0,0 1,0-1,1 1,-1 0,1 0,0 0,-1 0,9-4,9-2,0 0,0 1,1 1,0 1,1 1,24-3,3 2,1 2,-1 2,60 5,-89-2,0 2,0 0,0 2,0 0,-1 1,0 1,0 1,-1 1,0 1,24 16,-36-22,-1 1,0 0,-1 0,1 1,-1-1,0 1,-1 0,1 1,-1-1,0 1,-1 0,0 0,0 0,0 0,-1 1,0-1,0 1,-1-1,0 1,-1 0,1-1,-1 1,-1 0,0-1,0 1,0 0,-1-1,0 1,0-1,-1 0,0 0,0 0,-1 0,0 0,0-1,-1 0,1 0,-1 0,-1 0,1-1,-9 7,-2 0,-1-1,0-1,-1-1,0 0,-1-1,1-1,-2-1,1-1,-1 0,-27 2,-25 0,-108-3,177-4,-20-1,-449-15,457 15,0-1,0-1,0 0,0-1,0-1,1 0,0-1,0 0,-13-9,9 3,1-1,0-1,0-1,1 0,-24-31,12 9,2-2,2-1,1-1,2 0,2-2,1-1,-20-84,22 56,3 0,3-1,3-1,4-93,3 146,1 1,2-1,0 1,8-29,-9 42,0 0,1 0,0 1,0-1,1 1,0 0,0 0,0 0,1 1,-1-1,1 1,1 0,-1 1,1-1,0 1,6-4,2 2,0 0,0 1,0 1,1 0,-1 1,1 0,0 1,17 1,125 6,-120-2,-7-1,0 1,0 2,-1 1,0 1,34 13,-52-16,-1 0,-1 1,1 0,-1 1,0 0,0 0,0 1,-1 0,0 0,-1 1,0 0,0 1,0-1,-1 1,0 1,-1-1,7 18,-8-14,-1 1,0 0,-1 0,0 0,-1 0,-1 0,0 0,-1 0,-1 1,0-1,0-1,-2 1,0 0,0-1,-1 0,-1 0,0 0,-12 17,5-9,-2 0,0-1,-1-1,-1-1,0 0,-1-1,-2-1,1-1,-40 23,20-19,-1-1,-1-2,0-2,-2-1,1-3,-1-1,-65 4,-312-10,420-3,-63-3,-121-21,152 17,1-1,0-2,1-1,0-1,-45-27,49 23,1-1,1 0,0-2,-26-28,37 32,-1 0,2-2,0 1,1-2,1 1,0-1,-8-24,4 1,3 0,1 0,2-1,-4-58,7-173,6 256,-1-7,1-1,1 1,7-34,-7 51,0 1,1-1,-1 0,1 1,0-1,1 1,-1 0,1 0,1 1,-1-1,1 1,0 0,0 0,0 0,1 1,6-5,4 1,1-1,0 2,0 0,1 1,0 1,0 1,0 0,1 1,19 0,31 1,76 8,-105-4,54 3,-8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8:53.04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3002 455,'-6'-5,"0"0,0 0,-1 1,0 0,0 0,0 1,0-1,0 2,-1-1,1 1,-1 0,0 1,1 0,-1 0,-8 0,-15 1,1 2,-45 7,43-3,0 1,1 2,0 1,0 2,-51 26,37-12,0 2,-72 61,91-66,1 1,1 2,1 0,1 1,-35 59,35-44,1 1,2 1,-23 81,20-27,3 0,6 1,-3 150,15-216,0 0,3 1,0-1,12 51,-11-73,1 1,-1-1,2-1,0 1,0-1,1 0,0 0,0 0,1-1,1 0,0 0,0-1,0 0,1 0,0-1,20 12,-13-11,1 0,0-2,1 1,-1-2,36 6,94 4,-141-15,497 3,-324-7,-157 4,0-2,1 0,-1-1,0-1,24-8,-33 7,0 0,0-1,-1 0,0-1,0-1,0 0,-1 0,0-1,12-13,-11 8,0-1,-1 1,-1-2,-1 0,0 0,-1 0,0-1,-2 0,10-36,-10 25,-2-1,0 1,-2-1,-1 1,-5-51,3 67,-1-1,0 1,-1 0,0 0,-1 0,-1 0,-7-13,8 17,-1 1,0 0,0 0,-1 1,0-1,0 1,0 0,-1 1,0-1,0 1,-10-5,-4 0,0 2,0 0,-1 1,0 1,-1 1,1 1,-1 1,1 1,-1 1,0 1,0 1,0 1,-41 10,54-9,0 0,0 0,1 1,0 0,0 1,0 0,0 1,1 0,0 0,-14 13,13-8,-1 1,1 0,1 0,0 0,1 1,-10 24,4 0,3 0,0 1,3 0,-6 72,8-28,3 1,9 86,-5-154,0-1,8 27,-9-37,1 0,-1 0,1-1,0 1,-1 0,2-1,-1 1,0-1,1 0,0 0,-1 0,1 0,4 2,-6-4,0 0,0-1,0 1,0-1,1 1,-1-1,0 0,0 1,0-1,1 0,-1 0,0 0,0 0,0 0,1 0,-1 0,0 0,0 0,1-1,-1 1,0-1,0 1,0 0,0-1,0 0,0 1,0-1,0 0,0 0,0 1,0-1,0 0,0 0,0 0,-1 0,1 0,0 0,0-2,4-5,-1 0,0 0,0-1,2-9,-6 18,12-41,-2 1,-2-2,3-44,0-132,-10 179,-2-1,-1 1,-2 0,-13-50,12 68,-2 1,0 0,-1 0,-1 0,-1 1,-1 1,0 0,-2 0,-18-20,16 21,-2 2,1 0,-2 1,0 0,-1 2,0 0,-30-13,16 11,1 3,-2 0,0 2,-40-5,16 5,-44-9,-1 5,-123 0,206 13,1 2,0 0,-1 1,1 1,-31 10,39-10,1 1,1 0,-1 0,0 1,1 0,0 1,1 0,0 0,0 1,0 0,-8 11,4 0,0 0,1 1,2 1,0-1,1 1,1 1,0-1,-5 44,3 10,2 96,16 227,-7-335,-1-34,1 1,1-1,8 30,-9-51,0 0,1 0,0 0,1 0,-1-1,1 1,1-1,0 0,0 0,0-1,0 1,1-1,0-1,1 1,8 6,-3-6,0 1,0-2,0 0,1 0,0-1,0-1,0 0,22 2,12-2,51-3,-73-1,10 1,232-11,-245 9,0-1,0-1,0-1,0-1,-1 0,0-2,-1 0,1-2,-2 0,1-1,-1-1,-1-1,0-1,-1 0,-1-1,0-1,-1 0,-1-1,0-1,-1 0,18-35,-16 21,-1-1,-2-1,-1 0,-2-1,-1 0,6-68,-8-218,-7 282,-3-131,-4-294,8 437,-2 1,-1-1,-1 1,-1 0,-1 0,-2 1,0 0,-2 0,0 0,-2 2,-1-1,-22-31,24 41,0 1,-1 0,0 0,0 1,-2 1,1 0,-2 1,1 0,-1 2,0-1,-1 2,0 0,-1 1,1 0,-1 2,0 0,0 0,0 2,-34-1,27 4,0 2,0 0,0 2,1 0,0 2,0 0,0 2,1 0,0 2,-28 18,-15 14,-108 96,141-108,1 2,1 2,2 1,-30 50,-39 50,81-117,-1-1,0 0,-1-1,-36 24,-63 32,62-41,-77 59,110-73,1 1,1 1,1 0,1 2,-21 30,29-35,0 1,1 0,1 0,0 1,2 0,0 0,1 1,-3 29,4 2,1 0,3 0,2 0,2 0,3 0,1 0,3-1,2-1,26 64,-25-82,0-2,2 0,1-1,2 0,41 47,-4-16,78 64,281 212,-357-297,1-2,2-2,95 36,-141-63,478 180,12-29,-202-65,-227-70,2-3,0-3,1-4,99 4,204-21,-361 1,-1 0,1-1,-1-2,0 0,-1-1,1-1,-2 0,1-2,29-19,2-9,84-81,-113 99,1 0,-2 0,0-1,-2-1,0-1,-1 0,22-42,-19 21,-1-1,-2 0,-2-1,-3-1,11-68,-13-35,-11-156,-1 160,-9-49,8 170,-2 0,0 1,-1-1,-2 1,-18-41,19 54,1 0,-2 0,0 1,0 0,0 0,-1 1,-1 0,0 1,0 0,0 0,-1 1,0 0,-1 1,-19-7,6 4,-2 1,1 1,-1 1,0 2,-52-2,53 6,1 2,0 0,0 2,0 0,0 2,1 1,0 1,0 1,1 1,0 1,-23 15,23-11,0 0,1 2,1 0,1 1,0 1,2 1,0 1,1 0,1 1,-15 28,18-22,1 0,1 1,2 1,0 0,2 0,-3 39,2 11,5 94,3-146,-2 0,-1 0,-1-1,-1 0,-2 0,0 0,-23 50,13-40,-2-2,-2-1,-1 0,-50 57,56-74,-2 0,0 0,0-2,-2 0,0-1,0-1,-1-1,-1-1,0-1,0-1,-1-1,0-1,-1 0,-36 4,-92 0,-222-12,177-3,113 5,34 1,-1-3,-73-10,109 9,0-1,1-1,0 0,0-1,0 0,0-2,1 1,0-2,0 1,1-2,0 0,-21-20,10 3,2 0,0-2,-26-48,-36-97,59 109,3-1,3 0,3-2,2 0,4 0,-1-90,8 122,2 0,2 0,1 0,2 0,1 0,21-64,-21 83,0 0,1 0,1 1,0 0,1 1,1-1,0 2,1 0,0 0,1 1,1 0,0 1,0 0,1 1,1 1,18-10,-3 7,0 0,2 2,-1 1,1 2,0 1,0 1,1 2,0 1,-1 2,58 6,-50 0,0 1,-1 2,0 2,-1 1,0 2,0 2,-2 2,43 26,-53-27,-2 2,1 0,-2 1,-1 2,0 0,-2 1,-1 1,0 1,27 50,-29-40,-2 0,-1 1,-1 1,-3 0,-1 1,-1-1,3 58,-5 30,-5 0,-19 142,16-239,-2 1,-2 0,0-1,-2 0,-1-1,-15 34,18-50,0 0,0-1,-1 0,-1 0,0 0,0-1,-1 0,0-1,0 0,-1 0,0-1,0-1,-1 1,0-2,0 1,0-1,-13 3,-6 0,0-2,0-1,-1-1,-35 0,-129-8,96-1,-412-1,470 5,0-2,0-1,0-3,1-1,0-1,1-3,0-1,1-2,-55-29,20 5,2-4,-130-101,109 65,-126-115,188 163,2-2,1 0,2-1,-39-70,44 65,3-1,1 0,2-1,1-1,3 0,1-1,2 0,2 0,2 0,2-1,2 1,2-1,9-52,-11 95,47-219,-37 179,2 2,2-1,25-47,-25 59,108-178,-107 183,2 0,1 2,1 0,0 1,1 1,37-24,44-19,3 6,150-59,-238 108,9-3,-1-1,0-1,38-25,-61 37,-1-1,0 0,0 1,0-1,0 0,0 0,-1 1,1-1,0 0,0 0,-1 0,1 0,0 0,-1 0,1 0,-1-1,1 1,-1 0,1 0,-1 0,0 0,0-1,0 1,0 0,0-2,-1 1,1 1,-1-1,-1 1,1 0,0 0,0 0,0 0,-1 0,1 0,0 0,-1 0,1 0,-1 1,1-1,-1 0,1 1,-1-1,-2 1,-12-5,-1 2,0 0,0 1,0 0,-1 2,1 0,-25 3,15 2,-1 0,1 2,0 1,-25 11,-8 9,2 2,1 3,-60 45,94-60,2 1,0 1,1 1,1 1,-20 29,-24 29,-72 88,-2 3,128-160,-59 64,-67 101,69-82,-52 83,101-148,2 0,1 1,2 0,-13 47,15-37,3 1,1 0,2 0,2 0,1 0,8 62,-3-71,2 0,2 0,0-1,2 0,2-1,0 0,2-1,32 50,15 7,4-3,3-2,126 114,-114-121,-52-44,2-2,1-1,1-2,2-1,53 29,6-13,189 53,-229-75,51 24,-8-3,20 5,196 69,-232-89,161 28,-132-41,-68-8,0 2,0 1,0 2,54 19,-45-9,-22-8,-1 0,53 29,-80-39,1 0,-1 0,1 1,-1-1,1 0,-1 0,0 0,1 1,-1-1,1 0,-1 0,1 1,-1-1,0 0,1 1,-1-1,0 0,1 1,-1-1,0 1,1-1,-1 1,0-1,0 1,0-1,0 0,1 1,-1-1,0 1,0-1,0 1,0-1,0 1,0-1,0 1,0-1,0 1,-1 0,-18 6,-15-3,-1-1,-60-4,33 0,-624-4,643 5,-79-2,108 1,0-1,0-1,0 0,0 0,1-1,-17-8,17 3,14 1,22-3,4 4,1 2,-1 1,33 0,92 3,-82 2,-35 1,0 1,0 2,0 1,-1 2,0 1,44 19,1-1,1-3,83 12,-54-12,120 18,338-27,-409-17,-124 0,-1 0,0-3,1 0,59-20,-43 8,-1-3,66-36,-72 29,-1-3,-1-1,55-54,51-40,104-41,-168 115,26-14,-60 38,0-3,73-59,58-72,-153 131,-2-2,0 0,-2-1,26-53,-25 46,-7 7,-1 0,-2-1,-1-1,-1 0,-2-1,-2 0,5-41,-6 1,-3-1,-8-110,-4 124,-2 0,-4 0,-24-69,-1-7,31 105,-3-13,-24-61,30 95,0 1,-1 0,0 0,-1 0,-1 1,0 0,0 1,-1 0,-16-15,22 23,1 0,-1 0,0 0,0 0,0 0,0 1,0-1,0 1,0 0,-1 0,1 0,0 0,-1 1,1 0,-1-1,1 1,-1 0,1 0,0 1,-1-1,1 1,0 0,-1 0,1 0,0 0,0 0,-6 4,0 1,0 1,0 0,1 0,0 1,0 0,1 0,-10 15,-23 41,2 1,-56 137,56-113,-57 96,51-112,-3-2,-59 68,85-116,-1 0,0-1,-2-1,-1-2,0 0,-2-1,0-2,-55 25,62-33,1-2,-1 0,0-1,0-1,-40 4,48-8,0 0,0-1,0 0,0-1,1-1,-1 1,1-2,0 0,-1 0,2-1,-20-11,16 7,1-1,0 0,0-1,1-1,0 0,1 0,1-1,-10-15,7 7,2-1,0 0,1 0,-13-44,9 4,3 0,2-1,0-87,8 131,-3-71,3 0,15-121,-13 200,1 0,1 1,0-1,0 1,1 0,1 0,-1 0,1 0,1 1,0 0,0 0,1 0,0 1,1 0,0 1,0-1,0 2,1-1,0 1,14-7,-13 8,10-8,-22 9,-15 2,-48 4,-1 4,-121 25,30-3,-301 8,-5-36,317-1,101 0,1-2,-1-1,1-3,-69-19,86 18,0-2,1-1,0-1,1-1,0-1,1-2,1 0,-30-27,29 21,2-2,1 0,0-1,2-1,1-1,-27-53,36 61,1-1,1 0,1-1,0 1,2-1,0 0,1 0,2-1,0 1,1-1,4-27,0 22,0 0,2 0,2 1,0 0,1 0,2 1,1 0,1 1,0 0,2 1,1 1,1 0,0 1,22-18,21-20,110-80,-140 117,2 2,0 2,2 0,0 2,0 2,42-11,-36 15,0 2,1 2,0 2,0 2,0 1,-1 2,1 2,60 12,-26 3,-2 2,-1 4,111 52,65 67,-146-81,-41-23,-1 2,-2 2,-2 3,-3 3,54 61,-79-76,-2 1,40 70,29 87,-77-154,0-1,-2-1,-2 2,-2 0,13 67,-22-91,-1 0,-1 1,0-1,-2 0,1 1,-1-1,-1 0,-1 0,0 0,-1 0,0 0,-1-1,-1 0,0 0,0 0,-16 20,9-17,-1-2,0 0,-1 0,-1-2,0 0,-1 0,0-2,-1 0,0-1,-27 10,-2-3,0-2,0-3,-59 8,-25-6,-244-9,304-6,-55-3,0-5,-127-27,211 29,-226-53,224 48,1-2,0-1,-78-44,67 29,0-3,3-2,-87-78,104 79,2-2,1-2,2 0,-38-69,50 74,1 0,1-2,3 1,1-2,1 1,-7-60,10 38,3 0,6-116,-1 154,2-1,0 1,1 0,1 0,1 1,1-1,1 1,1 0,0 1,1 0,23-30,-23 37,2-1,-1 2,1 0,1 0,0 1,27-14,94-33,-51 23,-2 1,151-37,-150 51,0 4,146-7,175 23,-170 2,-150-4,167 6,-211-2,0 1,0 2,-1 2,53 19,-17-2,101 22,-117-32,0 2,-1 3,53 28,156 98,-191-97,113 100,-42-30,-87-78,78 40,30 19,-127-74,18 12,0 3,74 71,-117-98,0 1,-1 0,-1 1,-1 1,0 0,-1 0,-1 1,-1 1,-1-1,0 2,-2-1,8 36,-10-27,-1-1,-1 1,-1-1,-2 1,-5 37,4-55,0-1,0 0,-1 0,0 0,-1 0,0 0,-1-1,0 0,0 0,-1 0,0-1,-1 1,0-1,0-1,0 0,-1 0,0 0,-10 5,-11 3,-1-2,0-1,-1-1,-62 12,90-22,-113 23,-1-6,-188 7,263-24,1-2,0-2,-69-14,83 11,-1-1,1-2,1-1,-1-1,2-1,-29-18,43 23,1-1,0 0,0-1,1 0,0 0,0-1,1 0,1-1,-1 1,2-2,0 1,0-1,1 1,0-1,1-1,0 1,-2-21,1-11,2 0,1-1,9-77,-5 88,0 9,1 0,0 1,2-1,1 1,1 0,10-24,-13 38,2 0,-1 0,1 0,1 0,0 1,0 0,0 1,1-1,1 1,0 1,0 0,0 0,0 1,1 0,15-6,4 1,0 1,0 1,1 2,58-6,-33 9,101 4,-126 3,-1 0,0 2,-1 1,1 1,-1 1,0 2,35 17,-43-16,0 1,-1 1,0 0,-1 1,0 1,-2 1,0 1,0 0,-2 0,13 22,7 16,-3 1,-2 2,-3 1,-2 1,-3 1,-3 1,-2 1,-3 0,-3 1,-3 0,-1 73,-6-66,-4 0,-2-1,-21 93,14-97,-15 54,24-104,-2-1,0 0,-1 0,0 0,-15 20,-24 23,-2-3,-67 58,-26 30,122-123,-1 2,1 0,0 1,2 1,-22 38,39-62,0 1,-1-1,1 0,0 1,0-1,-1 0,1 1,0-1,0 1,0-1,-1 1,1-1,0 0,0 1,0-1,0 1,0-1,0 1,0-1,0 1,0-1,0 1,0-1,0 0,1 1,-1-1,0 1,0-1,0 1,1-1,-1 0,0 1,0-1,1 0,-1 1,0-1,1 0,-1 1,0-1,1 0,-1 0,1 1,-1-1,0 0,1 0,0 1,20-3,-14 0,1-2,0 1,-1-1,0 0,0-1,0 0,10-9,-2 2,8-6,145-124,-151 125,-1-1,0-1,-1-1,-1 0,-1 0,-1-1,11-27,77-185,-76 168,-2 0,-4-1,13-83,-16 72,21-199,-29 209,-5 39,2 1,9-31,-11 50,1 0,0 0,0 0,1 0,0 0,0 1,0 0,1 0,0 0,1 1,6-8,-11 13,0 1,0-1,0 0,0 0,0 1,-1-1,1 0,0 1,1-1,-1 1,0-1,0 1,0-1,0 1,0 0,0 0,0 0,1-1,-1 1,0 0,0 0,0 1,0-1,1 0,-1 0,0 1,0-1,0 0,0 1,0-1,0 1,0-1,0 1,0 0,0-1,0 1,0 0,0 0,-1 0,1-1,0 1,0 0,-1 0,1 0,0 2,3 4,-1 0,0 0,0 1,-1-1,2 13,6 52,-4 0,-3 1,-7 87,1-45,0-55,-2 1,-3 0,-29 107,30-145,-1-1,-1 0,-1-1,-17 27,-58 75,67-98,-19 22,-48 47,52-61,2 2,-52 76,60-77,-1-1,-48 51,-67 51,80-79,44-46,23-27,130-250,43-48,17-34,-184 313,0 0,-3 0,-1-1,-1 0,-2-1,2-39,-6-1,-11-148,6 202,-1 1,-2 1,0-1,-1 0,-2 1,0 1,-1-1,-1 1,-1 1,-1 0,-1 0,0 1,-1 1,-2 0,0 1,0 1,-38-28,-105-66,-35-26,176 122,0 1,-1 1,-1 0,0 2,-1 1,-40-14,26 14,-1 1,1 3,-58-3,-222 9,192 2,41 1,-154 27,-76 42,269-60,0 2,0 1,2 3,0 1,-41 29,51-30,-2-1,0-1,0-2,-2-1,0-1,-60 12,79-22,0-1,0 0,-1-1,1-1,-1-1,1 0,0-1,0 0,0-2,0 0,0-1,0 0,1-1,0-1,1 0,-1-1,-13-11,13 7,0 0,1-2,0 0,1 0,1-1,0-1,1 0,-12-24,17 27,0 0,0 0,1-1,1 0,0 0,1 0,1 0,0 0,1-1,0 1,3-27,-1 35,0-1,1 0,-1 1,2-1,-1 1,1 0,0 0,0 0,0 0,1 1,0-1,0 1,0 0,1 0,0 0,0 1,0-1,1 1,9-6,3 1,0 1,1 1,-1 1,1 0,29-4,19-1,0 3,126 1,-127 10,-1 3,0 3,0 2,-1 4,-1 2,120 50,-67-13,-2 5,165 115,-118-60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0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1,'0'4262,"3"-4204,2-1,22 91,4 38,-26-139,13 53,-1-37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57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6743,'1'-6,"0"0,0 0,1 0,0 1,0-1,0 1,1-1,-1 1,1 0,1 0,7-9,1-5,41-53,101-109,-71 89,141-159,282-348,-466 543,3 2,1 2,57-51,30-14,224-187,-264 231,-3-5,146-165,200-219,-345 382,23-24,-48 37,89-97,-92 100,-36 40,-2-2,30-40,-23 21,-1 0,67-80,-60 85,1 2,76-60,-19 23,-62 47,2 1,37-22,-45 34,24-13,57-44,-91 58,1 0,-2-1,0 0,-1-1,-1-1,22-34,32-87,-32 59,-6 17,-16 31,1 2,1 0,31-43,24-19,105-105,-131 152,-2-2,-2-1,-2-2,34-57,100-151,-104 162,24-20,-3 3,-23 24,73-113,-77 104,5 4,77-85,-85 107,50-44,-58 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00.4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0,'-12'13,"-18"4,-2 11,-10 14,3 13,-5 10,5 6,9-9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07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1 155,'0'2,"0"0,1 0,-1 0,1 0,-1 0,1 0,0 0,0 0,0 0,0-1,0 1,0 0,1-1,-1 1,0-1,1 1,-1-1,1 0,0 1,-1-1,1 0,0 0,0 0,3 1,6 2,0 0,0-1,13 2,-22-4,65 9,1-3,131-4,-132-4,1882-2,-1854-2,0-5,150-34,-133 13,8-1,84 6,-20 6,-1-8,313-5,-422 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30,'3957'0,"-3932"0,1-1,-1-1,43-9,-19-5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5:14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78,'1038'0,"-959"-4,150-27,0-1,511 21,-456 14,1082-3,-1303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7:11.4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1,'73'3,"0"4,85 18,-106-16,205 16,-118-15,-118-8,0 2,-1 1,1 0,30 13,76 41,-2 0,-80-42,2 0,-2 2,76 43,-108-54,0 2,0-1,-1 2,0 0,-1 0,0 1,-1 0,0 1,-1 0,0 0,-1 1,10 25,-10-15,0 1,-2 0,-1 0,0 0,0 36,-7 132,-1-37,10-63,19 94,6 58,-27 318,-8-311,3 3786,5-3937,26 148,0-15,7 11,0 17,-29 392,-12-387,3 3909,-1-4137,-1-1,-1 1,-10 40,9-63,0 0,-1-1,0 1,-1-1,-1-1,0 1,-1-1,-1-1,-20 26,2-14,-1 0,-1-2,-1-1,-1-2,-1-1,-1-1,-40 15,-38 3,23-9,-200 65,228-70,4-1,0-2,-1-2,-112 17,113-28,1 3,0 2,0 2,1 3,1 2,-67 32,-4 4,-176 50,278-96,1 0,0 2,0 1,1 0,1 2,0 0,0 1,1 1,1 0,1 1,0 1,1 1,1 0,1 1,0 1,-16 34,12-15,1 0,2 1,1 1,2 0,3 1,1 0,1 0,1 49,11 285,0-78,-7 772,-2-1011,-3 1,-2-1,-19 69,15-69,-6 112,15 59,3-196,1 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7:15.5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1,'1195'0,"-1098"5,160 28,-22-1,415-21,-390-15,1156 5,-1327-1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72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8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Muhammad Rafli Fadilah Yusmar - 13220037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E31E3-BD4D-4478-A678-9142C5964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6" y="2278667"/>
            <a:ext cx="22461948" cy="96818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BEA81B-7568-470A-9664-F590800D92A5}"/>
              </a:ext>
            </a:extLst>
          </p:cNvPr>
          <p:cNvSpPr/>
          <p:nvPr/>
        </p:nvSpPr>
        <p:spPr>
          <a:xfrm>
            <a:off x="983146" y="1129743"/>
            <a:ext cx="2574210" cy="930751"/>
          </a:xfrm>
          <a:prstGeom prst="roundRect">
            <a:avLst/>
          </a:prstGeom>
          <a:solidFill>
            <a:schemeClr val="accent4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Depok -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Kuningan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A579B8-E67D-4837-94E6-8B96594F214E}"/>
                  </a:ext>
                </a:extLst>
              </p14:cNvPr>
              <p14:cNvContentPartPr/>
              <p14:nvPr/>
            </p14:nvContentPartPr>
            <p14:xfrm>
              <a:off x="3423119" y="3221846"/>
              <a:ext cx="1529280" cy="2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A579B8-E67D-4837-94E6-8B96594F2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479" y="3114206"/>
                <a:ext cx="1636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7098D5-8AB4-4DC5-A2B2-ABFBC7E2BCFE}"/>
                  </a:ext>
                </a:extLst>
              </p14:cNvPr>
              <p14:cNvContentPartPr/>
              <p14:nvPr/>
            </p14:nvContentPartPr>
            <p14:xfrm>
              <a:off x="6192959" y="4242086"/>
              <a:ext cx="38880" cy="177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7098D5-8AB4-4DC5-A2B2-ABFBC7E2BC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319" y="4134446"/>
                <a:ext cx="146520" cy="19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B82BBD-5718-4BB9-90CC-ED888A0D6C3D}"/>
                  </a:ext>
                </a:extLst>
              </p14:cNvPr>
              <p14:cNvContentPartPr/>
              <p14:nvPr/>
            </p14:nvContentPartPr>
            <p14:xfrm>
              <a:off x="7079999" y="3886046"/>
              <a:ext cx="2126160" cy="2427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B82BBD-5718-4BB9-90CC-ED888A0D6C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5999" y="3778406"/>
                <a:ext cx="2233800" cy="26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65D911-39F6-40BC-87BF-714B863C713B}"/>
                  </a:ext>
                </a:extLst>
              </p14:cNvPr>
              <p14:cNvContentPartPr/>
              <p14:nvPr/>
            </p14:nvContentPartPr>
            <p14:xfrm>
              <a:off x="9188879" y="3919526"/>
              <a:ext cx="96840" cy="12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65D911-39F6-40BC-87BF-714B863C71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5239" y="3811526"/>
                <a:ext cx="204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3DCEBD-F5D3-49FA-822E-2C4EC23255DD}"/>
                  </a:ext>
                </a:extLst>
              </p14:cNvPr>
              <p14:cNvContentPartPr/>
              <p14:nvPr/>
            </p14:nvContentPartPr>
            <p14:xfrm>
              <a:off x="11436719" y="3191606"/>
              <a:ext cx="1530360" cy="8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3DCEBD-F5D3-49FA-822E-2C4EC23255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83079" y="3083606"/>
                <a:ext cx="1638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1554D7-D94C-422D-90BC-9CE9EBFB1EAA}"/>
                  </a:ext>
                </a:extLst>
              </p14:cNvPr>
              <p14:cNvContentPartPr/>
              <p14:nvPr/>
            </p14:nvContentPartPr>
            <p14:xfrm>
              <a:off x="15444239" y="3208886"/>
              <a:ext cx="149436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1554D7-D94C-422D-90BC-9CE9EBFB1E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90239" y="3100886"/>
                <a:ext cx="16020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B39442-6564-414A-9431-10587712CBCE}"/>
                  </a:ext>
                </a:extLst>
              </p14:cNvPr>
              <p14:cNvContentPartPr/>
              <p14:nvPr/>
            </p14:nvContentPartPr>
            <p14:xfrm>
              <a:off x="19478399" y="3191606"/>
              <a:ext cx="1450440" cy="2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B39442-6564-414A-9431-10587712CB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24399" y="3083606"/>
                <a:ext cx="155808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15EC3B-7D45-4DAF-B08A-7684D3F010AF}"/>
              </a:ext>
            </a:extLst>
          </p:cNvPr>
          <p:cNvSpPr/>
          <p:nvPr/>
        </p:nvSpPr>
        <p:spPr>
          <a:xfrm>
            <a:off x="10329760" y="3833221"/>
            <a:ext cx="2830991" cy="930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Subang-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Pangandaran</a:t>
            </a:r>
            <a:endParaRPr kumimoji="0" lang="en-ID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C44A9F-593A-41A2-AFD5-4CA3F61974C5}"/>
                  </a:ext>
                </a:extLst>
              </p14:cNvPr>
              <p14:cNvContentPartPr/>
              <p14:nvPr/>
            </p14:nvContentPartPr>
            <p14:xfrm>
              <a:off x="10736879" y="3972806"/>
              <a:ext cx="944280" cy="6138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C44A9F-593A-41A2-AFD5-4CA3F61974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82879" y="3865166"/>
                <a:ext cx="1051920" cy="63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BE863F-0289-4311-9F4B-A4C9865CAB5E}"/>
                  </a:ext>
                </a:extLst>
              </p14:cNvPr>
              <p14:cNvContentPartPr/>
              <p14:nvPr/>
            </p14:nvContentPartPr>
            <p14:xfrm>
              <a:off x="11464799" y="10964726"/>
              <a:ext cx="1512000" cy="2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BE863F-0289-4311-9F4B-A4C9865CAB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10799" y="10857086"/>
                <a:ext cx="1619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3E837C-29B2-4EE4-B8E7-4D1F4AC3B519}"/>
                  </a:ext>
                </a:extLst>
              </p14:cNvPr>
              <p14:cNvContentPartPr/>
              <p14:nvPr/>
            </p14:nvContentPartPr>
            <p14:xfrm>
              <a:off x="15470879" y="10964726"/>
              <a:ext cx="147168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3E837C-29B2-4EE4-B8E7-4D1F4AC3B5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416879" y="10857086"/>
                <a:ext cx="157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21E03-CA08-41CE-9743-4C5E4590A31C}"/>
                  </a:ext>
                </a:extLst>
              </p14:cNvPr>
              <p14:cNvContentPartPr/>
              <p14:nvPr/>
            </p14:nvContentPartPr>
            <p14:xfrm>
              <a:off x="19478399" y="10964006"/>
              <a:ext cx="1450080" cy="30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21E03-CA08-41CE-9743-4C5E4590A3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24399" y="10856366"/>
                <a:ext cx="1557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EB8B184-4832-4C7F-B42D-9F36D6EE28E2}"/>
                  </a:ext>
                </a:extLst>
              </p14:cNvPr>
              <p14:cNvContentPartPr/>
              <p14:nvPr/>
            </p14:nvContentPartPr>
            <p14:xfrm>
              <a:off x="9029039" y="2517326"/>
              <a:ext cx="2303640" cy="1591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EB8B184-4832-4C7F-B42D-9F36D6EE28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39399" y="2337686"/>
                <a:ext cx="2483280" cy="19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0151C4-CEF6-4F3B-8C94-08853C69451A}"/>
                  </a:ext>
                </a:extLst>
              </p14:cNvPr>
              <p14:cNvContentPartPr/>
              <p14:nvPr/>
            </p14:nvContentPartPr>
            <p14:xfrm>
              <a:off x="21142319" y="10128086"/>
              <a:ext cx="2242080" cy="156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0151C4-CEF6-4F3B-8C94-08853C6945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052679" y="9948086"/>
                <a:ext cx="242172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EE853D-F0BA-41ED-81F4-C734D99C8813}"/>
                  </a:ext>
                </a:extLst>
              </p14:cNvPr>
              <p14:cNvContentPartPr/>
              <p14:nvPr/>
            </p14:nvContentPartPr>
            <p14:xfrm>
              <a:off x="21277679" y="10233206"/>
              <a:ext cx="729360" cy="895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EE853D-F0BA-41ED-81F4-C734D99C88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188039" y="10053206"/>
                <a:ext cx="90900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9A41E7-DDCD-4A3C-BE7A-4EFE8176A2A9}"/>
                  </a:ext>
                </a:extLst>
              </p14:cNvPr>
              <p14:cNvContentPartPr/>
              <p14:nvPr/>
            </p14:nvContentPartPr>
            <p14:xfrm>
              <a:off x="1077719" y="2358926"/>
              <a:ext cx="2158560" cy="164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9A41E7-DDCD-4A3C-BE7A-4EFE8176A2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8079" y="2178926"/>
                <a:ext cx="2338200" cy="20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D84A4B0-F0FC-4852-BF04-4915A18958C2}"/>
                  </a:ext>
                </a:extLst>
              </p14:cNvPr>
              <p14:cNvContentPartPr/>
              <p14:nvPr/>
            </p14:nvContentPartPr>
            <p14:xfrm>
              <a:off x="21114239" y="2518406"/>
              <a:ext cx="2134440" cy="1509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D84A4B0-F0FC-4852-BF04-4915A18958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24239" y="2338406"/>
                <a:ext cx="2314080" cy="18687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3A63C1B-CCCC-456A-9E4C-20C47947F1BC}"/>
              </a:ext>
            </a:extLst>
          </p:cNvPr>
          <p:cNvSpPr txBox="1"/>
          <p:nvPr/>
        </p:nvSpPr>
        <p:spPr>
          <a:xfrm>
            <a:off x="5278580" y="1451034"/>
            <a:ext cx="1801419" cy="471924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4360 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highlight>
                <a:srgbClr val="FFFF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8BADA6-0F34-4788-961B-1B9FE90A75D2}"/>
              </a:ext>
            </a:extLst>
          </p:cNvPr>
          <p:cNvSpPr txBox="1"/>
          <p:nvPr/>
        </p:nvSpPr>
        <p:spPr>
          <a:xfrm>
            <a:off x="-127625" y="5542442"/>
            <a:ext cx="1801419" cy="4719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4370 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B3367-9C2F-42EF-AF35-9C70FFADA04A}"/>
              </a:ext>
            </a:extLst>
          </p:cNvPr>
          <p:cNvSpPr txBox="1"/>
          <p:nvPr/>
        </p:nvSpPr>
        <p:spPr>
          <a:xfrm>
            <a:off x="7079999" y="7946654"/>
            <a:ext cx="2126160" cy="84125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10150 (D, Be)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14760 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910EF-81A0-45B5-A54F-B25EB8171A3C}"/>
              </a:ext>
            </a:extLst>
          </p:cNvPr>
          <p:cNvSpPr txBox="1"/>
          <p:nvPr/>
        </p:nvSpPr>
        <p:spPr>
          <a:xfrm>
            <a:off x="9101030" y="5680094"/>
            <a:ext cx="2431800" cy="841256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13720 (D, Be, K)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18330 (D, Bo, K)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99B345-790D-428F-BB64-D11BC05FE941}"/>
              </a:ext>
            </a:extLst>
          </p:cNvPr>
          <p:cNvSpPr txBox="1"/>
          <p:nvPr/>
        </p:nvSpPr>
        <p:spPr>
          <a:xfrm>
            <a:off x="8252694" y="521754"/>
            <a:ext cx="2431800" cy="231858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17170 (D, Be, K)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21780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Bo, K)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18400 (D, Be, K, P)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23010 (D, Bo, K, P)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841D2-1BF0-480B-B835-8440C4472E77}"/>
              </a:ext>
            </a:extLst>
          </p:cNvPr>
          <p:cNvSpPr txBox="1"/>
          <p:nvPr/>
        </p:nvSpPr>
        <p:spPr>
          <a:xfrm>
            <a:off x="11745255" y="779006"/>
            <a:ext cx="3786441" cy="157992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28240 (D, Be, K, 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32850 (D, Bo, K, 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29470 (D, Be, K, P, 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34080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Bo, K, P, S)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BE8F90-1E57-4CFB-B38E-C3E96FDE63E8}"/>
              </a:ext>
            </a:extLst>
          </p:cNvPr>
          <p:cNvSpPr txBox="1"/>
          <p:nvPr/>
        </p:nvSpPr>
        <p:spPr>
          <a:xfrm>
            <a:off x="16220626" y="775109"/>
            <a:ext cx="3786441" cy="157992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33710 (D, Be, K, S, I)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38320 (D, Bo, K, S, I)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34940 (D, Be, K, P, S, I)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39550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Bo, K, P, S,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96AD8D-80C2-418F-A315-4CF8E6A788F8}"/>
              </a:ext>
            </a:extLst>
          </p:cNvPr>
          <p:cNvSpPr txBox="1"/>
          <p:nvPr/>
        </p:nvSpPr>
        <p:spPr>
          <a:xfrm>
            <a:off x="20425910" y="435827"/>
            <a:ext cx="3511098" cy="231858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37980 (D, Be, K, S, I, C)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42590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Bo, K, S, I, C)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39210 (D, Be, K, P, S, I, C)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43820 (D, Bo, K, P, S, I, C)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75B7C-5686-4A3F-9340-A8F18A448695}"/>
              </a:ext>
            </a:extLst>
          </p:cNvPr>
          <p:cNvSpPr txBox="1"/>
          <p:nvPr/>
        </p:nvSpPr>
        <p:spPr>
          <a:xfrm>
            <a:off x="9029039" y="11935857"/>
            <a:ext cx="2391342" cy="8412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00FFFF"/>
                </a:highlight>
              </a:rPr>
              <a:t>5870 (S)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10840 (S, P)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2D461D-EECE-4C7E-B7BB-0924F57BD3C1}"/>
              </a:ext>
            </a:extLst>
          </p:cNvPr>
          <p:cNvSpPr txBox="1"/>
          <p:nvPr/>
        </p:nvSpPr>
        <p:spPr>
          <a:xfrm>
            <a:off x="9385612" y="7654374"/>
            <a:ext cx="1979834" cy="4719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4680 (S)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0E647E-C167-4AD2-A244-7C4425C32D93}"/>
              </a:ext>
            </a:extLst>
          </p:cNvPr>
          <p:cNvSpPr txBox="1"/>
          <p:nvPr/>
        </p:nvSpPr>
        <p:spPr>
          <a:xfrm>
            <a:off x="13079537" y="11971931"/>
            <a:ext cx="2391342" cy="8412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00FFFF"/>
                </a:highlight>
              </a:rPr>
              <a:t>12820 (S, B)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17790 (S, P, 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07883C-6976-47A8-A111-5F4C838E506D}"/>
              </a:ext>
            </a:extLst>
          </p:cNvPr>
          <p:cNvSpPr txBox="1"/>
          <p:nvPr/>
        </p:nvSpPr>
        <p:spPr>
          <a:xfrm>
            <a:off x="17087057" y="11960549"/>
            <a:ext cx="2391342" cy="1210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00FFFF"/>
                </a:highlight>
              </a:rPr>
              <a:t>18100 (S, B, G)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5E5E5E"/>
                </a:solidFill>
              </a:rPr>
              <a:t>23070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(S, P, B,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5C5D2-5E9B-4BDC-83BB-C250A7D74C49}"/>
              </a:ext>
            </a:extLst>
          </p:cNvPr>
          <p:cNvSpPr txBox="1"/>
          <p:nvPr/>
        </p:nvSpPr>
        <p:spPr>
          <a:xfrm>
            <a:off x="21114239" y="11787967"/>
            <a:ext cx="2391342" cy="1579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00FFFF"/>
                </a:highlight>
              </a:rPr>
              <a:t>27140 (S, B, G, T)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32110 (S, P, B,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6644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BA37451-B8F1-4BE4-823F-B78E73EB1F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0246" y="955964"/>
                <a:ext cx="21971000" cy="6851861"/>
              </a:xfrm>
            </p:spPr>
            <p:txBody>
              <a:bodyPr>
                <a:normAutofit fontScale="25000" lnSpcReduction="20000"/>
              </a:bodyPr>
              <a:lstStyle/>
              <a:p>
                <a:pPr marL="685800" indent="-685800" algn="just">
                  <a:buFont typeface="Arial" panose="020B0604020202020204" pitchFamily="34" charset="0"/>
                  <a:buChar char="•"/>
                </a:pP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Dengan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Algoritma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Dijkstra,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diperoleh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terpendek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just"/>
                <a:endParaRPr lang="en-US" sz="19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) Depok  - 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Kuningan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37980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menempuh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Bekasi,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Karawang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Subang,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Indramayu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dan Cirebon.</a:t>
                </a:r>
              </a:p>
              <a:p>
                <a:pPr algn="just"/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) Subang –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Pangandaran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27140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menempuh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Bandung,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Garut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dan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Tasikmalaya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en-US" sz="19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Dari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kedua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hasil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atas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kedua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dibandingkan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Subang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Pangandaran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lebih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pendek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daripada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Depok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Kuningan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yakni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27140 &lt; 37980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sehingga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Depok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Kuningan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lebih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panjang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yakni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37980 &gt; 27140.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dirasiokan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Depok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Kuningan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1,39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9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1899</m:t>
                        </m:r>
                      </m:num>
                      <m:den>
                        <m:r>
                          <a:rPr lang="en-US" sz="19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1357</m:t>
                        </m:r>
                      </m:den>
                    </m:f>
                    <m:r>
                      <a:rPr lang="en-US" sz="19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kali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lebih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jauh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daripada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jarak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Subang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9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Pangandaran</a:t>
                </a:r>
                <a:r>
                  <a:rPr lang="en-US" sz="19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BA37451-B8F1-4BE4-823F-B78E73EB1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0246" y="955964"/>
                <a:ext cx="21971000" cy="6851861"/>
              </a:xfrm>
              <a:blipFill>
                <a:blip r:embed="rId2"/>
                <a:stretch>
                  <a:fillRect l="-1471" t="-3826" r="-1443" b="-206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21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350D1-E136-4038-B060-47FB6D00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887497"/>
            <a:ext cx="21971000" cy="11617019"/>
          </a:xfrm>
        </p:spPr>
        <p:txBody>
          <a:bodyPr/>
          <a:lstStyle/>
          <a:p>
            <a:pPr marL="685800" lvl="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biner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dikonversikan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 Lukman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lahirnya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frekuensi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tiap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probabilitas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kemunculan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endParaRPr lang="en-ID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E8ADDDE3-9D4F-41B6-B3C6-F701681566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368548"/>
                  </p:ext>
                </p:extLst>
              </p:nvPr>
            </p:nvGraphicFramePr>
            <p:xfrm>
              <a:off x="1206500" y="3603826"/>
              <a:ext cx="22191382" cy="9144000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11095691">
                      <a:extLst>
                        <a:ext uri="{9D8B030D-6E8A-4147-A177-3AD203B41FA5}">
                          <a16:colId xmlns:a16="http://schemas.microsoft.com/office/drawing/2014/main" val="124005665"/>
                        </a:ext>
                      </a:extLst>
                    </a:gridCol>
                    <a:gridCol w="11095691">
                      <a:extLst>
                        <a:ext uri="{9D8B030D-6E8A-4147-A177-3AD203B41FA5}">
                          <a16:colId xmlns:a16="http://schemas.microsoft.com/office/drawing/2014/main" val="250879891"/>
                        </a:ext>
                      </a:extLst>
                    </a:gridCol>
                  </a:tblGrid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Huruf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Frekuensi</a:t>
                          </a:r>
                          <a:r>
                            <a:rPr lang="en-US" sz="2400" dirty="0"/>
                            <a:t> / Rata-rata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2917055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 / 0.18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7190056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8978180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3497268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G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65494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23359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95700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K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75908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912977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9858222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5058958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5388116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8037665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 / 0.10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4271250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037067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3004802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298591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032584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Y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4365957"/>
                      </a:ext>
                    </a:extLst>
                  </a:tr>
                  <a:tr h="45271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Total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54 / 1.02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D" sz="24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15702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E8ADDDE3-9D4F-41B6-B3C6-F701681566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368548"/>
                  </p:ext>
                </p:extLst>
              </p:nvPr>
            </p:nvGraphicFramePr>
            <p:xfrm>
              <a:off x="1206500" y="3603826"/>
              <a:ext cx="22191382" cy="9144000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11095691">
                      <a:extLst>
                        <a:ext uri="{9D8B030D-6E8A-4147-A177-3AD203B41FA5}">
                          <a16:colId xmlns:a16="http://schemas.microsoft.com/office/drawing/2014/main" val="124005665"/>
                        </a:ext>
                      </a:extLst>
                    </a:gridCol>
                    <a:gridCol w="11095691">
                      <a:extLst>
                        <a:ext uri="{9D8B030D-6E8A-4147-A177-3AD203B41FA5}">
                          <a16:colId xmlns:a16="http://schemas.microsoft.com/office/drawing/2014/main" val="2508798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Huruf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Frekuensi</a:t>
                          </a:r>
                          <a:r>
                            <a:rPr lang="en-US" sz="2400" dirty="0"/>
                            <a:t> / Rata-rata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29170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 / 0.18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71900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8978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3497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G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654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2335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957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K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759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91297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985822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50589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53881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80376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 / 0.10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542712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 / 0.06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0370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 / 0.07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3004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 / 0.04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2985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0325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Y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 / 0.02</a:t>
                          </a:r>
                          <a:endParaRPr lang="en-ID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43659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Total</a:t>
                          </a:r>
                          <a:endParaRPr lang="en-ID" sz="24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10667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7023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56958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769EE-EDF7-4971-B9D1-ADE2746C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779929"/>
            <a:ext cx="21971000" cy="117245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Huffman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567F4-68F0-4DC0-B0D3-630A526EA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7" y="1772104"/>
            <a:ext cx="9977717" cy="11475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30BC8-DF5F-469B-B2D5-C90A87BC3568}"/>
                  </a:ext>
                </a:extLst>
              </p:cNvPr>
              <p:cNvSpPr txBox="1"/>
              <p:nvPr/>
            </p:nvSpPr>
            <p:spPr>
              <a:xfrm>
                <a:off x="12192000" y="395003"/>
                <a:ext cx="10985500" cy="12844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Proses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dimulai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dari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penggabungan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antara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2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nilai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yang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mewakilkan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setiap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alfabet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yang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ada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dengan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menghasilkan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nilai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terkecil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yang paling </a:t>
                </a: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mungkin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.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 dan Y (0,02+0,02=0,04) ; H dan K (0,02 +0,02=0,04)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O dan P (0,02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+0,04=0,06)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G dan U (0,04+0,04=0,08)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 dan (H,K) (0,04+0,06=0,10) ; (O,P) dan (W,Y) (0,06+0,04=0,10)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Neue"/>
                </a:endParaRP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 dan M (0,06+0,06=0,12)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S dan T (0,06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+0,07=0,13)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D dan N (0,07+0,07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=0,14)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I dan (G,U) (0,07+0,08=0,15)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dan ((O,P) dan (W,Y)) (0,10+0,10=0,20)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(E dan (H,K)) dan (L,M) (0,10+0,12=0,22)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(D,N) dan (S,T) (0,14+0,13=0,27)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A dan (I dan (G,U)) (0,1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8+0,15=0,33)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((E dan (H,K)) dan (L,M)) dan (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dan ((O,P) dan (W,Y))) (0,22+0,20=0,42)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A dan (I dan (G,U))) dan (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(D,N) dan (S,T)) (0,33+0,27=0,60)</a:t>
                </a:r>
              </a:p>
              <a:p>
                <a:pPr marL="742950" marR="0" indent="-742950" algn="just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Both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 ((E dan (H,K)) dan (L,M)) dan (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dan ((O,P) dan (W,Y))) dan (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Helvetica Neue"/>
                  </a:rPr>
                  <a:t>A dan (I dan (G,U))) dan (</a:t>
                </a:r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(D,N) dan (S,T)) </a:t>
                </a:r>
                <a:r>
                  <a:rPr lang="en-ID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(0,42+0,60=1,02</a:t>
                </a:r>
                <a14:m>
                  <m:oMath xmlns:m="http://schemas.openxmlformats.org/officeDocument/2006/math">
                    <m:r>
                      <a:rPr lang="en-ID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sz="36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30BC8-DF5F-469B-B2D5-C90A87BC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95003"/>
                <a:ext cx="10985500" cy="12844542"/>
              </a:xfrm>
              <a:prstGeom prst="rect">
                <a:avLst/>
              </a:prstGeom>
              <a:blipFill>
                <a:blip r:embed="rId3"/>
                <a:stretch>
                  <a:fillRect l="-2109" t="-237" r="-2053" b="-128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134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58036-4CF3-4113-A56D-4C53D57B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995082"/>
            <a:ext cx="21971000" cy="11509434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Huffman Tree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Average Length (A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W) = 3x0.18 + 4x0.07 + 4x0.06 + 5x0.04 + 5x0.02 + 4x0.07 + 5x0.02 + 4x0.06 + 4x0.06 + 4x0.07 + 5x0.02 + 5x0.04 + 3x0.10 + 4x0.06 + 4x0.07 + 5x0.04 + 5x0.02 + 5x0.02 =  4,02.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D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BDAF0-B9AD-4725-A905-73DF9C78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3" y="1879749"/>
            <a:ext cx="19686493" cy="90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409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F177-735F-4620-8A97-D71EC53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955964"/>
            <a:ext cx="21971000" cy="11548552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Pesan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dikirim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Huffman Tree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 Lukman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lahirnya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D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99B21E-80F2-41E5-AB42-E0B8B36D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7" y="3076970"/>
            <a:ext cx="22693584" cy="82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70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documentManagement/types"/>
    <ds:schemaRef ds:uri="http://www.w3.org/XML/1998/namespace"/>
    <ds:schemaRef ds:uri="http://purl.org/dc/elements/1.1/"/>
    <ds:schemaRef ds:uri="e5222402-7b9f-4113-8b8c-ea94d66e8e91"/>
    <ds:schemaRef ds:uri="http://purl.org/dc/dcmitype/"/>
    <ds:schemaRef ds:uri="77543c93-e606-407f-9220-765fca0937f2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1076</Words>
  <Application>Microsoft Office PowerPoint</Application>
  <PresentationFormat>Custom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User</dc:creator>
  <cp:lastModifiedBy>Muhammad Rafli Fadilah Yusmar</cp:lastModifiedBy>
  <cp:revision>95</cp:revision>
  <dcterms:modified xsi:type="dcterms:W3CDTF">2022-02-22T09:18:30Z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