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54050" y="11525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OOTD Planner: Aplikasi Manajemen Pakaian Berbasis Go Language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39850" y="370205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Rafly Adinata - 103112430235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Luthfi Maolana - 103112430181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Kombinasi Outfit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Gabungan 2 item berbeda kategori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 </a:t>
            </a:r>
            <a:r>
              <a:rPr lang="en-US"/>
              <a:t>baju dan celana, baju dan jas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Program (Diagram Alur)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-&gt; Simpan -&gt; Cari -&gt; Rekomendasi -&gt; Kombinasi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(Opsional)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Tunjukkan penggunaan aplikasi dari terminal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Tambah, cari, urutkan, rekomendasi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Penutup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Aplikasi sederhana tapi berguna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Menggunakan algoritma sorting &amp; searching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Bisa dikembangkan lebih lanjut (GUI, database)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Latar Belakang Masalah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Sulit memilih pakaian setiap hari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Bingung mencocokkan outfit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Butuh sistem rekomendasi berdasarkan cuaca &amp; acara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Tujuan Aplikasi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Menyimpan data pakaian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Menyediakan pencarian &amp; pengurutan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Memberikan rekomendasi outfit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Mengkombinasikan pakaian berbeda kategori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Utama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 / Edit / Hapus pakaian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Tampilkan &amp; urutkan pakaian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 berdasarkan warna &amp; kategori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Rekomendasi berdasarkan cuaca &amp; acara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Kombinasi outfit berbeda kategori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Struktur Data: Struct Pakaian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type Pakaian struct {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Nama            string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Kategori        string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Warna           string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Formalitas      int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TerakhirDipakai int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Tambah &amp; List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atribut pakaian melalui terminal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Menampilkan seluruh data pakaian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Urutkan berdasarkan Formalitas atau Terakhir dipakai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Fitur Pencarian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Warna (Sequential Search)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Kategori (Binary Search)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Cepat &amp; Efisien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&amp; Hapus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 berdasarkan Nama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semua atribut pakaian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Hapus dari daftar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Rekomendasi Outfit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Berdasarkan Cuaca (cerah/hujan) dan Acara (santai/formal)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 Cuaca hujan → warna gelap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Contoh: Acara formal → formalitas ≥ 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