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3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18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MONIN Nils" userId="78da95d2-ba42-469a-aa22-52ca1ef9ba70" providerId="ADAL" clId="{E78285BD-BE9C-44D3-BCBC-CCBDAFFC703A}"/>
    <pc:docChg chg="custSel modSld">
      <pc:chgData name="AYMONIN Nils" userId="78da95d2-ba42-469a-aa22-52ca1ef9ba70" providerId="ADAL" clId="{E78285BD-BE9C-44D3-BCBC-CCBDAFFC703A}" dt="2023-01-10T15:01:43.546" v="412" actId="20577"/>
      <pc:docMkLst>
        <pc:docMk/>
      </pc:docMkLst>
      <pc:sldChg chg="modSp mod">
        <pc:chgData name="AYMONIN Nils" userId="78da95d2-ba42-469a-aa22-52ca1ef9ba70" providerId="ADAL" clId="{E78285BD-BE9C-44D3-BCBC-CCBDAFFC703A}" dt="2023-01-10T15:01:43.546" v="412" actId="20577"/>
        <pc:sldMkLst>
          <pc:docMk/>
          <pc:sldMk cId="3330642842" sldId="273"/>
        </pc:sldMkLst>
        <pc:spChg chg="mod">
          <ac:chgData name="AYMONIN Nils" userId="78da95d2-ba42-469a-aa22-52ca1ef9ba70" providerId="ADAL" clId="{E78285BD-BE9C-44D3-BCBC-CCBDAFFC703A}" dt="2023-01-10T15:01:43.546" v="412" actId="20577"/>
          <ac:spMkLst>
            <pc:docMk/>
            <pc:sldMk cId="3330642842" sldId="273"/>
            <ac:spMk id="3" creationId="{EA3D9B4C-4199-38C5-8CF0-28732284749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27397-26AB-4BF2-9EED-78506C3A3B86}" type="datetime1">
              <a:rPr lang="fr-FR" smtClean="0"/>
              <a:t>10/01/2023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1EB6D-5E3C-4114-A118-FF801E1B7CD3}" type="datetime1">
              <a:rPr lang="fr-FR" smtClean="0"/>
              <a:pPr/>
              <a:t>10/01/2023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Forme libre 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ronolog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2" name="Forme libre 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latin typeface="+mn-lt"/>
            </a:endParaRPr>
          </a:p>
        </p:txBody>
      </p:sp>
      <p:sp>
        <p:nvSpPr>
          <p:cNvPr id="6" name="Forme libre 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>
                <a:latin typeface="+mn-lt"/>
              </a:endParaRPr>
            </a:p>
          </p:txBody>
        </p:sp>
      </p:grp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Forme libre 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6" name="Forme libre 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17" name="Forme libre 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 noProof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«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fr-FR" noProof="0"/>
              <a:t>»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u texte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1" name="Espace réservé du texte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7" name="Espace réservé d’imag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2" name="Espace réservé du texte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3" name="Espace réservé du texte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8" name="Espace réservé d’imag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u texte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5" name="Espace réservé du texte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9" name="Espace réservé d’imag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u texte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17" name="Espace réservé du texte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Forme libre 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1" name="Forme libre 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ute l’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u texte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2" name="Espace réservé du texte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3" name="Espace réservé d’imag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4" name="Espace réservé du texte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5" name="Espace réservé du texte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6" name="Espace réservé d’imag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7" name="Espace réservé du texte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38" name="Espace réservé du texte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39" name="Espace réservé d’imag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0" name="Espace réservé du texte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1" name="Espace réservé du texte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2" name="Espace réservé d’imag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3" name="Espace réservé du texte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4" name="Espace réservé du texte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5" name="Espace réservé d’imag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6" name="Espace réservé du texte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7" name="Espace réservé du texte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8" name="Espace réservé d’imag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9" name="Espace réservé du texte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51" name="Espace réservé d’imag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2" name="Espace réservé du texte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3" name="Espace réservé du texte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br>
              <a:rPr lang="fr-FR" sz="6000" dirty="0"/>
            </a:br>
            <a:r>
              <a:rPr lang="fr-FR" sz="6000" dirty="0"/>
              <a:t>Le monnayeur automatique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fr-FR" sz="2000" dirty="0"/>
              <a:t>Nils AYMONIN – Clément De Wash</a:t>
            </a:r>
          </a:p>
          <a:p>
            <a:pPr rtl="0"/>
            <a:r>
              <a:rPr lang="fr-FR" sz="2000" dirty="0"/>
              <a:t>Rafael Doyette – Manech Salzard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EFD4F-8FFD-BA20-77F1-26145935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Propos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D9B4C-4199-38C5-8CF0-28732284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avons choisi pour projet une tirelire automatisée qui servirait dans un usage personnel. Elle permettrait de compter l’argent qu’on lui rentre et de ressortir une somme à la demande de l’utilisateur, tout en s’assurant que celui-ci est autorisé grâce à un système d’authentification par mot de passe.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03545-BA2B-EC67-B991-64DE7C685B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E8D7DF-B484-7E4E-80C9-A2B9D5F2A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B8DDC-8943-FA59-3FA7-D818E3F6C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064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5D386-A47E-63AF-7518-DEEC4619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4C8C0A-1BAE-9984-0F67-22BBBE0664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2569" y="2176530"/>
            <a:ext cx="4052020" cy="347662"/>
          </a:xfrm>
        </p:spPr>
        <p:txBody>
          <a:bodyPr/>
          <a:lstStyle/>
          <a:p>
            <a:pPr algn="ctr"/>
            <a:r>
              <a:rPr lang="fr-FR" dirty="0"/>
              <a:t>RÉCOLTER ET TRIER LA MONNAIE :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78C54B-EFBC-2AC9-6286-ACFE157BC6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2568" y="2811646"/>
            <a:ext cx="4052020" cy="597532"/>
          </a:xfrm>
        </p:spPr>
        <p:txBody>
          <a:bodyPr/>
          <a:lstStyle/>
          <a:p>
            <a:r>
              <a:rPr lang="fr-FR" dirty="0"/>
              <a:t>Notre monnayeur doit être capable de récolter les pièces qu’on lui donnera, et de les trier par valeur.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F7DC6FF-A2B6-6B46-1A21-8C43CBA9229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00035" y="2176530"/>
            <a:ext cx="4052020" cy="593697"/>
          </a:xfrm>
        </p:spPr>
        <p:txBody>
          <a:bodyPr/>
          <a:lstStyle/>
          <a:p>
            <a:pPr algn="ctr"/>
            <a:r>
              <a:rPr lang="fr-FR" dirty="0"/>
              <a:t>COMPTABILISER LA VALEUR CONTENUE DANS LE MONNAYEUR  :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6D40C3-2262-68DD-FB04-F2C5242F8A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00034" y="2807810"/>
            <a:ext cx="4052020" cy="707931"/>
          </a:xfrm>
        </p:spPr>
        <p:txBody>
          <a:bodyPr/>
          <a:lstStyle/>
          <a:p>
            <a:r>
              <a:rPr lang="fr-FR" dirty="0"/>
              <a:t>Notre monnayeur doit être capable de comptabilisé les pièces, connaître la valeur contenue dans le monnayeur.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FF019EC-1868-8EEE-0C8E-099FE092FD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2569" y="4248923"/>
            <a:ext cx="4052020" cy="597532"/>
          </a:xfrm>
        </p:spPr>
        <p:txBody>
          <a:bodyPr/>
          <a:lstStyle/>
          <a:p>
            <a:pPr algn="ctr"/>
            <a:r>
              <a:rPr lang="fr-FR" dirty="0"/>
              <a:t>REDISTRIBUER LA MONNAIE À LA DEMANDE: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38E0ECB-43E3-420E-6945-41CF62408B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2568" y="4884038"/>
            <a:ext cx="4052020" cy="587325"/>
          </a:xfrm>
        </p:spPr>
        <p:txBody>
          <a:bodyPr/>
          <a:lstStyle/>
          <a:p>
            <a:r>
              <a:rPr lang="fr-FR" dirty="0"/>
              <a:t>Notre monnayeur doit aussi pouvoir redistribuer une valeur sélectionnée par l’utilisateur.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335B49B-6710-8F28-FFD2-50F71183B2B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00035" y="4199509"/>
            <a:ext cx="4052020" cy="347662"/>
          </a:xfrm>
        </p:spPr>
        <p:txBody>
          <a:bodyPr/>
          <a:lstStyle/>
          <a:p>
            <a:pPr algn="ctr"/>
            <a:r>
              <a:rPr lang="fr-FR" dirty="0"/>
              <a:t>INTERFACE UTILISATEUR (IHM)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1159F5F8-C4F9-9324-ADE8-6BD8299D32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100034" y="4884038"/>
            <a:ext cx="4052020" cy="726797"/>
          </a:xfrm>
        </p:spPr>
        <p:txBody>
          <a:bodyPr/>
          <a:lstStyle/>
          <a:p>
            <a:r>
              <a:rPr lang="fr-FR" dirty="0"/>
              <a:t>L’utilisateur disposera d’une interface pour connaître la valeur contenue, demander une somme, et s’authentifier avec un code.</a:t>
            </a:r>
          </a:p>
        </p:txBody>
      </p: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A2CCA04F-9CEB-458C-A8CC-D63CB38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B42D1A89-68AD-E22B-420C-30CC060A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F6631012-4DFD-BCAC-EE41-232224AD5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012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8F1C3-CCDB-8757-6667-102920762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Répartition :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3C4354A-5FEA-A707-47A7-8673FF0AD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Découpage du travail pour les 4 membres du groupe.</a:t>
            </a:r>
          </a:p>
        </p:txBody>
      </p:sp>
    </p:spTree>
    <p:extLst>
      <p:ext uri="{BB962C8B-B14F-4D97-AF65-F5344CB8AC3E}">
        <p14:creationId xmlns:p14="http://schemas.microsoft.com/office/powerpoint/2010/main" val="21374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EC6D4-6219-7088-9A5F-49F365DA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Clément De Wash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397AF-91E9-CE29-0FDB-2CC92DE4F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Conception et prototypage du trieur de pièces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Modélisation des colonnes de rangement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Détection automatique des pièces entrantes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C2E396-8C46-E0D2-DE0E-FB1B833719E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BBC5AD-85D7-335B-CF05-6A1D4E370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0C228-7590-ED4B-FFBE-390C311B3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218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DBDCA-0945-311C-BBE7-491312EFBC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B2122-47EF-EE38-C023-9ED9E7CC6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46F01D9-1E52-0DE6-F411-DD0869D44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6</a:t>
            </a:fld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4439DC6-A310-8496-E0D0-AE7BF9D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fr-FR" dirty="0"/>
              <a:t>Rafael Doyette :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B0FA399-8D98-1879-C9E1-1A6372C2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Gestion de la sortie des pièces en fonction de la somme demandée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Gestion du monnayeur à l’aide d’une carte à base de microcontrôleur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Prototypage de la sortie de pièces</a:t>
            </a:r>
          </a:p>
        </p:txBody>
      </p:sp>
    </p:spTree>
    <p:extLst>
      <p:ext uri="{BB962C8B-B14F-4D97-AF65-F5344CB8AC3E}">
        <p14:creationId xmlns:p14="http://schemas.microsoft.com/office/powerpoint/2010/main" val="31277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E4C80-886D-6198-533B-C13C0FF7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Nils Aymonin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EA75E-0D02-DF33-1C88-95FB1350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Conception et prototypage du monnayeur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Gestion de l’IHM avec un écran et un microcontrôleur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C0BCE1-8C69-359B-94B5-E5FBC1383FF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49FE6-04FE-4E15-7AE5-5C401C69B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F1D51-6982-D0D0-61BA-492F91723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4745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DBDCA-0945-311C-BBE7-491312EFBC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fr-FR" noProof="0"/>
              <a:t>9/10/2021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B2122-47EF-EE38-C023-9ED9E7CC6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46F01D9-1E52-0DE6-F411-DD0869D44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fr-FR" noProof="0" smtClean="0"/>
              <a:pPr rtl="0"/>
              <a:t>8</a:t>
            </a:fld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4439DC6-A310-8496-E0D0-AE7BF9D3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fr-FR" dirty="0"/>
              <a:t>Manech Salzard :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B0FA399-8D98-1879-C9E1-1A6372C2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Gestion de l’alimentation électrique du monnayeur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Gestion du système d’authentification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Modélisation du système d’entrée / sortie des pièces</a:t>
            </a:r>
          </a:p>
        </p:txBody>
      </p:sp>
    </p:spTree>
    <p:extLst>
      <p:ext uri="{BB962C8B-B14F-4D97-AF65-F5344CB8AC3E}">
        <p14:creationId xmlns:p14="http://schemas.microsoft.com/office/powerpoint/2010/main" val="2848114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89_TF45331398_Win32" id="{CEA14851-9CB4-4E93-9ED0-2FB81AD363C1}" vid="{B2422F77-2B25-432B-92D6-8B138E7B1B9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51</TotalTime>
  <Words>307</Words>
  <Application>Microsoft Office PowerPoint</Application>
  <PresentationFormat>Grand écran</PresentationFormat>
  <Paragraphs>50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Thème Office</vt:lpstr>
      <vt:lpstr> Le monnayeur automatique</vt:lpstr>
      <vt:lpstr>A Propos :</vt:lpstr>
      <vt:lpstr>Objectifs :</vt:lpstr>
      <vt:lpstr>Répartition :</vt:lpstr>
      <vt:lpstr>Clément De Wash :</vt:lpstr>
      <vt:lpstr>Rafael Doyette :</vt:lpstr>
      <vt:lpstr>Nils Aymonin :</vt:lpstr>
      <vt:lpstr>Manech Salzard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 monnayeur automatique</dc:title>
  <dc:creator>AYMONIN Nils</dc:creator>
  <cp:lastModifiedBy>AYMONIN Nils</cp:lastModifiedBy>
  <cp:revision>1</cp:revision>
  <dcterms:created xsi:type="dcterms:W3CDTF">2023-01-10T14:10:39Z</dcterms:created>
  <dcterms:modified xsi:type="dcterms:W3CDTF">2023-01-10T15:01:53Z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