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11" autoAdjust="0"/>
  </p:normalViewPr>
  <p:slideViewPr>
    <p:cSldViewPr>
      <p:cViewPr varScale="1">
        <p:scale>
          <a:sx n="98" d="100"/>
          <a:sy n="98" d="100"/>
        </p:scale>
        <p:origin x="-11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116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0D71B-0249-40D4-920C-043AE11EE363}" type="datetimeFigureOut">
              <a:rPr lang="fr-FR" smtClean="0"/>
              <a:pPr/>
              <a:t>26/09/2016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4EBA-BD64-4BDF-ABAB-123FA5942FD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25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33E76-7275-4C2D-BD3C-6C5A79DC191C}" type="datetimeFigureOut">
              <a:rPr lang="fr-FR" smtClean="0"/>
              <a:pPr/>
              <a:t>26/09/2016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F7791-6424-478C-8CE9-9B9F5485EAA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77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F7791-6424-478C-8CE9-9B9F5485EAA1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552175-EE42-483D-B2F6-9C1E5E397E32}" type="datetimeFigureOut">
              <a:rPr lang="fr-FR" smtClean="0"/>
              <a:pPr/>
              <a:t>26/09/2016</a:t>
            </a:fld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12C71-D748-4788-869A-D1D2BADA03E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552175-EE42-483D-B2F6-9C1E5E397E32}" type="datetimeFigureOut">
              <a:rPr lang="fr-FR" smtClean="0"/>
              <a:pPr/>
              <a:t>26/09/2016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12C71-D748-4788-869A-D1D2BADA03E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552175-EE42-483D-B2F6-9C1E5E397E32}" type="datetimeFigureOut">
              <a:rPr lang="fr-FR" smtClean="0"/>
              <a:pPr/>
              <a:t>26/09/2016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12C71-D748-4788-869A-D1D2BADA03E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552175-EE42-483D-B2F6-9C1E5E397E32}" type="datetimeFigureOut">
              <a:rPr lang="fr-FR" smtClean="0"/>
              <a:pPr/>
              <a:t>26/09/2016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12C71-D748-4788-869A-D1D2BADA03E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552175-EE42-483D-B2F6-9C1E5E397E32}" type="datetimeFigureOut">
              <a:rPr lang="fr-FR" smtClean="0"/>
              <a:pPr/>
              <a:t>26/09/2016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12C71-D748-4788-869A-D1D2BADA03E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552175-EE42-483D-B2F6-9C1E5E397E32}" type="datetimeFigureOut">
              <a:rPr lang="fr-FR" smtClean="0"/>
              <a:pPr/>
              <a:t>26/09/2016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12C71-D748-4788-869A-D1D2BADA03E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552175-EE42-483D-B2F6-9C1E5E397E32}" type="datetimeFigureOut">
              <a:rPr lang="fr-FR" smtClean="0"/>
              <a:pPr/>
              <a:t>26/09/2016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12C71-D748-4788-869A-D1D2BADA03E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552175-EE42-483D-B2F6-9C1E5E397E32}" type="datetimeFigureOut">
              <a:rPr lang="fr-FR" smtClean="0"/>
              <a:pPr/>
              <a:t>26/09/2016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12C71-D748-4788-869A-D1D2BADA03E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552175-EE42-483D-B2F6-9C1E5E397E32}" type="datetimeFigureOut">
              <a:rPr lang="fr-FR" smtClean="0"/>
              <a:pPr/>
              <a:t>26/09/2016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12C71-D748-4788-869A-D1D2BADA03E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552175-EE42-483D-B2F6-9C1E5E397E32}" type="datetimeFigureOut">
              <a:rPr lang="fr-FR" smtClean="0"/>
              <a:pPr/>
              <a:t>26/09/2016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12C71-D748-4788-869A-D1D2BADA03E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552175-EE42-483D-B2F6-9C1E5E397E32}" type="datetimeFigureOut">
              <a:rPr lang="fr-FR" smtClean="0"/>
              <a:pPr/>
              <a:t>26/09/2016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12C71-D748-4788-869A-D1D2BADA03E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F552175-EE42-483D-B2F6-9C1E5E397E32}" type="datetimeFigureOut">
              <a:rPr lang="fr-FR" smtClean="0"/>
              <a:pPr/>
              <a:t>26/09/2016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7012C71-D748-4788-869A-D1D2BADA03E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00298" y="285728"/>
            <a:ext cx="4745688" cy="159443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BAC STI2D SIN 2016</a:t>
            </a:r>
            <a:br>
              <a:rPr lang="fr-FR" dirty="0" smtClean="0">
                <a:solidFill>
                  <a:srgbClr val="0070C0"/>
                </a:solidFill>
              </a:rPr>
            </a:br>
            <a:r>
              <a:rPr lang="fr-FR" dirty="0" smtClean="0">
                <a:solidFill>
                  <a:srgbClr val="0070C0"/>
                </a:solidFill>
              </a:rPr>
              <a:t>Monnayeur intelligent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857752" y="4786322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FALCONIERI Antoine-Jean,</a:t>
            </a:r>
          </a:p>
          <a:p>
            <a:r>
              <a:rPr lang="fr-FR" dirty="0" smtClean="0"/>
              <a:t>GERACI Lucas, </a:t>
            </a:r>
          </a:p>
          <a:p>
            <a:r>
              <a:rPr lang="fr-FR" dirty="0" smtClean="0"/>
              <a:t>TORLOTIN Alicia, </a:t>
            </a:r>
          </a:p>
          <a:p>
            <a:r>
              <a:rPr lang="fr-FR" dirty="0" smtClean="0"/>
              <a:t>COMMUNAL Emilien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Terminale740 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12" name="Image 11" descr="MONNA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28" y="4286256"/>
            <a:ext cx="3071834" cy="2038581"/>
          </a:xfrm>
          <a:prstGeom prst="rect">
            <a:avLst/>
          </a:prstGeom>
        </p:spPr>
      </p:pic>
      <p:pic>
        <p:nvPicPr>
          <p:cNvPr id="13" name="Image 12" descr="MONNAIE 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6380" y="2571744"/>
            <a:ext cx="3043245" cy="1984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57290" y="3357562"/>
            <a:ext cx="2484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Lycée </a:t>
            </a:r>
            <a:r>
              <a:rPr lang="fr-FR" i="1" dirty="0" smtClean="0">
                <a:solidFill>
                  <a:srgbClr val="FF0000"/>
                </a:solidFill>
              </a:rPr>
              <a:t>Henri </a:t>
            </a:r>
            <a:r>
              <a:rPr lang="fr-FR" i="1" dirty="0" err="1" smtClean="0">
                <a:solidFill>
                  <a:srgbClr val="FF0000"/>
                </a:solidFill>
              </a:rPr>
              <a:t>Loritz</a:t>
            </a:r>
            <a:r>
              <a:rPr lang="fr-FR" i="1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Nancy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/>
          <p:cNvSpPr txBox="1">
            <a:spLocks/>
          </p:cNvSpPr>
          <p:nvPr/>
        </p:nvSpPr>
        <p:spPr>
          <a:xfrm>
            <a:off x="683568" y="29208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0000"/>
                </a:solidFill>
              </a:rPr>
              <a:t>BAC STI2D SIN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Monnayeur intelligent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Image 4" descr="monay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5" y="2071678"/>
            <a:ext cx="2906977" cy="16430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8662" y="4857760"/>
            <a:ext cx="8072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Fonctionnement des monnayeurs existants :  </a:t>
            </a:r>
          </a:p>
          <a:p>
            <a:r>
              <a:rPr lang="fr-FR" dirty="0" smtClean="0">
                <a:solidFill>
                  <a:srgbClr val="0066CC"/>
                </a:solidFill>
              </a:rPr>
              <a:t>Certains monnayeurs sont présents dans des commerces où les pièces de monnaie sont nombreuses, comme les boulangeries. Ils prennent les pièces que les clients y introduisent et rendent  la monnaie par rapport à une somme entrée par la vendeuse.</a:t>
            </a:r>
          </a:p>
        </p:txBody>
      </p:sp>
      <p:pic>
        <p:nvPicPr>
          <p:cNvPr id="7" name="Image 6" descr="monnayeur au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2500306"/>
            <a:ext cx="3929070" cy="2182817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00100" y="500042"/>
            <a:ext cx="7892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400" cap="all" dirty="0" smtClean="0"/>
          </a:p>
          <a:p>
            <a:pPr algn="ctr"/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00100" y="1142984"/>
            <a:ext cx="800102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/>
              <a:t>Amélioration :</a:t>
            </a:r>
          </a:p>
          <a:p>
            <a:r>
              <a:rPr lang="fr-FR" sz="2000" dirty="0" smtClean="0">
                <a:solidFill>
                  <a:srgbClr val="0066CC"/>
                </a:solidFill>
              </a:rPr>
              <a:t>Le monnayeur conçu ici est </a:t>
            </a:r>
            <a:r>
              <a:rPr lang="fr-FR" sz="2000" b="1" dirty="0" smtClean="0">
                <a:solidFill>
                  <a:srgbClr val="0066CC"/>
                </a:solidFill>
              </a:rPr>
              <a:t>différent</a:t>
            </a:r>
            <a:r>
              <a:rPr lang="fr-FR" sz="2000" dirty="0" smtClean="0">
                <a:solidFill>
                  <a:srgbClr val="0066CC"/>
                </a:solidFill>
              </a:rPr>
              <a:t> car il est adapté à un public privé et indique constamment le montant qu’il contient. Il fourni aussi la somme demandée à tout individu identifié et autorisé. On y trouve donc une reconnaissance d’un groupe d’individus. </a:t>
            </a:r>
            <a:endParaRPr lang="fr-FR" sz="20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624</TotalTime>
  <Words>118</Words>
  <Application>Microsoft Office PowerPoint</Application>
  <PresentationFormat>Affichage à l'écran (4:3)</PresentationFormat>
  <Paragraphs>13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Solstice</vt:lpstr>
      <vt:lpstr>BAC STI2D SIN 2016 Monnayeur intelligent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de surveillance</dc:title>
  <dc:creator>profil</dc:creator>
  <cp:lastModifiedBy>cschneider</cp:lastModifiedBy>
  <cp:revision>86</cp:revision>
  <cp:lastPrinted>2013-10-25T17:48:27Z</cp:lastPrinted>
  <dcterms:created xsi:type="dcterms:W3CDTF">2013-10-02T08:34:03Z</dcterms:created>
  <dcterms:modified xsi:type="dcterms:W3CDTF">2016-09-26T06:50:37Z</dcterms:modified>
</cp:coreProperties>
</file>