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8"/>
  </p:normalViewPr>
  <p:slideViewPr>
    <p:cSldViewPr snapToGrid="0">
      <p:cViewPr>
        <p:scale>
          <a:sx n="75" d="100"/>
          <a:sy n="75" d="100"/>
        </p:scale>
        <p:origin x="141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25/01/2023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25/01/2023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A0C8397-B375-046B-27C4-C0B5D7FFA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" t="888" r="1613"/>
          <a:stretch/>
        </p:blipFill>
        <p:spPr>
          <a:xfrm>
            <a:off x="1604483" y="186107"/>
            <a:ext cx="8983033" cy="648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AYMONIN Nils</dc:creator>
  <cp:lastModifiedBy>AYMONIN Nils</cp:lastModifiedBy>
  <cp:revision>1</cp:revision>
  <dcterms:created xsi:type="dcterms:W3CDTF">2023-01-25T15:32:30Z</dcterms:created>
  <dcterms:modified xsi:type="dcterms:W3CDTF">2023-01-25T15:40:32Z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