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3" r:id="rId5"/>
  </p:sldMasterIdLst>
  <p:notesMasterIdLst>
    <p:notesMasterId r:id="rId24"/>
  </p:notesMasterIdLst>
  <p:sldIdLst>
    <p:sldId id="359" r:id="rId6"/>
    <p:sldId id="259" r:id="rId7"/>
    <p:sldId id="348" r:id="rId8"/>
    <p:sldId id="257" r:id="rId9"/>
    <p:sldId id="258" r:id="rId10"/>
    <p:sldId id="347" r:id="rId11"/>
    <p:sldId id="349" r:id="rId12"/>
    <p:sldId id="350" r:id="rId13"/>
    <p:sldId id="351" r:id="rId14"/>
    <p:sldId id="352" r:id="rId15"/>
    <p:sldId id="353" r:id="rId16"/>
    <p:sldId id="356" r:id="rId17"/>
    <p:sldId id="354" r:id="rId18"/>
    <p:sldId id="260" r:id="rId19"/>
    <p:sldId id="355" r:id="rId20"/>
    <p:sldId id="358" r:id="rId21"/>
    <p:sldId id="357" r:id="rId22"/>
    <p:sldId id="360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2CF24-4EE3-4532-8BBC-4FDC1CA74F48}" v="2" dt="2023-09-26T22:11:20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8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645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lto Acir Althaus Junior" userId="f40f7960-dbbb-48bf-9dbf-3313d406ebdc" providerId="ADAL" clId="{CF103E62-359A-49CC-A877-CD1ABCFF6755}"/>
    <pc:docChg chg="custSel modSld">
      <pc:chgData name="Adalto Acir Althaus Junior" userId="f40f7960-dbbb-48bf-9dbf-3313d406ebdc" providerId="ADAL" clId="{CF103E62-359A-49CC-A877-CD1ABCFF6755}" dt="2022-07-05T14:22:25.268" v="22" actId="1076"/>
      <pc:docMkLst>
        <pc:docMk/>
      </pc:docMkLst>
      <pc:sldChg chg="delSp modSp mod">
        <pc:chgData name="Adalto Acir Althaus Junior" userId="f40f7960-dbbb-48bf-9dbf-3313d406ebdc" providerId="ADAL" clId="{CF103E62-359A-49CC-A877-CD1ABCFF6755}" dt="2022-07-05T14:20:27.040" v="3" actId="1076"/>
        <pc:sldMkLst>
          <pc:docMk/>
          <pc:sldMk cId="154121074" sldId="357"/>
        </pc:sldMkLst>
        <pc:picChg chg="mod">
          <ac:chgData name="Adalto Acir Althaus Junior" userId="f40f7960-dbbb-48bf-9dbf-3313d406ebdc" providerId="ADAL" clId="{CF103E62-359A-49CC-A877-CD1ABCFF6755}" dt="2022-07-05T14:20:27.040" v="3" actId="1076"/>
          <ac:picMkLst>
            <pc:docMk/>
            <pc:sldMk cId="154121074" sldId="357"/>
            <ac:picMk id="2" creationId="{D26BC4FB-68FF-0129-4AFE-41F52EDA7030}"/>
          </ac:picMkLst>
        </pc:picChg>
        <pc:picChg chg="del">
          <ac:chgData name="Adalto Acir Althaus Junior" userId="f40f7960-dbbb-48bf-9dbf-3313d406ebdc" providerId="ADAL" clId="{CF103E62-359A-49CC-A877-CD1ABCFF6755}" dt="2022-07-05T14:20:17.477" v="0" actId="478"/>
          <ac:picMkLst>
            <pc:docMk/>
            <pc:sldMk cId="154121074" sldId="357"/>
            <ac:picMk id="5" creationId="{9112F112-43D5-A798-84F9-C33267A28960}"/>
          </ac:picMkLst>
        </pc:picChg>
      </pc:sldChg>
      <pc:sldChg chg="modSp mod">
        <pc:chgData name="Adalto Acir Althaus Junior" userId="f40f7960-dbbb-48bf-9dbf-3313d406ebdc" providerId="ADAL" clId="{CF103E62-359A-49CC-A877-CD1ABCFF6755}" dt="2022-07-05T14:22:25.268" v="22" actId="1076"/>
        <pc:sldMkLst>
          <pc:docMk/>
          <pc:sldMk cId="2270265877" sldId="358"/>
        </pc:sldMkLst>
        <pc:graphicFrameChg chg="mod modGraphic">
          <ac:chgData name="Adalto Acir Althaus Junior" userId="f40f7960-dbbb-48bf-9dbf-3313d406ebdc" providerId="ADAL" clId="{CF103E62-359A-49CC-A877-CD1ABCFF6755}" dt="2022-07-05T14:22:25.268" v="22" actId="1076"/>
          <ac:graphicFrameMkLst>
            <pc:docMk/>
            <pc:sldMk cId="2270265877" sldId="358"/>
            <ac:graphicFrameMk id="4" creationId="{36D84D23-CEBD-16D7-82FC-27192D377ACD}"/>
          </ac:graphicFrameMkLst>
        </pc:graphicFrameChg>
      </pc:sldChg>
    </pc:docChg>
  </pc:docChgLst>
  <pc:docChgLst>
    <pc:chgData name="Adalto Acir Althaus Junior" userId="f40f7960-dbbb-48bf-9dbf-3313d406ebdc" providerId="ADAL" clId="{B8114695-C354-4CEF-A5D8-2ABE0C42AD4D}"/>
    <pc:docChg chg="modSld">
      <pc:chgData name="Adalto Acir Althaus Junior" userId="f40f7960-dbbb-48bf-9dbf-3313d406ebdc" providerId="ADAL" clId="{B8114695-C354-4CEF-A5D8-2ABE0C42AD4D}" dt="2023-09-26T21:51:18.817" v="1" actId="6549"/>
      <pc:docMkLst>
        <pc:docMk/>
      </pc:docMkLst>
      <pc:sldChg chg="modSp mod">
        <pc:chgData name="Adalto Acir Althaus Junior" userId="f40f7960-dbbb-48bf-9dbf-3313d406ebdc" providerId="ADAL" clId="{B8114695-C354-4CEF-A5D8-2ABE0C42AD4D}" dt="2023-09-26T21:51:18.817" v="1" actId="6549"/>
        <pc:sldMkLst>
          <pc:docMk/>
          <pc:sldMk cId="2270265877" sldId="358"/>
        </pc:sldMkLst>
        <pc:graphicFrameChg chg="mod modGraphic">
          <ac:chgData name="Adalto Acir Althaus Junior" userId="f40f7960-dbbb-48bf-9dbf-3313d406ebdc" providerId="ADAL" clId="{B8114695-C354-4CEF-A5D8-2ABE0C42AD4D}" dt="2023-09-26T21:51:18.817" v="1" actId="6549"/>
          <ac:graphicFrameMkLst>
            <pc:docMk/>
            <pc:sldMk cId="2270265877" sldId="358"/>
            <ac:graphicFrameMk id="4" creationId="{36D84D23-CEBD-16D7-82FC-27192D377ACD}"/>
          </ac:graphicFrameMkLst>
        </pc:graphicFrameChg>
      </pc:sldChg>
    </pc:docChg>
  </pc:docChgLst>
  <pc:docChgLst>
    <pc:chgData name="heitordelarosa" userId="S::heitordelarosa_gmail.com#ext#@ufprbr0.onmicrosoft.com::01e082c2-81c7-4288-b2cf-27014028fe5e" providerId="AD" clId="Web-{7262CF24-4EE3-4532-8BBC-4FDC1CA74F48}"/>
    <pc:docChg chg="modSld">
      <pc:chgData name="heitordelarosa" userId="S::heitordelarosa_gmail.com#ext#@ufprbr0.onmicrosoft.com::01e082c2-81c7-4288-b2cf-27014028fe5e" providerId="AD" clId="Web-{7262CF24-4EE3-4532-8BBC-4FDC1CA74F48}" dt="2023-09-26T22:11:20.003" v="1"/>
      <pc:docMkLst>
        <pc:docMk/>
      </pc:docMkLst>
      <pc:sldChg chg="mod modShow">
        <pc:chgData name="heitordelarosa" userId="S::heitordelarosa_gmail.com#ext#@ufprbr0.onmicrosoft.com::01e082c2-81c7-4288-b2cf-27014028fe5e" providerId="AD" clId="Web-{7262CF24-4EE3-4532-8BBC-4FDC1CA74F48}" dt="2023-09-26T22:11:20.003" v="1"/>
        <pc:sldMkLst>
          <pc:docMk/>
          <pc:sldMk cId="4234130379" sldId="359"/>
        </pc:sldMkLst>
      </pc:sldChg>
    </pc:docChg>
  </pc:docChgLst>
  <pc:docChgLst>
    <pc:chgData name="Adalto" userId="f40f7960-dbbb-48bf-9dbf-3313d406ebdc" providerId="ADAL" clId="{C76FC8E4-8130-471B-B9B3-6E729557D538}"/>
    <pc:docChg chg="undo custSel addSld modSld sldOrd">
      <pc:chgData name="Adalto" userId="f40f7960-dbbb-48bf-9dbf-3313d406ebdc" providerId="ADAL" clId="{C76FC8E4-8130-471B-B9B3-6E729557D538}" dt="2021-06-30T21:45:25.544" v="1326" actId="1076"/>
      <pc:docMkLst>
        <pc:docMk/>
      </pc:docMkLst>
      <pc:sldChg chg="modSp mod">
        <pc:chgData name="Adalto" userId="f40f7960-dbbb-48bf-9dbf-3313d406ebdc" providerId="ADAL" clId="{C76FC8E4-8130-471B-B9B3-6E729557D538}" dt="2021-06-02T17:57:26.675" v="62" actId="20577"/>
        <pc:sldMkLst>
          <pc:docMk/>
          <pc:sldMk cId="1583858229" sldId="350"/>
        </pc:sldMkLst>
        <pc:spChg chg="mod">
          <ac:chgData name="Adalto" userId="f40f7960-dbbb-48bf-9dbf-3313d406ebdc" providerId="ADAL" clId="{C76FC8E4-8130-471B-B9B3-6E729557D538}" dt="2021-06-02T17:57:26.675" v="62" actId="20577"/>
          <ac:spMkLst>
            <pc:docMk/>
            <pc:sldMk cId="1583858229" sldId="350"/>
            <ac:spMk id="8195" creationId="{3F812038-4519-46D0-BF85-D2E89483C4A9}"/>
          </ac:spMkLst>
        </pc:spChg>
      </pc:sldChg>
      <pc:sldChg chg="modSp mod">
        <pc:chgData name="Adalto" userId="f40f7960-dbbb-48bf-9dbf-3313d406ebdc" providerId="ADAL" clId="{C76FC8E4-8130-471B-B9B3-6E729557D538}" dt="2021-06-02T17:58:11.405" v="64" actId="6549"/>
        <pc:sldMkLst>
          <pc:docMk/>
          <pc:sldMk cId="884498656" sldId="351"/>
        </pc:sldMkLst>
        <pc:spChg chg="mod">
          <ac:chgData name="Adalto" userId="f40f7960-dbbb-48bf-9dbf-3313d406ebdc" providerId="ADAL" clId="{C76FC8E4-8130-471B-B9B3-6E729557D538}" dt="2021-06-02T17:58:11.405" v="64" actId="6549"/>
          <ac:spMkLst>
            <pc:docMk/>
            <pc:sldMk cId="884498656" sldId="351"/>
            <ac:spMk id="8195" creationId="{3F812038-4519-46D0-BF85-D2E89483C4A9}"/>
          </ac:spMkLst>
        </pc:spChg>
      </pc:sldChg>
      <pc:sldChg chg="modSp mod">
        <pc:chgData name="Adalto" userId="f40f7960-dbbb-48bf-9dbf-3313d406ebdc" providerId="ADAL" clId="{C76FC8E4-8130-471B-B9B3-6E729557D538}" dt="2021-06-02T18:02:55.045" v="403" actId="6549"/>
        <pc:sldMkLst>
          <pc:docMk/>
          <pc:sldMk cId="1224505807" sldId="352"/>
        </pc:sldMkLst>
        <pc:spChg chg="mod">
          <ac:chgData name="Adalto" userId="f40f7960-dbbb-48bf-9dbf-3313d406ebdc" providerId="ADAL" clId="{C76FC8E4-8130-471B-B9B3-6E729557D538}" dt="2021-06-02T18:02:55.045" v="403" actId="6549"/>
          <ac:spMkLst>
            <pc:docMk/>
            <pc:sldMk cId="1224505807" sldId="352"/>
            <ac:spMk id="8195" creationId="{3F812038-4519-46D0-BF85-D2E89483C4A9}"/>
          </ac:spMkLst>
        </pc:spChg>
      </pc:sldChg>
      <pc:sldChg chg="modSp mod">
        <pc:chgData name="Adalto" userId="f40f7960-dbbb-48bf-9dbf-3313d406ebdc" providerId="ADAL" clId="{C76FC8E4-8130-471B-B9B3-6E729557D538}" dt="2021-06-02T18:08:26.435" v="814" actId="20577"/>
        <pc:sldMkLst>
          <pc:docMk/>
          <pc:sldMk cId="933468347" sldId="353"/>
        </pc:sldMkLst>
        <pc:spChg chg="mod">
          <ac:chgData name="Adalto" userId="f40f7960-dbbb-48bf-9dbf-3313d406ebdc" providerId="ADAL" clId="{C76FC8E4-8130-471B-B9B3-6E729557D538}" dt="2021-06-02T18:08:26.435" v="814" actId="20577"/>
          <ac:spMkLst>
            <pc:docMk/>
            <pc:sldMk cId="933468347" sldId="353"/>
            <ac:spMk id="8195" creationId="{3F812038-4519-46D0-BF85-D2E89483C4A9}"/>
          </ac:spMkLst>
        </pc:spChg>
      </pc:sldChg>
      <pc:sldChg chg="addSp delSp modSp mod">
        <pc:chgData name="Adalto" userId="f40f7960-dbbb-48bf-9dbf-3313d406ebdc" providerId="ADAL" clId="{C76FC8E4-8130-471B-B9B3-6E729557D538}" dt="2021-06-03T00:58:00.736" v="1240" actId="6549"/>
        <pc:sldMkLst>
          <pc:docMk/>
          <pc:sldMk cId="3157025720" sldId="355"/>
        </pc:sldMkLst>
        <pc:spChg chg="add del mod">
          <ac:chgData name="Adalto" userId="f40f7960-dbbb-48bf-9dbf-3313d406ebdc" providerId="ADAL" clId="{C76FC8E4-8130-471B-B9B3-6E729557D538}" dt="2021-06-02T20:53:45.361" v="1224"/>
          <ac:spMkLst>
            <pc:docMk/>
            <pc:sldMk cId="3157025720" sldId="355"/>
            <ac:spMk id="3" creationId="{DB91EA42-E9E5-48CB-B3FF-C5CC67DFFE1E}"/>
          </ac:spMkLst>
        </pc:spChg>
        <pc:spChg chg="add del mod">
          <ac:chgData name="Adalto" userId="f40f7960-dbbb-48bf-9dbf-3313d406ebdc" providerId="ADAL" clId="{C76FC8E4-8130-471B-B9B3-6E729557D538}" dt="2021-06-02T18:13:59.935" v="1169"/>
          <ac:spMkLst>
            <pc:docMk/>
            <pc:sldMk cId="3157025720" sldId="355"/>
            <ac:spMk id="4" creationId="{B9988C14-D025-4525-AE56-CB925EB96F9A}"/>
          </ac:spMkLst>
        </pc:spChg>
        <pc:spChg chg="mod">
          <ac:chgData name="Adalto" userId="f40f7960-dbbb-48bf-9dbf-3313d406ebdc" providerId="ADAL" clId="{C76FC8E4-8130-471B-B9B3-6E729557D538}" dt="2021-06-02T20:53:31.418" v="1223" actId="6549"/>
          <ac:spMkLst>
            <pc:docMk/>
            <pc:sldMk cId="3157025720" sldId="355"/>
            <ac:spMk id="8194" creationId="{C7920CCC-C6F4-484C-9C61-8C95ED6E2FD3}"/>
          </ac:spMkLst>
        </pc:spChg>
        <pc:graphicFrameChg chg="del modGraphic">
          <ac:chgData name="Adalto" userId="f40f7960-dbbb-48bf-9dbf-3313d406ebdc" providerId="ADAL" clId="{C76FC8E4-8130-471B-B9B3-6E729557D538}" dt="2021-06-02T18:13:06.385" v="1168" actId="478"/>
          <ac:graphicFrameMkLst>
            <pc:docMk/>
            <pc:sldMk cId="3157025720" sldId="355"/>
            <ac:graphicFrameMk id="3" creationId="{CD276065-F155-4746-8ABA-5324F58E6E4D}"/>
          </ac:graphicFrameMkLst>
        </pc:graphicFrameChg>
        <pc:graphicFrameChg chg="add mod modGraphic">
          <ac:chgData name="Adalto" userId="f40f7960-dbbb-48bf-9dbf-3313d406ebdc" providerId="ADAL" clId="{C76FC8E4-8130-471B-B9B3-6E729557D538}" dt="2021-06-03T00:58:00.736" v="1240" actId="6549"/>
          <ac:graphicFrameMkLst>
            <pc:docMk/>
            <pc:sldMk cId="3157025720" sldId="355"/>
            <ac:graphicFrameMk id="4" creationId="{5AC58308-18E0-493B-892B-4B9DEF50EA18}"/>
          </ac:graphicFrameMkLst>
        </pc:graphicFrameChg>
        <pc:graphicFrameChg chg="add del mod">
          <ac:chgData name="Adalto" userId="f40f7960-dbbb-48bf-9dbf-3313d406ebdc" providerId="ADAL" clId="{C76FC8E4-8130-471B-B9B3-6E729557D538}" dt="2021-06-02T20:53:24.488" v="1206" actId="478"/>
          <ac:graphicFrameMkLst>
            <pc:docMk/>
            <pc:sldMk cId="3157025720" sldId="355"/>
            <ac:graphicFrameMk id="5" creationId="{22147E77-C54C-43C3-B6E8-7990FEA3E71C}"/>
          </ac:graphicFrameMkLst>
        </pc:graphicFrameChg>
      </pc:sldChg>
      <pc:sldChg chg="modSp add mod">
        <pc:chgData name="Adalto" userId="f40f7960-dbbb-48bf-9dbf-3313d406ebdc" providerId="ADAL" clId="{C76FC8E4-8130-471B-B9B3-6E729557D538}" dt="2021-06-02T18:11:16.465" v="1166" actId="20577"/>
        <pc:sldMkLst>
          <pc:docMk/>
          <pc:sldMk cId="2420629858" sldId="356"/>
        </pc:sldMkLst>
        <pc:spChg chg="mod">
          <ac:chgData name="Adalto" userId="f40f7960-dbbb-48bf-9dbf-3313d406ebdc" providerId="ADAL" clId="{C76FC8E4-8130-471B-B9B3-6E729557D538}" dt="2021-06-02T18:11:16.465" v="1166" actId="20577"/>
          <ac:spMkLst>
            <pc:docMk/>
            <pc:sldMk cId="2420629858" sldId="356"/>
            <ac:spMk id="8195" creationId="{3F812038-4519-46D0-BF85-D2E89483C4A9}"/>
          </ac:spMkLst>
        </pc:spChg>
      </pc:sldChg>
      <pc:sldChg chg="addSp delSp modSp add mod">
        <pc:chgData name="Adalto" userId="f40f7960-dbbb-48bf-9dbf-3313d406ebdc" providerId="ADAL" clId="{C76FC8E4-8130-471B-B9B3-6E729557D538}" dt="2021-06-16T21:14:06.606" v="1304" actId="20577"/>
        <pc:sldMkLst>
          <pc:docMk/>
          <pc:sldMk cId="154121074" sldId="357"/>
        </pc:sldMkLst>
        <pc:spChg chg="add del mod">
          <ac:chgData name="Adalto" userId="f40f7960-dbbb-48bf-9dbf-3313d406ebdc" providerId="ADAL" clId="{C76FC8E4-8130-471B-B9B3-6E729557D538}" dt="2021-06-02T18:23:04.695" v="1172"/>
          <ac:spMkLst>
            <pc:docMk/>
            <pc:sldMk cId="154121074" sldId="357"/>
            <ac:spMk id="3" creationId="{2B2B3DBC-2EE1-4BF4-B071-E77F23CC0A15}"/>
          </ac:spMkLst>
        </pc:spChg>
        <pc:spChg chg="add del mod">
          <ac:chgData name="Adalto" userId="f40f7960-dbbb-48bf-9dbf-3313d406ebdc" providerId="ADAL" clId="{C76FC8E4-8130-471B-B9B3-6E729557D538}" dt="2021-06-02T18:26:28.255" v="1177"/>
          <ac:spMkLst>
            <pc:docMk/>
            <pc:sldMk cId="154121074" sldId="357"/>
            <ac:spMk id="7" creationId="{30E6415F-2441-416C-845B-17B5E6CBB79A}"/>
          </ac:spMkLst>
        </pc:spChg>
        <pc:graphicFrameChg chg="add del mod modGraphic">
          <ac:chgData name="Adalto" userId="f40f7960-dbbb-48bf-9dbf-3313d406ebdc" providerId="ADAL" clId="{C76FC8E4-8130-471B-B9B3-6E729557D538}" dt="2021-06-02T18:26:27.125" v="1176" actId="478"/>
          <ac:graphicFrameMkLst>
            <pc:docMk/>
            <pc:sldMk cId="154121074" sldId="357"/>
            <ac:graphicFrameMk id="4" creationId="{EA202D57-BA66-4537-B128-F6EBB1B5238A}"/>
          </ac:graphicFrameMkLst>
        </pc:graphicFrameChg>
        <pc:graphicFrameChg chg="del">
          <ac:chgData name="Adalto" userId="f40f7960-dbbb-48bf-9dbf-3313d406ebdc" providerId="ADAL" clId="{C76FC8E4-8130-471B-B9B3-6E729557D538}" dt="2021-06-02T18:23:03.570" v="1171" actId="478"/>
          <ac:graphicFrameMkLst>
            <pc:docMk/>
            <pc:sldMk cId="154121074" sldId="357"/>
            <ac:graphicFrameMk id="5" creationId="{22147E77-C54C-43C3-B6E8-7990FEA3E71C}"/>
          </ac:graphicFrameMkLst>
        </pc:graphicFrameChg>
        <pc:graphicFrameChg chg="add mod modGraphic">
          <ac:chgData name="Adalto" userId="f40f7960-dbbb-48bf-9dbf-3313d406ebdc" providerId="ADAL" clId="{C76FC8E4-8130-471B-B9B3-6E729557D538}" dt="2021-06-16T21:14:06.606" v="1304" actId="20577"/>
          <ac:graphicFrameMkLst>
            <pc:docMk/>
            <pc:sldMk cId="154121074" sldId="357"/>
            <ac:graphicFrameMk id="8" creationId="{4D229C93-3116-4B38-A984-2C87EFDAC6C6}"/>
          </ac:graphicFrameMkLst>
        </pc:graphicFrameChg>
      </pc:sldChg>
      <pc:sldChg chg="add">
        <pc:chgData name="Adalto" userId="f40f7960-dbbb-48bf-9dbf-3313d406ebdc" providerId="ADAL" clId="{C76FC8E4-8130-471B-B9B3-6E729557D538}" dt="2021-06-02T20:53:19.548" v="1205" actId="2890"/>
        <pc:sldMkLst>
          <pc:docMk/>
          <pc:sldMk cId="2270265877" sldId="358"/>
        </pc:sldMkLst>
      </pc:sldChg>
      <pc:sldChg chg="addSp delSp modSp add mod ord">
        <pc:chgData name="Adalto" userId="f40f7960-dbbb-48bf-9dbf-3313d406ebdc" providerId="ADAL" clId="{C76FC8E4-8130-471B-B9B3-6E729557D538}" dt="2021-06-17T15:39:44.677" v="1312" actId="478"/>
        <pc:sldMkLst>
          <pc:docMk/>
          <pc:sldMk cId="1792765506" sldId="359"/>
        </pc:sldMkLst>
        <pc:spChg chg="add del mod">
          <ac:chgData name="Adalto" userId="f40f7960-dbbb-48bf-9dbf-3313d406ebdc" providerId="ADAL" clId="{C76FC8E4-8130-471B-B9B3-6E729557D538}" dt="2021-06-16T21:10:04.792" v="1246" actId="478"/>
          <ac:spMkLst>
            <pc:docMk/>
            <pc:sldMk cId="1792765506" sldId="359"/>
            <ac:spMk id="3" creationId="{22B0C175-8521-450A-9973-DF6FD9EA9244}"/>
          </ac:spMkLst>
        </pc:spChg>
        <pc:spChg chg="add del">
          <ac:chgData name="Adalto" userId="f40f7960-dbbb-48bf-9dbf-3313d406ebdc" providerId="ADAL" clId="{C76FC8E4-8130-471B-B9B3-6E729557D538}" dt="2021-06-16T21:10:08.200" v="1248" actId="22"/>
          <ac:spMkLst>
            <pc:docMk/>
            <pc:sldMk cId="1792765506" sldId="359"/>
            <ac:spMk id="7" creationId="{71C0D3C4-B305-48BF-813D-BD3A3217B25B}"/>
          </ac:spMkLst>
        </pc:spChg>
        <pc:spChg chg="mod">
          <ac:chgData name="Adalto" userId="f40f7960-dbbb-48bf-9dbf-3313d406ebdc" providerId="ADAL" clId="{C76FC8E4-8130-471B-B9B3-6E729557D538}" dt="2021-06-16T21:10:59.581" v="1268" actId="6549"/>
          <ac:spMkLst>
            <pc:docMk/>
            <pc:sldMk cId="1792765506" sldId="359"/>
            <ac:spMk id="8194" creationId="{C7920CCC-C6F4-484C-9C61-8C95ED6E2FD3}"/>
          </ac:spMkLst>
        </pc:spChg>
        <pc:graphicFrameChg chg="del modGraphic">
          <ac:chgData name="Adalto" userId="f40f7960-dbbb-48bf-9dbf-3313d406ebdc" providerId="ADAL" clId="{C76FC8E4-8130-471B-B9B3-6E729557D538}" dt="2021-06-16T21:10:01.685" v="1245" actId="478"/>
          <ac:graphicFrameMkLst>
            <pc:docMk/>
            <pc:sldMk cId="1792765506" sldId="359"/>
            <ac:graphicFrameMk id="5" creationId="{22147E77-C54C-43C3-B6E8-7990FEA3E71C}"/>
          </ac:graphicFrameMkLst>
        </pc:graphicFrameChg>
        <pc:graphicFrameChg chg="add del mod modGraphic">
          <ac:chgData name="Adalto" userId="f40f7960-dbbb-48bf-9dbf-3313d406ebdc" providerId="ADAL" clId="{C76FC8E4-8130-471B-B9B3-6E729557D538}" dt="2021-06-16T21:12:33.786" v="1288" actId="478"/>
          <ac:graphicFrameMkLst>
            <pc:docMk/>
            <pc:sldMk cId="1792765506" sldId="359"/>
            <ac:graphicFrameMk id="6" creationId="{3CFE3699-E9FA-41B7-9E39-5130890C525A}"/>
          </ac:graphicFrameMkLst>
        </pc:graphicFrameChg>
        <pc:graphicFrameChg chg="add del mod modGraphic">
          <ac:chgData name="Adalto" userId="f40f7960-dbbb-48bf-9dbf-3313d406ebdc" providerId="ADAL" clId="{C76FC8E4-8130-471B-B9B3-6E729557D538}" dt="2021-06-16T21:31:10.855" v="1308" actId="478"/>
          <ac:graphicFrameMkLst>
            <pc:docMk/>
            <pc:sldMk cId="1792765506" sldId="359"/>
            <ac:graphicFrameMk id="8" creationId="{FB9BFD03-17D5-4F3D-AAB7-0D57F89FC050}"/>
          </ac:graphicFrameMkLst>
        </pc:graphicFrameChg>
        <pc:picChg chg="del mod">
          <ac:chgData name="Adalto" userId="f40f7960-dbbb-48bf-9dbf-3313d406ebdc" providerId="ADAL" clId="{C76FC8E4-8130-471B-B9B3-6E729557D538}" dt="2021-06-17T15:39:44.677" v="1312" actId="478"/>
          <ac:picMkLst>
            <pc:docMk/>
            <pc:sldMk cId="1792765506" sldId="359"/>
            <ac:picMk id="9" creationId="{ABCA5D18-3E85-4DC4-8D18-746E33CF6BF9}"/>
          </ac:picMkLst>
        </pc:picChg>
      </pc:sldChg>
      <pc:sldChg chg="addSp delSp modSp add mod ord">
        <pc:chgData name="Adalto" userId="f40f7960-dbbb-48bf-9dbf-3313d406ebdc" providerId="ADAL" clId="{C76FC8E4-8130-471B-B9B3-6E729557D538}" dt="2021-06-17T15:39:27.995" v="1311" actId="478"/>
        <pc:sldMkLst>
          <pc:docMk/>
          <pc:sldMk cId="4219760318" sldId="360"/>
        </pc:sldMkLst>
        <pc:spChg chg="add del mod">
          <ac:chgData name="Adalto" userId="f40f7960-dbbb-48bf-9dbf-3313d406ebdc" providerId="ADAL" clId="{C76FC8E4-8130-471B-B9B3-6E729557D538}" dt="2021-06-16T21:12:59.257" v="1299" actId="478"/>
          <ac:spMkLst>
            <pc:docMk/>
            <pc:sldMk cId="4219760318" sldId="360"/>
            <ac:spMk id="3" creationId="{91E1968E-CBE5-480D-96F2-19AC29A6648C}"/>
          </ac:spMkLst>
        </pc:spChg>
        <pc:spChg chg="mod">
          <ac:chgData name="Adalto" userId="f40f7960-dbbb-48bf-9dbf-3313d406ebdc" providerId="ADAL" clId="{C76FC8E4-8130-471B-B9B3-6E729557D538}" dt="2021-06-16T21:13:51.861" v="1303" actId="26606"/>
          <ac:spMkLst>
            <pc:docMk/>
            <pc:sldMk cId="4219760318" sldId="360"/>
            <ac:spMk id="8194" creationId="{C7920CCC-C6F4-484C-9C61-8C95ED6E2FD3}"/>
          </ac:spMkLst>
        </pc:spChg>
        <pc:graphicFrameChg chg="add del mod">
          <ac:chgData name="Adalto" userId="f40f7960-dbbb-48bf-9dbf-3313d406ebdc" providerId="ADAL" clId="{C76FC8E4-8130-471B-B9B3-6E729557D538}" dt="2021-06-16T21:28:58.006" v="1305" actId="478"/>
          <ac:graphicFrameMkLst>
            <pc:docMk/>
            <pc:sldMk cId="4219760318" sldId="360"/>
            <ac:graphicFrameMk id="5" creationId="{91B51391-6FB9-41A3-9E4F-812C5D63BD2E}"/>
          </ac:graphicFrameMkLst>
        </pc:graphicFrameChg>
        <pc:graphicFrameChg chg="del">
          <ac:chgData name="Adalto" userId="f40f7960-dbbb-48bf-9dbf-3313d406ebdc" providerId="ADAL" clId="{C76FC8E4-8130-471B-B9B3-6E729557D538}" dt="2021-06-16T21:12:57.039" v="1298" actId="478"/>
          <ac:graphicFrameMkLst>
            <pc:docMk/>
            <pc:sldMk cId="4219760318" sldId="360"/>
            <ac:graphicFrameMk id="8" creationId="{4D229C93-3116-4B38-A984-2C87EFDAC6C6}"/>
          </ac:graphicFrameMkLst>
        </pc:graphicFrameChg>
        <pc:picChg chg="del mod">
          <ac:chgData name="Adalto" userId="f40f7960-dbbb-48bf-9dbf-3313d406ebdc" providerId="ADAL" clId="{C76FC8E4-8130-471B-B9B3-6E729557D538}" dt="2021-06-16T21:13:46.186" v="1301" actId="478"/>
          <ac:picMkLst>
            <pc:docMk/>
            <pc:sldMk cId="4219760318" sldId="360"/>
            <ac:picMk id="4" creationId="{93AA1E5C-BC8A-47CB-9728-D1FED272A2CC}"/>
          </ac:picMkLst>
        </pc:picChg>
        <pc:picChg chg="del mod">
          <ac:chgData name="Adalto" userId="f40f7960-dbbb-48bf-9dbf-3313d406ebdc" providerId="ADAL" clId="{C76FC8E4-8130-471B-B9B3-6E729557D538}" dt="2021-06-17T15:39:27.995" v="1311" actId="478"/>
          <ac:picMkLst>
            <pc:docMk/>
            <pc:sldMk cId="4219760318" sldId="360"/>
            <ac:picMk id="6" creationId="{EFC1039C-A582-48AE-A52F-FB0ACD3D0668}"/>
          </ac:picMkLst>
        </pc:picChg>
      </pc:sldChg>
      <pc:sldChg chg="delSp modSp add mod ord">
        <pc:chgData name="Adalto" userId="f40f7960-dbbb-48bf-9dbf-3313d406ebdc" providerId="ADAL" clId="{C76FC8E4-8130-471B-B9B3-6E729557D538}" dt="2021-06-30T21:44:20.910" v="1319" actId="478"/>
        <pc:sldMkLst>
          <pc:docMk/>
          <pc:sldMk cId="2793976337" sldId="361"/>
        </pc:sldMkLst>
        <pc:spChg chg="mod">
          <ac:chgData name="Adalto" userId="f40f7960-dbbb-48bf-9dbf-3313d406ebdc" providerId="ADAL" clId="{C76FC8E4-8130-471B-B9B3-6E729557D538}" dt="2021-06-30T21:43:24.386" v="1317" actId="20577"/>
          <ac:spMkLst>
            <pc:docMk/>
            <pc:sldMk cId="2793976337" sldId="361"/>
            <ac:spMk id="8194" creationId="{C7920CCC-C6F4-484C-9C61-8C95ED6E2FD3}"/>
          </ac:spMkLst>
        </pc:spChg>
        <pc:picChg chg="del mod">
          <ac:chgData name="Adalto" userId="f40f7960-dbbb-48bf-9dbf-3313d406ebdc" providerId="ADAL" clId="{C76FC8E4-8130-471B-B9B3-6E729557D538}" dt="2021-06-30T21:44:20.910" v="1319" actId="478"/>
          <ac:picMkLst>
            <pc:docMk/>
            <pc:sldMk cId="2793976337" sldId="361"/>
            <ac:picMk id="2" creationId="{914C81DE-7291-49EF-975F-03E1A92F814A}"/>
          </ac:picMkLst>
        </pc:picChg>
      </pc:sldChg>
      <pc:sldChg chg="delSp modSp add mod ord">
        <pc:chgData name="Adalto" userId="f40f7960-dbbb-48bf-9dbf-3313d406ebdc" providerId="ADAL" clId="{C76FC8E4-8130-471B-B9B3-6E729557D538}" dt="2021-06-30T21:45:25.544" v="1326" actId="1076"/>
        <pc:sldMkLst>
          <pc:docMk/>
          <pc:sldMk cId="600851295" sldId="362"/>
        </pc:sldMkLst>
        <pc:spChg chg="mod">
          <ac:chgData name="Adalto" userId="f40f7960-dbbb-48bf-9dbf-3313d406ebdc" providerId="ADAL" clId="{C76FC8E4-8130-471B-B9B3-6E729557D538}" dt="2021-06-30T21:44:48.357" v="1324" actId="20577"/>
          <ac:spMkLst>
            <pc:docMk/>
            <pc:sldMk cId="600851295" sldId="362"/>
            <ac:spMk id="8194" creationId="{C7920CCC-C6F4-484C-9C61-8C95ED6E2FD3}"/>
          </ac:spMkLst>
        </pc:spChg>
        <pc:picChg chg="del">
          <ac:chgData name="Adalto" userId="f40f7960-dbbb-48bf-9dbf-3313d406ebdc" providerId="ADAL" clId="{C76FC8E4-8130-471B-B9B3-6E729557D538}" dt="2021-06-30T21:45:21.159" v="1325" actId="478"/>
          <ac:picMkLst>
            <pc:docMk/>
            <pc:sldMk cId="600851295" sldId="362"/>
            <ac:picMk id="2" creationId="{801C5160-B4E4-473A-BB41-BA7603BC2050}"/>
          </ac:picMkLst>
        </pc:picChg>
        <pc:picChg chg="mod">
          <ac:chgData name="Adalto" userId="f40f7960-dbbb-48bf-9dbf-3313d406ebdc" providerId="ADAL" clId="{C76FC8E4-8130-471B-B9B3-6E729557D538}" dt="2021-06-30T21:45:25.544" v="1326" actId="1076"/>
          <ac:picMkLst>
            <pc:docMk/>
            <pc:sldMk cId="600851295" sldId="362"/>
            <ac:picMk id="3" creationId="{5A5FE73F-CD38-4B37-B123-B57F6083BC81}"/>
          </ac:picMkLst>
        </pc:picChg>
      </pc:sldChg>
    </pc:docChg>
  </pc:docChgLst>
  <pc:docChgLst>
    <pc:chgData name="Adalto Acir Althaus Junior" userId="f40f7960-dbbb-48bf-9dbf-3313d406ebdc" providerId="ADAL" clId="{6F322F78-B1F9-4842-BA2E-8CF43413D55C}"/>
    <pc:docChg chg="custSel delSld modSld">
      <pc:chgData name="Adalto Acir Althaus Junior" userId="f40f7960-dbbb-48bf-9dbf-3313d406ebdc" providerId="ADAL" clId="{6F322F78-B1F9-4842-BA2E-8CF43413D55C}" dt="2022-07-04T12:09:47.845" v="226" actId="20577"/>
      <pc:docMkLst>
        <pc:docMk/>
      </pc:docMkLst>
      <pc:sldChg chg="modSp mod">
        <pc:chgData name="Adalto Acir Althaus Junior" userId="f40f7960-dbbb-48bf-9dbf-3313d406ebdc" providerId="ADAL" clId="{6F322F78-B1F9-4842-BA2E-8CF43413D55C}" dt="2022-07-04T12:08:38.138" v="177" actId="20577"/>
        <pc:sldMkLst>
          <pc:docMk/>
          <pc:sldMk cId="1583858229" sldId="350"/>
        </pc:sldMkLst>
        <pc:spChg chg="mod">
          <ac:chgData name="Adalto Acir Althaus Junior" userId="f40f7960-dbbb-48bf-9dbf-3313d406ebdc" providerId="ADAL" clId="{6F322F78-B1F9-4842-BA2E-8CF43413D55C}" dt="2022-07-04T12:08:38.138" v="177" actId="20577"/>
          <ac:spMkLst>
            <pc:docMk/>
            <pc:sldMk cId="1583858229" sldId="350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6F322F78-B1F9-4842-BA2E-8CF43413D55C}" dt="2022-07-04T12:09:47.845" v="226" actId="20577"/>
        <pc:sldMkLst>
          <pc:docMk/>
          <pc:sldMk cId="465380884" sldId="354"/>
        </pc:sldMkLst>
        <pc:spChg chg="mod">
          <ac:chgData name="Adalto Acir Althaus Junior" userId="f40f7960-dbbb-48bf-9dbf-3313d406ebdc" providerId="ADAL" clId="{6F322F78-B1F9-4842-BA2E-8CF43413D55C}" dt="2022-07-04T12:09:47.845" v="226" actId="20577"/>
          <ac:spMkLst>
            <pc:docMk/>
            <pc:sldMk cId="465380884" sldId="354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6F322F78-B1F9-4842-BA2E-8CF43413D55C}" dt="2022-07-04T11:21:45.221" v="139" actId="6549"/>
        <pc:sldMkLst>
          <pc:docMk/>
          <pc:sldMk cId="3157025720" sldId="355"/>
        </pc:sldMkLst>
        <pc:graphicFrameChg chg="modGraphic">
          <ac:chgData name="Adalto Acir Althaus Junior" userId="f40f7960-dbbb-48bf-9dbf-3313d406ebdc" providerId="ADAL" clId="{6F322F78-B1F9-4842-BA2E-8CF43413D55C}" dt="2022-07-04T11:21:45.221" v="139" actId="6549"/>
          <ac:graphicFrameMkLst>
            <pc:docMk/>
            <pc:sldMk cId="3157025720" sldId="355"/>
            <ac:graphicFrameMk id="4" creationId="{5AC58308-18E0-493B-892B-4B9DEF50EA18}"/>
          </ac:graphicFrameMkLst>
        </pc:graphicFrameChg>
      </pc:sldChg>
      <pc:sldChg chg="addSp delSp modSp mod">
        <pc:chgData name="Adalto Acir Althaus Junior" userId="f40f7960-dbbb-48bf-9dbf-3313d406ebdc" providerId="ADAL" clId="{6F322F78-B1F9-4842-BA2E-8CF43413D55C}" dt="2022-07-04T12:06:39.105" v="163" actId="1076"/>
        <pc:sldMkLst>
          <pc:docMk/>
          <pc:sldMk cId="154121074" sldId="357"/>
        </pc:sldMkLst>
        <pc:spChg chg="add del mod">
          <ac:chgData name="Adalto Acir Althaus Junior" userId="f40f7960-dbbb-48bf-9dbf-3313d406ebdc" providerId="ADAL" clId="{6F322F78-B1F9-4842-BA2E-8CF43413D55C}" dt="2022-07-04T12:06:33.739" v="162" actId="478"/>
          <ac:spMkLst>
            <pc:docMk/>
            <pc:sldMk cId="154121074" sldId="357"/>
            <ac:spMk id="3" creationId="{1553F1A3-1F8B-61D2-6228-5ABEEADBEB7C}"/>
          </ac:spMkLst>
        </pc:spChg>
        <pc:graphicFrameChg chg="add del mod">
          <ac:chgData name="Adalto Acir Althaus Junior" userId="f40f7960-dbbb-48bf-9dbf-3313d406ebdc" providerId="ADAL" clId="{6F322F78-B1F9-4842-BA2E-8CF43413D55C}" dt="2022-07-04T12:06:13.033" v="159"/>
          <ac:graphicFrameMkLst>
            <pc:docMk/>
            <pc:sldMk cId="154121074" sldId="357"/>
            <ac:graphicFrameMk id="4" creationId="{010BA200-F4AC-B901-2706-03CE2111172E}"/>
          </ac:graphicFrameMkLst>
        </pc:graphicFrameChg>
        <pc:graphicFrameChg chg="del modGraphic">
          <ac:chgData name="Adalto Acir Althaus Junior" userId="f40f7960-dbbb-48bf-9dbf-3313d406ebdc" providerId="ADAL" clId="{6F322F78-B1F9-4842-BA2E-8CF43413D55C}" dt="2022-07-04T12:06:08.773" v="157" actId="478"/>
          <ac:graphicFrameMkLst>
            <pc:docMk/>
            <pc:sldMk cId="154121074" sldId="357"/>
            <ac:graphicFrameMk id="8" creationId="{4D229C93-3116-4B38-A984-2C87EFDAC6C6}"/>
          </ac:graphicFrameMkLst>
        </pc:graphicFrameChg>
        <pc:picChg chg="mod">
          <ac:chgData name="Adalto Acir Althaus Junior" userId="f40f7960-dbbb-48bf-9dbf-3313d406ebdc" providerId="ADAL" clId="{6F322F78-B1F9-4842-BA2E-8CF43413D55C}" dt="2022-07-04T12:06:39.105" v="163" actId="1076"/>
          <ac:picMkLst>
            <pc:docMk/>
            <pc:sldMk cId="154121074" sldId="357"/>
            <ac:picMk id="5" creationId="{9112F112-43D5-A798-84F9-C33267A28960}"/>
          </ac:picMkLst>
        </pc:picChg>
      </pc:sldChg>
      <pc:sldChg chg="addSp delSp modSp mod">
        <pc:chgData name="Adalto Acir Althaus Junior" userId="f40f7960-dbbb-48bf-9dbf-3313d406ebdc" providerId="ADAL" clId="{6F322F78-B1F9-4842-BA2E-8CF43413D55C}" dt="2022-07-04T12:05:34.386" v="155" actId="14734"/>
        <pc:sldMkLst>
          <pc:docMk/>
          <pc:sldMk cId="2270265877" sldId="358"/>
        </pc:sldMkLst>
        <pc:spChg chg="add del mod">
          <ac:chgData name="Adalto Acir Althaus Junior" userId="f40f7960-dbbb-48bf-9dbf-3313d406ebdc" providerId="ADAL" clId="{6F322F78-B1F9-4842-BA2E-8CF43413D55C}" dt="2022-07-04T12:04:41.088" v="145"/>
          <ac:spMkLst>
            <pc:docMk/>
            <pc:sldMk cId="2270265877" sldId="358"/>
            <ac:spMk id="3" creationId="{827796ED-8A9E-002E-495A-54B2A800D783}"/>
          </ac:spMkLst>
        </pc:spChg>
        <pc:graphicFrameChg chg="add mod modGraphic">
          <ac:chgData name="Adalto Acir Althaus Junior" userId="f40f7960-dbbb-48bf-9dbf-3313d406ebdc" providerId="ADAL" clId="{6F322F78-B1F9-4842-BA2E-8CF43413D55C}" dt="2022-07-04T12:05:34.386" v="155" actId="14734"/>
          <ac:graphicFrameMkLst>
            <pc:docMk/>
            <pc:sldMk cId="2270265877" sldId="358"/>
            <ac:graphicFrameMk id="4" creationId="{36D84D23-CEBD-16D7-82FC-27192D377ACD}"/>
          </ac:graphicFrameMkLst>
        </pc:graphicFrameChg>
        <pc:graphicFrameChg chg="del">
          <ac:chgData name="Adalto Acir Althaus Junior" userId="f40f7960-dbbb-48bf-9dbf-3313d406ebdc" providerId="ADAL" clId="{6F322F78-B1F9-4842-BA2E-8CF43413D55C}" dt="2022-07-04T12:04:39.642" v="144" actId="478"/>
          <ac:graphicFrameMkLst>
            <pc:docMk/>
            <pc:sldMk cId="2270265877" sldId="358"/>
            <ac:graphicFrameMk id="5" creationId="{22147E77-C54C-43C3-B6E8-7990FEA3E71C}"/>
          </ac:graphicFrameMkLst>
        </pc:graphicFrameChg>
      </pc:sldChg>
      <pc:sldChg chg="del">
        <pc:chgData name="Adalto Acir Althaus Junior" userId="f40f7960-dbbb-48bf-9dbf-3313d406ebdc" providerId="ADAL" clId="{6F322F78-B1F9-4842-BA2E-8CF43413D55C}" dt="2022-07-04T11:22:34.464" v="140" actId="47"/>
        <pc:sldMkLst>
          <pc:docMk/>
          <pc:sldMk cId="1792765506" sldId="359"/>
        </pc:sldMkLst>
      </pc:sldChg>
      <pc:sldChg chg="del">
        <pc:chgData name="Adalto Acir Althaus Junior" userId="f40f7960-dbbb-48bf-9dbf-3313d406ebdc" providerId="ADAL" clId="{6F322F78-B1F9-4842-BA2E-8CF43413D55C}" dt="2022-07-04T11:22:37.576" v="141" actId="47"/>
        <pc:sldMkLst>
          <pc:docMk/>
          <pc:sldMk cId="4219760318" sldId="360"/>
        </pc:sldMkLst>
      </pc:sldChg>
      <pc:sldChg chg="del">
        <pc:chgData name="Adalto Acir Althaus Junior" userId="f40f7960-dbbb-48bf-9dbf-3313d406ebdc" providerId="ADAL" clId="{6F322F78-B1F9-4842-BA2E-8CF43413D55C}" dt="2022-07-04T11:22:41.021" v="142" actId="47"/>
        <pc:sldMkLst>
          <pc:docMk/>
          <pc:sldMk cId="2793976337" sldId="361"/>
        </pc:sldMkLst>
      </pc:sldChg>
      <pc:sldChg chg="del">
        <pc:chgData name="Adalto Acir Althaus Junior" userId="f40f7960-dbbb-48bf-9dbf-3313d406ebdc" providerId="ADAL" clId="{6F322F78-B1F9-4842-BA2E-8CF43413D55C}" dt="2022-07-04T11:22:41.924" v="143" actId="47"/>
        <pc:sldMkLst>
          <pc:docMk/>
          <pc:sldMk cId="600851295" sldId="362"/>
        </pc:sldMkLst>
      </pc:sldChg>
    </pc:docChg>
  </pc:docChgLst>
  <pc:docChgLst>
    <pc:chgData name="Adalto Acir Althaus Junior" userId="f40f7960-dbbb-48bf-9dbf-3313d406ebdc" providerId="ADAL" clId="{E3329FC1-F65E-407A-91DC-AB339375AA60}"/>
    <pc:docChg chg="undo custSel addSld modSld">
      <pc:chgData name="Adalto Acir Althaus Junior" userId="f40f7960-dbbb-48bf-9dbf-3313d406ebdc" providerId="ADAL" clId="{E3329FC1-F65E-407A-91DC-AB339375AA60}" dt="2023-09-26T19:51:04.380" v="492" actId="1076"/>
      <pc:docMkLst>
        <pc:docMk/>
      </pc:docMkLst>
      <pc:sldChg chg="modSp mod">
        <pc:chgData name="Adalto Acir Althaus Junior" userId="f40f7960-dbbb-48bf-9dbf-3313d406ebdc" providerId="ADAL" clId="{E3329FC1-F65E-407A-91DC-AB339375AA60}" dt="2023-09-22T12:33:51.644" v="3" actId="20577"/>
        <pc:sldMkLst>
          <pc:docMk/>
          <pc:sldMk cId="2237080368" sldId="260"/>
        </pc:sldMkLst>
        <pc:spChg chg="mod">
          <ac:chgData name="Adalto Acir Althaus Junior" userId="f40f7960-dbbb-48bf-9dbf-3313d406ebdc" providerId="ADAL" clId="{E3329FC1-F65E-407A-91DC-AB339375AA60}" dt="2023-09-22T12:33:51.644" v="3" actId="20577"/>
          <ac:spMkLst>
            <pc:docMk/>
            <pc:sldMk cId="2237080368" sldId="260"/>
            <ac:spMk id="8195" creationId="{3F812038-4519-46D0-BF85-D2E89483C4A9}"/>
          </ac:spMkLst>
        </pc:spChg>
      </pc:sldChg>
      <pc:sldChg chg="modSp">
        <pc:chgData name="Adalto Acir Althaus Junior" userId="f40f7960-dbbb-48bf-9dbf-3313d406ebdc" providerId="ADAL" clId="{E3329FC1-F65E-407A-91DC-AB339375AA60}" dt="2023-09-26T19:51:04.380" v="492" actId="1076"/>
        <pc:sldMkLst>
          <pc:docMk/>
          <pc:sldMk cId="422446566" sldId="349"/>
        </pc:sldMkLst>
        <pc:spChg chg="mod">
          <ac:chgData name="Adalto Acir Althaus Junior" userId="f40f7960-dbbb-48bf-9dbf-3313d406ebdc" providerId="ADAL" clId="{E3329FC1-F65E-407A-91DC-AB339375AA60}" dt="2023-09-26T19:51:04.380" v="492" actId="1076"/>
          <ac:spMkLst>
            <pc:docMk/>
            <pc:sldMk cId="422446566" sldId="349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E3329FC1-F65E-407A-91DC-AB339375AA60}" dt="2023-09-26T19:21:30.980" v="101" actId="21"/>
        <pc:sldMkLst>
          <pc:docMk/>
          <pc:sldMk cId="1224505807" sldId="352"/>
        </pc:sldMkLst>
        <pc:spChg chg="mod">
          <ac:chgData name="Adalto Acir Althaus Junior" userId="f40f7960-dbbb-48bf-9dbf-3313d406ebdc" providerId="ADAL" clId="{E3329FC1-F65E-407A-91DC-AB339375AA60}" dt="2023-09-26T19:21:30.980" v="101" actId="21"/>
          <ac:spMkLst>
            <pc:docMk/>
            <pc:sldMk cId="1224505807" sldId="352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E3329FC1-F65E-407A-91DC-AB339375AA60}" dt="2023-09-26T19:21:44.797" v="105" actId="6549"/>
        <pc:sldMkLst>
          <pc:docMk/>
          <pc:sldMk cId="933468347" sldId="353"/>
        </pc:sldMkLst>
        <pc:spChg chg="mod">
          <ac:chgData name="Adalto Acir Althaus Junior" userId="f40f7960-dbbb-48bf-9dbf-3313d406ebdc" providerId="ADAL" clId="{E3329FC1-F65E-407A-91DC-AB339375AA60}" dt="2023-09-26T19:21:44.797" v="105" actId="6549"/>
          <ac:spMkLst>
            <pc:docMk/>
            <pc:sldMk cId="933468347" sldId="353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E3329FC1-F65E-407A-91DC-AB339375AA60}" dt="2023-09-26T19:25:54.780" v="387" actId="20577"/>
        <pc:sldMkLst>
          <pc:docMk/>
          <pc:sldMk cId="465380884" sldId="354"/>
        </pc:sldMkLst>
        <pc:spChg chg="mod">
          <ac:chgData name="Adalto Acir Althaus Junior" userId="f40f7960-dbbb-48bf-9dbf-3313d406ebdc" providerId="ADAL" clId="{E3329FC1-F65E-407A-91DC-AB339375AA60}" dt="2023-09-26T19:25:54.780" v="387" actId="20577"/>
          <ac:spMkLst>
            <pc:docMk/>
            <pc:sldMk cId="465380884" sldId="354"/>
            <ac:spMk id="8195" creationId="{3F812038-4519-46D0-BF85-D2E89483C4A9}"/>
          </ac:spMkLst>
        </pc:spChg>
      </pc:sldChg>
      <pc:sldChg chg="modSp mod">
        <pc:chgData name="Adalto Acir Althaus Junior" userId="f40f7960-dbbb-48bf-9dbf-3313d406ebdc" providerId="ADAL" clId="{E3329FC1-F65E-407A-91DC-AB339375AA60}" dt="2023-09-22T12:36:58.878" v="97" actId="6549"/>
        <pc:sldMkLst>
          <pc:docMk/>
          <pc:sldMk cId="3157025720" sldId="355"/>
        </pc:sldMkLst>
        <pc:graphicFrameChg chg="modGraphic">
          <ac:chgData name="Adalto Acir Althaus Junior" userId="f40f7960-dbbb-48bf-9dbf-3313d406ebdc" providerId="ADAL" clId="{E3329FC1-F65E-407A-91DC-AB339375AA60}" dt="2023-09-22T12:36:58.878" v="97" actId="6549"/>
          <ac:graphicFrameMkLst>
            <pc:docMk/>
            <pc:sldMk cId="3157025720" sldId="355"/>
            <ac:graphicFrameMk id="4" creationId="{5AC58308-18E0-493B-892B-4B9DEF50EA18}"/>
          </ac:graphicFrameMkLst>
        </pc:graphicFrameChg>
      </pc:sldChg>
      <pc:sldChg chg="modSp mod">
        <pc:chgData name="Adalto Acir Althaus Junior" userId="f40f7960-dbbb-48bf-9dbf-3313d406ebdc" providerId="ADAL" clId="{E3329FC1-F65E-407A-91DC-AB339375AA60}" dt="2023-09-26T19:25:39.538" v="377" actId="6549"/>
        <pc:sldMkLst>
          <pc:docMk/>
          <pc:sldMk cId="2420629858" sldId="356"/>
        </pc:sldMkLst>
        <pc:spChg chg="mod">
          <ac:chgData name="Adalto Acir Althaus Junior" userId="f40f7960-dbbb-48bf-9dbf-3313d406ebdc" providerId="ADAL" clId="{E3329FC1-F65E-407A-91DC-AB339375AA60}" dt="2023-09-26T19:25:39.538" v="377" actId="6549"/>
          <ac:spMkLst>
            <pc:docMk/>
            <pc:sldMk cId="2420629858" sldId="356"/>
            <ac:spMk id="8195" creationId="{3F812038-4519-46D0-BF85-D2E89483C4A9}"/>
          </ac:spMkLst>
        </pc:spChg>
      </pc:sldChg>
      <pc:sldChg chg="delSp modSp mod">
        <pc:chgData name="Adalto Acir Althaus Junior" userId="f40f7960-dbbb-48bf-9dbf-3313d406ebdc" providerId="ADAL" clId="{E3329FC1-F65E-407A-91DC-AB339375AA60}" dt="2023-09-26T19:28:48.402" v="403" actId="1076"/>
        <pc:sldMkLst>
          <pc:docMk/>
          <pc:sldMk cId="154121074" sldId="357"/>
        </pc:sldMkLst>
        <pc:picChg chg="del">
          <ac:chgData name="Adalto Acir Althaus Junior" userId="f40f7960-dbbb-48bf-9dbf-3313d406ebdc" providerId="ADAL" clId="{E3329FC1-F65E-407A-91DC-AB339375AA60}" dt="2023-09-26T19:28:40.382" v="400" actId="478"/>
          <ac:picMkLst>
            <pc:docMk/>
            <pc:sldMk cId="154121074" sldId="357"/>
            <ac:picMk id="2" creationId="{D26BC4FB-68FF-0129-4AFE-41F52EDA7030}"/>
          </ac:picMkLst>
        </pc:picChg>
        <pc:picChg chg="mod">
          <ac:chgData name="Adalto Acir Althaus Junior" userId="f40f7960-dbbb-48bf-9dbf-3313d406ebdc" providerId="ADAL" clId="{E3329FC1-F65E-407A-91DC-AB339375AA60}" dt="2023-09-26T19:28:48.402" v="403" actId="1076"/>
          <ac:picMkLst>
            <pc:docMk/>
            <pc:sldMk cId="154121074" sldId="357"/>
            <ac:picMk id="3" creationId="{414976EB-8200-7A0F-582C-49EB49672198}"/>
          </ac:picMkLst>
        </pc:picChg>
      </pc:sldChg>
      <pc:sldChg chg="modSp mod">
        <pc:chgData name="Adalto Acir Althaus Junior" userId="f40f7960-dbbb-48bf-9dbf-3313d406ebdc" providerId="ADAL" clId="{E3329FC1-F65E-407A-91DC-AB339375AA60}" dt="2023-09-26T19:27:59.326" v="399" actId="1076"/>
        <pc:sldMkLst>
          <pc:docMk/>
          <pc:sldMk cId="2270265877" sldId="358"/>
        </pc:sldMkLst>
        <pc:graphicFrameChg chg="mod modGraphic">
          <ac:chgData name="Adalto Acir Althaus Junior" userId="f40f7960-dbbb-48bf-9dbf-3313d406ebdc" providerId="ADAL" clId="{E3329FC1-F65E-407A-91DC-AB339375AA60}" dt="2023-09-26T19:27:59.326" v="399" actId="1076"/>
          <ac:graphicFrameMkLst>
            <pc:docMk/>
            <pc:sldMk cId="2270265877" sldId="358"/>
            <ac:graphicFrameMk id="4" creationId="{36D84D23-CEBD-16D7-82FC-27192D377ACD}"/>
          </ac:graphicFrameMkLst>
        </pc:graphicFrameChg>
      </pc:sldChg>
      <pc:sldChg chg="modSp mod">
        <pc:chgData name="Adalto Acir Althaus Junior" userId="f40f7960-dbbb-48bf-9dbf-3313d406ebdc" providerId="ADAL" clId="{E3329FC1-F65E-407A-91DC-AB339375AA60}" dt="2023-09-26T19:20:12.372" v="98" actId="6549"/>
        <pc:sldMkLst>
          <pc:docMk/>
          <pc:sldMk cId="4234130379" sldId="359"/>
        </pc:sldMkLst>
        <pc:spChg chg="mod">
          <ac:chgData name="Adalto Acir Althaus Junior" userId="f40f7960-dbbb-48bf-9dbf-3313d406ebdc" providerId="ADAL" clId="{E3329FC1-F65E-407A-91DC-AB339375AA60}" dt="2023-09-26T19:20:12.372" v="98" actId="6549"/>
          <ac:spMkLst>
            <pc:docMk/>
            <pc:sldMk cId="4234130379" sldId="359"/>
            <ac:spMk id="4098" creationId="{00000000-0000-0000-0000-000000000000}"/>
          </ac:spMkLst>
        </pc:spChg>
      </pc:sldChg>
      <pc:sldChg chg="addSp delSp modSp add mod">
        <pc:chgData name="Adalto Acir Althaus Junior" userId="f40f7960-dbbb-48bf-9dbf-3313d406ebdc" providerId="ADAL" clId="{E3329FC1-F65E-407A-91DC-AB339375AA60}" dt="2023-09-26T19:41:53" v="491" actId="404"/>
        <pc:sldMkLst>
          <pc:docMk/>
          <pc:sldMk cId="3067921269" sldId="360"/>
        </pc:sldMkLst>
        <pc:spChg chg="add mod">
          <ac:chgData name="Adalto Acir Althaus Junior" userId="f40f7960-dbbb-48bf-9dbf-3313d406ebdc" providerId="ADAL" clId="{E3329FC1-F65E-407A-91DC-AB339375AA60}" dt="2023-09-26T19:41:53" v="491" actId="404"/>
          <ac:spMkLst>
            <pc:docMk/>
            <pc:sldMk cId="3067921269" sldId="360"/>
            <ac:spMk id="4" creationId="{1001574E-7220-2B4D-C6AC-869778EA3FA4}"/>
          </ac:spMkLst>
        </pc:spChg>
        <pc:spChg chg="mod">
          <ac:chgData name="Adalto Acir Althaus Junior" userId="f40f7960-dbbb-48bf-9dbf-3313d406ebdc" providerId="ADAL" clId="{E3329FC1-F65E-407A-91DC-AB339375AA60}" dt="2023-09-26T19:41:13.144" v="451" actId="20577"/>
          <ac:spMkLst>
            <pc:docMk/>
            <pc:sldMk cId="3067921269" sldId="360"/>
            <ac:spMk id="8194" creationId="{C7920CCC-C6F4-484C-9C61-8C95ED6E2FD3}"/>
          </ac:spMkLst>
        </pc:spChg>
        <pc:picChg chg="del">
          <ac:chgData name="Adalto Acir Althaus Junior" userId="f40f7960-dbbb-48bf-9dbf-3313d406ebdc" providerId="ADAL" clId="{E3329FC1-F65E-407A-91DC-AB339375AA60}" dt="2023-09-26T19:41:16.194" v="452" actId="478"/>
          <ac:picMkLst>
            <pc:docMk/>
            <pc:sldMk cId="3067921269" sldId="360"/>
            <ac:picMk id="3" creationId="{414976EB-8200-7A0F-582C-49EB49672198}"/>
          </ac:picMkLst>
        </pc:picChg>
      </pc:sldChg>
    </pc:docChg>
  </pc:docChgLst>
  <pc:docChgLst>
    <pc:chgData name="Adalto" userId="f40f7960-dbbb-48bf-9dbf-3313d406ebdc" providerId="ADAL" clId="{8266EB58-5A29-4BFE-8E9C-EC074BE34BCB}"/>
    <pc:docChg chg="addSld modSld sldOrd">
      <pc:chgData name="Adalto" userId="f40f7960-dbbb-48bf-9dbf-3313d406ebdc" providerId="ADAL" clId="{8266EB58-5A29-4BFE-8E9C-EC074BE34BCB}" dt="2022-07-05T23:49:28.578" v="83" actId="6549"/>
      <pc:docMkLst>
        <pc:docMk/>
      </pc:docMkLst>
      <pc:sldChg chg="modSp mod">
        <pc:chgData name="Adalto" userId="f40f7960-dbbb-48bf-9dbf-3313d406ebdc" providerId="ADAL" clId="{8266EB58-5A29-4BFE-8E9C-EC074BE34BCB}" dt="2022-07-05T23:49:28.578" v="83" actId="6549"/>
        <pc:sldMkLst>
          <pc:docMk/>
          <pc:sldMk cId="201331532" sldId="347"/>
        </pc:sldMkLst>
        <pc:spChg chg="mod">
          <ac:chgData name="Adalto" userId="f40f7960-dbbb-48bf-9dbf-3313d406ebdc" providerId="ADAL" clId="{8266EB58-5A29-4BFE-8E9C-EC074BE34BCB}" dt="2022-07-05T23:49:28.578" v="83" actId="6549"/>
          <ac:spMkLst>
            <pc:docMk/>
            <pc:sldMk cId="201331532" sldId="347"/>
            <ac:spMk id="7171" creationId="{4B26CB65-B0ED-4621-9505-2A320CE7DAD6}"/>
          </ac:spMkLst>
        </pc:spChg>
      </pc:sldChg>
      <pc:sldChg chg="delSp modSp add mod ord">
        <pc:chgData name="Adalto" userId="f40f7960-dbbb-48bf-9dbf-3313d406ebdc" providerId="ADAL" clId="{8266EB58-5A29-4BFE-8E9C-EC074BE34BCB}" dt="2022-07-05T21:47:08.712" v="81"/>
        <pc:sldMkLst>
          <pc:docMk/>
          <pc:sldMk cId="4234130379" sldId="359"/>
        </pc:sldMkLst>
        <pc:spChg chg="mod">
          <ac:chgData name="Adalto" userId="f40f7960-dbbb-48bf-9dbf-3313d406ebdc" providerId="ADAL" clId="{8266EB58-5A29-4BFE-8E9C-EC074BE34BCB}" dt="2022-07-05T21:47:02.812" v="79" actId="6549"/>
          <ac:spMkLst>
            <pc:docMk/>
            <pc:sldMk cId="4234130379" sldId="359"/>
            <ac:spMk id="4098" creationId="{00000000-0000-0000-0000-000000000000}"/>
          </ac:spMkLst>
        </pc:spChg>
        <pc:spChg chg="del mod">
          <ac:chgData name="Adalto" userId="f40f7960-dbbb-48bf-9dbf-3313d406ebdc" providerId="ADAL" clId="{8266EB58-5A29-4BFE-8E9C-EC074BE34BCB}" dt="2022-07-05T21:46:40.882" v="34" actId="478"/>
          <ac:spMkLst>
            <pc:docMk/>
            <pc:sldMk cId="4234130379" sldId="359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CCDA0-A3C9-455E-B48A-44C5656D5A9E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97690-4368-4259-A4F1-C6F677236D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04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75FA5BB-9459-4E42-9E66-1A70D1512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820628-1095-41A7-89B7-C6D848B2ECBE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0A33B2B-14D9-4B0D-ABCC-7460CC9B6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1D4671B-1AB7-48E5-9B15-A4FB00DD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89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07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2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93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0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7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75FA5BB-9459-4E42-9E66-1A70D1512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820628-1095-41A7-89B7-C6D848B2ECBE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0A33B2B-14D9-4B0D-ABCC-7460CC9B6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1D4671B-1AB7-48E5-9B15-A4FB00DDB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8A829E2-EA17-4150-ADCD-38D538FC0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3E9A28-3DF1-4BEF-95CA-3F6CD6D87488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E8398F9-BEE0-4D4C-AB42-BED53F92C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5EF3EF6-9212-4FAD-B779-A38AF8C97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66A49CFC-9046-4585-9E6B-6501E0139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3378903-3BC4-49D8-BFCB-FA74164B9012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4FE5D1A-AD6F-4713-95CF-E923EFE8C4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2CF95BB-E321-46A7-8F94-BE2A146E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9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5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0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7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3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6ED71B4-E861-4191-9884-E7C63FEDF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410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6375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8650" indent="-2095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58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130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702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7450" indent="-209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8593EF-0215-43F8-99FE-C34589C9D1C3}" type="slidenum">
              <a:rPr lang="pt-BR" altLang="pt-BR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t-BR" altLang="pt-BR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902A04-A01A-4D1A-911C-D1236AB67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B52FAB-601F-459A-A559-A3F39F0A0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3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2745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18DF1-2675-458A-97D1-FB03BE5A1FCA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72DB6-16CE-4DEC-A013-19E81A26C9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434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B8F6F-817C-4182-9011-FB119FD4CE41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56560-7F5F-40E3-AE40-C1C969EA15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374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2FEF9-E92D-4FE4-B9A6-4F2FC3696215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B3FBC-365B-4B9A-A012-9EEC3E974A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2098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323850" y="111101"/>
            <a:ext cx="6408738" cy="509587"/>
          </a:xfrm>
        </p:spPr>
        <p:txBody>
          <a:bodyPr anchor="ctr"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23850" y="837307"/>
            <a:ext cx="8496300" cy="5255989"/>
          </a:xfrm>
        </p:spPr>
        <p:txBody>
          <a:bodyPr anchor="t"/>
          <a:lstStyle>
            <a:lvl1pPr marL="342900" indent="-342900" algn="just">
              <a:buClr>
                <a:srgbClr val="003366"/>
              </a:buClr>
              <a:buFont typeface="Wingdings" pitchFamily="2" charset="2"/>
              <a:buChar char="§"/>
              <a:defRPr sz="2400">
                <a:latin typeface="Calibri" pitchFamily="34" charset="0"/>
              </a:defRPr>
            </a:lvl1pPr>
            <a:lvl2pPr marL="742950" indent="-285750" algn="just">
              <a:buClr>
                <a:srgbClr val="003366"/>
              </a:buClr>
              <a:buFont typeface="Wingdings" panose="05000000000000000000" pitchFamily="2" charset="2"/>
              <a:buChar char="ü"/>
              <a:defRPr sz="2200">
                <a:latin typeface="Calibri" pitchFamily="34" charset="0"/>
              </a:defRPr>
            </a:lvl2pPr>
            <a:lvl3pPr algn="just">
              <a:buClr>
                <a:srgbClr val="003366"/>
              </a:buClr>
              <a:defRPr sz="2200">
                <a:latin typeface="Calibri" pitchFamily="34" charset="0"/>
              </a:defRPr>
            </a:lvl3pPr>
            <a:lvl4pPr marL="1600200" indent="-228600" algn="just">
              <a:buClr>
                <a:srgbClr val="003366"/>
              </a:buClr>
              <a:buFont typeface="Wingdings" panose="05000000000000000000" pitchFamily="2" charset="2"/>
              <a:buChar char="ü"/>
              <a:defRPr sz="2000">
                <a:latin typeface="Calibri" pitchFamily="34" charset="0"/>
              </a:defRPr>
            </a:lvl4pPr>
            <a:lvl5pPr algn="just">
              <a:buClr>
                <a:srgbClr val="003366"/>
              </a:buClr>
              <a:defRPr sz="2000">
                <a:latin typeface="Calibri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820301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81019-BB4A-47AF-A81F-E070F8162761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477C-329D-49E6-902D-E7AB200C26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5032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6C4BF-2016-4056-BC60-DECFC8E2D4C1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67744-D31A-4E0C-9999-60DFA8F3871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8925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1CCB-D1FB-4DC9-BD77-8834A8F465E3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79BDA-027E-4EDC-A499-C30BDFDA98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88873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48E4F-2CEC-4870-A3C6-92E8ABDD0E1F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02C12-1BAB-4D4D-BA73-DB5BB97A3F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0411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B2A08-CF53-4E8D-8360-38910399069F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3F622-200E-466F-9579-0F92F5849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3280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EE1EC-A3FD-4CCB-9277-D3C8A0CFEE37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86EC4-509B-4ABF-8E12-A0281DD731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9881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549497FC-CE49-4466-A99F-419EC14E6D1E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1029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Espaço Reservado para Número de Slide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3C7DECB-2488-4098-A095-3EF5BF2A9C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1" name="Picture 2" descr="D:\Docs_Geral\Adaltodol_Arq\AVANCE consultoria\Avance\logo\Logos_Avance\PP_slide_powerpoint-08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437063"/>
            <a:ext cx="9113838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3" r:id="rId2"/>
    <p:sldLayoutId id="2147483893" r:id="rId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6" descr="slide_-03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2052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1588AA-6A9C-4B27-B6DB-1475A6344742}" type="datetimeFigureOut">
              <a:rPr lang="pt-BR"/>
              <a:pPr>
                <a:defRPr/>
              </a:pPr>
              <a:t>26/09/2023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D78D5CD-06E8-4CCF-BA09-5975FC25D62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17574"/>
            <a:ext cx="8229600" cy="5103713"/>
          </a:xfrm>
        </p:spPr>
        <p:txBody>
          <a:bodyPr/>
          <a:lstStyle/>
          <a:p>
            <a:pPr eaLnBrk="1" hangingPunct="1"/>
            <a:r>
              <a:rPr lang="pt-BR" altLang="pt-BR" dirty="0"/>
              <a:t>Bem Vindos a Disciplina de Mercado de Capitais e Investimentos</a:t>
            </a:r>
            <a:br>
              <a:rPr lang="pt-BR" altLang="pt-BR" dirty="0"/>
            </a:br>
            <a:br>
              <a:rPr lang="pt-BR" altLang="pt-BR" dirty="0"/>
            </a:b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34130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677" y="836712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Papéis dos alunos durante o curso: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a typeface="Calibri" panose="020F0502020204030204" pitchFamily="34" charset="0"/>
                <a:cs typeface="Calibri" panose="020F0502020204030204" pitchFamily="34" charset="0"/>
              </a:rPr>
              <a:t>Participantes: </a:t>
            </a: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aluno(s) com ou sem responsabilidade específica no dia, devendo ler o livro e artigos, resolver exercícios do livro, contribuir nas discussões em aula e estar preparado para a eventual aplicação de </a:t>
            </a:r>
            <a:r>
              <a:rPr lang="pt-BR" sz="2000" dirty="0" err="1">
                <a:ea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Apresentador de capítulo BKM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aluno(s) responsável(eis) por apresentar determinado capítulo ou conjunto de capítulos do livro em classe, conforme seleção de assuntos da aula. Cabe ao apresentador trazer questões da atualidade e correlatas ao tema da aula para debate e discussão entre com os demais apresentadores, debatedores e a turma. A apresentaç</a:t>
            </a: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ão deve ser profissional, clara, didática e gerar compreensão na turma sobre o assunto apresentado, ou seja, todos devem aprender com sua apresentação.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5058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677" y="836712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Papéis dos alunos durante o curso: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Apresentador de artigo/</a:t>
            </a:r>
            <a:r>
              <a:rPr lang="pt-BR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aluno(s) responsável(eis) por apresentar em classe determinado artigo, conforme seleção de assuntos da aula. Cabe ao apresentador trazer questões complementares e necessárias para a boa e completa compreensão dos artigos, além de correlacionar com questões da atualidade. A apresentaç</a:t>
            </a: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ão deve ser profissional, clara e gerar compreensão na turma sobre o tema tratado no artigo.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Debatedor: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aluno(s) responsável(eis) por apresentar um contexto/exemplo da realidade conforme a seleção de assuntos da aula. Além disso deve obrigatoriamente formular no mínimo 1 pergunta sobre cada artigo e 1 sobre os capítulos do livro, conforme seleção de assuntos da aula. As </a:t>
            </a:r>
            <a:r>
              <a:rPr lang="pt-B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perguntas devem ser originais 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pt-BR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perguntas repetidas não serão consideradas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Cabe ao debatedor trazer questões da atualidade e correlatas ao tema da aula para debate e discussão entre com os apresentadores e a turma. Deverá entregar uma síntese de suas perguntas, as respostas obtidas e dos debates gerados imediatamente após a aula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683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677" y="836712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endParaRPr lang="pt-BR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Discussões e debates em aula: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endParaRPr lang="pt-BR" sz="20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1800" dirty="0">
                <a:ea typeface="Calibri" panose="020F0502020204030204" pitchFamily="34" charset="0"/>
                <a:cs typeface="Calibri" panose="020F0502020204030204" pitchFamily="34" charset="0"/>
              </a:rPr>
              <a:t>Questões do tipo: “o que você acha disso ou daquilo” não são perguntas condizentes com um Mestrado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1800" dirty="0">
                <a:ea typeface="Calibri" panose="020F0502020204030204" pitchFamily="34" charset="0"/>
                <a:cs typeface="Calibri" panose="020F0502020204030204" pitchFamily="34" charset="0"/>
              </a:rPr>
              <a:t>Seja específico em suas questões para promover uma discussão construtiva e que gere aprendizados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1600" dirty="0">
                <a:ea typeface="Calibri" panose="020F0502020204030204" pitchFamily="34" charset="0"/>
                <a:cs typeface="Calibri" panose="020F0502020204030204" pitchFamily="34" charset="0"/>
              </a:rPr>
              <a:t>Prefira algo do tipo: “isso é aquilo?”, “em que condições isso pode ser aquilo?”, “que tipo de análise adicional pode ser feita sobre isso ou aquilo?”, “esse conceito pode ser aplicado nessa situação?”, ...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1800" dirty="0">
                <a:ea typeface="Calibri" panose="020F0502020204030204" pitchFamily="34" charset="0"/>
                <a:cs typeface="Calibri" panose="020F0502020204030204" pitchFamily="34" charset="0"/>
              </a:rPr>
              <a:t>Sua opinião vale pouco, sua análise vale muito...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ct val="100000"/>
              <a:buNone/>
              <a:tabLst>
                <a:tab pos="264795" algn="l"/>
                <a:tab pos="499110" algn="l"/>
              </a:tabLst>
            </a:pPr>
            <a:r>
              <a:rPr lang="pt-BR" sz="1800" dirty="0"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pt-BR" sz="20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298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4157" y="1124744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Aulas Presenciais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1800" dirty="0">
                <a:ea typeface="Calibri" panose="020F0502020204030204" pitchFamily="34" charset="0"/>
                <a:cs typeface="Calibri" panose="020F0502020204030204" pitchFamily="34" charset="0"/>
              </a:rPr>
              <a:t>Recursos disponíveis: Datashow e quadro de giz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dirty="0">
                <a:ea typeface="Calibri" panose="020F0502020204030204" pitchFamily="34" charset="0"/>
                <a:cs typeface="Calibri" panose="020F0502020204030204" pitchFamily="34" charset="0"/>
              </a:rPr>
              <a:t>Plataforma: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Teams: entregas de tarefas e trabalhos, </a:t>
            </a:r>
            <a:r>
              <a:rPr lang="pt-BR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provas, algumas aulas </a:t>
            </a:r>
            <a:r>
              <a:rPr lang="pt-BR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envetuais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outras atividades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sz="2000" b="1" dirty="0">
                <a:ea typeface="Calibri" panose="020F0502020204030204" pitchFamily="34" charset="0"/>
                <a:cs typeface="Calibri" panose="020F0502020204030204" pitchFamily="34" charset="0"/>
              </a:rPr>
              <a:t>Poderá ser utilizada uma plataforma alternativa que será devidamente comunicada pelo professor caso necessário.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808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Avaliação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916832"/>
            <a:ext cx="8496300" cy="41759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Apresentações individuais dos artigos, capítulos do livro, matéria, slides e debate de conteúdos: 50%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Prova final e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Quizzes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aplicados aleatoriamente no início das aulas: 20%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 da disciplina: entrega individual e representando 30% da nota</a:t>
            </a:r>
          </a:p>
        </p:txBody>
      </p:sp>
    </p:spTree>
    <p:extLst>
      <p:ext uri="{BB962C8B-B14F-4D97-AF65-F5344CB8AC3E}">
        <p14:creationId xmlns:p14="http://schemas.microsoft.com/office/powerpoint/2010/main" val="22370803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Cronograma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AC58308-18E0-493B-892B-4B9DEF50E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426608"/>
              </p:ext>
            </p:extLst>
          </p:nvPr>
        </p:nvGraphicFramePr>
        <p:xfrm>
          <a:off x="899592" y="1124744"/>
          <a:ext cx="7344816" cy="452167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551820">
                  <a:extLst>
                    <a:ext uri="{9D8B030D-6E8A-4147-A177-3AD203B41FA5}">
                      <a16:colId xmlns:a16="http://schemas.microsoft.com/office/drawing/2014/main" val="3145159333"/>
                    </a:ext>
                  </a:extLst>
                </a:gridCol>
                <a:gridCol w="2974216">
                  <a:extLst>
                    <a:ext uri="{9D8B030D-6E8A-4147-A177-3AD203B41FA5}">
                      <a16:colId xmlns:a16="http://schemas.microsoft.com/office/drawing/2014/main" val="707593128"/>
                    </a:ext>
                  </a:extLst>
                </a:gridCol>
                <a:gridCol w="1193427">
                  <a:extLst>
                    <a:ext uri="{9D8B030D-6E8A-4147-A177-3AD203B41FA5}">
                      <a16:colId xmlns:a16="http://schemas.microsoft.com/office/drawing/2014/main" val="2884782242"/>
                    </a:ext>
                  </a:extLst>
                </a:gridCol>
                <a:gridCol w="1193427">
                  <a:extLst>
                    <a:ext uri="{9D8B030D-6E8A-4147-A177-3AD203B41FA5}">
                      <a16:colId xmlns:a16="http://schemas.microsoft.com/office/drawing/2014/main" val="3587945428"/>
                    </a:ext>
                  </a:extLst>
                </a:gridCol>
                <a:gridCol w="1431926">
                  <a:extLst>
                    <a:ext uri="{9D8B030D-6E8A-4147-A177-3AD203B41FA5}">
                      <a16:colId xmlns:a16="http://schemas.microsoft.com/office/drawing/2014/main" val="225788847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Aula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Tema do Encontro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Capítulos livro</a:t>
                      </a:r>
                      <a:r>
                        <a:rPr lang="en-US" sz="1400" dirty="0">
                          <a:effectLst/>
                        </a:rPr>
                        <a:t> BKM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Seleção de artigos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9609716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APRESENTAÇÃO GERAL DA DISCIPLINA 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26.09.2023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3768783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MICROESTRUTURA DE MERCADO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03.10.2023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 2 e 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1, 2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5604958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03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RISCO E RETORNO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10.10.2023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5, 6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3, 4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6398917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04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GESTÃO DE CARTEIRAS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24.10.2023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7, 8, 25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5, 6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8448077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05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PRICING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31.10.2023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9, 10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4880904"/>
                  </a:ext>
                </a:extLst>
              </a:tr>
              <a:tr h="584994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06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EFICIÊNCIA DE MERCADO e BEHAVIOR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07.11.2023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11, 12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8, 9,10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015835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RENDA FIXA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14.11.2023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14, 15, 16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11, 12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6362112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08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DERIVATIVOS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21.11.2023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20, 21, 22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13. 14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1599196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09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FUNDOS DE INVESTIMENTO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28.11.2023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4, 24, 26, 27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15, 16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3010481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AVALIAÇÃO FINAL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05.12.2023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todos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todos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0846805"/>
                  </a:ext>
                </a:extLst>
              </a:tr>
              <a:tr h="29249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ENTREGA DO TRABALHO FINAL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19.12.2023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individual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individual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414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2572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Distribuição de Tarefas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6D84D23-CEBD-16D7-82FC-27192D37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1457"/>
              </p:ext>
            </p:extLst>
          </p:nvPr>
        </p:nvGraphicFramePr>
        <p:xfrm>
          <a:off x="611721" y="1008274"/>
          <a:ext cx="7920558" cy="5594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5781">
                  <a:extLst>
                    <a:ext uri="{9D8B030D-6E8A-4147-A177-3AD203B41FA5}">
                      <a16:colId xmlns:a16="http://schemas.microsoft.com/office/drawing/2014/main" val="2253470333"/>
                    </a:ext>
                  </a:extLst>
                </a:gridCol>
                <a:gridCol w="3529511">
                  <a:extLst>
                    <a:ext uri="{9D8B030D-6E8A-4147-A177-3AD203B41FA5}">
                      <a16:colId xmlns:a16="http://schemas.microsoft.com/office/drawing/2014/main" val="1560204377"/>
                    </a:ext>
                  </a:extLst>
                </a:gridCol>
                <a:gridCol w="1331828">
                  <a:extLst>
                    <a:ext uri="{9D8B030D-6E8A-4147-A177-3AD203B41FA5}">
                      <a16:colId xmlns:a16="http://schemas.microsoft.com/office/drawing/2014/main" val="4219190626"/>
                    </a:ext>
                  </a:extLst>
                </a:gridCol>
                <a:gridCol w="1331828">
                  <a:extLst>
                    <a:ext uri="{9D8B030D-6E8A-4147-A177-3AD203B41FA5}">
                      <a16:colId xmlns:a16="http://schemas.microsoft.com/office/drawing/2014/main" val="4187206396"/>
                    </a:ext>
                  </a:extLst>
                </a:gridCol>
                <a:gridCol w="1401610">
                  <a:extLst>
                    <a:ext uri="{9D8B030D-6E8A-4147-A177-3AD203B41FA5}">
                      <a16:colId xmlns:a16="http://schemas.microsoft.com/office/drawing/2014/main" val="812241776"/>
                    </a:ext>
                  </a:extLst>
                </a:gridCol>
              </a:tblGrid>
              <a:tr h="265185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Aluno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Artigo/</a:t>
                      </a:r>
                      <a:r>
                        <a:rPr lang="pt-BR" sz="1600" b="1" u="none" strike="noStrike" dirty="0" err="1">
                          <a:effectLst/>
                        </a:rPr>
                        <a:t>Paper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Capitulo BKM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Debatedor Aula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6858182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CARLOS MIGUEL DE OLIVEIRA PENTEADO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7, 8, 25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8917531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HERON VIEIRA OLEANO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14, 15, 16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201677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JESSICA PLACIDO DA SILVA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11, 12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3850008"/>
                  </a:ext>
                </a:extLst>
              </a:tr>
              <a:tr h="265185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RAFAEL FIX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3640962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RUTH MALUTA KUMBI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3915747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ALEXANDRE OLIVEIRA GARÇÃO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7, 8, 25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62357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ARAGÃO BRANCO FILHO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8801764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EDER CRUZ OLIVEIRA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4, 24, 26, 27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138138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FELIPE BERKENBROCK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2150062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FELIPE GOBE TONISSI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11, 12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6846733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GUSTAVO DAISKE MASHIBA DOKI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4, 24, 26, 27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042881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JÉSSIKA LORENA LIMA DE QUEIROZ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20, 21, 22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3602973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PAULO CESAR MESSIAS DA SILVA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14, 15, 16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187483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RAFAEL BUTTINI SALVIATO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35140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FATIMA CRISTIANE DE SOUZA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e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9345165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HEITOR FERREIRA DA ROSA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7, 8, 25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1763242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LUCAS ALVES FREITAS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20, 21, 22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9715036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MARCOS TADEU BIDAS DA SILVA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 2 e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9701765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04541306"/>
                  </a:ext>
                </a:extLst>
              </a:tr>
              <a:tr h="252557">
                <a:tc>
                  <a:txBody>
                    <a:bodyPr/>
                    <a:lstStyle/>
                    <a:p>
                      <a:pPr algn="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4345328"/>
                  </a:ext>
                </a:extLst>
              </a:tr>
              <a:tr h="265185">
                <a:tc>
                  <a:txBody>
                    <a:bodyPr/>
                    <a:lstStyle/>
                    <a:p>
                      <a:pPr algn="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766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2658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Distribuição de Tarefas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4976EB-8200-7A0F-582C-49EB4967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01" y="1124744"/>
            <a:ext cx="6141998" cy="5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10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Ingresse em nossa equipo do </a:t>
            </a:r>
            <a:br>
              <a:rPr lang="pt-BR" altLang="pt-BR" dirty="0"/>
            </a:br>
            <a:r>
              <a:rPr lang="pt-BR" altLang="pt-BR" dirty="0" err="1"/>
              <a:t>Ms</a:t>
            </a:r>
            <a:r>
              <a:rPr lang="pt-BR" altLang="pt-BR" dirty="0"/>
              <a:t> Teams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01574E-7220-2B4D-C6AC-869778EA3FA4}"/>
              </a:ext>
            </a:extLst>
          </p:cNvPr>
          <p:cNvSpPr txBox="1"/>
          <p:nvPr/>
        </p:nvSpPr>
        <p:spPr>
          <a:xfrm>
            <a:off x="1043608" y="2459504"/>
            <a:ext cx="70567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/>
              <a:t>Código da equipe</a:t>
            </a:r>
          </a:p>
          <a:p>
            <a:pPr algn="ctr"/>
            <a:endParaRPr lang="pt-BR" sz="6000" dirty="0"/>
          </a:p>
          <a:p>
            <a:pPr algn="ctr"/>
            <a:r>
              <a:rPr lang="pt-BR" sz="6000" dirty="0"/>
              <a:t>3n8up0g</a:t>
            </a:r>
          </a:p>
        </p:txBody>
      </p:sp>
    </p:spTree>
    <p:extLst>
      <p:ext uri="{BB962C8B-B14F-4D97-AF65-F5344CB8AC3E}">
        <p14:creationId xmlns:p14="http://schemas.microsoft.com/office/powerpoint/2010/main" val="30679212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 idx="4294967295"/>
          </p:nvPr>
        </p:nvSpPr>
        <p:spPr>
          <a:xfrm>
            <a:off x="457200" y="917575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pt-BR" dirty="0"/>
              <a:t>Mercado de Capitais e Investimentos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457200" y="1927225"/>
            <a:ext cx="8229600" cy="4525963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pt-BR" altLang="pt-BR" sz="2700" dirty="0"/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pt-BR" altLang="pt-BR" sz="2700" dirty="0"/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pt-BR" altLang="pt-BR" sz="2700" dirty="0"/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pt-BR" altLang="pt-BR" sz="2700" dirty="0"/>
              <a:t>Prof. Adalto Acir Althaus Junior </a:t>
            </a:r>
            <a:r>
              <a:rPr lang="pt-BR" altLang="pt-BR" sz="1200" dirty="0"/>
              <a:t>oe</a:t>
            </a:r>
            <a:endParaRPr lang="pt-BR" altLang="pt-BR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C67E10-DB31-489C-AF4D-917DA050A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340768"/>
            <a:ext cx="8640638" cy="509588"/>
          </a:xfrm>
        </p:spPr>
        <p:txBody>
          <a:bodyPr/>
          <a:lstStyle/>
          <a:p>
            <a:r>
              <a:rPr lang="pt-BR" altLang="pt-BR" dirty="0"/>
              <a:t>Expectativa...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4A04047-D210-4943-A761-6738F4C8D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2780928"/>
            <a:ext cx="8496300" cy="3311896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>
                <a:effectLst/>
                <a:ea typeface="Calibri" panose="020F0502020204030204" pitchFamily="34" charset="0"/>
              </a:rPr>
              <a:t>O que você espera deste curso??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560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8C67E10-DB31-489C-AF4D-917DA050A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130" y="476672"/>
            <a:ext cx="8640638" cy="509588"/>
          </a:xfrm>
        </p:spPr>
        <p:txBody>
          <a:bodyPr/>
          <a:lstStyle/>
          <a:p>
            <a:r>
              <a:rPr lang="pt-BR" altLang="pt-BR" dirty="0"/>
              <a:t>Objetivos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4A04047-D210-4943-A761-6738F4C8DF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556791"/>
            <a:ext cx="8496300" cy="4536033"/>
          </a:xfrm>
        </p:spPr>
        <p:txBody>
          <a:bodyPr/>
          <a:lstStyle/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Oferecer aos alunos conhecimentos sobre o ambiente de investimentos, microestrutura de mercado, classes de ativos e instrumentos financeiros; Risco e Retorno e a Teoria do Portfolio, Equilíbrio no Mercado Financeiro: modelos de precificação de ativos; Renda Fixa; Fundos de Investimento e Gestão de Carteiras; Derivativos.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75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B1AA94-C860-4693-8C66-3F8FCB3C9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681" y="510381"/>
            <a:ext cx="8640638" cy="509588"/>
          </a:xfrm>
        </p:spPr>
        <p:txBody>
          <a:bodyPr/>
          <a:lstStyle/>
          <a:p>
            <a:r>
              <a:rPr lang="pt-BR" altLang="pt-BR" dirty="0"/>
              <a:t>Temas selecionados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FE9A814-65C4-4DA6-866D-81081AE5C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496300" cy="5256212"/>
          </a:xfrm>
        </p:spPr>
        <p:txBody>
          <a:bodyPr/>
          <a:lstStyle/>
          <a:p>
            <a:endParaRPr lang="pt-BR" altLang="pt-BR" dirty="0"/>
          </a:p>
          <a:p>
            <a:endParaRPr lang="pt-BR" altLang="pt-BR" dirty="0"/>
          </a:p>
          <a:p>
            <a:r>
              <a:rPr lang="en-US" sz="2400" dirty="0">
                <a:effectLst/>
              </a:rPr>
              <a:t>MICROESTRUTURA DE MERCADO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</a:rPr>
              <a:t>RISCO E RETORNO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effectLst/>
              </a:rPr>
              <a:t>GESTÃO DE CARTEIRAS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effectLst/>
              </a:rPr>
              <a:t>PRICING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</a:rPr>
              <a:t>EFICIÊNCIA DE MERCADO e BEHAVIOR FINANCE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</a:rPr>
              <a:t>RENDA FIXA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</a:rPr>
              <a:t>DERIVATIVOS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</a:rPr>
              <a:t>FUNDOS DE INVESTIMENTO</a:t>
            </a:r>
          </a:p>
        </p:txBody>
      </p:sp>
    </p:spTree>
    <p:extLst>
      <p:ext uri="{BB962C8B-B14F-4D97-AF65-F5344CB8AC3E}">
        <p14:creationId xmlns:p14="http://schemas.microsoft.com/office/powerpoint/2010/main" val="234257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69507F-D125-4597-A806-18BD71180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04664"/>
            <a:ext cx="8496300" cy="509588"/>
          </a:xfrm>
        </p:spPr>
        <p:txBody>
          <a:bodyPr/>
          <a:lstStyle/>
          <a:p>
            <a:r>
              <a:rPr lang="pt-BR" altLang="pt-BR" dirty="0"/>
              <a:t>ENFOQUE DO CURSO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B26CB65-B0ED-4621-9505-2A320CE7D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340767"/>
            <a:ext cx="8496300" cy="4752057"/>
          </a:xfrm>
        </p:spPr>
        <p:txBody>
          <a:bodyPr/>
          <a:lstStyle/>
          <a:p>
            <a:r>
              <a:rPr lang="pt-BR" altLang="pt-BR"/>
              <a:t>O curso </a:t>
            </a:r>
            <a:r>
              <a:rPr lang="pt-BR" altLang="pt-BR" dirty="0"/>
              <a:t>terá um enfoque teórico e empírico</a:t>
            </a:r>
          </a:p>
          <a:p>
            <a:endParaRPr lang="pt-BR" altLang="pt-BR" dirty="0"/>
          </a:p>
          <a:p>
            <a:r>
              <a:rPr lang="pt-BR" altLang="pt-BR" dirty="0"/>
              <a:t>Serão abordados estudos sobre temas relevantes em mercado de capitais e investimentos</a:t>
            </a:r>
          </a:p>
          <a:p>
            <a:endParaRPr lang="pt-BR" altLang="pt-BR" dirty="0"/>
          </a:p>
          <a:p>
            <a:r>
              <a:rPr lang="pt-BR" altLang="pt-BR" dirty="0"/>
              <a:t>Não é um curso com enfoque “ganhar dinheiro”</a:t>
            </a:r>
          </a:p>
          <a:p>
            <a:endParaRPr lang="pt-BR" altLang="pt-BR" dirty="0"/>
          </a:p>
          <a:p>
            <a:r>
              <a:rPr lang="pt-BR" altLang="pt-BR" dirty="0"/>
              <a:t>Abordaremos os assuntos mais sob o aspecto filosófico do que operacional</a:t>
            </a:r>
          </a:p>
        </p:txBody>
      </p:sp>
    </p:spTree>
    <p:extLst>
      <p:ext uri="{BB962C8B-B14F-4D97-AF65-F5344CB8AC3E}">
        <p14:creationId xmlns:p14="http://schemas.microsoft.com/office/powerpoint/2010/main" val="2013315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Metodologia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496300" cy="41759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aulas serão centradas nos alunos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Todo o aprendizado será desenvolvido entre os próprios alunos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O compromisso de cada um com a excelência dos conteúdos de sua responsabilidade refletirão no aprendizado de toda a turma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professor atuará como orientador e facilitador para o bom desempenho de todos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Estamos em um Mestrado... Espero um alto nível de comprometimento de cada um com a disciplina.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65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68760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aulas serão divididas em duas partes: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Apresentação da seleção de capítulos do livro, conforme o tema da aula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Apresentador(es) envia(m) slides (bem elaborados) 1 dia antes – </a:t>
            </a:r>
            <a:r>
              <a:rPr lang="pt-BR" dirty="0" err="1">
                <a:ea typeface="Calibri" panose="020F0502020204030204" pitchFamily="34" charset="0"/>
                <a:cs typeface="Calibri" panose="020F0502020204030204" pitchFamily="34" charset="0"/>
              </a:rPr>
              <a:t>Teams</a:t>
            </a:r>
            <a:endParaRPr lang="pt-B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40 minutos para apresentar o conjunto de capítulos do dia – Seja didático e ensine aos colegas o respectivo assunto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10 minutos para debate: debatedores fazerem suas perguntas, demais colegas devem participar das discussões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Debatedores entregam a síntese das perguntas e respostas e demais discussões logo após a aula - </a:t>
            </a:r>
            <a:r>
              <a:rPr lang="pt-BR" dirty="0" err="1">
                <a:ea typeface="Calibri" panose="020F0502020204030204" pitchFamily="34" charset="0"/>
                <a:cs typeface="Calibri" panose="020F0502020204030204" pitchFamily="34" charset="0"/>
              </a:rPr>
              <a:t>Teams</a:t>
            </a:r>
            <a:endParaRPr lang="pt-B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264795" algn="l"/>
                <a:tab pos="499110" algn="l"/>
              </a:tabLs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582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920CCC-C6F4-484C-9C61-8C95ED6E2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55588"/>
            <a:ext cx="8424614" cy="509588"/>
          </a:xfrm>
        </p:spPr>
        <p:txBody>
          <a:bodyPr/>
          <a:lstStyle/>
          <a:p>
            <a:r>
              <a:rPr lang="pt-BR" altLang="pt-BR" dirty="0"/>
              <a:t>Funcionamento da Aulas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812038-4519-46D0-BF85-D2E89483C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68760"/>
            <a:ext cx="8496300" cy="482406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aulas serão divididas em duas partes: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 startAt="2"/>
              <a:tabLst>
                <a:tab pos="264795" algn="l"/>
                <a:tab pos="499110" algn="l"/>
              </a:tabLs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Apresentaç</a:t>
            </a: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ão dos artigos selecionados conforme o tema da aula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Apresentador(es) envia(m) slides (bem elaborados) 1 dia antes – </a:t>
            </a:r>
            <a:r>
              <a:rPr lang="pt-BR" dirty="0" err="1">
                <a:ea typeface="Calibri" panose="020F0502020204030204" pitchFamily="34" charset="0"/>
                <a:cs typeface="Calibri" panose="020F0502020204030204" pitchFamily="34" charset="0"/>
              </a:rPr>
              <a:t>Teams</a:t>
            </a:r>
            <a:endParaRPr lang="pt-BR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30 minutos para apresentar cada artigo do dia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10 minutos para debate: debatedores fazem suas perguntas, demais colegas devem participar das discussões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tabLst>
                <a:tab pos="264795" algn="l"/>
                <a:tab pos="499110" algn="l"/>
              </a:tabLst>
            </a:pPr>
            <a:r>
              <a:rPr lang="pt-BR" dirty="0">
                <a:ea typeface="Calibri" panose="020F0502020204030204" pitchFamily="34" charset="0"/>
                <a:cs typeface="Calibri" panose="020F0502020204030204" pitchFamily="34" charset="0"/>
              </a:rPr>
              <a:t>Debatedores entregam a síntese das perguntas e respostas e demais discussões logo após a aula.</a:t>
            </a:r>
          </a:p>
          <a:p>
            <a:pPr marL="1314450" lvl="2" indent="-4572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264795" algn="l"/>
                <a:tab pos="499110" algn="l"/>
              </a:tabLs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986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o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3303E2C6892F41B0AFE423A2F5DAC7" ma:contentTypeVersion="3" ma:contentTypeDescription="Crie um novo documento." ma:contentTypeScope="" ma:versionID="4103cb56ce5f5928c846f5e58ce20ade">
  <xsd:schema xmlns:xsd="http://www.w3.org/2001/XMLSchema" xmlns:xs="http://www.w3.org/2001/XMLSchema" xmlns:p="http://schemas.microsoft.com/office/2006/metadata/properties" xmlns:ns2="a110f722-6700-48f3-ae2e-3cbd543becee" targetNamespace="http://schemas.microsoft.com/office/2006/metadata/properties" ma:root="true" ma:fieldsID="fc4a4ddc6004c978781cc57f0c9ce0da" ns2:_="">
    <xsd:import namespace="a110f722-6700-48f3-ae2e-3cbd543be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0f722-6700-48f3-ae2e-3cbd543be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CEAB8E-665E-4D76-A398-1B47A482CA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714395-CB38-4462-8C4E-A37847958F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E7838E-88AF-4A27-95AD-825D133712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10f722-6700-48f3-ae2e-3cbd543be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8579</TotalTime>
  <Words>1290</Words>
  <Application>Microsoft Office PowerPoint</Application>
  <PresentationFormat>Apresentação na tela (4:3)</PresentationFormat>
  <Paragraphs>253</Paragraphs>
  <Slides>18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0" baseType="lpstr">
      <vt:lpstr>Tema do Office</vt:lpstr>
      <vt:lpstr>Personalizar design</vt:lpstr>
      <vt:lpstr>Bem Vindos a Disciplina de Mercado de Capitais e Investimentos  </vt:lpstr>
      <vt:lpstr>Mercado de Capitais e Investimentos</vt:lpstr>
      <vt:lpstr>Expectativa...</vt:lpstr>
      <vt:lpstr>Objetivos</vt:lpstr>
      <vt:lpstr>Temas selecionados</vt:lpstr>
      <vt:lpstr>ENFOQUE DO CURSO</vt:lpstr>
      <vt:lpstr>Metodologia da Aulas</vt:lpstr>
      <vt:lpstr>Funcionamento da Aulas</vt:lpstr>
      <vt:lpstr>Funcionamento da Aulas</vt:lpstr>
      <vt:lpstr>Funcionamento da Aulas</vt:lpstr>
      <vt:lpstr>Funcionamento da Aulas</vt:lpstr>
      <vt:lpstr>Funcionamento da Aulas</vt:lpstr>
      <vt:lpstr>Funcionamento da Aulas</vt:lpstr>
      <vt:lpstr>Avaliação</vt:lpstr>
      <vt:lpstr>Cronograma</vt:lpstr>
      <vt:lpstr>Distribuição de Tarefas</vt:lpstr>
      <vt:lpstr>Distribuição de Tarefas</vt:lpstr>
      <vt:lpstr>Ingresse em nossa equipo do  Ms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Financeira</dc:title>
  <dc:creator>Adalto Althaus Jux</dc:creator>
  <cp:lastModifiedBy>ADALTO ACIR ALTHAUS JUNIOR</cp:lastModifiedBy>
  <cp:revision>619</cp:revision>
  <cp:lastPrinted>2021-06-02T22:09:14Z</cp:lastPrinted>
  <dcterms:created xsi:type="dcterms:W3CDTF">2011-05-02T19:03:16Z</dcterms:created>
  <dcterms:modified xsi:type="dcterms:W3CDTF">2023-09-26T22:11:27Z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0x010100303303E2C6892F41B0AFE423A2F5DAC7</vt:lpwstr>
  </property>
</Properties>
</file>