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00"/>
    <a:srgbClr val="4B4B4B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3E1685FA-1A80-4363-8F09-6D7B938E13D0}"/>
              </a:ext>
            </a:extLst>
          </p:cNvPr>
          <p:cNvSpPr/>
          <p:nvPr userDrawn="1"/>
        </p:nvSpPr>
        <p:spPr>
          <a:xfrm flipH="1">
            <a:off x="0" y="4239491"/>
            <a:ext cx="12192000" cy="2618509"/>
          </a:xfrm>
          <a:prstGeom prst="rtTriangle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727FDA-EC6F-4AAC-939A-806A0C36A1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09018" y="4735945"/>
            <a:ext cx="2068945" cy="20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3BFC7-EF98-41CB-AD7D-6A3CEB5E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5F5D7-3DF0-4B37-BCCF-F3A69299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90A8-32BA-423F-9491-C06DC24C7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88324-B046-43DF-B19D-A132D4B41025}" type="datetimeFigureOut">
              <a:rPr lang="en-AU" smtClean="0"/>
              <a:t>29/04/2020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AB028-1552-4963-8DEF-B81810D47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0507-9585-4D32-A9AA-51DAA9FFF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63F3B-EA12-4B4F-81CF-C9DF9F44F4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85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2-2140-4347-896A-D6EDA41D9B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2595417"/>
            <a:ext cx="9144000" cy="914545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Come Fly With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ABD7C-2006-4141-9E15-A4BB9B24B49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An insight into aviation traffic within Australia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954735-3986-49ED-AA0E-9C1DF4C25A1F}"/>
              </a:ext>
            </a:extLst>
          </p:cNvPr>
          <p:cNvCxnSpPr>
            <a:cxnSpLocks/>
          </p:cNvCxnSpPr>
          <p:nvPr/>
        </p:nvCxnSpPr>
        <p:spPr>
          <a:xfrm flipH="1">
            <a:off x="1524000" y="4134356"/>
            <a:ext cx="7906327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9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A2F73CD-3D88-4336-A234-ABCDE364E4AE}"/>
              </a:ext>
            </a:extLst>
          </p:cNvPr>
          <p:cNvGrpSpPr/>
          <p:nvPr/>
        </p:nvGrpSpPr>
        <p:grpSpPr>
          <a:xfrm>
            <a:off x="135466" y="131235"/>
            <a:ext cx="2044700" cy="2044700"/>
            <a:chOff x="1270000" y="2370667"/>
            <a:chExt cx="2044700" cy="20447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A7B0E3BC-020F-448A-8087-4FB312912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225" y="2519892"/>
              <a:ext cx="1746250" cy="1746250"/>
            </a:xfrm>
            <a:prstGeom prst="rect">
              <a:avLst/>
            </a:prstGeom>
            <a:noFill/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FA1A7E1-3053-4B85-9B84-B4D02CC0DEF4}"/>
                </a:ext>
              </a:extLst>
            </p:cNvPr>
            <p:cNvSpPr/>
            <p:nvPr/>
          </p:nvSpPr>
          <p:spPr>
            <a:xfrm>
              <a:off x="1270000" y="2370667"/>
              <a:ext cx="2044700" cy="2044700"/>
            </a:xfrm>
            <a:prstGeom prst="ellipse">
              <a:avLst/>
            </a:prstGeom>
            <a:noFill/>
            <a:ln>
              <a:solidFill>
                <a:srgbClr val="FFF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378141D6-E7C4-4A9F-837D-577DBB81A88D}"/>
              </a:ext>
            </a:extLst>
          </p:cNvPr>
          <p:cNvSpPr txBox="1">
            <a:spLocks/>
          </p:cNvSpPr>
          <p:nvPr/>
        </p:nvSpPr>
        <p:spPr>
          <a:xfrm>
            <a:off x="3115733" y="280460"/>
            <a:ext cx="8318500" cy="519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pandas used to combine excel spreadsheets into a data frame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Remove unnecessary columns while importing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6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A2F73CD-3D88-4336-A234-ABCDE364E4AE}"/>
              </a:ext>
            </a:extLst>
          </p:cNvPr>
          <p:cNvGrpSpPr/>
          <p:nvPr/>
        </p:nvGrpSpPr>
        <p:grpSpPr>
          <a:xfrm>
            <a:off x="135466" y="131235"/>
            <a:ext cx="2044700" cy="2044700"/>
            <a:chOff x="1270000" y="2370667"/>
            <a:chExt cx="2044700" cy="20447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A7B0E3BC-020F-448A-8087-4FB312912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419225" y="2519892"/>
              <a:ext cx="1746250" cy="1746250"/>
            </a:xfrm>
            <a:prstGeom prst="rect">
              <a:avLst/>
            </a:prstGeom>
            <a:noFill/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FA1A7E1-3053-4B85-9B84-B4D02CC0DEF4}"/>
                </a:ext>
              </a:extLst>
            </p:cNvPr>
            <p:cNvSpPr/>
            <p:nvPr/>
          </p:nvSpPr>
          <p:spPr>
            <a:xfrm>
              <a:off x="1270000" y="2370667"/>
              <a:ext cx="2044700" cy="2044700"/>
            </a:xfrm>
            <a:prstGeom prst="ellipse">
              <a:avLst/>
            </a:prstGeom>
            <a:noFill/>
            <a:ln>
              <a:solidFill>
                <a:srgbClr val="FFF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C25C1657-638A-496E-AC46-913A530694AF}"/>
              </a:ext>
            </a:extLst>
          </p:cNvPr>
          <p:cNvSpPr txBox="1">
            <a:spLocks/>
          </p:cNvSpPr>
          <p:nvPr/>
        </p:nvSpPr>
        <p:spPr>
          <a:xfrm>
            <a:off x="3115733" y="280460"/>
            <a:ext cx="8318500" cy="519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 err="1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xarray</a:t>
            </a: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 provides fantastic n-dimensional arrays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Pandas data is then converted to an </a:t>
            </a:r>
            <a:r>
              <a:rPr lang="en-AU" b="1" dirty="0" err="1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xarray</a:t>
            </a: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 structure – simplifying working with multidimensional data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9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17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E33-586D-4874-968C-BE3C6248F823}"/>
              </a:ext>
            </a:extLst>
          </p:cNvPr>
          <p:cNvSpPr txBox="1">
            <a:spLocks/>
          </p:cNvSpPr>
          <p:nvPr/>
        </p:nvSpPr>
        <p:spPr>
          <a:xfrm>
            <a:off x="1524000" y="2514455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Data Source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789CB-FB71-4100-9299-AF66B2736B90}"/>
              </a:ext>
            </a:extLst>
          </p:cNvPr>
          <p:cNvCxnSpPr>
            <a:cxnSpLocks/>
          </p:cNvCxnSpPr>
          <p:nvPr/>
        </p:nvCxnSpPr>
        <p:spPr>
          <a:xfrm flipH="1">
            <a:off x="3773054" y="3403600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4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21B6B4-272D-43B8-8910-A5276FBE3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569191"/>
            <a:ext cx="101155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EC2F73-12C5-4EDF-94C4-5AB9F3EC05EB}"/>
              </a:ext>
            </a:extLst>
          </p:cNvPr>
          <p:cNvSpPr txBox="1">
            <a:spLocks/>
          </p:cNvSpPr>
          <p:nvPr/>
        </p:nvSpPr>
        <p:spPr>
          <a:xfrm>
            <a:off x="1038225" y="23447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Aviation statistics are published by the Bureau of Infrastructure, Transport, and Regional Economics (BITRE)</a:t>
            </a:r>
          </a:p>
        </p:txBody>
      </p:sp>
    </p:spTree>
    <p:extLst>
      <p:ext uri="{BB962C8B-B14F-4D97-AF65-F5344CB8AC3E}">
        <p14:creationId xmlns:p14="http://schemas.microsoft.com/office/powerpoint/2010/main" val="16147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21B6B4-272D-43B8-8910-A5276FBE3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569191"/>
            <a:ext cx="101155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EC2F73-12C5-4EDF-94C4-5AB9F3EC05EB}"/>
              </a:ext>
            </a:extLst>
          </p:cNvPr>
          <p:cNvSpPr txBox="1">
            <a:spLocks/>
          </p:cNvSpPr>
          <p:nvPr/>
        </p:nvSpPr>
        <p:spPr>
          <a:xfrm>
            <a:off x="1038225" y="2344738"/>
            <a:ext cx="9144000" cy="3579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Aviation statistics are published by the Bureau of Infrastructure, Transport, and Regional Economics (BITRE)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International &amp; domestic activity are both available</a:t>
            </a:r>
          </a:p>
        </p:txBody>
      </p:sp>
    </p:spTree>
    <p:extLst>
      <p:ext uri="{BB962C8B-B14F-4D97-AF65-F5344CB8AC3E}">
        <p14:creationId xmlns:p14="http://schemas.microsoft.com/office/powerpoint/2010/main" val="204421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8E259-A0E7-4BBF-AF5E-D5BB8A56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1290"/>
            <a:ext cx="4966488" cy="651541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BECFFBF-642A-4C81-B638-85DD71D9006F}"/>
              </a:ext>
            </a:extLst>
          </p:cNvPr>
          <p:cNvSpPr txBox="1">
            <a:spLocks/>
          </p:cNvSpPr>
          <p:nvPr/>
        </p:nvSpPr>
        <p:spPr>
          <a:xfrm>
            <a:off x="6096000" y="1238249"/>
            <a:ext cx="5595885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City pairs datasets are the most interesting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FAA018-363D-4A19-95DE-ADB3CD3361EA}"/>
              </a:ext>
            </a:extLst>
          </p:cNvPr>
          <p:cNvSpPr txBox="1">
            <a:spLocks/>
          </p:cNvSpPr>
          <p:nvPr/>
        </p:nvSpPr>
        <p:spPr>
          <a:xfrm>
            <a:off x="3876675" y="32370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International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7AD63A-95CC-4ED8-8551-F6F0CB3494DA}"/>
              </a:ext>
            </a:extLst>
          </p:cNvPr>
          <p:cNvCxnSpPr>
            <a:cxnSpLocks/>
          </p:cNvCxnSpPr>
          <p:nvPr/>
        </p:nvCxnSpPr>
        <p:spPr>
          <a:xfrm flipH="1">
            <a:off x="6125729" y="1212849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19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680A318-56C6-49AE-B9FC-CFBFC64BB057}"/>
              </a:ext>
            </a:extLst>
          </p:cNvPr>
          <p:cNvSpPr txBox="1">
            <a:spLocks/>
          </p:cNvSpPr>
          <p:nvPr/>
        </p:nvSpPr>
        <p:spPr>
          <a:xfrm>
            <a:off x="6096000" y="1238249"/>
            <a:ext cx="5595885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Domestic Top Routes is similar to the International City Pairs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A68B72-7759-4965-B2ED-44A6AFCC1BED}"/>
              </a:ext>
            </a:extLst>
          </p:cNvPr>
          <p:cNvSpPr txBox="1">
            <a:spLocks/>
          </p:cNvSpPr>
          <p:nvPr/>
        </p:nvSpPr>
        <p:spPr>
          <a:xfrm>
            <a:off x="3876675" y="32370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Domestic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108A57-6BFD-43B9-8238-855BDD956AF5}"/>
              </a:ext>
            </a:extLst>
          </p:cNvPr>
          <p:cNvCxnSpPr>
            <a:cxnSpLocks/>
          </p:cNvCxnSpPr>
          <p:nvPr/>
        </p:nvCxnSpPr>
        <p:spPr>
          <a:xfrm flipH="1">
            <a:off x="6125729" y="1212849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3D77AF4-5F05-4AAC-B90B-6FDEB131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323704"/>
            <a:ext cx="5632665" cy="53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4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62994-A1E7-4FE3-84FF-6F1001F47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65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5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E33-586D-4874-968C-BE3C6248F823}"/>
              </a:ext>
            </a:extLst>
          </p:cNvPr>
          <p:cNvSpPr txBox="1">
            <a:spLocks/>
          </p:cNvSpPr>
          <p:nvPr/>
        </p:nvSpPr>
        <p:spPr>
          <a:xfrm>
            <a:off x="1524000" y="2514455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Processing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3A464F-C077-4D55-B013-785F0AE158D6}"/>
              </a:ext>
            </a:extLst>
          </p:cNvPr>
          <p:cNvCxnSpPr>
            <a:cxnSpLocks/>
          </p:cNvCxnSpPr>
          <p:nvPr/>
        </p:nvCxnSpPr>
        <p:spPr>
          <a:xfrm flipH="1">
            <a:off x="3773054" y="3429000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6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112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Poppins SemiBold</vt:lpstr>
      <vt:lpstr>Poppins Thin</vt:lpstr>
      <vt:lpstr>Office Theme</vt:lpstr>
      <vt:lpstr>Come Fly With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Fraser</dc:creator>
  <cp:lastModifiedBy>Robert Fraser</cp:lastModifiedBy>
  <cp:revision>8</cp:revision>
  <dcterms:created xsi:type="dcterms:W3CDTF">2020-04-29T11:08:58Z</dcterms:created>
  <dcterms:modified xsi:type="dcterms:W3CDTF">2020-04-29T12:19:54Z</dcterms:modified>
</cp:coreProperties>
</file>