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154" y="2088"/>
      </p:cViewPr>
      <p:guideLst>
        <p:guide orient="horz" pos="57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A078D-95D9-4A53-B38F-7180266724CF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1750" y="685800"/>
            <a:ext cx="1714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992C7-3CBC-4560-AD98-AD292ADA4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1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992C7-3CBC-4560-AD98-AD292ADA4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0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135"/>
            <a:ext cx="77724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305-D99E-49C8-8C51-D9D4DEBACEE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E03-CD97-4A56-80B7-CD1005DD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4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305-D99E-49C8-8C51-D9D4DEBACEE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E03-CD97-4A56-80B7-CD1005DD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51569"/>
            <a:ext cx="2057400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51569"/>
            <a:ext cx="6019800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305-D99E-49C8-8C51-D9D4DEBACEE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E03-CD97-4A56-80B7-CD1005DD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4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305-D99E-49C8-8C51-D9D4DEBACEE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E03-CD97-4A56-80B7-CD1005DD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2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1735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236"/>
            <a:ext cx="7772400" cy="40004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305-D99E-49C8-8C51-D9D4DEBACEE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E03-CD97-4A56-80B7-CD1005DD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79201"/>
            <a:ext cx="4038600" cy="321860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79201"/>
            <a:ext cx="4038600" cy="321860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305-D99E-49C8-8C51-D9D4DEBACEE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E03-CD97-4A56-80B7-CD1005DD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1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2368"/>
            <a:ext cx="82296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3635"/>
            <a:ext cx="4040188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667"/>
            <a:ext cx="4040188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4093635"/>
            <a:ext cx="4041775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5799667"/>
            <a:ext cx="4041775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305-D99E-49C8-8C51-D9D4DEBACEE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E03-CD97-4A56-80B7-CD1005DD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305-D99E-49C8-8C51-D9D4DEBACEE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E03-CD97-4A56-80B7-CD1005DD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305-D99E-49C8-8C51-D9D4DEBACEE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E03-CD97-4A56-80B7-CD1005DD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813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135"/>
            <a:ext cx="5111750" cy="15608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3826935"/>
            <a:ext cx="3008313" cy="125095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305-D99E-49C8-8C51-D9D4DEBACEE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E03-CD97-4A56-80B7-CD1005DD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0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4067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1"/>
            <a:ext cx="5486400" cy="2146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2305-D99E-49C8-8C51-D9D4DEBACEE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8E03-CD97-4A56-80B7-CD1005DD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2368"/>
            <a:ext cx="822960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67201"/>
            <a:ext cx="8229600" cy="1206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6950268"/>
            <a:ext cx="2133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42305-D99E-49C8-8C51-D9D4DEBACEE5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6950268"/>
            <a:ext cx="2895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6950268"/>
            <a:ext cx="2133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8E03-CD97-4A56-80B7-CD1005DD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1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lowchart: Alternate Process 150"/>
          <p:cNvSpPr/>
          <p:nvPr/>
        </p:nvSpPr>
        <p:spPr>
          <a:xfrm>
            <a:off x="5561353" y="11049000"/>
            <a:ext cx="2482092" cy="20574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7" name="Flowchart: Alternate Process 146"/>
          <p:cNvSpPr/>
          <p:nvPr/>
        </p:nvSpPr>
        <p:spPr>
          <a:xfrm>
            <a:off x="152400" y="4794867"/>
            <a:ext cx="1371601" cy="728283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Flowchart: Alternate Process 73"/>
          <p:cNvSpPr/>
          <p:nvPr/>
        </p:nvSpPr>
        <p:spPr>
          <a:xfrm>
            <a:off x="1925221" y="5986048"/>
            <a:ext cx="6118224" cy="473641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9736" y="4105336"/>
            <a:ext cx="1219200" cy="2554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925221" y="906463"/>
            <a:ext cx="6118224" cy="491055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2595145" y="2637058"/>
            <a:ext cx="1714500" cy="687186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4" t="33310" r="28783" b="24295"/>
          <a:stretch/>
        </p:blipFill>
        <p:spPr>
          <a:xfrm>
            <a:off x="2785645" y="2763746"/>
            <a:ext cx="1356360" cy="455814"/>
          </a:xfrm>
          <a:prstGeom prst="rect">
            <a:avLst/>
          </a:prstGeom>
        </p:spPr>
      </p:pic>
      <p:sp>
        <p:nvSpPr>
          <p:cNvPr id="12" name="Flowchart: Alternate Process 11"/>
          <p:cNvSpPr/>
          <p:nvPr/>
        </p:nvSpPr>
        <p:spPr>
          <a:xfrm>
            <a:off x="2252244" y="1240539"/>
            <a:ext cx="1142999" cy="609600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(+)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2252245" y="68262"/>
            <a:ext cx="3657600" cy="762000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Skin Surface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509545" y="1240539"/>
            <a:ext cx="1142999" cy="609600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(-)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4766846" y="1240539"/>
            <a:ext cx="1142999" cy="609600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(Bias)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3314635" y="863952"/>
            <a:ext cx="275522" cy="2400298"/>
          </a:xfrm>
          <a:prstGeom prst="leftBrace">
            <a:avLst>
              <a:gd name="adj1" fmla="val 78651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5200583" y="1492601"/>
            <a:ext cx="275523" cy="1142999"/>
          </a:xfrm>
          <a:prstGeom prst="leftBrace">
            <a:avLst>
              <a:gd name="adj1" fmla="val 78651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376445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603719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47845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81045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09645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52445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85645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14245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57045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Flowchart: Alternate Process 26"/>
          <p:cNvSpPr/>
          <p:nvPr/>
        </p:nvSpPr>
        <p:spPr>
          <a:xfrm>
            <a:off x="2461796" y="144462"/>
            <a:ext cx="1981200" cy="381000"/>
          </a:xfrm>
          <a:prstGeom prst="flowChartAlternateProcess">
            <a:avLst/>
          </a:prstGeom>
          <a:solidFill>
            <a:srgbClr val="FFAD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Underlying Muscle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452396" y="2278062"/>
            <a:ext cx="0" cy="272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338345" y="2278063"/>
            <a:ext cx="0" cy="2481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Flowchart: Alternate Process 29"/>
          <p:cNvSpPr/>
          <p:nvPr/>
        </p:nvSpPr>
        <p:spPr>
          <a:xfrm>
            <a:off x="2589554" y="3725862"/>
            <a:ext cx="1714500" cy="687186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5" t="22510" r="29000" b="35226"/>
          <a:stretch/>
        </p:blipFill>
        <p:spPr>
          <a:xfrm>
            <a:off x="2774216" y="3841548"/>
            <a:ext cx="1356360" cy="45581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557045" y="3377576"/>
            <a:ext cx="1643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     Filter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63825" y="4487862"/>
            <a:ext cx="0" cy="272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TextBox 33"/>
          <p:cNvSpPr txBox="1"/>
          <p:nvPr/>
        </p:nvSpPr>
        <p:spPr>
          <a:xfrm>
            <a:off x="2976145" y="872708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09645" y="872708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lowchart: Alternate Process 35"/>
          <p:cNvSpPr/>
          <p:nvPr/>
        </p:nvSpPr>
        <p:spPr>
          <a:xfrm>
            <a:off x="2252245" y="4868862"/>
            <a:ext cx="3657600" cy="457200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ADS1299 (ADC)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446804" y="3410810"/>
            <a:ext cx="0" cy="272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5300245" y="2320508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 3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95245" y="2125662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± 5 mV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57245" y="5434978"/>
            <a:ext cx="0" cy="653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319045" y="5434978"/>
            <a:ext cx="0" cy="653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57045" y="5434978"/>
            <a:ext cx="0" cy="653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2404645" y="5478462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99154" y="5478462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lowchart: Alternate Process 46"/>
          <p:cNvSpPr/>
          <p:nvPr/>
        </p:nvSpPr>
        <p:spPr>
          <a:xfrm>
            <a:off x="2099845" y="6164262"/>
            <a:ext cx="5791200" cy="4427538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37354" y="5478462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owchart: Alternate Process 48"/>
          <p:cNvSpPr/>
          <p:nvPr/>
        </p:nvSpPr>
        <p:spPr>
          <a:xfrm>
            <a:off x="6748045" y="4841764"/>
            <a:ext cx="857250" cy="484298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0" name="Picture 8" descr="http://www.radio-electronics.com/info/t_and_m/generators/function-generator-square-wave-01.gif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597" y="4994164"/>
            <a:ext cx="748145" cy="1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urved Connector 50"/>
          <p:cNvCxnSpPr/>
          <p:nvPr/>
        </p:nvCxnSpPr>
        <p:spPr>
          <a:xfrm>
            <a:off x="6658386" y="3615154"/>
            <a:ext cx="304800" cy="228600"/>
          </a:xfrm>
          <a:prstGeom prst="curvedConnector3">
            <a:avLst>
              <a:gd name="adj1" fmla="val 18880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flipV="1">
            <a:off x="6258336" y="3632031"/>
            <a:ext cx="247650" cy="211723"/>
          </a:xfrm>
          <a:prstGeom prst="curvedConnector3">
            <a:avLst>
              <a:gd name="adj1" fmla="val -10981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52845" y="4413048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052845" y="5434978"/>
            <a:ext cx="0" cy="653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214645" y="4413048"/>
            <a:ext cx="0" cy="167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5452645" y="4343400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00445" y="5334000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Flowchart: Alternate Process 58"/>
          <p:cNvSpPr/>
          <p:nvPr/>
        </p:nvSpPr>
        <p:spPr>
          <a:xfrm>
            <a:off x="2480845" y="6324600"/>
            <a:ext cx="1981200" cy="381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57445" y="3276600"/>
            <a:ext cx="1643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Rotary Encoder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09845" y="982662"/>
            <a:ext cx="1643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 Sensor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lowchart: Alternate Process 61"/>
          <p:cNvSpPr/>
          <p:nvPr/>
        </p:nvSpPr>
        <p:spPr>
          <a:xfrm>
            <a:off x="6600762" y="6324600"/>
            <a:ext cx="833083" cy="381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730374" y="4953000"/>
            <a:ext cx="369471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730374" y="4953000"/>
            <a:ext cx="0" cy="6855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8309" y="4800600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" y="11133892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029736" y="4080292"/>
            <a:ext cx="1219200" cy="2554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009754" y="6599915"/>
            <a:ext cx="101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MSP432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Can 52"/>
          <p:cNvSpPr/>
          <p:nvPr/>
        </p:nvSpPr>
        <p:spPr>
          <a:xfrm>
            <a:off x="6392041" y="3767554"/>
            <a:ext cx="428625" cy="410276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Alternate Process 81"/>
          <p:cNvSpPr/>
          <p:nvPr/>
        </p:nvSpPr>
        <p:spPr>
          <a:xfrm>
            <a:off x="2252245" y="7095264"/>
            <a:ext cx="1235454" cy="1143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622" y="7161939"/>
            <a:ext cx="1028700" cy="1000125"/>
          </a:xfrm>
          <a:prstGeom prst="rect">
            <a:avLst/>
          </a:prstGeom>
        </p:spPr>
      </p:pic>
      <p:sp>
        <p:nvSpPr>
          <p:cNvPr id="83" name="Flowchart: Alternate Process 82"/>
          <p:cNvSpPr/>
          <p:nvPr/>
        </p:nvSpPr>
        <p:spPr>
          <a:xfrm>
            <a:off x="3928645" y="7095264"/>
            <a:ext cx="1235454" cy="1143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25" y="7238115"/>
            <a:ext cx="933450" cy="432995"/>
          </a:xfrm>
          <a:prstGeom prst="rect">
            <a:avLst/>
          </a:prstGeom>
        </p:spPr>
      </p:pic>
      <p:sp>
        <p:nvSpPr>
          <p:cNvPr id="84" name="Flowchart: Alternate Process 83"/>
          <p:cNvSpPr/>
          <p:nvPr/>
        </p:nvSpPr>
        <p:spPr>
          <a:xfrm>
            <a:off x="5588791" y="7095264"/>
            <a:ext cx="1235454" cy="1143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80" y="7178387"/>
            <a:ext cx="904875" cy="476261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3547645" y="762866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709445" y="6790464"/>
            <a:ext cx="0" cy="272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9" name="TextBox 88"/>
          <p:cNvSpPr txBox="1"/>
          <p:nvPr/>
        </p:nvSpPr>
        <p:spPr>
          <a:xfrm>
            <a:off x="2709445" y="6756710"/>
            <a:ext cx="143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Filters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28645" y="7747310"/>
            <a:ext cx="123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Rectified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588791" y="7653489"/>
            <a:ext cx="1235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5408953" y="8305800"/>
            <a:ext cx="729492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224045" y="762866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281445" y="6823180"/>
            <a:ext cx="0" cy="2092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Flowchart: Alternate Process 96"/>
          <p:cNvSpPr/>
          <p:nvPr/>
        </p:nvSpPr>
        <p:spPr>
          <a:xfrm>
            <a:off x="2260111" y="8686800"/>
            <a:ext cx="3225042" cy="16764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110606" y="9982200"/>
            <a:ext cx="22221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110606" y="89154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3110606" y="9372600"/>
            <a:ext cx="533400" cy="6096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3110606" y="9372600"/>
            <a:ext cx="1111072" cy="60960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3110606" y="9372600"/>
            <a:ext cx="1929690" cy="60960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" name="TextBox 116"/>
          <p:cNvSpPr txBox="1"/>
          <p:nvPr/>
        </p:nvSpPr>
        <p:spPr>
          <a:xfrm>
            <a:off x="3415406" y="9982200"/>
            <a:ext cx="1595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 Activity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04915" y="9372600"/>
            <a:ext cx="78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Torque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656351" y="929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374660" y="9296400"/>
            <a:ext cx="6532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" name="TextBox 126"/>
          <p:cNvSpPr txBox="1"/>
          <p:nvPr/>
        </p:nvSpPr>
        <p:spPr>
          <a:xfrm>
            <a:off x="3596406" y="8915400"/>
            <a:ext cx="143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91608" y="8382000"/>
            <a:ext cx="2269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5528845" y="9372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Flowchart: Alternate Process 135"/>
          <p:cNvSpPr/>
          <p:nvPr/>
        </p:nvSpPr>
        <p:spPr>
          <a:xfrm>
            <a:off x="5909845" y="8991600"/>
            <a:ext cx="1812546" cy="71955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/ Set-point Calculations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595645" y="9753600"/>
            <a:ext cx="0" cy="272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Flowchart: Alternate Process 137"/>
          <p:cNvSpPr/>
          <p:nvPr/>
        </p:nvSpPr>
        <p:spPr>
          <a:xfrm>
            <a:off x="5697499" y="10058400"/>
            <a:ext cx="1812546" cy="35977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Control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712492" y="6172200"/>
            <a:ext cx="1688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Flowchart: Alternate Process 141"/>
          <p:cNvSpPr/>
          <p:nvPr/>
        </p:nvSpPr>
        <p:spPr>
          <a:xfrm>
            <a:off x="6433307" y="11887200"/>
            <a:ext cx="881893" cy="35049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</p:txBody>
      </p:sp>
      <p:sp>
        <p:nvSpPr>
          <p:cNvPr id="143" name="Flowchart: Alternate Process 142"/>
          <p:cNvSpPr/>
          <p:nvPr/>
        </p:nvSpPr>
        <p:spPr>
          <a:xfrm>
            <a:off x="6172200" y="11201400"/>
            <a:ext cx="1355344" cy="35049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Driver</a:t>
            </a: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7391400" y="10472114"/>
            <a:ext cx="9936" cy="653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52883" y="11582400"/>
            <a:ext cx="5117" cy="226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2" name="Flowchart: Alternate Process 151"/>
          <p:cNvSpPr/>
          <p:nvPr/>
        </p:nvSpPr>
        <p:spPr>
          <a:xfrm>
            <a:off x="5697499" y="12573000"/>
            <a:ext cx="2193546" cy="381000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Orthosis Structure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6858000" y="12268200"/>
            <a:ext cx="0" cy="272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4" name="Flowchart: Alternate Process 153"/>
          <p:cNvSpPr/>
          <p:nvPr/>
        </p:nvSpPr>
        <p:spPr>
          <a:xfrm>
            <a:off x="5697499" y="13335000"/>
            <a:ext cx="2193546" cy="381000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and Elbow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7620000" y="13106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6096000" y="13106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6889935" y="1311433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1730374" y="8314794"/>
            <a:ext cx="380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730374" y="11353800"/>
            <a:ext cx="4451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7" name="TextBox 166"/>
          <p:cNvSpPr txBox="1"/>
          <p:nvPr/>
        </p:nvSpPr>
        <p:spPr>
          <a:xfrm>
            <a:off x="5893590" y="329625"/>
            <a:ext cx="2140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Body-to-Sensor Interface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919245" y="10710446"/>
            <a:ext cx="2482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Motor-to-Body Interface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62000" y="11396246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5833645" y="11582400"/>
            <a:ext cx="558396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7" name="TextBox 176"/>
          <p:cNvSpPr txBox="1"/>
          <p:nvPr/>
        </p:nvSpPr>
        <p:spPr>
          <a:xfrm>
            <a:off x="762000" y="8153400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04801" y="4413048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1752600" y="11582400"/>
            <a:ext cx="4081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owchart: Alternate Process 187"/>
          <p:cNvSpPr/>
          <p:nvPr/>
        </p:nvSpPr>
        <p:spPr>
          <a:xfrm>
            <a:off x="1915109" y="11049000"/>
            <a:ext cx="3308936" cy="10287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371600" y="10710446"/>
            <a:ext cx="2482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2" name="Straight Arrow Connector 191"/>
          <p:cNvCxnSpPr/>
          <p:nvPr/>
        </p:nvCxnSpPr>
        <p:spPr>
          <a:xfrm flipV="1">
            <a:off x="4038600" y="10591800"/>
            <a:ext cx="0" cy="653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3" name="Flowchart: Alternate Process 192"/>
          <p:cNvSpPr/>
          <p:nvPr/>
        </p:nvSpPr>
        <p:spPr>
          <a:xfrm>
            <a:off x="284578" y="6591300"/>
            <a:ext cx="1163222" cy="5715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</p:txBody>
      </p:sp>
      <p:sp>
        <p:nvSpPr>
          <p:cNvPr id="194" name="Flowchart: Alternate Process 193"/>
          <p:cNvSpPr/>
          <p:nvPr/>
        </p:nvSpPr>
        <p:spPr>
          <a:xfrm>
            <a:off x="284578" y="5676900"/>
            <a:ext cx="1163222" cy="5715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Pack</a:t>
            </a:r>
          </a:p>
        </p:txBody>
      </p:sp>
      <p:sp>
        <p:nvSpPr>
          <p:cNvPr id="195" name="Flowchart: Alternate Process 194"/>
          <p:cNvSpPr/>
          <p:nvPr/>
        </p:nvSpPr>
        <p:spPr>
          <a:xfrm>
            <a:off x="284578" y="7505700"/>
            <a:ext cx="1163222" cy="5715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Converters</a:t>
            </a:r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882870" y="6271516"/>
            <a:ext cx="0" cy="272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82870" y="7201979"/>
            <a:ext cx="0" cy="272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1752600" y="5249862"/>
            <a:ext cx="369471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0" name="TextBox 199"/>
          <p:cNvSpPr txBox="1"/>
          <p:nvPr/>
        </p:nvSpPr>
        <p:spPr>
          <a:xfrm>
            <a:off x="718309" y="5071646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Straight Arrow Connector 201"/>
          <p:cNvCxnSpPr/>
          <p:nvPr/>
        </p:nvCxnSpPr>
        <p:spPr>
          <a:xfrm flipV="1">
            <a:off x="1752600" y="11808794"/>
            <a:ext cx="552315" cy="2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4" name="TextBox 203"/>
          <p:cNvSpPr txBox="1"/>
          <p:nvPr/>
        </p:nvSpPr>
        <p:spPr>
          <a:xfrm>
            <a:off x="762000" y="11658600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Flowchart: Alternate Process 204"/>
          <p:cNvSpPr/>
          <p:nvPr/>
        </p:nvSpPr>
        <p:spPr>
          <a:xfrm>
            <a:off x="3832223" y="11353800"/>
            <a:ext cx="1163222" cy="5715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</a:p>
        </p:txBody>
      </p:sp>
      <p:sp>
        <p:nvSpPr>
          <p:cNvPr id="206" name="Flowchart: Alternate Process 205"/>
          <p:cNvSpPr/>
          <p:nvPr/>
        </p:nvSpPr>
        <p:spPr>
          <a:xfrm>
            <a:off x="2528995" y="11353800"/>
            <a:ext cx="1163222" cy="5715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cxnSp>
        <p:nvCxnSpPr>
          <p:cNvPr id="207" name="Straight Arrow Connector 206"/>
          <p:cNvCxnSpPr/>
          <p:nvPr/>
        </p:nvCxnSpPr>
        <p:spPr>
          <a:xfrm>
            <a:off x="3505200" y="10668000"/>
            <a:ext cx="0" cy="635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3740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96691" y="4105336"/>
            <a:ext cx="1219200" cy="2554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892176" y="906463"/>
            <a:ext cx="6118224" cy="491055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utoShape 2" descr="https://lh5.googleusercontent.com/GAgrkKd_Wea0-6s1fLAdlUndzVZTmC59qRScLN2ezMK_dVjeiWor_PoYnJoyBWAvnHxpQJAWYM6X6T9wjwDF0RlNX6d8VzPkTic8JdR_j_W38TKVM9lkVJLFEiTFjaWKIF2rdtUO"/>
          <p:cNvSpPr>
            <a:spLocks noChangeAspect="1" noChangeArrowheads="1"/>
          </p:cNvSpPr>
          <p:nvPr/>
        </p:nvSpPr>
        <p:spPr bwMode="auto">
          <a:xfrm>
            <a:off x="282575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https://lh4.googleusercontent.com/HuZmNk0rwb8r1xrm9m_ChgXG-yisnOlUheeWge0O1w2UzelHxnSc8syYr_Nly4pPl9gqBKV5Szos9Si1OLD5Dndcj7CETkiszqnPd84NjKZFQIRvpYhLsSOJaW_uTsTl0-gnx7UH"/>
          <p:cNvSpPr>
            <a:spLocks noChangeAspect="1" noChangeArrowheads="1"/>
          </p:cNvSpPr>
          <p:nvPr/>
        </p:nvSpPr>
        <p:spPr bwMode="auto">
          <a:xfrm>
            <a:off x="434975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s://lh5.googleusercontent.com/GAgrkKd_Wea0-6s1fLAdlUndzVZTmC59qRScLN2ezMK_dVjeiWor_PoYnJoyBWAvnHxpQJAWYM6X6T9wjwDF0RlNX6d8VzPkTic8JdR_j_W38TKVM9lkVJLFEiTFjaWKIF2rdtUO"/>
          <p:cNvSpPr>
            <a:spLocks noChangeAspect="1" noChangeArrowheads="1"/>
          </p:cNvSpPr>
          <p:nvPr/>
        </p:nvSpPr>
        <p:spPr bwMode="auto">
          <a:xfrm>
            <a:off x="587375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1562100" y="2637058"/>
            <a:ext cx="1714500" cy="687186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4" t="33310" r="28783" b="24295"/>
          <a:stretch/>
        </p:blipFill>
        <p:spPr>
          <a:xfrm>
            <a:off x="1752600" y="2763746"/>
            <a:ext cx="1356360" cy="455814"/>
          </a:xfrm>
          <a:prstGeom prst="rect">
            <a:avLst/>
          </a:prstGeom>
        </p:spPr>
      </p:pic>
      <p:sp>
        <p:nvSpPr>
          <p:cNvPr id="12" name="Flowchart: Alternate Process 11"/>
          <p:cNvSpPr/>
          <p:nvPr/>
        </p:nvSpPr>
        <p:spPr>
          <a:xfrm>
            <a:off x="1219199" y="1240539"/>
            <a:ext cx="1142999" cy="609600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(+)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219200" y="68262"/>
            <a:ext cx="3657600" cy="762000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Skin Surface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2476500" y="1240539"/>
            <a:ext cx="1142999" cy="609600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(-)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1" y="1240539"/>
            <a:ext cx="1142999" cy="609600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(Bias)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2281590" y="863952"/>
            <a:ext cx="275522" cy="2400298"/>
          </a:xfrm>
          <a:prstGeom prst="leftBrace">
            <a:avLst>
              <a:gd name="adj1" fmla="val 78651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4167538" y="1492601"/>
            <a:ext cx="275523" cy="1142999"/>
          </a:xfrm>
          <a:prstGeom prst="leftBrace">
            <a:avLst>
              <a:gd name="adj1" fmla="val 78651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43400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70674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14800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48000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76600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19400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52600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81200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24000" y="90646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Flowchart: Alternate Process 26"/>
          <p:cNvSpPr/>
          <p:nvPr/>
        </p:nvSpPr>
        <p:spPr>
          <a:xfrm>
            <a:off x="1428751" y="144462"/>
            <a:ext cx="1981200" cy="381000"/>
          </a:xfrm>
          <a:prstGeom prst="flowChartAlternateProcess">
            <a:avLst/>
          </a:prstGeom>
          <a:solidFill>
            <a:srgbClr val="FFAD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Underlying Muscle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19351" y="2278062"/>
            <a:ext cx="0" cy="272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05300" y="2278063"/>
            <a:ext cx="0" cy="2481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Flowchart: Alternate Process 29"/>
          <p:cNvSpPr/>
          <p:nvPr/>
        </p:nvSpPr>
        <p:spPr>
          <a:xfrm>
            <a:off x="1556509" y="3725862"/>
            <a:ext cx="1714500" cy="687186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5" t="22510" r="29000" b="35226"/>
          <a:stretch/>
        </p:blipFill>
        <p:spPr>
          <a:xfrm>
            <a:off x="1741171" y="3841548"/>
            <a:ext cx="1356360" cy="45581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24000" y="3377576"/>
            <a:ext cx="1643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     Filter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430780" y="4487862"/>
            <a:ext cx="0" cy="272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TextBox 33"/>
          <p:cNvSpPr txBox="1"/>
          <p:nvPr/>
        </p:nvSpPr>
        <p:spPr>
          <a:xfrm>
            <a:off x="1943100" y="872708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6600" y="872708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lowchart: Alternate Process 35"/>
          <p:cNvSpPr/>
          <p:nvPr/>
        </p:nvSpPr>
        <p:spPr>
          <a:xfrm>
            <a:off x="1219200" y="4868862"/>
            <a:ext cx="3657600" cy="457200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ADS1299 (ADC)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13759" y="3410810"/>
            <a:ext cx="0" cy="272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4267200" y="2320508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 3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62200" y="2125662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± 5 mV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305299" y="5434978"/>
            <a:ext cx="1" cy="653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124200" y="5434978"/>
            <a:ext cx="0" cy="653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286000" y="5434978"/>
            <a:ext cx="0" cy="653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524000" y="5434978"/>
            <a:ext cx="0" cy="653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4191000" y="5478462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1600" y="5478462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66109" y="5478462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lowchart: Alternate Process 46"/>
          <p:cNvSpPr/>
          <p:nvPr/>
        </p:nvSpPr>
        <p:spPr>
          <a:xfrm>
            <a:off x="1066800" y="6164263"/>
            <a:ext cx="5791200" cy="651292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04309" y="5478462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owchart: Alternate Process 48"/>
          <p:cNvSpPr/>
          <p:nvPr/>
        </p:nvSpPr>
        <p:spPr>
          <a:xfrm>
            <a:off x="5715000" y="4841764"/>
            <a:ext cx="857250" cy="484298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0" name="Picture 8" descr="http://www.radio-electronics.com/info/t_and_m/generators/function-generator-square-wave-01.gif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52" y="4994164"/>
            <a:ext cx="748145" cy="1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urved Connector 50"/>
          <p:cNvCxnSpPr/>
          <p:nvPr/>
        </p:nvCxnSpPr>
        <p:spPr>
          <a:xfrm>
            <a:off x="5625341" y="3615154"/>
            <a:ext cx="304800" cy="228600"/>
          </a:xfrm>
          <a:prstGeom prst="curvedConnector3">
            <a:avLst>
              <a:gd name="adj1" fmla="val 18880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flipV="1">
            <a:off x="5225291" y="3632031"/>
            <a:ext cx="247650" cy="211723"/>
          </a:xfrm>
          <a:prstGeom prst="curvedConnector3">
            <a:avLst>
              <a:gd name="adj1" fmla="val -10981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019800" y="4413048"/>
            <a:ext cx="0" cy="379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019800" y="5434978"/>
            <a:ext cx="0" cy="653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181600" y="4413048"/>
            <a:ext cx="0" cy="167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4419600" y="4343400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67400" y="5334000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Flowchart: Alternate Process 58"/>
          <p:cNvSpPr/>
          <p:nvPr/>
        </p:nvSpPr>
        <p:spPr>
          <a:xfrm>
            <a:off x="1447800" y="6324600"/>
            <a:ext cx="1981200" cy="381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24400" y="3276600"/>
            <a:ext cx="1643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Rotary Encoder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76800" y="982662"/>
            <a:ext cx="1643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 Sensor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lowchart: Alternate Process 61"/>
          <p:cNvSpPr/>
          <p:nvPr/>
        </p:nvSpPr>
        <p:spPr>
          <a:xfrm>
            <a:off x="5567717" y="6324600"/>
            <a:ext cx="833083" cy="381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87375" y="5097462"/>
            <a:ext cx="4794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87374" y="5097462"/>
            <a:ext cx="0" cy="3208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4909" y="4800600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152400" y="6400800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996691" y="4080292"/>
            <a:ext cx="1219200" cy="2554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976709" y="6477000"/>
            <a:ext cx="101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MSP432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Can 52"/>
          <p:cNvSpPr/>
          <p:nvPr/>
        </p:nvSpPr>
        <p:spPr>
          <a:xfrm>
            <a:off x="5358996" y="3767554"/>
            <a:ext cx="428625" cy="410276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3711954" y="6218261"/>
            <a:ext cx="1567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87374" y="6553200"/>
            <a:ext cx="2397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6906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lowchart: Alternate Process 98"/>
          <p:cNvSpPr/>
          <p:nvPr/>
        </p:nvSpPr>
        <p:spPr>
          <a:xfrm>
            <a:off x="1066800" y="4953000"/>
            <a:ext cx="5791200" cy="777183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Body-to-Sensor Interface</a:t>
            </a: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owchart: Alternate Process 73"/>
          <p:cNvSpPr/>
          <p:nvPr/>
        </p:nvSpPr>
        <p:spPr>
          <a:xfrm>
            <a:off x="892176" y="5986047"/>
            <a:ext cx="6118224" cy="483435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76600" y="5799137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286000" y="5799137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600200" y="5799137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Flowchart: Alternate Process 46"/>
          <p:cNvSpPr/>
          <p:nvPr/>
        </p:nvSpPr>
        <p:spPr>
          <a:xfrm>
            <a:off x="1066800" y="6164262"/>
            <a:ext cx="5791200" cy="4427538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019800" y="5799137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Flowchart: Alternate Process 58"/>
          <p:cNvSpPr/>
          <p:nvPr/>
        </p:nvSpPr>
        <p:spPr>
          <a:xfrm>
            <a:off x="1447800" y="6324600"/>
            <a:ext cx="1981200" cy="381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lowchart: Alternate Process 61"/>
          <p:cNvSpPr/>
          <p:nvPr/>
        </p:nvSpPr>
        <p:spPr>
          <a:xfrm>
            <a:off x="5567717" y="6324600"/>
            <a:ext cx="833083" cy="381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87374" y="7579703"/>
            <a:ext cx="2397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82646" y="5455891"/>
            <a:ext cx="4728" cy="65303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-152400" y="7433846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Flowchart: Alternate Process 81"/>
          <p:cNvSpPr/>
          <p:nvPr/>
        </p:nvSpPr>
        <p:spPr>
          <a:xfrm>
            <a:off x="1219200" y="7095264"/>
            <a:ext cx="1235454" cy="1143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77" y="7161939"/>
            <a:ext cx="1028700" cy="1000125"/>
          </a:xfrm>
          <a:prstGeom prst="rect">
            <a:avLst/>
          </a:prstGeom>
        </p:spPr>
      </p:pic>
      <p:sp>
        <p:nvSpPr>
          <p:cNvPr id="83" name="Flowchart: Alternate Process 82"/>
          <p:cNvSpPr/>
          <p:nvPr/>
        </p:nvSpPr>
        <p:spPr>
          <a:xfrm>
            <a:off x="2895600" y="7095264"/>
            <a:ext cx="1235454" cy="1143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80" y="7238115"/>
            <a:ext cx="933450" cy="432995"/>
          </a:xfrm>
          <a:prstGeom prst="rect">
            <a:avLst/>
          </a:prstGeom>
        </p:spPr>
      </p:pic>
      <p:sp>
        <p:nvSpPr>
          <p:cNvPr id="84" name="Flowchart: Alternate Process 83"/>
          <p:cNvSpPr/>
          <p:nvPr/>
        </p:nvSpPr>
        <p:spPr>
          <a:xfrm>
            <a:off x="4555746" y="7095264"/>
            <a:ext cx="1235454" cy="1143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35" y="7178387"/>
            <a:ext cx="904875" cy="476261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2514600" y="762866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676400" y="6790464"/>
            <a:ext cx="0" cy="272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9" name="TextBox 88"/>
          <p:cNvSpPr txBox="1"/>
          <p:nvPr/>
        </p:nvSpPr>
        <p:spPr>
          <a:xfrm>
            <a:off x="1676400" y="6756710"/>
            <a:ext cx="143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Filters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95600" y="7747310"/>
            <a:ext cx="1235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Rectified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555746" y="7653489"/>
            <a:ext cx="1235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4375908" y="8305800"/>
            <a:ext cx="729492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191000" y="762866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248400" y="6823180"/>
            <a:ext cx="0" cy="2092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Flowchart: Alternate Process 96"/>
          <p:cNvSpPr/>
          <p:nvPr/>
        </p:nvSpPr>
        <p:spPr>
          <a:xfrm>
            <a:off x="1227066" y="8686800"/>
            <a:ext cx="3225042" cy="16764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077561" y="9982200"/>
            <a:ext cx="22221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2077561" y="89154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077561" y="9372600"/>
            <a:ext cx="533400" cy="6096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2077561" y="9372600"/>
            <a:ext cx="1111072" cy="60960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2077561" y="9372600"/>
            <a:ext cx="1929690" cy="60960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" name="TextBox 116"/>
          <p:cNvSpPr txBox="1"/>
          <p:nvPr/>
        </p:nvSpPr>
        <p:spPr>
          <a:xfrm>
            <a:off x="2382361" y="9982200"/>
            <a:ext cx="1595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EMG Activity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271870" y="9372600"/>
            <a:ext cx="78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Torque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2623306" y="929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3341615" y="9296400"/>
            <a:ext cx="6532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" name="TextBox 126"/>
          <p:cNvSpPr txBox="1"/>
          <p:nvPr/>
        </p:nvSpPr>
        <p:spPr>
          <a:xfrm>
            <a:off x="2563361" y="8915400"/>
            <a:ext cx="143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258563" y="8382000"/>
            <a:ext cx="2269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4495800" y="9372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Flowchart: Alternate Process 135"/>
          <p:cNvSpPr/>
          <p:nvPr/>
        </p:nvSpPr>
        <p:spPr>
          <a:xfrm>
            <a:off x="4876800" y="8991600"/>
            <a:ext cx="1812546" cy="71955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/ Set-point Calculations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5562600" y="9753600"/>
            <a:ext cx="0" cy="272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Flowchart: Alternate Process 137"/>
          <p:cNvSpPr/>
          <p:nvPr/>
        </p:nvSpPr>
        <p:spPr>
          <a:xfrm>
            <a:off x="4876800" y="10058400"/>
            <a:ext cx="1431545" cy="35977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Control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98487" y="5471813"/>
            <a:ext cx="2936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-43691" y="5300246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Flowchart: Alternate Process 111"/>
          <p:cNvSpPr/>
          <p:nvPr/>
        </p:nvSpPr>
        <p:spPr>
          <a:xfrm>
            <a:off x="1447800" y="5288308"/>
            <a:ext cx="1981200" cy="35049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EMG Sensors</a:t>
            </a:r>
          </a:p>
        </p:txBody>
      </p:sp>
      <p:sp>
        <p:nvSpPr>
          <p:cNvPr id="113" name="Flowchart: Alternate Process 112"/>
          <p:cNvSpPr/>
          <p:nvPr/>
        </p:nvSpPr>
        <p:spPr>
          <a:xfrm>
            <a:off x="4953000" y="5288308"/>
            <a:ext cx="1644910" cy="35049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Rotary Encoder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867400" y="5681246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70709" y="5715000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209800" y="5715000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00400" y="5715000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76709" y="6599915"/>
            <a:ext cx="101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MSP432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711954" y="6218261"/>
            <a:ext cx="1567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Flowchart: Alternate Process 123"/>
          <p:cNvSpPr/>
          <p:nvPr/>
        </p:nvSpPr>
        <p:spPr>
          <a:xfrm>
            <a:off x="1066800" y="11049000"/>
            <a:ext cx="5791200" cy="1219200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Motor-to-Body Interface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582646" y="11569000"/>
            <a:ext cx="2936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6" name="Flowchart: Alternate Process 125"/>
          <p:cNvSpPr/>
          <p:nvPr/>
        </p:nvSpPr>
        <p:spPr>
          <a:xfrm>
            <a:off x="5121653" y="11811000"/>
            <a:ext cx="881893" cy="35049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</p:txBody>
      </p:sp>
      <p:sp>
        <p:nvSpPr>
          <p:cNvPr id="129" name="Flowchart: Alternate Process 128"/>
          <p:cNvSpPr/>
          <p:nvPr/>
        </p:nvSpPr>
        <p:spPr>
          <a:xfrm>
            <a:off x="4893056" y="11125200"/>
            <a:ext cx="1355344" cy="35049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Driver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562600" y="10472114"/>
            <a:ext cx="5117" cy="500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562600" y="11538914"/>
            <a:ext cx="5117" cy="226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0" name="TextBox 139"/>
          <p:cNvSpPr txBox="1"/>
          <p:nvPr/>
        </p:nvSpPr>
        <p:spPr>
          <a:xfrm>
            <a:off x="-152400" y="11396246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560385" y="11963400"/>
            <a:ext cx="2936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-152400" y="11777246"/>
            <a:ext cx="8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3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190</Words>
  <Application>Microsoft Office PowerPoint</Application>
  <PresentationFormat>Custom</PresentationFormat>
  <Paragraphs>132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Glaser</dc:creator>
  <cp:lastModifiedBy>Nathan Glaser</cp:lastModifiedBy>
  <cp:revision>24</cp:revision>
  <dcterms:created xsi:type="dcterms:W3CDTF">2015-11-09T23:11:52Z</dcterms:created>
  <dcterms:modified xsi:type="dcterms:W3CDTF">2015-11-10T02:35:13Z</dcterms:modified>
</cp:coreProperties>
</file>