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notesSlides/notesSlide1.xml" ContentType="application/vnd.openxmlformats-officedocument.presentationml.notesSlide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notesSlides/notesSlide2.xml" ContentType="application/vnd.openxmlformats-officedocument.presentationml.notesSlide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notesSlides/notesSlide4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notesSlides/notesSlide5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notesSlides/notesSlide6.xml" ContentType="application/vnd.openxmlformats-officedocument.presentationml.notesSlide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notesSlides/notesSlide7.xml" ContentType="application/vnd.openxmlformats-officedocument.presentationml.notesSlide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notesSlides/notesSlide8.xml" ContentType="application/vnd.openxmlformats-officedocument.presentationml.notesSlide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notesSlides/notesSlide9.xml" ContentType="application/vnd.openxmlformats-officedocument.presentationml.notesSlide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8" r:id="rId5"/>
    <p:sldMasterId id="2147483847" r:id="rId6"/>
    <p:sldMasterId id="2147483877" r:id="rId7"/>
  </p:sldMasterIdLst>
  <p:notesMasterIdLst>
    <p:notesMasterId r:id="rId21"/>
  </p:notesMasterIdLst>
  <p:handoutMasterIdLst>
    <p:handoutMasterId r:id="rId22"/>
  </p:handoutMasterIdLst>
  <p:sldIdLst>
    <p:sldId id="631" r:id="rId8"/>
    <p:sldId id="751" r:id="rId9"/>
    <p:sldId id="739" r:id="rId10"/>
    <p:sldId id="775" r:id="rId11"/>
    <p:sldId id="771" r:id="rId12"/>
    <p:sldId id="772" r:id="rId13"/>
    <p:sldId id="773" r:id="rId14"/>
    <p:sldId id="776" r:id="rId15"/>
    <p:sldId id="633" r:id="rId16"/>
    <p:sldId id="778" r:id="rId17"/>
    <p:sldId id="779" r:id="rId18"/>
    <p:sldId id="780" r:id="rId19"/>
    <p:sldId id="781" r:id="rId20"/>
  </p:sldIdLst>
  <p:sldSz cx="12190413" cy="6859588"/>
  <p:notesSz cx="6797675" cy="9926638"/>
  <p:defaultTextStyle>
    <a:defPPr>
      <a:defRPr lang="de-DE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5">
          <p15:clr>
            <a:srgbClr val="A4A3A4"/>
          </p15:clr>
        </p15:guide>
        <p15:guide id="2" orient="horz" pos="4013">
          <p15:clr>
            <a:srgbClr val="A4A3A4"/>
          </p15:clr>
        </p15:guide>
        <p15:guide id="3" orient="horz" pos="484">
          <p15:clr>
            <a:srgbClr val="A4A3A4"/>
          </p15:clr>
        </p15:guide>
        <p15:guide id="4" orient="horz" pos="802">
          <p15:clr>
            <a:srgbClr val="A4A3A4"/>
          </p15:clr>
        </p15:guide>
        <p15:guide id="5" orient="horz" pos="1608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165">
          <p15:clr>
            <a:srgbClr val="A4A3A4"/>
          </p15:clr>
        </p15:guide>
        <p15:guide id="8" orient="horz" pos="4170">
          <p15:clr>
            <a:srgbClr val="A4A3A4"/>
          </p15:clr>
        </p15:guide>
        <p15:guide id="9" orient="horz" pos="2886">
          <p15:clr>
            <a:srgbClr val="A4A3A4"/>
          </p15:clr>
        </p15:guide>
        <p15:guide id="10" orient="horz" pos="964">
          <p15:clr>
            <a:srgbClr val="A4A3A4"/>
          </p15:clr>
        </p15:guide>
        <p15:guide id="11" orient="horz" pos="3053">
          <p15:clr>
            <a:srgbClr val="A4A3A4"/>
          </p15:clr>
        </p15:guide>
        <p15:guide id="12" orient="horz" pos="1131">
          <p15:clr>
            <a:srgbClr val="A4A3A4"/>
          </p15:clr>
        </p15:guide>
        <p15:guide id="13" orient="horz" pos="2723">
          <p15:clr>
            <a:srgbClr val="A4A3A4"/>
          </p15:clr>
        </p15:guide>
        <p15:guide id="14" orient="horz" pos="1280">
          <p15:clr>
            <a:srgbClr val="A4A3A4"/>
          </p15:clr>
        </p15:guide>
        <p15:guide id="15" orient="horz" pos="3850">
          <p15:clr>
            <a:srgbClr val="A4A3A4"/>
          </p15:clr>
        </p15:guide>
        <p15:guide id="16" orient="horz" pos="3685">
          <p15:clr>
            <a:srgbClr val="A4A3A4"/>
          </p15:clr>
        </p15:guide>
        <p15:guide id="17" orient="horz" pos="3530">
          <p15:clr>
            <a:srgbClr val="A4A3A4"/>
          </p15:clr>
        </p15:guide>
        <p15:guide id="18" orient="horz" pos="3370">
          <p15:clr>
            <a:srgbClr val="A4A3A4"/>
          </p15:clr>
        </p15:guide>
        <p15:guide id="19" orient="horz" pos="3206">
          <p15:clr>
            <a:srgbClr val="A4A3A4"/>
          </p15:clr>
        </p15:guide>
        <p15:guide id="20" orient="horz" pos="2570">
          <p15:clr>
            <a:srgbClr val="A4A3A4"/>
          </p15:clr>
        </p15:guide>
        <p15:guide id="21" orient="horz" pos="2407">
          <p15:clr>
            <a:srgbClr val="A4A3A4"/>
          </p15:clr>
        </p15:guide>
        <p15:guide id="22" orient="horz" pos="1924">
          <p15:clr>
            <a:srgbClr val="A4A3A4"/>
          </p15:clr>
        </p15:guide>
        <p15:guide id="23" orient="horz" pos="1767">
          <p15:clr>
            <a:srgbClr val="A4A3A4"/>
          </p15:clr>
        </p15:guide>
        <p15:guide id="24" orient="horz" pos="1447">
          <p15:clr>
            <a:srgbClr val="A4A3A4"/>
          </p15:clr>
        </p15:guide>
        <p15:guide id="25" orient="horz" pos="649">
          <p15:clr>
            <a:srgbClr val="A4A3A4"/>
          </p15:clr>
        </p15:guide>
        <p15:guide id="26" orient="horz" pos="2084">
          <p15:clr>
            <a:srgbClr val="A4A3A4"/>
          </p15:clr>
        </p15:guide>
        <p15:guide id="27" orient="horz" pos="2243">
          <p15:clr>
            <a:srgbClr val="A4A3A4"/>
          </p15:clr>
        </p15:guide>
        <p15:guide id="28" pos="3840">
          <p15:clr>
            <a:srgbClr val="A4A3A4"/>
          </p15:clr>
        </p15:guide>
        <p15:guide id="29" pos="320">
          <p15:clr>
            <a:srgbClr val="A4A3A4"/>
          </p15:clr>
        </p15:guide>
        <p15:guide id="30" pos="7367">
          <p15:clr>
            <a:srgbClr val="A4A3A4"/>
          </p15:clr>
        </p15:guide>
        <p15:guide id="31" pos="7043">
          <p15:clr>
            <a:srgbClr val="A4A3A4"/>
          </p15:clr>
        </p15:guide>
        <p15:guide id="32" pos="6562">
          <p15:clr>
            <a:srgbClr val="A4A3A4"/>
          </p15:clr>
        </p15:guide>
        <p15:guide id="33">
          <p15:clr>
            <a:srgbClr val="A4A3A4"/>
          </p15:clr>
        </p15:guide>
        <p15:guide id="34" pos="6083">
          <p15:clr>
            <a:srgbClr val="A4A3A4"/>
          </p15:clr>
        </p15:guide>
        <p15:guide id="35" pos="167">
          <p15:clr>
            <a:srgbClr val="A4A3A4"/>
          </p15:clr>
        </p15:guide>
        <p15:guide id="36" pos="7520">
          <p15:clr>
            <a:srgbClr val="A4A3A4"/>
          </p15:clr>
        </p15:guide>
        <p15:guide id="37" pos="2568">
          <p15:clr>
            <a:srgbClr val="A4A3A4"/>
          </p15:clr>
        </p15:guide>
        <p15:guide id="38" pos="2406">
          <p15:clr>
            <a:srgbClr val="A4A3A4"/>
          </p15:clr>
        </p15:guide>
        <p15:guide id="39" pos="2717">
          <p15:clr>
            <a:srgbClr val="A4A3A4"/>
          </p15:clr>
        </p15:guide>
        <p15:guide id="40" pos="2884">
          <p15:clr>
            <a:srgbClr val="A4A3A4"/>
          </p15:clr>
        </p15:guide>
        <p15:guide id="41" pos="3050">
          <p15:clr>
            <a:srgbClr val="A4A3A4"/>
          </p15:clr>
        </p15:guide>
        <p15:guide id="42" pos="3204">
          <p15:clr>
            <a:srgbClr val="A4A3A4"/>
          </p15:clr>
        </p15:guide>
        <p15:guide id="43" pos="3361">
          <p15:clr>
            <a:srgbClr val="A4A3A4"/>
          </p15:clr>
        </p15:guide>
        <p15:guide id="44" pos="3528">
          <p15:clr>
            <a:srgbClr val="A4A3A4"/>
          </p15:clr>
        </p15:guide>
        <p15:guide id="45" pos="4005">
          <p15:clr>
            <a:srgbClr val="A4A3A4"/>
          </p15:clr>
        </p15:guide>
        <p15:guide id="46" pos="4159">
          <p15:clr>
            <a:srgbClr val="A4A3A4"/>
          </p15:clr>
        </p15:guide>
        <p15:guide id="47" pos="4321">
          <p15:clr>
            <a:srgbClr val="A4A3A4"/>
          </p15:clr>
        </p15:guide>
        <p15:guide id="48" pos="4483">
          <p15:clr>
            <a:srgbClr val="A4A3A4"/>
          </p15:clr>
        </p15:guide>
        <p15:guide id="49" pos="5601">
          <p15:clr>
            <a:srgbClr val="A4A3A4"/>
          </p15:clr>
        </p15:guide>
        <p15:guide id="50" pos="5763">
          <p15:clr>
            <a:srgbClr val="A4A3A4"/>
          </p15:clr>
        </p15:guide>
        <p15:guide id="51" pos="5926">
          <p15:clr>
            <a:srgbClr val="A4A3A4"/>
          </p15:clr>
        </p15:guide>
        <p15:guide id="52" pos="6246">
          <p15:clr>
            <a:srgbClr val="A4A3A4"/>
          </p15:clr>
        </p15:guide>
        <p15:guide id="53" pos="6406">
          <p15:clr>
            <a:srgbClr val="A4A3A4"/>
          </p15:clr>
        </p15:guide>
        <p15:guide id="54" pos="7203">
          <p15:clr>
            <a:srgbClr val="A4A3A4"/>
          </p15:clr>
        </p15:guide>
        <p15:guide id="55" pos="6718">
          <p15:clr>
            <a:srgbClr val="A4A3A4"/>
          </p15:clr>
        </p15:guide>
        <p15:guide id="56" pos="6884">
          <p15:clr>
            <a:srgbClr val="A4A3A4"/>
          </p15:clr>
        </p15:guide>
        <p15:guide id="57" pos="5447">
          <p15:clr>
            <a:srgbClr val="A4A3A4"/>
          </p15:clr>
        </p15:guide>
        <p15:guide id="58" pos="5282">
          <p15:clr>
            <a:srgbClr val="A4A3A4"/>
          </p15:clr>
        </p15:guide>
        <p15:guide id="59" pos="5119">
          <p15:clr>
            <a:srgbClr val="A4A3A4"/>
          </p15:clr>
        </p15:guide>
        <p15:guide id="60" pos="4961">
          <p15:clr>
            <a:srgbClr val="A4A3A4"/>
          </p15:clr>
        </p15:guide>
        <p15:guide id="61" pos="4803">
          <p15:clr>
            <a:srgbClr val="A4A3A4"/>
          </p15:clr>
        </p15:guide>
        <p15:guide id="62" pos="4637">
          <p15:clr>
            <a:srgbClr val="A4A3A4"/>
          </p15:clr>
        </p15:guide>
        <p15:guide id="63" pos="487">
          <p15:clr>
            <a:srgbClr val="A4A3A4"/>
          </p15:clr>
        </p15:guide>
        <p15:guide id="64" pos="644">
          <p15:clr>
            <a:srgbClr val="A4A3A4"/>
          </p15:clr>
        </p15:guide>
        <p15:guide id="65" pos="801">
          <p15:clr>
            <a:srgbClr val="A4A3A4"/>
          </p15:clr>
        </p15:guide>
        <p15:guide id="66" pos="967">
          <p15:clr>
            <a:srgbClr val="A4A3A4"/>
          </p15:clr>
        </p15:guide>
        <p15:guide id="67" pos="1120">
          <p15:clr>
            <a:srgbClr val="A4A3A4"/>
          </p15:clr>
        </p15:guide>
        <p15:guide id="68" pos="1281">
          <p15:clr>
            <a:srgbClr val="A4A3A4"/>
          </p15:clr>
        </p15:guide>
        <p15:guide id="69" pos="1442">
          <p15:clr>
            <a:srgbClr val="A4A3A4"/>
          </p15:clr>
        </p15:guide>
        <p15:guide id="70" pos="1609">
          <p15:clr>
            <a:srgbClr val="A4A3A4"/>
          </p15:clr>
        </p15:guide>
        <p15:guide id="71" pos="1762">
          <p15:clr>
            <a:srgbClr val="A4A3A4"/>
          </p15:clr>
        </p15:guide>
        <p15:guide id="72" pos="1924">
          <p15:clr>
            <a:srgbClr val="A4A3A4"/>
          </p15:clr>
        </p15:guide>
        <p15:guide id="73" pos="2085">
          <p15:clr>
            <a:srgbClr val="A4A3A4"/>
          </p15:clr>
        </p15:guide>
        <p15:guide id="74" pos="2244">
          <p15:clr>
            <a:srgbClr val="A4A3A4"/>
          </p15:clr>
        </p15:guide>
        <p15:guide id="75" pos="3682">
          <p15:clr>
            <a:srgbClr val="A4A3A4"/>
          </p15:clr>
        </p15:guide>
        <p15:guide id="76" orient="horz" pos="970">
          <p15:clr>
            <a:srgbClr val="A4A3A4"/>
          </p15:clr>
        </p15:guide>
        <p15:guide id="77" pos="7678">
          <p15:clr>
            <a:srgbClr val="A4A3A4"/>
          </p15:clr>
        </p15:guide>
        <p15:guide id="78" orient="horz" pos="796">
          <p15:clr>
            <a:srgbClr val="A4A3A4"/>
          </p15:clr>
        </p15:guide>
        <p15:guide id="79" orient="horz" pos="4320">
          <p15:clr>
            <a:srgbClr val="A4A3A4"/>
          </p15:clr>
        </p15:guide>
        <p15:guide id="80" orient="horz" pos="804">
          <p15:clr>
            <a:srgbClr val="A4A3A4"/>
          </p15:clr>
        </p15:guide>
        <p15:guide id="81" pos="7365">
          <p15:clr>
            <a:srgbClr val="A4A3A4"/>
          </p15:clr>
        </p15:guide>
        <p15:guide id="82" pos="5598">
          <p15:clr>
            <a:srgbClr val="A4A3A4"/>
          </p15:clr>
        </p15:guide>
        <p15:guide id="83" pos="2084">
          <p15:clr>
            <a:srgbClr val="A4A3A4"/>
          </p15:clr>
        </p15:guide>
        <p15:guide id="84" pos="3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D8C"/>
    <a:srgbClr val="49648C"/>
    <a:srgbClr val="D4EAEC"/>
    <a:srgbClr val="6AB8BE"/>
    <a:srgbClr val="F4F2F2"/>
    <a:srgbClr val="E1CFEA"/>
    <a:srgbClr val="C1EBFB"/>
    <a:srgbClr val="EBE1BF"/>
    <a:srgbClr val="C7D0DB"/>
    <a:srgbClr val="CFE9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6A7B7C-1C88-4271-0A34-90B6BDCE89E5}" v="291" dt="2020-08-27T14:41:36.041"/>
    <p1510:client id="{1317F679-31AC-C3F0-EE67-BD39B7C9F72D}" v="73" dt="2020-08-27T17:32:55.553"/>
    <p1510:client id="{2285C23E-2D2C-4F7F-C2BB-69ECCECB5079}" v="4" dt="2020-09-11T07:37:06.301"/>
    <p1510:client id="{3365615A-36C2-45FD-BC04-37D931BD4386}" v="216" dt="2020-08-27T07:33:57.576"/>
    <p1510:client id="{3D71A4CD-4A68-4FEC-9D9D-018D35F13C6D}" v="1" dt="2020-10-02T07:28:16.319"/>
    <p1510:client id="{3DA6AA67-D5BF-4E9F-A20F-567999126C24}" v="64" dt="2020-09-25T07:09:38.168"/>
    <p1510:client id="{3FBB6AC1-753E-470E-8167-F5C25CC8E142}" v="5" dt="2020-09-25T07:56:41.150"/>
    <p1510:client id="{4A01B774-517C-447B-8227-43C5B18F04BD}" v="27" dt="2020-09-18T09:05:51.809"/>
    <p1510:client id="{53155F6B-D65F-44BF-BCB0-48F684780CA8}" v="101" dt="2020-09-11T07:52:00.562"/>
    <p1510:client id="{58462B2F-E17B-454A-AC88-48A9E7310535}" v="288" dt="2020-09-11T08:14:10.447"/>
    <p1510:client id="{5A31CB60-0610-414A-842D-0FA75652BFFE}" v="5" dt="2020-08-04T08:37:54.748"/>
    <p1510:client id="{5EB97F58-0376-88C7-D246-AB7B5C233775}" v="98" dt="2020-09-04T07:55:02.435"/>
    <p1510:client id="{639F7791-5351-47DA-C348-8DBF72A85638}" v="1" dt="2020-09-11T07:33:37.022"/>
    <p1510:client id="{84EA43CA-251C-4DFA-813C-53DD4A321E65}" v="83" dt="2020-10-01T19:18:20.337"/>
    <p1510:client id="{AA5AB454-A669-08A9-60BA-1890C1DD3DE6}" v="22" dt="2020-08-28T08:02:21.301"/>
    <p1510:client id="{D2BEE7BA-919E-4D10-AA8B-51F9410110FF}" v="49" dt="2020-10-02T09:12:52.762"/>
    <p1510:client id="{DEE22B30-F685-4C2B-BFA2-3041428C53A9}" v="144" dt="2020-09-24T17:02:23.284"/>
    <p1510:client id="{E06CDF36-330D-4C9D-80EE-FFEF712EB789}" v="149" dt="2020-09-25T09:04:27.221"/>
    <p1510:client id="{F3FDA516-B8FF-4AD2-07D0-F552528F7411}" v="157" dt="2020-09-04T07:41:14.6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37" autoAdjust="0"/>
    <p:restoredTop sz="94343" autoAdjust="0"/>
  </p:normalViewPr>
  <p:slideViewPr>
    <p:cSldViewPr snapToGrid="0">
      <p:cViewPr varScale="1">
        <p:scale>
          <a:sx n="107" d="100"/>
          <a:sy n="107" d="100"/>
        </p:scale>
        <p:origin x="1098" y="108"/>
      </p:cViewPr>
      <p:guideLst>
        <p:guide orient="horz" pos="325"/>
        <p:guide orient="horz" pos="4013"/>
        <p:guide orient="horz" pos="484"/>
        <p:guide orient="horz" pos="802"/>
        <p:guide orient="horz" pos="1608"/>
        <p:guide orient="horz"/>
        <p:guide orient="horz" pos="165"/>
        <p:guide orient="horz" pos="4170"/>
        <p:guide orient="horz" pos="2886"/>
        <p:guide orient="horz" pos="964"/>
        <p:guide orient="horz" pos="3053"/>
        <p:guide orient="horz" pos="1131"/>
        <p:guide orient="horz" pos="2723"/>
        <p:guide orient="horz" pos="1280"/>
        <p:guide orient="horz" pos="3850"/>
        <p:guide orient="horz" pos="3685"/>
        <p:guide orient="horz" pos="3530"/>
        <p:guide orient="horz" pos="3370"/>
        <p:guide orient="horz" pos="3206"/>
        <p:guide orient="horz" pos="2570"/>
        <p:guide orient="horz" pos="2407"/>
        <p:guide orient="horz" pos="1924"/>
        <p:guide orient="horz" pos="1767"/>
        <p:guide orient="horz" pos="1447"/>
        <p:guide orient="horz" pos="649"/>
        <p:guide orient="horz" pos="2084"/>
        <p:guide orient="horz" pos="2243"/>
        <p:guide pos="3840"/>
        <p:guide pos="320"/>
        <p:guide pos="7367"/>
        <p:guide pos="7043"/>
        <p:guide pos="6562"/>
        <p:guide/>
        <p:guide pos="6083"/>
        <p:guide pos="167"/>
        <p:guide pos="7520"/>
        <p:guide pos="2568"/>
        <p:guide pos="2406"/>
        <p:guide pos="2717"/>
        <p:guide pos="2884"/>
        <p:guide pos="3050"/>
        <p:guide pos="3204"/>
        <p:guide pos="3361"/>
        <p:guide pos="3528"/>
        <p:guide pos="4005"/>
        <p:guide pos="4159"/>
        <p:guide pos="4321"/>
        <p:guide pos="4483"/>
        <p:guide pos="5601"/>
        <p:guide pos="5763"/>
        <p:guide pos="5926"/>
        <p:guide pos="6246"/>
        <p:guide pos="6406"/>
        <p:guide pos="7203"/>
        <p:guide pos="6718"/>
        <p:guide pos="6884"/>
        <p:guide pos="5447"/>
        <p:guide pos="5282"/>
        <p:guide pos="5119"/>
        <p:guide pos="4961"/>
        <p:guide pos="4803"/>
        <p:guide pos="4637"/>
        <p:guide pos="487"/>
        <p:guide pos="644"/>
        <p:guide pos="801"/>
        <p:guide pos="967"/>
        <p:guide pos="1120"/>
        <p:guide pos="1281"/>
        <p:guide pos="1442"/>
        <p:guide pos="1609"/>
        <p:guide pos="1762"/>
        <p:guide pos="1924"/>
        <p:guide pos="2085"/>
        <p:guide pos="2244"/>
        <p:guide pos="3682"/>
        <p:guide orient="horz" pos="970"/>
        <p:guide pos="7678"/>
        <p:guide orient="horz" pos="796"/>
        <p:guide orient="horz" pos="4320"/>
        <p:guide orient="horz" pos="804"/>
        <p:guide pos="7365"/>
        <p:guide pos="5598"/>
        <p:guide pos="2084"/>
        <p:guide pos="324"/>
      </p:guideLst>
    </p:cSldViewPr>
  </p:slideViewPr>
  <p:outlineViewPr>
    <p:cViewPr>
      <p:scale>
        <a:sx n="33" d="100"/>
        <a:sy n="33" d="100"/>
      </p:scale>
      <p:origin x="0" y="332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0" d="100"/>
          <a:sy n="120" d="100"/>
        </p:scale>
        <p:origin x="-5010" y="-108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23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ts.emea.sp.service.allianz/sites/SC200836/Shared%20Documents/7.%20Claims/17_Claims%20MIS/11_access%20rights%20dashboard%20requirements/graph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https://ts.emea.sp.service.allianz/sites/SC200836/Shared%20Documents/7.%20Claims/17_Claims%20MIS/11_access%20rights%20dashboard%20requirements/graph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https://ts.emea.sp.service.allianz/sites/SC200836/Shared%20Documents/7.%20Claims/17_Claims%20MIS/11_access%20rights%20dashboard%20requirements/graphs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https://ts.emea.sp.service.allianz/sites/SC200836/Shared%20Documents/7.%20Claims/17_Claims%20MIS/11_access%20rights%20dashboard%20requirements/graphs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ts.emea.sp.service.allianz/sites/SC200836/Shared%20Documents/7.%20Claims/17_Claims%20MIS/11_access%20rights%20dashboard%20requirements/graph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ts.emea.sp.service.allianz/sites/SC200836/Shared%20Documents/7.%20Claims/17_Claims%20MIS/11_access%20rights%20dashboard%20requirements/20200612_graphs_v0.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ts.emea.sp.service.allianz/sites/SC200836/Shared%20Documents/7.%20Claims/17_Claims%20MIS/11_access%20rights%20dashboard%20requirements/graph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ts.emea.sp.service.allianz/sites/SC200836/Shared%20Documents/7.%20Claims/17_Claims%20MIS/11_access%20rights%20dashboard%20requirements/graph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ts.emea.sp.service.allianz/sites/SC200836/Shared%20Documents/7.%20Claims/17_Claims%20MIS/11_access%20rights%20dashboard%20requirements/graph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ts.emea.sp.service.allianz/sites/SC200836/Shared%20Documents/7.%20Claims/17_Claims%20MIS/11_access%20rights%20dashboard%20requirements/20200612_graphs_v0.2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ts.emea.sp.service.allianz/sites/SC200836/Shared%20Documents/7.%20Claims/17_Claims%20MIS/11_access%20rights%20dashboard%20requirements/graph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https://ts.emea.sp.service.allianz/sites/SC200836/Shared%20Documents/7.%20Claims/17_Claims%20MIS/11_access%20rights%20dashboard%20requirements/graph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1200" b="1"/>
              <a:t>Claims cost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[graphs.xlsx]Sheet1!$A$21</c:f>
              <c:strCache>
                <c:ptCount val="1"/>
                <c:pt idx="0">
                  <c:v>Average claims cost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cat>
            <c:strRef>
              <c:f>[graphs.xlsx]Sheet1!$B$20:$D$20</c:f>
              <c:strCache>
                <c:ptCount val="3"/>
                <c:pt idx="0">
                  <c:v>Timespan</c:v>
                </c:pt>
                <c:pt idx="1">
                  <c:v>Timespan</c:v>
                </c:pt>
                <c:pt idx="2">
                  <c:v>Timespan</c:v>
                </c:pt>
              </c:strCache>
            </c:strRef>
          </c:cat>
          <c:val>
            <c:numRef>
              <c:f>[graphs.xlsx]Sheet1!$B$21:$D$21</c:f>
              <c:numCache>
                <c:formatCode>General</c:formatCode>
                <c:ptCount val="3"/>
                <c:pt idx="0">
                  <c:v>10</c:v>
                </c:pt>
                <c:pt idx="1">
                  <c:v>5</c:v>
                </c:pt>
                <c:pt idx="2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A35-4FDD-9ED4-3AC67BEF4F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93744456"/>
        <c:axId val="593744128"/>
      </c:lineChart>
      <c:catAx>
        <c:axId val="593744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3744128"/>
        <c:crosses val="autoZero"/>
        <c:auto val="1"/>
        <c:lblAlgn val="ctr"/>
        <c:lblOffset val="100"/>
        <c:noMultiLvlLbl val="0"/>
      </c:catAx>
      <c:valAx>
        <c:axId val="593744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3744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/>
              <a:t>Open claims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[graphs.xlsx]Sheet1!$A$73</c:f>
              <c:strCache>
                <c:ptCount val="1"/>
                <c:pt idx="0">
                  <c:v>Claims open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cat>
            <c:strRef>
              <c:f>[graphs.xlsx]Sheet1!$B$72:$D$72</c:f>
              <c:strCache>
                <c:ptCount val="3"/>
                <c:pt idx="0">
                  <c:v>Timespan</c:v>
                </c:pt>
                <c:pt idx="1">
                  <c:v>Timespan</c:v>
                </c:pt>
                <c:pt idx="2">
                  <c:v>Timespan</c:v>
                </c:pt>
              </c:strCache>
            </c:strRef>
          </c:cat>
          <c:val>
            <c:numRef>
              <c:f>[graphs.xlsx]Sheet1!$B$73:$D$73</c:f>
              <c:numCache>
                <c:formatCode>General</c:formatCode>
                <c:ptCount val="3"/>
                <c:pt idx="0">
                  <c:v>2</c:v>
                </c:pt>
                <c:pt idx="1">
                  <c:v>1</c:v>
                </c:pt>
                <c:pt idx="2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BC2-48C6-A855-65E9EB4D15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17275344"/>
        <c:axId val="717281248"/>
      </c:lineChart>
      <c:catAx>
        <c:axId val="717275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7281248"/>
        <c:crosses val="autoZero"/>
        <c:auto val="1"/>
        <c:lblAlgn val="ctr"/>
        <c:lblOffset val="100"/>
        <c:noMultiLvlLbl val="0"/>
      </c:catAx>
      <c:valAx>
        <c:axId val="717281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7275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/>
              <a:t>New</a:t>
            </a:r>
            <a:r>
              <a:rPr lang="en-US" sz="1200" b="1" baseline="0" dirty="0"/>
              <a:t> claims</a:t>
            </a:r>
            <a:endParaRPr lang="en-US" sz="12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[graphs.xlsx]Sheet1!$A$81</c:f>
              <c:strCache>
                <c:ptCount val="1"/>
                <c:pt idx="0">
                  <c:v>Claims new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cat>
            <c:strRef>
              <c:f>[graphs.xlsx]Sheet1!$B$80:$D$80</c:f>
              <c:strCache>
                <c:ptCount val="3"/>
                <c:pt idx="0">
                  <c:v>Timespan</c:v>
                </c:pt>
                <c:pt idx="1">
                  <c:v>Timespan</c:v>
                </c:pt>
                <c:pt idx="2">
                  <c:v>Timespan</c:v>
                </c:pt>
              </c:strCache>
            </c:strRef>
          </c:cat>
          <c:val>
            <c:numRef>
              <c:f>[graphs.xlsx]Sheet1!$B$81:$D$81</c:f>
              <c:numCache>
                <c:formatCode>General</c:formatCode>
                <c:ptCount val="3"/>
                <c:pt idx="0">
                  <c:v>4</c:v>
                </c:pt>
                <c:pt idx="1">
                  <c:v>6</c:v>
                </c:pt>
                <c:pt idx="2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43C-41BD-B533-D39F2D6DBC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90037008"/>
        <c:axId val="590037992"/>
      </c:lineChart>
      <c:catAx>
        <c:axId val="590037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0037992"/>
        <c:crosses val="autoZero"/>
        <c:auto val="1"/>
        <c:lblAlgn val="ctr"/>
        <c:lblOffset val="100"/>
        <c:noMultiLvlLbl val="0"/>
      </c:catAx>
      <c:valAx>
        <c:axId val="590037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00370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[graphs.xlsx]Sheet1!$A$94</c:f>
              <c:strCache>
                <c:ptCount val="1"/>
                <c:pt idx="0">
                  <c:v>Claims closed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cat>
            <c:strRef>
              <c:f>[graphs.xlsx]Sheet1!$B$93:$D$93</c:f>
              <c:strCache>
                <c:ptCount val="3"/>
                <c:pt idx="0">
                  <c:v>Timespan</c:v>
                </c:pt>
                <c:pt idx="1">
                  <c:v>Timespan</c:v>
                </c:pt>
                <c:pt idx="2">
                  <c:v>Timespan</c:v>
                </c:pt>
              </c:strCache>
            </c:strRef>
          </c:cat>
          <c:val>
            <c:numRef>
              <c:f>[graphs.xlsx]Sheet1!$B$94:$D$94</c:f>
              <c:numCache>
                <c:formatCode>General</c:formatCode>
                <c:ptCount val="3"/>
                <c:pt idx="0">
                  <c:v>3</c:v>
                </c:pt>
                <c:pt idx="1">
                  <c:v>2</c:v>
                </c:pt>
                <c:pt idx="2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680-49C7-BD41-C072025679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82864480"/>
        <c:axId val="582864808"/>
      </c:lineChart>
      <c:catAx>
        <c:axId val="582864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2864808"/>
        <c:crosses val="autoZero"/>
        <c:auto val="1"/>
        <c:lblAlgn val="ctr"/>
        <c:lblOffset val="100"/>
        <c:noMultiLvlLbl val="0"/>
      </c:catAx>
      <c:valAx>
        <c:axId val="582864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28644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1200" b="1" i="0" baseline="0" dirty="0">
                <a:effectLst/>
              </a:rPr>
              <a:t>Claims </a:t>
            </a:r>
            <a:r>
              <a:rPr lang="de-DE" sz="1200" b="1" i="0" baseline="0" dirty="0" err="1">
                <a:effectLst/>
              </a:rPr>
              <a:t>closed</a:t>
            </a:r>
            <a:r>
              <a:rPr lang="de-DE" sz="1200" b="1" i="0" baseline="0" dirty="0">
                <a:effectLst/>
              </a:rPr>
              <a:t> per FTE</a:t>
            </a:r>
            <a:endParaRPr lang="de-DE" sz="10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Sheet1!$A$13</c:f>
              <c:strCache>
                <c:ptCount val="1"/>
                <c:pt idx="0">
                  <c:v>Claims closed per FTE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cat>
            <c:strRef>
              <c:f>Sheet1!$B$11:$D$11</c:f>
              <c:strCache>
                <c:ptCount val="3"/>
                <c:pt idx="0">
                  <c:v>Timespan</c:v>
                </c:pt>
                <c:pt idx="1">
                  <c:v>Timespan</c:v>
                </c:pt>
                <c:pt idx="2">
                  <c:v>Timespan</c:v>
                </c:pt>
              </c:strCache>
            </c:strRef>
          </c:cat>
          <c:val>
            <c:numRef>
              <c:f>Sheet1!$B$13:$D$13</c:f>
              <c:numCache>
                <c:formatCode>General</c:formatCode>
                <c:ptCount val="3"/>
                <c:pt idx="0">
                  <c:v>7</c:v>
                </c:pt>
                <c:pt idx="1">
                  <c:v>4</c:v>
                </c:pt>
                <c:pt idx="2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0F8-4A6A-B80F-F17E9A09D0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16867256"/>
        <c:axId val="716863976"/>
      </c:lineChart>
      <c:catAx>
        <c:axId val="716867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6863976"/>
        <c:crosses val="autoZero"/>
        <c:auto val="1"/>
        <c:lblAlgn val="ctr"/>
        <c:lblOffset val="100"/>
        <c:noMultiLvlLbl val="0"/>
      </c:catAx>
      <c:valAx>
        <c:axId val="716863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6867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1200" b="1" dirty="0"/>
              <a:t>Claims open/</a:t>
            </a:r>
            <a:r>
              <a:rPr lang="de-DE" sz="1200" b="1" dirty="0" err="1"/>
              <a:t>new</a:t>
            </a:r>
            <a:r>
              <a:rPr lang="de-DE" sz="1200" b="1" dirty="0"/>
              <a:t>/</a:t>
            </a:r>
            <a:r>
              <a:rPr lang="de-DE" sz="1200" b="1" dirty="0" err="1"/>
              <a:t>closed</a:t>
            </a:r>
            <a:endParaRPr lang="de-DE" sz="12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Sheet1!$A$3</c:f>
              <c:strCache>
                <c:ptCount val="1"/>
                <c:pt idx="0">
                  <c:v>Open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Sheet1!$B$2:$D$2</c:f>
              <c:strCache>
                <c:ptCount val="3"/>
                <c:pt idx="0">
                  <c:v>Timespan</c:v>
                </c:pt>
                <c:pt idx="1">
                  <c:v>Timespan</c:v>
                </c:pt>
                <c:pt idx="2">
                  <c:v>Timespan</c:v>
                </c:pt>
              </c:strCache>
            </c:strRef>
          </c:cat>
          <c:val>
            <c:numRef>
              <c:f>Sheet1!$B$3:$D$3</c:f>
              <c:numCache>
                <c:formatCode>General</c:formatCode>
                <c:ptCount val="3"/>
                <c:pt idx="0">
                  <c:v>2</c:v>
                </c:pt>
                <c:pt idx="1">
                  <c:v>1</c:v>
                </c:pt>
                <c:pt idx="2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EDE-4183-A124-8826AD846CC1}"/>
            </c:ext>
          </c:extLst>
        </c:ser>
        <c:ser>
          <c:idx val="1"/>
          <c:order val="1"/>
          <c:tx>
            <c:strRef>
              <c:f>Sheet1!$A$4</c:f>
              <c:strCache>
                <c:ptCount val="1"/>
                <c:pt idx="0">
                  <c:v>New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Sheet1!$B$2:$D$2</c:f>
              <c:strCache>
                <c:ptCount val="3"/>
                <c:pt idx="0">
                  <c:v>Timespan</c:v>
                </c:pt>
                <c:pt idx="1">
                  <c:v>Timespan</c:v>
                </c:pt>
                <c:pt idx="2">
                  <c:v>Timespan</c:v>
                </c:pt>
              </c:strCache>
            </c:strRef>
          </c:cat>
          <c:val>
            <c:numRef>
              <c:f>Sheet1!$B$4:$D$4</c:f>
              <c:numCache>
                <c:formatCode>General</c:formatCode>
                <c:ptCount val="3"/>
                <c:pt idx="0">
                  <c:v>4</c:v>
                </c:pt>
                <c:pt idx="1">
                  <c:v>6</c:v>
                </c:pt>
                <c:pt idx="2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EDE-4183-A124-8826AD846CC1}"/>
            </c:ext>
          </c:extLst>
        </c:ser>
        <c:ser>
          <c:idx val="2"/>
          <c:order val="2"/>
          <c:tx>
            <c:strRef>
              <c:f>Sheet1!$A$5</c:f>
              <c:strCache>
                <c:ptCount val="1"/>
                <c:pt idx="0">
                  <c:v>Closure ratio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Sheet1!$B$2:$D$2</c:f>
              <c:strCache>
                <c:ptCount val="3"/>
                <c:pt idx="0">
                  <c:v>Timespan</c:v>
                </c:pt>
                <c:pt idx="1">
                  <c:v>Timespan</c:v>
                </c:pt>
                <c:pt idx="2">
                  <c:v>Timespan</c:v>
                </c:pt>
              </c:strCache>
            </c:strRef>
          </c:cat>
          <c:val>
            <c:numRef>
              <c:f>Sheet1!$B$5:$D$5</c:f>
              <c:numCache>
                <c:formatCode>General</c:formatCode>
                <c:ptCount val="3"/>
                <c:pt idx="0">
                  <c:v>4</c:v>
                </c:pt>
                <c:pt idx="1">
                  <c:v>7</c:v>
                </c:pt>
                <c:pt idx="2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EDE-4183-A124-8826AD846CC1}"/>
            </c:ext>
          </c:extLst>
        </c:ser>
        <c:ser>
          <c:idx val="3"/>
          <c:order val="3"/>
          <c:tx>
            <c:strRef>
              <c:f>Sheet1!$A$6</c:f>
              <c:strCache>
                <c:ptCount val="1"/>
                <c:pt idx="0">
                  <c:v>Claims closed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Sheet1!$B$2:$D$2</c:f>
              <c:strCache>
                <c:ptCount val="3"/>
                <c:pt idx="0">
                  <c:v>Timespan</c:v>
                </c:pt>
                <c:pt idx="1">
                  <c:v>Timespan</c:v>
                </c:pt>
                <c:pt idx="2">
                  <c:v>Timespan</c:v>
                </c:pt>
              </c:strCache>
            </c:strRef>
          </c:cat>
          <c:val>
            <c:numRef>
              <c:f>Sheet1!$B$6:$D$6</c:f>
              <c:numCache>
                <c:formatCode>General</c:formatCode>
                <c:ptCount val="3"/>
                <c:pt idx="0">
                  <c:v>3</c:v>
                </c:pt>
                <c:pt idx="1">
                  <c:v>2</c:v>
                </c:pt>
                <c:pt idx="2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EDE-4183-A124-8826AD846C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86133672"/>
        <c:axId val="586134328"/>
      </c:lineChart>
      <c:catAx>
        <c:axId val="586133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6134328"/>
        <c:crosses val="autoZero"/>
        <c:auto val="1"/>
        <c:lblAlgn val="ctr"/>
        <c:lblOffset val="100"/>
        <c:noMultiLvlLbl val="0"/>
      </c:catAx>
      <c:valAx>
        <c:axId val="586134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6133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First </a:t>
            </a:r>
            <a:r>
              <a:rPr lang="de-DE" dirty="0" err="1"/>
              <a:t>Contact</a:t>
            </a:r>
            <a:r>
              <a:rPr lang="de-DE" dirty="0"/>
              <a:t> Resolution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[graphs.xlsx]Sheet1!$A$42</c:f>
              <c:strCache>
                <c:ptCount val="1"/>
                <c:pt idx="0">
                  <c:v>FCR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cat>
            <c:strRef>
              <c:f>[graphs.xlsx]Sheet1!$B$41:$D$41</c:f>
              <c:strCache>
                <c:ptCount val="3"/>
                <c:pt idx="0">
                  <c:v>Timespan</c:v>
                </c:pt>
                <c:pt idx="1">
                  <c:v>Timespan</c:v>
                </c:pt>
                <c:pt idx="2">
                  <c:v>Timespan</c:v>
                </c:pt>
              </c:strCache>
            </c:strRef>
          </c:cat>
          <c:val>
            <c:numRef>
              <c:f>[graphs.xlsx]Sheet1!$B$42:$D$42</c:f>
              <c:numCache>
                <c:formatCode>General</c:formatCode>
                <c:ptCount val="3"/>
                <c:pt idx="0">
                  <c:v>10</c:v>
                </c:pt>
                <c:pt idx="1">
                  <c:v>14</c:v>
                </c:pt>
                <c:pt idx="2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336-4940-A4EC-4F94A0F03F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16874144"/>
        <c:axId val="716872832"/>
      </c:lineChart>
      <c:catAx>
        <c:axId val="716874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6872832"/>
        <c:crosses val="autoZero"/>
        <c:auto val="1"/>
        <c:lblAlgn val="ctr"/>
        <c:lblOffset val="100"/>
        <c:noMultiLvlLbl val="0"/>
      </c:catAx>
      <c:valAx>
        <c:axId val="716872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6874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1200" b="1"/>
              <a:t>Contact Centre</a:t>
            </a:r>
            <a:r>
              <a:rPr lang="de-DE" sz="1200" b="1" baseline="0"/>
              <a:t> KPIs</a:t>
            </a:r>
            <a:endParaRPr lang="de-DE" sz="12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[graphs.xlsx]Sheet1!$A$58</c:f>
              <c:strCache>
                <c:ptCount val="1"/>
                <c:pt idx="0">
                  <c:v>Calls answered within 20/30 seconds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[graphs.xlsx]Sheet1!$B$57:$D$57</c:f>
              <c:strCache>
                <c:ptCount val="3"/>
                <c:pt idx="0">
                  <c:v>Timespan</c:v>
                </c:pt>
                <c:pt idx="1">
                  <c:v>Timespan</c:v>
                </c:pt>
                <c:pt idx="2">
                  <c:v>Timespan</c:v>
                </c:pt>
              </c:strCache>
            </c:strRef>
          </c:cat>
          <c:val>
            <c:numRef>
              <c:f>[graphs.xlsx]Sheet1!$B$58:$D$58</c:f>
              <c:numCache>
                <c:formatCode>General</c:formatCode>
                <c:ptCount val="3"/>
                <c:pt idx="0">
                  <c:v>3</c:v>
                </c:pt>
                <c:pt idx="1">
                  <c:v>1</c:v>
                </c:pt>
                <c:pt idx="2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87F-4490-A567-BFB27FEB84C1}"/>
            </c:ext>
          </c:extLst>
        </c:ser>
        <c:ser>
          <c:idx val="1"/>
          <c:order val="1"/>
          <c:tx>
            <c:strRef>
              <c:f>[graphs.xlsx]Sheet1!$A$59</c:f>
              <c:strCache>
                <c:ptCount val="1"/>
                <c:pt idx="0">
                  <c:v>Telephone availability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[graphs.xlsx]Sheet1!$B$57:$D$57</c:f>
              <c:strCache>
                <c:ptCount val="3"/>
                <c:pt idx="0">
                  <c:v>Timespan</c:v>
                </c:pt>
                <c:pt idx="1">
                  <c:v>Timespan</c:v>
                </c:pt>
                <c:pt idx="2">
                  <c:v>Timespan</c:v>
                </c:pt>
              </c:strCache>
            </c:strRef>
          </c:cat>
          <c:val>
            <c:numRef>
              <c:f>[graphs.xlsx]Sheet1!$B$59:$D$59</c:f>
              <c:numCache>
                <c:formatCode>General</c:formatCode>
                <c:ptCount val="3"/>
                <c:pt idx="0">
                  <c:v>2</c:v>
                </c:pt>
                <c:pt idx="1">
                  <c:v>4</c:v>
                </c:pt>
                <c:pt idx="2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87F-4490-A567-BFB27FEB84C1}"/>
            </c:ext>
          </c:extLst>
        </c:ser>
        <c:ser>
          <c:idx val="2"/>
          <c:order val="2"/>
          <c:tx>
            <c:strRef>
              <c:f>[graphs.xlsx]Sheet1!$A$60</c:f>
              <c:strCache>
                <c:ptCount val="1"/>
                <c:pt idx="0">
                  <c:v>Abandonment rate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[graphs.xlsx]Sheet1!$B$57:$D$57</c:f>
              <c:strCache>
                <c:ptCount val="3"/>
                <c:pt idx="0">
                  <c:v>Timespan</c:v>
                </c:pt>
                <c:pt idx="1">
                  <c:v>Timespan</c:v>
                </c:pt>
                <c:pt idx="2">
                  <c:v>Timespan</c:v>
                </c:pt>
              </c:strCache>
            </c:strRef>
          </c:cat>
          <c:val>
            <c:numRef>
              <c:f>[graphs.xlsx]Sheet1!$B$60:$D$60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87F-4490-A567-BFB27FEB84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17283544"/>
        <c:axId val="717284200"/>
      </c:lineChart>
      <c:catAx>
        <c:axId val="717283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7284200"/>
        <c:crosses val="autoZero"/>
        <c:auto val="1"/>
        <c:lblAlgn val="ctr"/>
        <c:lblOffset val="100"/>
        <c:noMultiLvlLbl val="0"/>
      </c:catAx>
      <c:valAx>
        <c:axId val="717284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7283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1200" b="1"/>
              <a:t>5 star rating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[graphs.xlsx]Sheet1!$A$49</c:f>
              <c:strCache>
                <c:ptCount val="1"/>
                <c:pt idx="0">
                  <c:v>Allianz 5 star rating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cat>
            <c:strRef>
              <c:f>[graphs.xlsx]Sheet1!$B$48:$D$48</c:f>
              <c:strCache>
                <c:ptCount val="3"/>
                <c:pt idx="0">
                  <c:v>Timespan</c:v>
                </c:pt>
                <c:pt idx="1">
                  <c:v>Timespan</c:v>
                </c:pt>
                <c:pt idx="2">
                  <c:v>Timespan</c:v>
                </c:pt>
              </c:strCache>
            </c:strRef>
          </c:cat>
          <c:val>
            <c:numRef>
              <c:f>[graphs.xlsx]Sheet1!$B$49:$D$49</c:f>
              <c:numCache>
                <c:formatCode>General</c:formatCode>
                <c:ptCount val="3"/>
                <c:pt idx="0">
                  <c:v>2</c:v>
                </c:pt>
                <c:pt idx="1">
                  <c:v>3</c:v>
                </c:pt>
                <c:pt idx="2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F65-4B64-8448-5D32CDD18DE6}"/>
            </c:ext>
          </c:extLst>
        </c:ser>
        <c:ser>
          <c:idx val="1"/>
          <c:order val="1"/>
          <c:tx>
            <c:strRef>
              <c:f>[graphs.xlsx]Sheet1!$A$50</c:f>
              <c:strCache>
                <c:ptCount val="1"/>
                <c:pt idx="0">
                  <c:v>Provider 5 star rating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[graphs.xlsx]Sheet1!$B$48:$D$48</c:f>
              <c:strCache>
                <c:ptCount val="3"/>
                <c:pt idx="0">
                  <c:v>Timespan</c:v>
                </c:pt>
                <c:pt idx="1">
                  <c:v>Timespan</c:v>
                </c:pt>
                <c:pt idx="2">
                  <c:v>Timespan</c:v>
                </c:pt>
              </c:strCache>
            </c:strRef>
          </c:cat>
          <c:val>
            <c:numRef>
              <c:f>[graphs.xlsx]Sheet1!$B$50:$D$50</c:f>
              <c:numCache>
                <c:formatCode>General</c:formatCode>
                <c:ptCount val="3"/>
                <c:pt idx="0">
                  <c:v>1</c:v>
                </c:pt>
                <c:pt idx="1">
                  <c:v>4</c:v>
                </c:pt>
                <c:pt idx="2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F65-4B64-8448-5D32CDD18D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86132688"/>
        <c:axId val="586133344"/>
      </c:lineChart>
      <c:catAx>
        <c:axId val="586132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6133344"/>
        <c:crosses val="autoZero"/>
        <c:auto val="1"/>
        <c:lblAlgn val="ctr"/>
        <c:lblOffset val="100"/>
        <c:noMultiLvlLbl val="0"/>
      </c:catAx>
      <c:valAx>
        <c:axId val="586133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6132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1200" b="1" dirty="0" err="1"/>
              <a:t>Employee</a:t>
            </a:r>
            <a:r>
              <a:rPr lang="de-DE" sz="1200" b="1" dirty="0"/>
              <a:t> </a:t>
            </a:r>
            <a:r>
              <a:rPr lang="de-DE" sz="1200" b="1" dirty="0" err="1"/>
              <a:t>turnover</a:t>
            </a:r>
            <a:endParaRPr lang="de-DE" sz="12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Sheet1!$A$66</c:f>
              <c:strCache>
                <c:ptCount val="1"/>
                <c:pt idx="0">
                  <c:v>Employee turnover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cat>
            <c:strRef>
              <c:f>Sheet1!$B$65:$D$65</c:f>
              <c:strCache>
                <c:ptCount val="3"/>
                <c:pt idx="0">
                  <c:v>Timespan</c:v>
                </c:pt>
                <c:pt idx="1">
                  <c:v>Timespan</c:v>
                </c:pt>
                <c:pt idx="2">
                  <c:v>Timespan</c:v>
                </c:pt>
              </c:strCache>
            </c:strRef>
          </c:cat>
          <c:val>
            <c:numRef>
              <c:f>Sheet1!$B$66:$D$66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BA8-4B19-9910-E7700A5578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93927776"/>
        <c:axId val="593931712"/>
      </c:lineChart>
      <c:catAx>
        <c:axId val="593927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3931712"/>
        <c:crosses val="autoZero"/>
        <c:auto val="1"/>
        <c:lblAlgn val="ctr"/>
        <c:lblOffset val="100"/>
        <c:noMultiLvlLbl val="0"/>
      </c:catAx>
      <c:valAx>
        <c:axId val="593931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3927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1200" b="1"/>
              <a:t>Time to notification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[graphs.xlsx]Sheet1!$A$29</c:f>
              <c:strCache>
                <c:ptCount val="1"/>
                <c:pt idx="0">
                  <c:v>24h time to FNOL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cat>
            <c:strRef>
              <c:f>[graphs.xlsx]Sheet1!$B$28:$D$28</c:f>
              <c:strCache>
                <c:ptCount val="3"/>
                <c:pt idx="0">
                  <c:v>Timespan</c:v>
                </c:pt>
                <c:pt idx="1">
                  <c:v>Timespan</c:v>
                </c:pt>
                <c:pt idx="2">
                  <c:v>Timespan</c:v>
                </c:pt>
              </c:strCache>
            </c:strRef>
          </c:cat>
          <c:val>
            <c:numRef>
              <c:f>[graphs.xlsx]Sheet1!$B$29:$D$29</c:f>
              <c:numCache>
                <c:formatCode>General</c:formatCode>
                <c:ptCount val="3"/>
                <c:pt idx="0">
                  <c:v>4</c:v>
                </c:pt>
                <c:pt idx="1">
                  <c:v>5</c:v>
                </c:pt>
                <c:pt idx="2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F6-41D5-9403-E2D3B791DA40}"/>
            </c:ext>
          </c:extLst>
        </c:ser>
        <c:ser>
          <c:idx val="1"/>
          <c:order val="1"/>
          <c:tx>
            <c:strRef>
              <c:f>[graphs.xlsx]Sheet1!$A$30</c:f>
              <c:strCache>
                <c:ptCount val="1"/>
                <c:pt idx="0">
                  <c:v>48h time to FNOL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[graphs.xlsx]Sheet1!$B$28:$D$28</c:f>
              <c:strCache>
                <c:ptCount val="3"/>
                <c:pt idx="0">
                  <c:v>Timespan</c:v>
                </c:pt>
                <c:pt idx="1">
                  <c:v>Timespan</c:v>
                </c:pt>
                <c:pt idx="2">
                  <c:v>Timespan</c:v>
                </c:pt>
              </c:strCache>
            </c:strRef>
          </c:cat>
          <c:val>
            <c:numRef>
              <c:f>[graphs.xlsx]Sheet1!$B$30:$D$30</c:f>
              <c:numCache>
                <c:formatCode>General</c:formatCode>
                <c:ptCount val="3"/>
                <c:pt idx="0">
                  <c:v>6</c:v>
                </c:pt>
                <c:pt idx="1">
                  <c:v>9</c:v>
                </c:pt>
                <c:pt idx="2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AF6-41D5-9403-E2D3B791DA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83975040"/>
        <c:axId val="583977992"/>
      </c:lineChart>
      <c:catAx>
        <c:axId val="583975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3977992"/>
        <c:crosses val="autoZero"/>
        <c:auto val="1"/>
        <c:lblAlgn val="ctr"/>
        <c:lblOffset val="100"/>
        <c:noMultiLvlLbl val="0"/>
      </c:catAx>
      <c:valAx>
        <c:axId val="583977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3975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1200" b="1" dirty="0" err="1"/>
              <a:t>Steering</a:t>
            </a:r>
            <a:r>
              <a:rPr lang="de-DE" sz="1200" b="1" dirty="0"/>
              <a:t> 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[graphs.xlsx]Sheet1!$A$36</c:f>
              <c:strCache>
                <c:ptCount val="1"/>
                <c:pt idx="0">
                  <c:v>24h time to FNOL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cat>
            <c:strRef>
              <c:f>[graphs.xlsx]Sheet1!$B$35:$D$35</c:f>
              <c:strCache>
                <c:ptCount val="3"/>
                <c:pt idx="0">
                  <c:v>Timespan</c:v>
                </c:pt>
                <c:pt idx="1">
                  <c:v>Timespan</c:v>
                </c:pt>
                <c:pt idx="2">
                  <c:v>Timespan</c:v>
                </c:pt>
              </c:strCache>
            </c:strRef>
          </c:cat>
          <c:val>
            <c:numRef>
              <c:f>[graphs.xlsx]Sheet1!$B$36:$D$36</c:f>
              <c:numCache>
                <c:formatCode>General</c:formatCode>
                <c:ptCount val="3"/>
                <c:pt idx="0">
                  <c:v>2</c:v>
                </c:pt>
                <c:pt idx="1">
                  <c:v>5</c:v>
                </c:pt>
                <c:pt idx="2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38C-42E2-BD56-0FB683623E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28251248"/>
        <c:axId val="728251904"/>
      </c:lineChart>
      <c:catAx>
        <c:axId val="728251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8251904"/>
        <c:crosses val="autoZero"/>
        <c:auto val="1"/>
        <c:lblAlgn val="ctr"/>
        <c:lblOffset val="100"/>
        <c:noMultiLvlLbl val="0"/>
      </c:catAx>
      <c:valAx>
        <c:axId val="728251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82512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4D9B6F-F621-4A62-84F4-5FFAE9A4C545}" type="datetimeFigureOut">
              <a:rPr lang="en-GB" smtClean="0"/>
              <a:t>02/10/2020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4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46A6A2-50A7-4640-855D-8956E55ABA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0660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789E00-45B7-44B8-8E59-84DE0BD71A0D}" type="datetimeFigureOut">
              <a:rPr lang="de-DE" smtClean="0"/>
              <a:t>02.10.2020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3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4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7F3CE7-ED39-4DCA-B997-3091546AA5B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1432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C3A632B-FBDE-46D4-BF6F-6D14421E634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05789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C3A632B-FBDE-46D4-BF6F-6D14421E634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2998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C3A632B-FBDE-46D4-BF6F-6D14421E634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9805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C3A632B-FBDE-46D4-BF6F-6D14421E634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0150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C3A632B-FBDE-46D4-BF6F-6D14421E634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660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C3A632B-FBDE-46D4-BF6F-6D14421E634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7213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C3A632B-FBDE-46D4-BF6F-6D14421E634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4697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C3A632B-FBDE-46D4-BF6F-6D14421E634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10343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C3A632B-FBDE-46D4-BF6F-6D14421E634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94090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C3A632B-FBDE-46D4-BF6F-6D14421E634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941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1.bin"/><Relationship Id="rId4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2.emf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4.bin"/><Relationship Id="rId4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92.xml"/><Relationship Id="rId7" Type="http://schemas.openxmlformats.org/officeDocument/2006/relationships/image" Target="../media/image14.jpeg"/><Relationship Id="rId2" Type="http://schemas.openxmlformats.org/officeDocument/2006/relationships/tags" Target="../tags/tag9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9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7.emf"/><Relationship Id="rId5" Type="http://schemas.openxmlformats.org/officeDocument/2006/relationships/image" Target="../media/image12.emf"/><Relationship Id="rId4" Type="http://schemas.openxmlformats.org/officeDocument/2006/relationships/oleObject" Target="../embeddings/oleObject7.bin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1.bin"/><Relationship Id="rId4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96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8.bin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tags" Target="../tags/tag103.xml"/><Relationship Id="rId3" Type="http://schemas.openxmlformats.org/officeDocument/2006/relationships/tags" Target="../tags/tag98.xml"/><Relationship Id="rId7" Type="http://schemas.openxmlformats.org/officeDocument/2006/relationships/tags" Target="../tags/tag102.xml"/><Relationship Id="rId2" Type="http://schemas.openxmlformats.org/officeDocument/2006/relationships/tags" Target="../tags/tag97.xml"/><Relationship Id="rId1" Type="http://schemas.openxmlformats.org/officeDocument/2006/relationships/vmlDrawing" Target="../drawings/vmlDrawing10.vml"/><Relationship Id="rId6" Type="http://schemas.openxmlformats.org/officeDocument/2006/relationships/tags" Target="../tags/tag101.xml"/><Relationship Id="rId11" Type="http://schemas.openxmlformats.org/officeDocument/2006/relationships/image" Target="../media/image16.emf"/><Relationship Id="rId5" Type="http://schemas.openxmlformats.org/officeDocument/2006/relationships/tags" Target="../tags/tag100.xml"/><Relationship Id="rId10" Type="http://schemas.openxmlformats.org/officeDocument/2006/relationships/oleObject" Target="../embeddings/oleObject9.bin"/><Relationship Id="rId4" Type="http://schemas.openxmlformats.org/officeDocument/2006/relationships/tags" Target="../tags/tag99.xml"/><Relationship Id="rId9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Board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0" y="0"/>
            <a:ext cx="4846320" cy="4572000"/>
          </a:xfrm>
          <a:solidFill>
            <a:srgbClr val="007D8C"/>
          </a:solidFill>
          <a:ln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en-GB" sz="100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100"/>
              </a:spcBef>
              <a:spcAft>
                <a:spcPts val="100"/>
              </a:spcAft>
            </a:pPr>
            <a:r>
              <a:rPr lang="en-US"/>
              <a:t>Click to edit Master text styles</a:t>
            </a:r>
          </a:p>
        </p:txBody>
      </p:sp>
      <p:pic>
        <p:nvPicPr>
          <p:cNvPr id="7" name="Bild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8000" y="5843102"/>
            <a:ext cx="2034974" cy="508928"/>
          </a:xfrm>
          <a:prstGeom prst="rect">
            <a:avLst/>
          </a:prstGeom>
        </p:spPr>
      </p:pic>
      <p:sp>
        <p:nvSpPr>
          <p:cNvPr id="4" name="Tabellenplatzhalter 3"/>
          <p:cNvSpPr>
            <a:spLocks noGrp="1"/>
          </p:cNvSpPr>
          <p:nvPr>
            <p:ph type="tbl" sz="quarter" idx="14" hasCustomPrompt="1"/>
          </p:nvPr>
        </p:nvSpPr>
        <p:spPr>
          <a:xfrm>
            <a:off x="6094413" y="515938"/>
            <a:ext cx="5600700" cy="5835650"/>
          </a:xfrm>
          <a:prstGeom prst="rect">
            <a:avLst/>
          </a:prstGeom>
        </p:spPr>
        <p:txBody>
          <a:bodyPr anchor="ctr"/>
          <a:lstStyle>
            <a:lvl1pPr algn="ctr">
              <a:defRPr sz="2000"/>
            </a:lvl1pPr>
          </a:lstStyle>
          <a:p>
            <a:r>
              <a:rPr lang="de-AT" dirty="0"/>
              <a:t>Table</a:t>
            </a:r>
            <a:endParaRPr lang="en-GB" dirty="0"/>
          </a:p>
        </p:txBody>
      </p:sp>
      <p:sp>
        <p:nvSpPr>
          <p:cNvPr id="8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508000" y="2681453"/>
            <a:ext cx="4069756" cy="1528762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Subtitle of the presentation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(optional) 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Department / Author / </a:t>
            </a:r>
          </a:p>
          <a:p>
            <a:r>
              <a:rPr lang="en-GB" dirty="0">
                <a:solidFill>
                  <a:schemeClr val="bg1"/>
                </a:solidFill>
              </a:rPr>
              <a:t>Place / Date</a:t>
            </a:r>
          </a:p>
        </p:txBody>
      </p:sp>
      <p:sp>
        <p:nvSpPr>
          <p:cNvPr id="9" name="Titel 5"/>
          <p:cNvSpPr>
            <a:spLocks noGrp="1"/>
          </p:cNvSpPr>
          <p:nvPr>
            <p:ph type="title"/>
          </p:nvPr>
        </p:nvSpPr>
        <p:spPr>
          <a:xfrm>
            <a:off x="507934" y="765498"/>
            <a:ext cx="7367653" cy="76835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 dirty="0">
                <a:solidFill>
                  <a:schemeClr val="accent5"/>
                </a:solidFill>
              </a:rPr>
              <a:t>Title</a:t>
            </a:r>
            <a:br>
              <a:rPr lang="en-GB" dirty="0"/>
            </a:br>
            <a:r>
              <a:rPr lang="en-GB" sz="4000" dirty="0">
                <a:solidFill>
                  <a:srgbClr val="CFE9EE"/>
                </a:solidFill>
              </a:rPr>
              <a:t>Headline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507935" y="546100"/>
            <a:ext cx="819135" cy="2154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Allianz SE</a:t>
            </a:r>
          </a:p>
        </p:txBody>
      </p:sp>
    </p:spTree>
    <p:extLst>
      <p:ext uri="{BB962C8B-B14F-4D97-AF65-F5344CB8AC3E}">
        <p14:creationId xmlns:p14="http://schemas.microsoft.com/office/powerpoint/2010/main" val="3163302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0" y="0"/>
            <a:ext cx="1655064" cy="5843016"/>
          </a:xfrm>
          <a:solidFill>
            <a:srgbClr val="CFE9EE"/>
          </a:solidFill>
          <a:ln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en-GB" sz="100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100"/>
              </a:spcBef>
              <a:spcAft>
                <a:spcPts val="10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510540" y="766800"/>
            <a:ext cx="3063240" cy="2034540"/>
          </a:xfrm>
        </p:spPr>
        <p:txBody>
          <a:bodyPr/>
          <a:lstStyle>
            <a:lvl1pPr>
              <a:defRPr lang="en-GB" sz="4400" b="1" kern="1200" cap="all" baseline="0" noProof="0" dirty="0" smtClean="0">
                <a:solidFill>
                  <a:srgbClr val="007D8C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noProof="0" dirty="0"/>
              <a:t>TitLE</a:t>
            </a:r>
          </a:p>
        </p:txBody>
      </p:sp>
      <p:pic>
        <p:nvPicPr>
          <p:cNvPr id="10" name="Picture 2" descr="K:\CDS\Creative Design Services\TEAM\Live Jobs\2019\10_October\409 CDS-Eline Ramatchandirane\Allianz connect\Logo_Data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4" t="17219" r="33052" b="23449"/>
          <a:stretch/>
        </p:blipFill>
        <p:spPr bwMode="auto">
          <a:xfrm>
            <a:off x="11654130" y="6108857"/>
            <a:ext cx="523613" cy="48727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/>
          <p:cNvSpPr/>
          <p:nvPr userDrawn="1"/>
        </p:nvSpPr>
        <p:spPr>
          <a:xfrm>
            <a:off x="11573717" y="6010276"/>
            <a:ext cx="684439" cy="684437"/>
          </a:xfrm>
          <a:prstGeom prst="ellipse">
            <a:avLst/>
          </a:prstGeom>
          <a:noFill/>
          <a:ln w="6350">
            <a:solidFill>
              <a:schemeClr val="accent5"/>
            </a:solidFill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spcBef>
                <a:spcPts val="100"/>
              </a:spcBef>
              <a:spcAft>
                <a:spcPts val="100"/>
              </a:spcAft>
            </a:pPr>
            <a:endParaRPr lang="de-DE" sz="1400" dirty="0"/>
          </a:p>
        </p:txBody>
      </p:sp>
      <p:sp>
        <p:nvSpPr>
          <p:cNvPr id="13" name="Oval 12"/>
          <p:cNvSpPr/>
          <p:nvPr userDrawn="1"/>
        </p:nvSpPr>
        <p:spPr>
          <a:xfrm>
            <a:off x="11416181" y="6505399"/>
            <a:ext cx="467480" cy="467479"/>
          </a:xfrm>
          <a:prstGeom prst="ellipse">
            <a:avLst/>
          </a:prstGeom>
          <a:solidFill>
            <a:srgbClr val="CFE9EE"/>
          </a:solidFill>
          <a:ln w="6350">
            <a:noFill/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spcBef>
                <a:spcPts val="100"/>
              </a:spcBef>
              <a:spcAft>
                <a:spcPts val="100"/>
              </a:spcAft>
            </a:pPr>
            <a:endParaRPr lang="de-DE" sz="1400" dirty="0"/>
          </a:p>
        </p:txBody>
      </p:sp>
      <p:sp>
        <p:nvSpPr>
          <p:cNvPr id="14" name="Oval 13"/>
          <p:cNvSpPr/>
          <p:nvPr userDrawn="1"/>
        </p:nvSpPr>
        <p:spPr>
          <a:xfrm>
            <a:off x="11484831" y="6409645"/>
            <a:ext cx="158717" cy="158716"/>
          </a:xfrm>
          <a:prstGeom prst="ellipse">
            <a:avLst/>
          </a:prstGeom>
          <a:solidFill>
            <a:srgbClr val="007D8C"/>
          </a:solidFill>
          <a:ln w="6350">
            <a:noFill/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934386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Two Colum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Inhaltsplatzhalter 13" descr="Spalte links" title="Spalte links"/>
          <p:cNvSpPr>
            <a:spLocks noGrp="1"/>
          </p:cNvSpPr>
          <p:nvPr>
            <p:ph sz="quarter" idx="14" hasCustomPrompt="1"/>
          </p:nvPr>
        </p:nvSpPr>
        <p:spPr>
          <a:xfrm>
            <a:off x="507931" y="1530350"/>
            <a:ext cx="5515267" cy="4581526"/>
          </a:xfrm>
          <a:prstGeom prst="rect">
            <a:avLst/>
          </a:prstGeom>
        </p:spPr>
        <p:txBody>
          <a:bodyPr rIns="0">
            <a:noAutofit/>
          </a:bodyPr>
          <a:lstStyle>
            <a:lvl1pPr>
              <a:lnSpc>
                <a:spcPts val="1920"/>
              </a:lnSpc>
              <a:spcAft>
                <a:spcPts val="0"/>
              </a:spcAft>
              <a:defRPr sz="1800" baseline="0">
                <a:solidFill>
                  <a:schemeClr val="tx1"/>
                </a:solidFill>
              </a:defRPr>
            </a:lvl1pPr>
            <a:lvl2pPr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01</a:t>
            </a:r>
          </a:p>
          <a:p>
            <a:pPr lvl="1"/>
            <a:r>
              <a:rPr lang="en-GB" noProof="0" dirty="0"/>
              <a:t>02</a:t>
            </a:r>
          </a:p>
          <a:p>
            <a:pPr lvl="2"/>
            <a:r>
              <a:rPr lang="en-GB" noProof="0" dirty="0"/>
              <a:t>03</a:t>
            </a:r>
          </a:p>
          <a:p>
            <a:pPr lvl="3"/>
            <a:r>
              <a:rPr lang="en-GB" noProof="0" dirty="0"/>
              <a:t>04</a:t>
            </a:r>
          </a:p>
          <a:p>
            <a:pPr lvl="4"/>
            <a:r>
              <a:rPr lang="en-GB" noProof="0" dirty="0"/>
              <a:t>05</a:t>
            </a:r>
          </a:p>
          <a:p>
            <a:pPr lvl="5"/>
            <a:r>
              <a:rPr lang="en-GB" noProof="0" dirty="0"/>
              <a:t>06</a:t>
            </a:r>
          </a:p>
          <a:p>
            <a:pPr lvl="6"/>
            <a:r>
              <a:rPr lang="en-GB" noProof="0" dirty="0"/>
              <a:t>07</a:t>
            </a:r>
          </a:p>
          <a:p>
            <a:pPr lvl="7"/>
            <a:r>
              <a:rPr lang="en-GB" noProof="0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  <p:sp>
        <p:nvSpPr>
          <p:cNvPr id="208" name="Inhaltsplatzhalter 13" descr="Spalte links" title="Spalte links"/>
          <p:cNvSpPr>
            <a:spLocks noGrp="1"/>
          </p:cNvSpPr>
          <p:nvPr>
            <p:ph sz="quarter" idx="15" hasCustomPrompt="1"/>
          </p:nvPr>
        </p:nvSpPr>
        <p:spPr>
          <a:xfrm>
            <a:off x="6164579" y="1530350"/>
            <a:ext cx="5529075" cy="4581526"/>
          </a:xfrm>
          <a:prstGeom prst="rect">
            <a:avLst/>
          </a:prstGeom>
        </p:spPr>
        <p:txBody>
          <a:bodyPr rIns="0">
            <a:noAutofit/>
          </a:bodyPr>
          <a:lstStyle>
            <a:lvl1pPr>
              <a:lnSpc>
                <a:spcPts val="1920"/>
              </a:lnSpc>
              <a:spcAft>
                <a:spcPts val="0"/>
              </a:spcAft>
              <a:defRPr sz="1800" baseline="0">
                <a:solidFill>
                  <a:schemeClr val="tx1"/>
                </a:solidFill>
              </a:defRPr>
            </a:lvl1pPr>
            <a:lvl2pPr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01</a:t>
            </a:r>
          </a:p>
          <a:p>
            <a:pPr lvl="1"/>
            <a:r>
              <a:rPr lang="en-GB" noProof="0" dirty="0"/>
              <a:t>02</a:t>
            </a:r>
          </a:p>
          <a:p>
            <a:pPr lvl="2"/>
            <a:r>
              <a:rPr lang="en-GB" noProof="0" dirty="0"/>
              <a:t>03</a:t>
            </a:r>
          </a:p>
          <a:p>
            <a:pPr lvl="3"/>
            <a:r>
              <a:rPr lang="en-GB" noProof="0" dirty="0"/>
              <a:t>04</a:t>
            </a:r>
          </a:p>
          <a:p>
            <a:pPr lvl="4"/>
            <a:r>
              <a:rPr lang="en-GB" noProof="0" dirty="0"/>
              <a:t>05</a:t>
            </a:r>
          </a:p>
          <a:p>
            <a:pPr lvl="5"/>
            <a:r>
              <a:rPr lang="en-GB" noProof="0" dirty="0"/>
              <a:t>06</a:t>
            </a:r>
          </a:p>
          <a:p>
            <a:pPr lvl="6"/>
            <a:r>
              <a:rPr lang="en-GB" noProof="0" dirty="0"/>
              <a:t>07</a:t>
            </a:r>
          </a:p>
          <a:p>
            <a:pPr lvl="7"/>
            <a:r>
              <a:rPr lang="en-GB" noProof="0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0" y="0"/>
            <a:ext cx="8650224" cy="768096"/>
          </a:xfrm>
          <a:solidFill>
            <a:srgbClr val="CFE9EE"/>
          </a:solidFill>
          <a:ln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0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el 22"/>
          <p:cNvSpPr>
            <a:spLocks noGrp="1"/>
          </p:cNvSpPr>
          <p:nvPr>
            <p:ph type="title" hasCustomPrompt="1"/>
          </p:nvPr>
        </p:nvSpPr>
        <p:spPr>
          <a:xfrm>
            <a:off x="507934" y="515937"/>
            <a:ext cx="10672963" cy="514351"/>
          </a:xfrm>
        </p:spPr>
        <p:txBody>
          <a:bodyPr tIns="36000"/>
          <a:lstStyle>
            <a:lvl1pPr>
              <a:defRPr sz="3000">
                <a:solidFill>
                  <a:srgbClr val="007D8C"/>
                </a:solidFill>
              </a:defRPr>
            </a:lvl1pPr>
          </a:lstStyle>
          <a:p>
            <a:r>
              <a:rPr lang="de-DE" dirty="0"/>
              <a:t>TitLE</a:t>
            </a:r>
            <a:endParaRPr lang="en-GB" dirty="0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20" hasCustomPrompt="1"/>
          </p:nvPr>
        </p:nvSpPr>
        <p:spPr>
          <a:xfrm>
            <a:off x="514350" y="260350"/>
            <a:ext cx="5580063" cy="155575"/>
          </a:xfrm>
        </p:spPr>
        <p:txBody>
          <a:bodyPr/>
          <a:lstStyle>
            <a:lvl1pPr>
              <a:defRPr sz="1000" b="1">
                <a:solidFill>
                  <a:srgbClr val="007D8C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  <p:pic>
        <p:nvPicPr>
          <p:cNvPr id="27" name="Picture 2" descr="K:\CDS\Creative Design Services\TEAM\Live Jobs\2019\10_October\409 CDS-Eline Ramatchandirane\Allianz connect\Logo_Data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4" t="17219" r="33052" b="23449"/>
          <a:stretch/>
        </p:blipFill>
        <p:spPr bwMode="auto">
          <a:xfrm>
            <a:off x="11654130" y="6108857"/>
            <a:ext cx="523613" cy="48727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Oval 27"/>
          <p:cNvSpPr/>
          <p:nvPr userDrawn="1"/>
        </p:nvSpPr>
        <p:spPr>
          <a:xfrm>
            <a:off x="11573717" y="6010276"/>
            <a:ext cx="684439" cy="684437"/>
          </a:xfrm>
          <a:prstGeom prst="ellipse">
            <a:avLst/>
          </a:prstGeom>
          <a:noFill/>
          <a:ln w="6350">
            <a:solidFill>
              <a:schemeClr val="accent5"/>
            </a:solidFill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spcBef>
                <a:spcPts val="100"/>
              </a:spcBef>
              <a:spcAft>
                <a:spcPts val="100"/>
              </a:spcAft>
            </a:pPr>
            <a:endParaRPr lang="de-DE" sz="1400" dirty="0"/>
          </a:p>
        </p:txBody>
      </p:sp>
      <p:sp>
        <p:nvSpPr>
          <p:cNvPr id="29" name="Oval 28"/>
          <p:cNvSpPr/>
          <p:nvPr userDrawn="1"/>
        </p:nvSpPr>
        <p:spPr>
          <a:xfrm>
            <a:off x="11416181" y="6505399"/>
            <a:ext cx="467480" cy="467479"/>
          </a:xfrm>
          <a:prstGeom prst="ellipse">
            <a:avLst/>
          </a:prstGeom>
          <a:solidFill>
            <a:srgbClr val="CFE9EE"/>
          </a:solidFill>
          <a:ln w="6350">
            <a:noFill/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spcBef>
                <a:spcPts val="100"/>
              </a:spcBef>
              <a:spcAft>
                <a:spcPts val="100"/>
              </a:spcAft>
            </a:pPr>
            <a:endParaRPr lang="de-DE" sz="1400" dirty="0"/>
          </a:p>
        </p:txBody>
      </p:sp>
      <p:sp>
        <p:nvSpPr>
          <p:cNvPr id="30" name="Oval 29"/>
          <p:cNvSpPr/>
          <p:nvPr userDrawn="1"/>
        </p:nvSpPr>
        <p:spPr>
          <a:xfrm>
            <a:off x="11484831" y="6409645"/>
            <a:ext cx="158717" cy="158716"/>
          </a:xfrm>
          <a:prstGeom prst="ellipse">
            <a:avLst/>
          </a:prstGeom>
          <a:solidFill>
            <a:srgbClr val="007D8C"/>
          </a:solidFill>
          <a:ln w="6350">
            <a:noFill/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724574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tra Headline with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0" y="2265277"/>
            <a:ext cx="5605272" cy="3584448"/>
          </a:xfrm>
          <a:solidFill>
            <a:srgbClr val="CFE9EE"/>
          </a:solidFill>
          <a:ln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en-GB" sz="100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100"/>
              </a:spcBef>
              <a:spcAft>
                <a:spcPts val="10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507934" y="1030289"/>
            <a:ext cx="4333941" cy="2278062"/>
          </a:xfrm>
        </p:spPr>
        <p:txBody>
          <a:bodyPr anchor="b"/>
          <a:lstStyle>
            <a:lvl1pPr>
              <a:defRPr sz="4400">
                <a:solidFill>
                  <a:srgbClr val="007D8C"/>
                </a:solidFill>
              </a:defRPr>
            </a:lvl1pPr>
          </a:lstStyle>
          <a:p>
            <a:r>
              <a:rPr lang="en-GB" noProof="0" dirty="0" err="1"/>
              <a:t>TitlE</a:t>
            </a:r>
            <a:endParaRPr lang="en-GB" noProof="0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7"/>
          </p:nvPr>
        </p:nvSpPr>
        <p:spPr>
          <a:xfrm>
            <a:off x="508000" y="3821113"/>
            <a:ext cx="4333875" cy="2549524"/>
          </a:xfrm>
        </p:spPr>
        <p:txBody>
          <a:bodyPr>
            <a:noAutofit/>
          </a:bodyPr>
          <a:lstStyle>
            <a:lvl1pPr>
              <a:defRPr>
                <a:solidFill>
                  <a:srgbClr val="007D8C"/>
                </a:solidFill>
              </a:defRPr>
            </a:lvl1pPr>
            <a:lvl2pPr>
              <a:defRPr>
                <a:solidFill>
                  <a:srgbClr val="007D8C"/>
                </a:solidFill>
              </a:defRPr>
            </a:lvl2pPr>
            <a:lvl3pPr>
              <a:defRPr>
                <a:solidFill>
                  <a:srgbClr val="007D8C"/>
                </a:solidFill>
              </a:defRPr>
            </a:lvl3pPr>
            <a:lvl4pPr>
              <a:buClr>
                <a:schemeClr val="bg1"/>
              </a:buClr>
              <a:defRPr>
                <a:solidFill>
                  <a:srgbClr val="007D8C"/>
                </a:solidFill>
              </a:defRPr>
            </a:lvl4pPr>
            <a:lvl5pPr>
              <a:defRPr>
                <a:solidFill>
                  <a:srgbClr val="007D8C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6096000" y="1030288"/>
            <a:ext cx="5599113" cy="4819650"/>
          </a:xfrm>
        </p:spPr>
        <p:txBody>
          <a:bodyPr>
            <a:no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dirty="0"/>
              <a:t>01</a:t>
            </a:r>
          </a:p>
          <a:p>
            <a:pPr lvl="1"/>
            <a:r>
              <a:rPr lang="en-GB" dirty="0"/>
              <a:t>02</a:t>
            </a:r>
          </a:p>
          <a:p>
            <a:pPr lvl="2"/>
            <a:r>
              <a:rPr lang="en-GB" dirty="0"/>
              <a:t>03</a:t>
            </a:r>
          </a:p>
          <a:p>
            <a:pPr lvl="3"/>
            <a:r>
              <a:rPr lang="en-GB" dirty="0"/>
              <a:t>04</a:t>
            </a:r>
          </a:p>
          <a:p>
            <a:pPr lvl="4"/>
            <a:r>
              <a:rPr lang="en-GB" dirty="0"/>
              <a:t>05</a:t>
            </a:r>
          </a:p>
        </p:txBody>
      </p:sp>
      <p:sp>
        <p:nvSpPr>
          <p:cNvPr id="48" name="Textplatzhalter 5"/>
          <p:cNvSpPr>
            <a:spLocks noGrp="1"/>
          </p:cNvSpPr>
          <p:nvPr>
            <p:ph type="body" sz="quarter" idx="23" hasCustomPrompt="1"/>
          </p:nvPr>
        </p:nvSpPr>
        <p:spPr>
          <a:xfrm>
            <a:off x="514350" y="260350"/>
            <a:ext cx="5580063" cy="155575"/>
          </a:xfrm>
        </p:spPr>
        <p:txBody>
          <a:bodyPr/>
          <a:lstStyle>
            <a:lvl1pPr>
              <a:defRPr sz="1000" b="1">
                <a:solidFill>
                  <a:srgbClr val="007D8C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  <p:pic>
        <p:nvPicPr>
          <p:cNvPr id="8" name="Picture 2" descr="K:\CDS\Creative Design Services\TEAM\Live Jobs\2019\10_October\409 CDS-Eline Ramatchandirane\Allianz connect\Logo_Data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4" t="17219" r="33052" b="23449"/>
          <a:stretch/>
        </p:blipFill>
        <p:spPr bwMode="auto">
          <a:xfrm>
            <a:off x="11654130" y="6108857"/>
            <a:ext cx="523613" cy="48727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/>
          <p:cNvSpPr/>
          <p:nvPr userDrawn="1"/>
        </p:nvSpPr>
        <p:spPr>
          <a:xfrm>
            <a:off x="11573717" y="6010276"/>
            <a:ext cx="684439" cy="684437"/>
          </a:xfrm>
          <a:prstGeom prst="ellipse">
            <a:avLst/>
          </a:prstGeom>
          <a:noFill/>
          <a:ln w="6350">
            <a:solidFill>
              <a:schemeClr val="accent5"/>
            </a:solidFill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spcBef>
                <a:spcPts val="100"/>
              </a:spcBef>
              <a:spcAft>
                <a:spcPts val="100"/>
              </a:spcAft>
            </a:pPr>
            <a:endParaRPr lang="de-DE" sz="1400" dirty="0"/>
          </a:p>
        </p:txBody>
      </p:sp>
      <p:sp>
        <p:nvSpPr>
          <p:cNvPr id="10" name="Oval 9"/>
          <p:cNvSpPr/>
          <p:nvPr userDrawn="1"/>
        </p:nvSpPr>
        <p:spPr>
          <a:xfrm>
            <a:off x="11416181" y="6505399"/>
            <a:ext cx="467480" cy="467479"/>
          </a:xfrm>
          <a:prstGeom prst="ellipse">
            <a:avLst/>
          </a:prstGeom>
          <a:solidFill>
            <a:srgbClr val="CFE9EE"/>
          </a:solidFill>
          <a:ln w="6350">
            <a:noFill/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spcBef>
                <a:spcPts val="100"/>
              </a:spcBef>
              <a:spcAft>
                <a:spcPts val="100"/>
              </a:spcAft>
            </a:pPr>
            <a:endParaRPr lang="de-DE" sz="1400" dirty="0"/>
          </a:p>
        </p:txBody>
      </p:sp>
      <p:sp>
        <p:nvSpPr>
          <p:cNvPr id="11" name="Oval 10"/>
          <p:cNvSpPr/>
          <p:nvPr userDrawn="1"/>
        </p:nvSpPr>
        <p:spPr>
          <a:xfrm>
            <a:off x="11484831" y="6409645"/>
            <a:ext cx="158717" cy="158716"/>
          </a:xfrm>
          <a:prstGeom prst="ellipse">
            <a:avLst/>
          </a:prstGeom>
          <a:solidFill>
            <a:srgbClr val="007D8C"/>
          </a:solidFill>
          <a:ln w="6350">
            <a:noFill/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3420695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13" descr="Spalte links" title="Spalte links"/>
          <p:cNvSpPr>
            <a:spLocks noGrp="1"/>
          </p:cNvSpPr>
          <p:nvPr>
            <p:ph sz="quarter" idx="13" hasCustomPrompt="1"/>
          </p:nvPr>
        </p:nvSpPr>
        <p:spPr>
          <a:xfrm>
            <a:off x="507931" y="1530350"/>
            <a:ext cx="3575535" cy="4840175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6" name="Inhaltsplatzhalter 15" descr="Spalte mitte" title="Spalte mitte"/>
          <p:cNvSpPr>
            <a:spLocks noGrp="1"/>
          </p:cNvSpPr>
          <p:nvPr>
            <p:ph sz="quarter" idx="14" hasCustomPrompt="1"/>
          </p:nvPr>
        </p:nvSpPr>
        <p:spPr>
          <a:xfrm>
            <a:off x="4319798" y="1530350"/>
            <a:ext cx="3567572" cy="4840175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8" name="Inhaltsplatzhalter 17" descr="Spalte rechts" title="Spalte rechts"/>
          <p:cNvSpPr>
            <a:spLocks noGrp="1"/>
          </p:cNvSpPr>
          <p:nvPr>
            <p:ph sz="quarter" idx="15" hasCustomPrompt="1"/>
          </p:nvPr>
        </p:nvSpPr>
        <p:spPr>
          <a:xfrm>
            <a:off x="8123701" y="1530350"/>
            <a:ext cx="3568237" cy="4840175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0" y="0"/>
            <a:ext cx="8650224" cy="768096"/>
          </a:xfrm>
          <a:solidFill>
            <a:srgbClr val="CFE9EE"/>
          </a:solidFill>
          <a:ln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0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el 22"/>
          <p:cNvSpPr>
            <a:spLocks noGrp="1"/>
          </p:cNvSpPr>
          <p:nvPr>
            <p:ph type="title" hasCustomPrompt="1"/>
          </p:nvPr>
        </p:nvSpPr>
        <p:spPr>
          <a:xfrm>
            <a:off x="507934" y="515937"/>
            <a:ext cx="10672963" cy="514351"/>
          </a:xfrm>
        </p:spPr>
        <p:txBody>
          <a:bodyPr tIns="36000"/>
          <a:lstStyle>
            <a:lvl1pPr>
              <a:defRPr sz="3000">
                <a:solidFill>
                  <a:srgbClr val="007D8C"/>
                </a:solidFill>
              </a:defRPr>
            </a:lvl1pPr>
          </a:lstStyle>
          <a:p>
            <a:r>
              <a:rPr lang="de-DE" dirty="0"/>
              <a:t>TitLE</a:t>
            </a:r>
            <a:endParaRPr lang="en-GB" dirty="0"/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20" hasCustomPrompt="1"/>
          </p:nvPr>
        </p:nvSpPr>
        <p:spPr>
          <a:xfrm>
            <a:off x="514350" y="260350"/>
            <a:ext cx="5580063" cy="155575"/>
          </a:xfrm>
        </p:spPr>
        <p:txBody>
          <a:bodyPr/>
          <a:lstStyle>
            <a:lvl1pPr>
              <a:defRPr sz="1000" b="1">
                <a:solidFill>
                  <a:srgbClr val="007D8C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  <p:pic>
        <p:nvPicPr>
          <p:cNvPr id="15" name="Picture 2" descr="K:\CDS\Creative Design Services\TEAM\Live Jobs\2019\10_October\409 CDS-Eline Ramatchandirane\Allianz connect\Logo_Data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4" t="17219" r="33052" b="23449"/>
          <a:stretch/>
        </p:blipFill>
        <p:spPr bwMode="auto">
          <a:xfrm>
            <a:off x="11654130" y="6108857"/>
            <a:ext cx="523613" cy="48727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Oval 18"/>
          <p:cNvSpPr/>
          <p:nvPr userDrawn="1"/>
        </p:nvSpPr>
        <p:spPr>
          <a:xfrm>
            <a:off x="11573717" y="6010276"/>
            <a:ext cx="684439" cy="684437"/>
          </a:xfrm>
          <a:prstGeom prst="ellipse">
            <a:avLst/>
          </a:prstGeom>
          <a:noFill/>
          <a:ln w="6350">
            <a:solidFill>
              <a:schemeClr val="accent5"/>
            </a:solidFill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spcBef>
                <a:spcPts val="100"/>
              </a:spcBef>
              <a:spcAft>
                <a:spcPts val="100"/>
              </a:spcAft>
            </a:pPr>
            <a:endParaRPr lang="de-DE" sz="1400" dirty="0"/>
          </a:p>
        </p:txBody>
      </p:sp>
      <p:sp>
        <p:nvSpPr>
          <p:cNvPr id="20" name="Oval 19"/>
          <p:cNvSpPr/>
          <p:nvPr userDrawn="1"/>
        </p:nvSpPr>
        <p:spPr>
          <a:xfrm>
            <a:off x="11416181" y="6505399"/>
            <a:ext cx="467480" cy="467479"/>
          </a:xfrm>
          <a:prstGeom prst="ellipse">
            <a:avLst/>
          </a:prstGeom>
          <a:solidFill>
            <a:srgbClr val="CFE9EE"/>
          </a:solidFill>
          <a:ln w="6350">
            <a:noFill/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spcBef>
                <a:spcPts val="100"/>
              </a:spcBef>
              <a:spcAft>
                <a:spcPts val="100"/>
              </a:spcAft>
            </a:pPr>
            <a:endParaRPr lang="de-DE" sz="1400" dirty="0"/>
          </a:p>
        </p:txBody>
      </p:sp>
      <p:sp>
        <p:nvSpPr>
          <p:cNvPr id="21" name="Oval 20"/>
          <p:cNvSpPr/>
          <p:nvPr userDrawn="1"/>
        </p:nvSpPr>
        <p:spPr>
          <a:xfrm>
            <a:off x="11484831" y="6409645"/>
            <a:ext cx="158717" cy="158716"/>
          </a:xfrm>
          <a:prstGeom prst="ellipse">
            <a:avLst/>
          </a:prstGeom>
          <a:solidFill>
            <a:srgbClr val="007D8C"/>
          </a:solidFill>
          <a:ln w="6350">
            <a:noFill/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41595372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Content Areas –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0" y="0"/>
            <a:ext cx="8650224" cy="768096"/>
          </a:xfrm>
          <a:solidFill>
            <a:srgbClr val="CFE9EE"/>
          </a:solidFill>
          <a:ln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0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tel 22"/>
          <p:cNvSpPr>
            <a:spLocks noGrp="1"/>
          </p:cNvSpPr>
          <p:nvPr>
            <p:ph type="title" hasCustomPrompt="1"/>
          </p:nvPr>
        </p:nvSpPr>
        <p:spPr>
          <a:xfrm>
            <a:off x="507934" y="515937"/>
            <a:ext cx="10672963" cy="514351"/>
          </a:xfrm>
        </p:spPr>
        <p:txBody>
          <a:bodyPr tIns="36000"/>
          <a:lstStyle>
            <a:lvl1pPr>
              <a:defRPr sz="3000">
                <a:solidFill>
                  <a:srgbClr val="007D8C"/>
                </a:solidFill>
              </a:defRPr>
            </a:lvl1pPr>
          </a:lstStyle>
          <a:p>
            <a:r>
              <a:rPr lang="de-DE" dirty="0"/>
              <a:t>TitLE</a:t>
            </a:r>
            <a:endParaRPr lang="en-GB" dirty="0"/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20" hasCustomPrompt="1"/>
          </p:nvPr>
        </p:nvSpPr>
        <p:spPr>
          <a:xfrm>
            <a:off x="514350" y="260350"/>
            <a:ext cx="5580063" cy="155575"/>
          </a:xfrm>
        </p:spPr>
        <p:txBody>
          <a:bodyPr/>
          <a:lstStyle>
            <a:lvl1pPr>
              <a:defRPr sz="1000" b="1">
                <a:solidFill>
                  <a:srgbClr val="007D8C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  <p:pic>
        <p:nvPicPr>
          <p:cNvPr id="14" name="Picture 2" descr="K:\CDS\Creative Design Services\TEAM\Live Jobs\2019\10_October\409 CDS-Eline Ramatchandirane\Allianz connect\Logo_Data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4" t="17219" r="33052" b="23449"/>
          <a:stretch/>
        </p:blipFill>
        <p:spPr bwMode="auto">
          <a:xfrm>
            <a:off x="11654130" y="6108857"/>
            <a:ext cx="523613" cy="48727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Oval 14"/>
          <p:cNvSpPr/>
          <p:nvPr userDrawn="1"/>
        </p:nvSpPr>
        <p:spPr>
          <a:xfrm>
            <a:off x="11573717" y="6010276"/>
            <a:ext cx="684439" cy="684437"/>
          </a:xfrm>
          <a:prstGeom prst="ellipse">
            <a:avLst/>
          </a:prstGeom>
          <a:noFill/>
          <a:ln w="6350">
            <a:solidFill>
              <a:schemeClr val="accent5"/>
            </a:solidFill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spcBef>
                <a:spcPts val="100"/>
              </a:spcBef>
              <a:spcAft>
                <a:spcPts val="100"/>
              </a:spcAft>
            </a:pPr>
            <a:endParaRPr lang="de-DE" sz="1400" dirty="0"/>
          </a:p>
        </p:txBody>
      </p:sp>
      <p:sp>
        <p:nvSpPr>
          <p:cNvPr id="16" name="Oval 15"/>
          <p:cNvSpPr/>
          <p:nvPr userDrawn="1"/>
        </p:nvSpPr>
        <p:spPr>
          <a:xfrm>
            <a:off x="11416181" y="6505399"/>
            <a:ext cx="467480" cy="467479"/>
          </a:xfrm>
          <a:prstGeom prst="ellipse">
            <a:avLst/>
          </a:prstGeom>
          <a:solidFill>
            <a:srgbClr val="CFE9EE"/>
          </a:solidFill>
          <a:ln w="6350">
            <a:noFill/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spcBef>
                <a:spcPts val="100"/>
              </a:spcBef>
              <a:spcAft>
                <a:spcPts val="100"/>
              </a:spcAft>
            </a:pPr>
            <a:endParaRPr lang="de-DE" sz="1400" dirty="0"/>
          </a:p>
        </p:txBody>
      </p:sp>
      <p:sp>
        <p:nvSpPr>
          <p:cNvPr id="18" name="Oval 17"/>
          <p:cNvSpPr/>
          <p:nvPr userDrawn="1"/>
        </p:nvSpPr>
        <p:spPr>
          <a:xfrm>
            <a:off x="11484831" y="6409645"/>
            <a:ext cx="158717" cy="158716"/>
          </a:xfrm>
          <a:prstGeom prst="ellipse">
            <a:avLst/>
          </a:prstGeom>
          <a:solidFill>
            <a:srgbClr val="007D8C"/>
          </a:solidFill>
          <a:ln w="6350">
            <a:noFill/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4897961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90" y="1593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" name="think-cell Slide" r:id="rId5" imgW="359" imgH="358" progId="TCLayout.ActiveDocument.1">
                  <p:embed/>
                </p:oleObj>
              </mc:Choice>
              <mc:Fallback>
                <p:oleObj name="think-cell Slide" r:id="rId5" imgW="359" imgH="358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1593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D5F08DF-9CC8-4EBA-B35A-893B266FF762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C1EBFB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000" b="1" i="0" baseline="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46BCDE4-D5EA-492A-9A0E-5DD7CC45D3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507933" y="6494429"/>
            <a:ext cx="4113213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10" name="Title Placeholder 2">
            <a:extLst>
              <a:ext uri="{FF2B5EF4-FFF2-40B4-BE49-F238E27FC236}">
                <a16:creationId xmlns:a16="http://schemas.microsoft.com/office/drawing/2014/main" id="{7AE7383A-0E41-4B09-AD7E-8F116551DD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gray">
          <a:xfrm>
            <a:off x="507933" y="303999"/>
            <a:ext cx="107721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38384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Board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6929"/>
            <a:ext cx="4841875" cy="4574596"/>
          </a:xfrm>
          <a:solidFill>
            <a:srgbClr val="CFE9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Edit Master text styles</a:t>
            </a:r>
          </a:p>
        </p:txBody>
      </p:sp>
      <p:pic>
        <p:nvPicPr>
          <p:cNvPr id="7" name="Bild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5843102"/>
            <a:ext cx="2034974" cy="508928"/>
          </a:xfrm>
          <a:prstGeom prst="rect">
            <a:avLst/>
          </a:prstGeom>
        </p:spPr>
      </p:pic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08000" y="3821113"/>
            <a:ext cx="4069756" cy="152876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lang="en-GB" sz="1800" b="0" kern="1200" cap="none" baseline="0" noProof="0" dirty="0" smtClean="0">
                <a:solidFill>
                  <a:srgbClr val="003781"/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="0" kern="1200" cap="none" baseline="0" noProof="0" dirty="0">
                <a:solidFill>
                  <a:srgbClr val="003781"/>
                </a:solidFill>
                <a:latin typeface="+mn-lt"/>
                <a:ea typeface="+mn-ea"/>
                <a:cs typeface="+mn-cs"/>
              </a:defRPr>
            </a:lvl2pPr>
            <a:lvl3pPr>
              <a:lnSpc>
                <a:spcPct val="100000"/>
              </a:lnSpc>
              <a:defRPr sz="1200">
                <a:solidFill>
                  <a:srgbClr val="003781"/>
                </a:solidFill>
              </a:defRPr>
            </a:lvl3pPr>
            <a:lvl4pPr>
              <a:lnSpc>
                <a:spcPct val="100000"/>
              </a:lnSpc>
              <a:buAutoNum type="arabicPeriod"/>
              <a:defRPr sz="1200">
                <a:solidFill>
                  <a:srgbClr val="00378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rgbClr val="003781"/>
                </a:solidFill>
              </a:defRPr>
            </a:lvl5pPr>
            <a:lvl6pPr>
              <a:defRPr>
                <a:solidFill>
                  <a:srgbClr val="003781"/>
                </a:solidFill>
              </a:defRPr>
            </a:lvl6pPr>
            <a:lvl7pPr>
              <a:defRPr>
                <a:solidFill>
                  <a:srgbClr val="003781"/>
                </a:solidFill>
              </a:defRPr>
            </a:lvl7pPr>
            <a:lvl8pPr>
              <a:defRPr>
                <a:solidFill>
                  <a:srgbClr val="003781"/>
                </a:solidFill>
              </a:defRPr>
            </a:lvl8pPr>
            <a:lvl9pPr>
              <a:buAutoNum type="arabicParenR"/>
              <a:defRPr>
                <a:solidFill>
                  <a:srgbClr val="003781"/>
                </a:solidFill>
              </a:defRPr>
            </a:lvl9pPr>
          </a:lstStyle>
          <a:p>
            <a:pPr lvl="0"/>
            <a:r>
              <a:rPr lang="en-GB" noProof="0" dirty="0"/>
              <a:t>Subline</a:t>
            </a:r>
          </a:p>
          <a:p>
            <a:pPr lvl="1"/>
            <a:r>
              <a:rPr lang="en-GB" noProof="0" dirty="0"/>
              <a:t>Body</a:t>
            </a:r>
          </a:p>
        </p:txBody>
      </p:sp>
      <p:sp>
        <p:nvSpPr>
          <p:cNvPr id="4" name="Tabellenplatzhalter 3"/>
          <p:cNvSpPr>
            <a:spLocks noGrp="1"/>
          </p:cNvSpPr>
          <p:nvPr>
            <p:ph type="tbl" sz="quarter" idx="14" hasCustomPrompt="1"/>
          </p:nvPr>
        </p:nvSpPr>
        <p:spPr>
          <a:xfrm>
            <a:off x="6094413" y="515938"/>
            <a:ext cx="5600700" cy="5835650"/>
          </a:xfrm>
          <a:prstGeom prst="rect">
            <a:avLst/>
          </a:prstGeom>
        </p:spPr>
        <p:txBody>
          <a:bodyPr anchor="ctr"/>
          <a:lstStyle>
            <a:lvl1pPr algn="ctr">
              <a:defRPr sz="2000"/>
            </a:lvl1pPr>
          </a:lstStyle>
          <a:p>
            <a:r>
              <a:rPr lang="de-AT" dirty="0"/>
              <a:t>Table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7935" y="765498"/>
            <a:ext cx="5588066" cy="3024336"/>
          </a:xfrm>
        </p:spPr>
        <p:txBody>
          <a:bodyPr/>
          <a:lstStyle>
            <a:lvl1pPr>
              <a:defRPr lang="en-GB" sz="4400" b="1" kern="1200" cap="all" baseline="0" dirty="0">
                <a:solidFill>
                  <a:srgbClr val="00378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Rechteck 2"/>
          <p:cNvSpPr/>
          <p:nvPr/>
        </p:nvSpPr>
        <p:spPr>
          <a:xfrm>
            <a:off x="291932" y="6373192"/>
            <a:ext cx="144016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9938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Board Presenta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6929"/>
            <a:ext cx="4841875" cy="4574596"/>
          </a:xfrm>
          <a:solidFill>
            <a:srgbClr val="CFE9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Edit Master text styles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08000" y="3821113"/>
            <a:ext cx="4069756" cy="152876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lang="en-GB" sz="1800" b="0" kern="1200" cap="none" baseline="0" noProof="0" dirty="0" smtClean="0">
                <a:solidFill>
                  <a:srgbClr val="003781"/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="0" kern="1200" cap="none" baseline="0" noProof="0" dirty="0">
                <a:solidFill>
                  <a:srgbClr val="003781"/>
                </a:solidFill>
                <a:latin typeface="+mn-lt"/>
                <a:ea typeface="+mn-ea"/>
                <a:cs typeface="+mn-cs"/>
              </a:defRPr>
            </a:lvl2pPr>
            <a:lvl3pPr>
              <a:lnSpc>
                <a:spcPct val="100000"/>
              </a:lnSpc>
              <a:defRPr sz="1200">
                <a:solidFill>
                  <a:srgbClr val="003781"/>
                </a:solidFill>
              </a:defRPr>
            </a:lvl3pPr>
            <a:lvl4pPr>
              <a:lnSpc>
                <a:spcPct val="100000"/>
              </a:lnSpc>
              <a:buAutoNum type="arabicPeriod"/>
              <a:defRPr sz="1200">
                <a:solidFill>
                  <a:srgbClr val="00378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rgbClr val="003781"/>
                </a:solidFill>
              </a:defRPr>
            </a:lvl5pPr>
            <a:lvl6pPr>
              <a:defRPr>
                <a:solidFill>
                  <a:srgbClr val="003781"/>
                </a:solidFill>
              </a:defRPr>
            </a:lvl6pPr>
            <a:lvl7pPr>
              <a:defRPr>
                <a:solidFill>
                  <a:srgbClr val="003781"/>
                </a:solidFill>
              </a:defRPr>
            </a:lvl7pPr>
            <a:lvl8pPr>
              <a:defRPr>
                <a:solidFill>
                  <a:srgbClr val="003781"/>
                </a:solidFill>
              </a:defRPr>
            </a:lvl8pPr>
            <a:lvl9pPr>
              <a:defRPr>
                <a:solidFill>
                  <a:srgbClr val="003781"/>
                </a:solidFill>
              </a:defRPr>
            </a:lvl9pPr>
          </a:lstStyle>
          <a:p>
            <a:pPr lvl="0"/>
            <a:r>
              <a:rPr lang="en-GB" noProof="0" dirty="0"/>
              <a:t>Subline</a:t>
            </a:r>
          </a:p>
          <a:p>
            <a:pPr lvl="1"/>
            <a:r>
              <a:rPr lang="en-GB" noProof="0" dirty="0"/>
              <a:t>Body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7934" y="765498"/>
            <a:ext cx="7367653" cy="3024336"/>
          </a:xfrm>
        </p:spPr>
        <p:txBody>
          <a:bodyPr/>
          <a:lstStyle>
            <a:lvl1pPr>
              <a:defRPr lang="en-GB" sz="4400" b="1" kern="1200" cap="all" dirty="0">
                <a:solidFill>
                  <a:srgbClr val="00378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4" hasCustomPrompt="1"/>
          </p:nvPr>
        </p:nvSpPr>
        <p:spPr>
          <a:xfrm>
            <a:off x="4841875" y="0"/>
            <a:ext cx="7348538" cy="5349875"/>
          </a:xfrm>
        </p:spPr>
        <p:txBody>
          <a:bodyPr anchor="ctr"/>
          <a:lstStyle>
            <a:lvl1pPr algn="ctr">
              <a:defRPr sz="1400"/>
            </a:lvl1pPr>
          </a:lstStyle>
          <a:p>
            <a:r>
              <a:rPr lang="en-GB" dirty="0"/>
              <a:t>New Picture</a:t>
            </a:r>
          </a:p>
        </p:txBody>
      </p:sp>
      <p:pic>
        <p:nvPicPr>
          <p:cNvPr id="10" name="Bild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139" y="5843102"/>
            <a:ext cx="2034974" cy="508928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291932" y="6373192"/>
            <a:ext cx="144016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523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7360920" y="6929"/>
            <a:ext cx="4345513" cy="4839244"/>
          </a:xfrm>
          <a:solidFill>
            <a:srgbClr val="C3D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Edit Master text styles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7361237" cy="6859588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624763" y="3308350"/>
            <a:ext cx="4070350" cy="1561604"/>
          </a:xfrm>
          <a:prstGeom prst="rect">
            <a:avLst/>
          </a:prstGeom>
        </p:spPr>
        <p:txBody>
          <a:bodyPr rIns="180000"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800" cap="none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Subline</a:t>
            </a:r>
          </a:p>
          <a:p>
            <a:pPr lvl="1"/>
            <a:r>
              <a:rPr lang="en-GB" noProof="0" dirty="0"/>
              <a:t>Body</a:t>
            </a:r>
          </a:p>
        </p:txBody>
      </p:sp>
      <p:pic>
        <p:nvPicPr>
          <p:cNvPr id="13" name="Bild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139" y="5843102"/>
            <a:ext cx="2034974" cy="50892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096000" y="765498"/>
            <a:ext cx="5599113" cy="2520280"/>
          </a:xfrm>
        </p:spPr>
        <p:txBody>
          <a:bodyPr/>
          <a:lstStyle>
            <a:lvl1pPr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GB" noProof="0" dirty="0" err="1"/>
              <a:t>TiteL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108395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B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23"/>
          <p:cNvSpPr>
            <a:spLocks noGrp="1"/>
          </p:cNvSpPr>
          <p:nvPr>
            <p:ph type="body" sz="quarter" idx="18"/>
          </p:nvPr>
        </p:nvSpPr>
        <p:spPr>
          <a:xfrm>
            <a:off x="0" y="0"/>
            <a:ext cx="4841875" cy="6859587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Edit Master text styles</a:t>
            </a:r>
          </a:p>
        </p:txBody>
      </p:sp>
      <p:sp>
        <p:nvSpPr>
          <p:cNvPr id="8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4841876" y="6929"/>
            <a:ext cx="3805237" cy="5343524"/>
          </a:xfrm>
          <a:solidFill>
            <a:srgbClr val="D4D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Edit Master text styles</a:t>
            </a:r>
          </a:p>
        </p:txBody>
      </p:sp>
      <p:pic>
        <p:nvPicPr>
          <p:cNvPr id="7" name="Bild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139" y="5843102"/>
            <a:ext cx="2034974" cy="508928"/>
          </a:xfrm>
          <a:prstGeom prst="rect">
            <a:avLst/>
          </a:prstGeom>
        </p:spPr>
      </p:pic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08000" y="3054350"/>
            <a:ext cx="4069756" cy="231966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800" cap="none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2"/>
                </a:solidFill>
              </a:defRPr>
            </a:lvl2pPr>
            <a:lvl3pPr>
              <a:lnSpc>
                <a:spcPct val="10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Subline</a:t>
            </a:r>
          </a:p>
          <a:p>
            <a:pPr lvl="1"/>
            <a:r>
              <a:rPr lang="en-GB" noProof="0" dirty="0"/>
              <a:t>Body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7935" y="765498"/>
            <a:ext cx="7877240" cy="2304256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63465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Board Presenta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0" y="0"/>
            <a:ext cx="4846320" cy="4572000"/>
          </a:xfrm>
          <a:solidFill>
            <a:srgbClr val="007D8C"/>
          </a:solidFill>
          <a:ln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en-GB" sz="100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100"/>
              </a:spcBef>
              <a:spcAft>
                <a:spcPts val="10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4" hasCustomPrompt="1"/>
          </p:nvPr>
        </p:nvSpPr>
        <p:spPr>
          <a:xfrm>
            <a:off x="4841875" y="0"/>
            <a:ext cx="7348538" cy="5349875"/>
          </a:xfrm>
        </p:spPr>
        <p:txBody>
          <a:bodyPr anchor="ctr"/>
          <a:lstStyle>
            <a:lvl1pPr algn="ctr">
              <a:defRPr sz="1400"/>
            </a:lvl1pPr>
          </a:lstStyle>
          <a:p>
            <a:r>
              <a:rPr lang="en-GB" dirty="0"/>
              <a:t>New Picture</a:t>
            </a:r>
          </a:p>
        </p:txBody>
      </p:sp>
      <p:pic>
        <p:nvPicPr>
          <p:cNvPr id="10" name="Bild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60139" y="5843102"/>
            <a:ext cx="2034974" cy="508928"/>
          </a:xfrm>
          <a:prstGeom prst="rect">
            <a:avLst/>
          </a:prstGeom>
        </p:spPr>
      </p:pic>
      <p:sp>
        <p:nvSpPr>
          <p:cNvPr id="18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508000" y="2681453"/>
            <a:ext cx="4069756" cy="1528762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Subtitle of the presentation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(optional) 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Department / Author / </a:t>
            </a:r>
          </a:p>
          <a:p>
            <a:r>
              <a:rPr lang="en-GB" dirty="0">
                <a:solidFill>
                  <a:schemeClr val="bg1"/>
                </a:solidFill>
              </a:rPr>
              <a:t>Place / Date</a:t>
            </a:r>
          </a:p>
        </p:txBody>
      </p:sp>
      <p:sp>
        <p:nvSpPr>
          <p:cNvPr id="19" name="Titel 5"/>
          <p:cNvSpPr>
            <a:spLocks noGrp="1"/>
          </p:cNvSpPr>
          <p:nvPr>
            <p:ph type="title"/>
          </p:nvPr>
        </p:nvSpPr>
        <p:spPr>
          <a:xfrm>
            <a:off x="507934" y="765498"/>
            <a:ext cx="7367653" cy="76835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 dirty="0">
                <a:solidFill>
                  <a:schemeClr val="accent5"/>
                </a:solidFill>
              </a:rPr>
              <a:t>Title</a:t>
            </a:r>
            <a:br>
              <a:rPr lang="en-GB" dirty="0"/>
            </a:br>
            <a:r>
              <a:rPr lang="en-GB" sz="4000" dirty="0">
                <a:solidFill>
                  <a:srgbClr val="CFE9EE"/>
                </a:solidFill>
              </a:rPr>
              <a:t>Headline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507935" y="546100"/>
            <a:ext cx="819135" cy="2154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Allianz SE</a:t>
            </a:r>
          </a:p>
        </p:txBody>
      </p:sp>
      <p:pic>
        <p:nvPicPr>
          <p:cNvPr id="21" name="Picture 2" descr="K:\CDS\Creative Design Services\TEAM\Live Jobs\2019\10_October\409 CDS-Eline Ramatchandirane\Allianz connect\Logo_Data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4" t="17219" r="33052" b="23449"/>
          <a:stretch/>
        </p:blipFill>
        <p:spPr bwMode="auto">
          <a:xfrm>
            <a:off x="283546" y="4808095"/>
            <a:ext cx="1856197" cy="172737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0400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B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23"/>
          <p:cNvSpPr>
            <a:spLocks noGrp="1"/>
          </p:cNvSpPr>
          <p:nvPr>
            <p:ph type="body" sz="quarter" idx="18"/>
          </p:nvPr>
        </p:nvSpPr>
        <p:spPr>
          <a:xfrm>
            <a:off x="0" y="0"/>
            <a:ext cx="4841875" cy="6859587"/>
          </a:xfr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Edit Master text styles</a:t>
            </a:r>
          </a:p>
        </p:txBody>
      </p:sp>
      <p:sp>
        <p:nvSpPr>
          <p:cNvPr id="8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4841876" y="6929"/>
            <a:ext cx="3805237" cy="5343524"/>
          </a:xfrm>
          <a:solidFill>
            <a:srgbClr val="D4D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Edit Master text styles</a:t>
            </a:r>
          </a:p>
        </p:txBody>
      </p:sp>
      <p:pic>
        <p:nvPicPr>
          <p:cNvPr id="7" name="Bild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139" y="5843102"/>
            <a:ext cx="2034974" cy="508928"/>
          </a:xfrm>
          <a:prstGeom prst="rect">
            <a:avLst/>
          </a:prstGeom>
        </p:spPr>
      </p:pic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08000" y="3054350"/>
            <a:ext cx="4069756" cy="231966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800" cap="none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Subline</a:t>
            </a:r>
          </a:p>
          <a:p>
            <a:pPr lvl="1"/>
            <a:r>
              <a:rPr lang="en-GB" noProof="0" dirty="0"/>
              <a:t>Body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7935" y="765498"/>
            <a:ext cx="7877240" cy="2304256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164180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F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1" y="6928"/>
            <a:ext cx="1651000" cy="5842775"/>
          </a:xfrm>
          <a:solidFill>
            <a:srgbClr val="C7D0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Edit Master text styles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562349" y="1030288"/>
            <a:ext cx="8132763" cy="4819416"/>
          </a:xfrm>
          <a:prstGeom prst="rect">
            <a:avLst/>
          </a:prstGeom>
        </p:spPr>
        <p:txBody>
          <a:bodyPr wrap="square" tIns="0"/>
          <a:lstStyle>
            <a:lvl1pPr marL="0" algn="l" defTabSz="1219170" rtl="0" eaLnBrk="1" latinLnBrk="0" hangingPunct="1">
              <a:spcAft>
                <a:spcPts val="4800"/>
              </a:spcAft>
              <a:defRPr lang="de-DE" sz="1800" b="1" kern="1200" cap="none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01</a:t>
            </a:r>
          </a:p>
          <a:p>
            <a:pPr marL="0" marR="0" lvl="1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02</a:t>
            </a:r>
          </a:p>
          <a:p>
            <a:pPr marL="0" marR="0" lvl="2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03</a:t>
            </a:r>
          </a:p>
          <a:p>
            <a:pPr marL="0" marR="0" lvl="3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04</a:t>
            </a:r>
          </a:p>
          <a:p>
            <a:pPr marL="0" marR="0" lvl="4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05</a:t>
            </a:r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GB" kern="0" dirty="0">
              <a:solidFill>
                <a:srgbClr val="003781"/>
              </a:solidFill>
            </a:endParaRPr>
          </a:p>
        </p:txBody>
      </p:sp>
      <p:sp>
        <p:nvSpPr>
          <p:cNvPr id="133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GB" kern="0" dirty="0">
              <a:solidFill>
                <a:srgbClr val="00378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7935" y="768350"/>
            <a:ext cx="3054416" cy="4389636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2CAB-150C-4C67-A6F6-7AD476CA4C2E}" type="datetime5">
              <a:rPr lang="en-US" smtClean="0">
                <a:solidFill>
                  <a:srgbClr val="000000"/>
                </a:solidFill>
              </a:rPr>
              <a:pPr/>
              <a:t>2-Oct-20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srgbClr val="000000"/>
                </a:solidFill>
              </a:rPr>
              <a:t>File name | department | author 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8725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6928"/>
            <a:ext cx="5087094" cy="5842775"/>
          </a:xfrm>
          <a:solidFill>
            <a:srgbClr val="EBE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Edit Master text styles</a:t>
            </a:r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3" hasCustomPrompt="1"/>
          </p:nvPr>
        </p:nvSpPr>
        <p:spPr>
          <a:xfrm>
            <a:off x="5085688" y="1417320"/>
            <a:ext cx="7104724" cy="4953205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Image</a:t>
            </a:r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GB" kern="0" dirty="0">
              <a:solidFill>
                <a:srgbClr val="003781"/>
              </a:solidFill>
            </a:endParaRPr>
          </a:p>
        </p:txBody>
      </p:sp>
      <p:sp>
        <p:nvSpPr>
          <p:cNvPr id="133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GB" kern="0" dirty="0">
              <a:solidFill>
                <a:srgbClr val="003781"/>
              </a:solidFill>
            </a:endParaRPr>
          </a:p>
        </p:txBody>
      </p:sp>
      <p:sp>
        <p:nvSpPr>
          <p:cNvPr id="214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3560762"/>
            <a:ext cx="4333875" cy="228894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defRPr sz="1800" cap="none" baseline="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lnSpc>
                <a:spcPct val="100000"/>
              </a:lnSpc>
              <a:defRPr sz="1400"/>
            </a:lvl6pPr>
            <a:lvl7pPr>
              <a:lnSpc>
                <a:spcPct val="100000"/>
              </a:lnSpc>
              <a:defRPr sz="1400"/>
            </a:lvl7pPr>
            <a:lvl8pPr>
              <a:lnSpc>
                <a:spcPct val="100000"/>
              </a:lnSpc>
              <a:defRPr sz="1200"/>
            </a:lvl8pPr>
            <a:lvl9pPr>
              <a:lnSpc>
                <a:spcPct val="100000"/>
              </a:lnSpc>
              <a:defRPr sz="800"/>
            </a:lvl9pPr>
          </a:lstStyle>
          <a:p>
            <a:pPr lvl="0"/>
            <a:r>
              <a:rPr lang="en-GB" noProof="0" dirty="0"/>
              <a:t>01</a:t>
            </a:r>
          </a:p>
          <a:p>
            <a:pPr lvl="1"/>
            <a:r>
              <a:rPr lang="en-GB" noProof="0" dirty="0"/>
              <a:t>02</a:t>
            </a:r>
          </a:p>
          <a:p>
            <a:pPr lvl="2"/>
            <a:r>
              <a:rPr lang="en-GB" noProof="0" dirty="0"/>
              <a:t>03</a:t>
            </a:r>
          </a:p>
          <a:p>
            <a:pPr lvl="3"/>
            <a:r>
              <a:rPr lang="en-GB" noProof="0" dirty="0"/>
              <a:t>04</a:t>
            </a:r>
          </a:p>
          <a:p>
            <a:pPr lvl="4"/>
            <a:r>
              <a:rPr lang="en-GB" noProof="0" dirty="0"/>
              <a:t>05</a:t>
            </a:r>
          </a:p>
          <a:p>
            <a:pPr lvl="5"/>
            <a:r>
              <a:rPr lang="en-GB" noProof="0" dirty="0"/>
              <a:t>06</a:t>
            </a:r>
          </a:p>
          <a:p>
            <a:pPr lvl="6"/>
            <a:r>
              <a:rPr lang="en-GB" noProof="0" dirty="0"/>
              <a:t>07</a:t>
            </a:r>
          </a:p>
          <a:p>
            <a:pPr lvl="7"/>
            <a:r>
              <a:rPr lang="en-GB" noProof="0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7935" y="0"/>
            <a:ext cx="7618478" cy="3308351"/>
          </a:xfrm>
        </p:spPr>
        <p:txBody>
          <a:bodyPr tIns="198000"/>
          <a:lstStyle>
            <a:lvl1pPr>
              <a:defRPr sz="4400"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4940F2E8-2DA4-4213-9C54-DC3C678AE9A0}" type="datetime5">
              <a:rPr lang="en-US" smtClean="0">
                <a:solidFill>
                  <a:srgbClr val="000000"/>
                </a:solidFill>
              </a:rPr>
              <a:pPr/>
              <a:t>2-Oct-20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>
                <a:solidFill>
                  <a:srgbClr val="000000"/>
                </a:solidFill>
              </a:rPr>
              <a:t>File name | department | author 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7069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divider with Cut 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2552700"/>
            <a:ext cx="5600700" cy="3325365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Edit Master text styles</a:t>
            </a:r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3" hasCustomPrompt="1"/>
          </p:nvPr>
        </p:nvSpPr>
        <p:spPr>
          <a:xfrm>
            <a:off x="5600700" y="1530705"/>
            <a:ext cx="6589712" cy="4839820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Image</a:t>
            </a:r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GB" kern="0" dirty="0">
              <a:solidFill>
                <a:srgbClr val="003781"/>
              </a:solidFill>
            </a:endParaRPr>
          </a:p>
        </p:txBody>
      </p:sp>
      <p:sp>
        <p:nvSpPr>
          <p:cNvPr id="133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GB" kern="0" dirty="0">
              <a:solidFill>
                <a:srgbClr val="003781"/>
              </a:solidFill>
            </a:endParaRPr>
          </a:p>
        </p:txBody>
      </p:sp>
      <p:sp>
        <p:nvSpPr>
          <p:cNvPr id="214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3560762"/>
            <a:ext cx="4333875" cy="228894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defRPr sz="1800" cap="none" baseline="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lnSpc>
                <a:spcPct val="100000"/>
              </a:lnSpc>
              <a:defRPr sz="1400"/>
            </a:lvl6pPr>
            <a:lvl7pPr>
              <a:lnSpc>
                <a:spcPct val="100000"/>
              </a:lnSpc>
              <a:defRPr sz="1400"/>
            </a:lvl7pPr>
            <a:lvl8pPr>
              <a:lnSpc>
                <a:spcPct val="100000"/>
              </a:lnSpc>
              <a:defRPr sz="1200"/>
            </a:lvl8pPr>
            <a:lvl9pPr>
              <a:lnSpc>
                <a:spcPct val="100000"/>
              </a:lnSpc>
              <a:defRPr sz="800"/>
            </a:lvl9pPr>
          </a:lstStyle>
          <a:p>
            <a:pPr lvl="0"/>
            <a:r>
              <a:rPr lang="en-GB" noProof="0" dirty="0"/>
              <a:t>01</a:t>
            </a:r>
          </a:p>
          <a:p>
            <a:pPr lvl="1"/>
            <a:r>
              <a:rPr lang="en-GB" noProof="0" dirty="0"/>
              <a:t>02</a:t>
            </a:r>
          </a:p>
          <a:p>
            <a:pPr lvl="2"/>
            <a:r>
              <a:rPr lang="en-GB" noProof="0" dirty="0"/>
              <a:t>03</a:t>
            </a:r>
          </a:p>
          <a:p>
            <a:pPr lvl="3"/>
            <a:r>
              <a:rPr lang="en-GB" noProof="0" dirty="0"/>
              <a:t>04</a:t>
            </a:r>
          </a:p>
          <a:p>
            <a:pPr lvl="4"/>
            <a:r>
              <a:rPr lang="en-GB" noProof="0" dirty="0"/>
              <a:t>05</a:t>
            </a:r>
          </a:p>
          <a:p>
            <a:pPr lvl="5"/>
            <a:r>
              <a:rPr lang="en-GB" noProof="0" dirty="0"/>
              <a:t>06</a:t>
            </a:r>
          </a:p>
          <a:p>
            <a:pPr lvl="6"/>
            <a:r>
              <a:rPr lang="en-GB" noProof="0" dirty="0"/>
              <a:t>07</a:t>
            </a:r>
          </a:p>
          <a:p>
            <a:pPr lvl="7"/>
            <a:r>
              <a:rPr lang="en-GB" noProof="0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7934" y="0"/>
            <a:ext cx="7618479" cy="3308349"/>
          </a:xfrm>
        </p:spPr>
        <p:txBody>
          <a:bodyPr tIns="198000"/>
          <a:lstStyle>
            <a:lvl1pPr>
              <a:defRPr sz="4400"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8E5DB7D-CEF0-4B09-BD16-2B0542114C0D}" type="datetime5">
              <a:rPr lang="en-US" smtClean="0">
                <a:solidFill>
                  <a:srgbClr val="000000"/>
                </a:solidFill>
              </a:rPr>
              <a:pPr/>
              <a:t>2-Oct-20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>
                <a:solidFill>
                  <a:srgbClr val="000000"/>
                </a:solidFill>
              </a:rPr>
              <a:t>File name | department | author 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3843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divider with 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2552700"/>
            <a:ext cx="5600700" cy="3325365"/>
          </a:xfrm>
          <a:solidFill>
            <a:srgbClr val="E1CF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600699" y="2552700"/>
            <a:ext cx="6094478" cy="3297004"/>
          </a:xfrm>
        </p:spPr>
        <p:txBody>
          <a:bodyPr lIns="360000" tIns="216000" rIns="0" anchor="t"/>
          <a:lstStyle>
            <a:lvl1pPr>
              <a:defRPr lang="de-DE" sz="20000" b="1" kern="1200" cap="all" dirty="0" smtClean="0">
                <a:solidFill>
                  <a:srgbClr val="8A669D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noProof="0" dirty="0"/>
              <a:t>00</a:t>
            </a:r>
            <a:br>
              <a:rPr lang="en-GB" noProof="0" dirty="0"/>
            </a:br>
            <a:endParaRPr lang="en-GB" noProof="0" dirty="0"/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GB" kern="0" dirty="0">
              <a:solidFill>
                <a:srgbClr val="003781"/>
              </a:solidFill>
            </a:endParaRPr>
          </a:p>
        </p:txBody>
      </p:sp>
      <p:sp>
        <p:nvSpPr>
          <p:cNvPr id="55" name="Textplatzhalter 54"/>
          <p:cNvSpPr>
            <a:spLocks noGrp="1"/>
          </p:cNvSpPr>
          <p:nvPr>
            <p:ph type="body" sz="quarter" idx="14" hasCustomPrompt="1"/>
          </p:nvPr>
        </p:nvSpPr>
        <p:spPr>
          <a:xfrm>
            <a:off x="508000" y="515939"/>
            <a:ext cx="7618413" cy="2538412"/>
          </a:xfrm>
          <a:prstGeom prst="rect">
            <a:avLst/>
          </a:prstGeom>
        </p:spPr>
        <p:txBody>
          <a:bodyPr tIns="0" bIns="180000" anchor="b"/>
          <a:lstStyle>
            <a:lvl1pPr marL="0" algn="l" defTabSz="1219170" rtl="0" eaLnBrk="1" latinLnBrk="0" hangingPunct="1">
              <a:defRPr lang="de-DE" sz="4400" b="1" kern="1200" cap="all" dirty="0" smtClean="0">
                <a:solidFill>
                  <a:srgbClr val="8A669D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GB" noProof="0" dirty="0"/>
              <a:t>Headline</a:t>
            </a:r>
          </a:p>
        </p:txBody>
      </p:sp>
      <p:sp>
        <p:nvSpPr>
          <p:cNvPr id="133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GB" kern="0" dirty="0">
              <a:solidFill>
                <a:srgbClr val="003781"/>
              </a:solidFill>
            </a:endParaRPr>
          </a:p>
        </p:txBody>
      </p:sp>
      <p:sp>
        <p:nvSpPr>
          <p:cNvPr id="213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3560762"/>
            <a:ext cx="4333875" cy="228894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defRPr sz="1800" cap="none" baseline="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lnSpc>
                <a:spcPct val="100000"/>
              </a:lnSpc>
              <a:defRPr sz="1400"/>
            </a:lvl6pPr>
            <a:lvl7pPr>
              <a:lnSpc>
                <a:spcPct val="100000"/>
              </a:lnSpc>
              <a:defRPr sz="1400"/>
            </a:lvl7pPr>
            <a:lvl8pPr>
              <a:lnSpc>
                <a:spcPct val="100000"/>
              </a:lnSpc>
              <a:defRPr sz="1200"/>
            </a:lvl8pPr>
            <a:lvl9pPr>
              <a:lnSpc>
                <a:spcPct val="100000"/>
              </a:lnSpc>
              <a:defRPr sz="800"/>
            </a:lvl9pPr>
          </a:lstStyle>
          <a:p>
            <a:pPr lvl="0"/>
            <a:r>
              <a:rPr lang="en-GB" noProof="0" dirty="0"/>
              <a:t>01</a:t>
            </a:r>
          </a:p>
          <a:p>
            <a:pPr lvl="1"/>
            <a:r>
              <a:rPr lang="en-GB" noProof="0" dirty="0"/>
              <a:t>02</a:t>
            </a:r>
          </a:p>
          <a:p>
            <a:pPr lvl="2"/>
            <a:r>
              <a:rPr lang="en-GB" noProof="0" dirty="0"/>
              <a:t>03</a:t>
            </a:r>
          </a:p>
          <a:p>
            <a:pPr lvl="3"/>
            <a:r>
              <a:rPr lang="en-GB" noProof="0" dirty="0"/>
              <a:t>04</a:t>
            </a:r>
          </a:p>
          <a:p>
            <a:pPr lvl="4"/>
            <a:r>
              <a:rPr lang="en-GB" noProof="0" dirty="0"/>
              <a:t>05</a:t>
            </a:r>
          </a:p>
          <a:p>
            <a:pPr lvl="5"/>
            <a:r>
              <a:rPr lang="en-GB" noProof="0" dirty="0"/>
              <a:t>06</a:t>
            </a:r>
          </a:p>
          <a:p>
            <a:pPr lvl="6"/>
            <a:r>
              <a:rPr lang="en-GB" noProof="0" dirty="0"/>
              <a:t>07</a:t>
            </a:r>
          </a:p>
          <a:p>
            <a:pPr lvl="7"/>
            <a:r>
              <a:rPr lang="en-GB" noProof="0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EF722BF3-7814-4D9E-B219-AA62025D7D31}" type="datetime5">
              <a:rPr lang="en-US" smtClean="0">
                <a:solidFill>
                  <a:srgbClr val="000000"/>
                </a:solidFill>
              </a:rPr>
              <a:pPr/>
              <a:t>2-Oct-20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>
                <a:solidFill>
                  <a:srgbClr val="000000"/>
                </a:solidFill>
              </a:rPr>
              <a:t>File name | department | author 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0486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Altern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-1" y="0"/>
            <a:ext cx="12190413" cy="6859588"/>
          </a:xfr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Edit Master text styles</a:t>
            </a:r>
          </a:p>
        </p:txBody>
      </p:sp>
      <p:pic>
        <p:nvPicPr>
          <p:cNvPr id="6" name="Grafik 8"/>
          <p:cNvPicPr>
            <a:picLocks noChangeAspect="1"/>
          </p:cNvPicPr>
          <p:nvPr/>
        </p:nvPicPr>
        <p:blipFill>
          <a:blip r:embed="rId2">
            <a:alphaModFix amt="45000"/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095207" y="550109"/>
            <a:ext cx="6095206" cy="630948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65113" y="2552700"/>
            <a:ext cx="4173909" cy="3297004"/>
          </a:xfrm>
        </p:spPr>
        <p:txBody>
          <a:bodyPr lIns="144000" tIns="216000" rIns="0" anchor="t"/>
          <a:lstStyle>
            <a:lvl1pPr>
              <a:defRPr lang="de-DE" sz="20000" b="1" kern="1200" cap="all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noProof="0" dirty="0"/>
              <a:t>00</a:t>
            </a:r>
            <a:br>
              <a:rPr lang="en-GB" noProof="0" dirty="0"/>
            </a:br>
            <a:endParaRPr lang="en-GB" noProof="0" dirty="0"/>
          </a:p>
        </p:txBody>
      </p:sp>
      <p:sp>
        <p:nvSpPr>
          <p:cNvPr id="55" name="Textplatzhalter 54"/>
          <p:cNvSpPr>
            <a:spLocks noGrp="1"/>
          </p:cNvSpPr>
          <p:nvPr>
            <p:ph type="body" sz="quarter" idx="14" hasCustomPrompt="1"/>
          </p:nvPr>
        </p:nvSpPr>
        <p:spPr>
          <a:xfrm>
            <a:off x="508000" y="515939"/>
            <a:ext cx="7618413" cy="2538412"/>
          </a:xfrm>
          <a:prstGeom prst="rect">
            <a:avLst/>
          </a:prstGeom>
        </p:spPr>
        <p:txBody>
          <a:bodyPr tIns="0" bIns="180000" anchor="b">
            <a:normAutofit/>
          </a:bodyPr>
          <a:lstStyle>
            <a:lvl1pPr marL="0" algn="l" defTabSz="1219170" rtl="0" eaLnBrk="1" latinLnBrk="0" hangingPunct="1">
              <a:defRPr lang="de-DE" sz="3600" b="1" kern="1200" cap="all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GB" noProof="0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12050899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-1" y="0"/>
            <a:ext cx="12190413" cy="6859588"/>
          </a:xfr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Edit Master text styles</a:t>
            </a:r>
          </a:p>
        </p:txBody>
      </p:sp>
      <p:pic>
        <p:nvPicPr>
          <p:cNvPr id="7" name="Grafik 8"/>
          <p:cNvPicPr>
            <a:picLocks noChangeAspect="1"/>
          </p:cNvPicPr>
          <p:nvPr/>
        </p:nvPicPr>
        <p:blipFill>
          <a:blip r:embed="rId2">
            <a:alphaModFix amt="45000"/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095207" y="550109"/>
            <a:ext cx="6095206" cy="6309480"/>
          </a:xfrm>
          <a:prstGeom prst="rect">
            <a:avLst/>
          </a:prstGeom>
        </p:spPr>
      </p:pic>
      <p:sp>
        <p:nvSpPr>
          <p:cNvPr id="55" name="Textplatzhalter 54"/>
          <p:cNvSpPr>
            <a:spLocks noGrp="1"/>
          </p:cNvSpPr>
          <p:nvPr>
            <p:ph type="body" sz="quarter" idx="14" hasCustomPrompt="1"/>
          </p:nvPr>
        </p:nvSpPr>
        <p:spPr>
          <a:xfrm>
            <a:off x="508000" y="515939"/>
            <a:ext cx="7618413" cy="2538412"/>
          </a:xfrm>
          <a:prstGeom prst="rect">
            <a:avLst/>
          </a:prstGeom>
        </p:spPr>
        <p:txBody>
          <a:bodyPr tIns="0" bIns="180000" anchor="b"/>
          <a:lstStyle>
            <a:lvl1pPr marL="0" algn="l" defTabSz="1219170" rtl="0" eaLnBrk="1" latinLnBrk="0" hangingPunct="1">
              <a:defRPr lang="de-DE" sz="3600" b="1" kern="1200" cap="all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GB" noProof="0" dirty="0"/>
              <a:t>Headline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50863" y="3560763"/>
            <a:ext cx="5294312" cy="255111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01</a:t>
            </a:r>
          </a:p>
          <a:p>
            <a:pPr lvl="1"/>
            <a:r>
              <a:rPr lang="de-DE" dirty="0"/>
              <a:t>02</a:t>
            </a:r>
          </a:p>
          <a:p>
            <a:pPr lvl="2"/>
            <a:r>
              <a:rPr lang="de-DE" dirty="0"/>
              <a:t>03</a:t>
            </a:r>
          </a:p>
          <a:p>
            <a:pPr lvl="3"/>
            <a:r>
              <a:rPr lang="de-DE" dirty="0"/>
              <a:t>04</a:t>
            </a:r>
          </a:p>
          <a:p>
            <a:pPr lvl="4"/>
            <a:r>
              <a:rPr lang="de-DE" dirty="0"/>
              <a:t>05</a:t>
            </a:r>
          </a:p>
          <a:p>
            <a:pPr lvl="5"/>
            <a:r>
              <a:rPr lang="de-DE" dirty="0"/>
              <a:t>06</a:t>
            </a:r>
          </a:p>
          <a:p>
            <a:pPr lvl="6"/>
            <a:r>
              <a:rPr lang="de-DE" dirty="0"/>
              <a:t>07</a:t>
            </a:r>
          </a:p>
          <a:p>
            <a:pPr lvl="7"/>
            <a:r>
              <a:rPr lang="de-DE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4464838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Content one wid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GB" kern="0" dirty="0">
              <a:solidFill>
                <a:srgbClr val="003781"/>
              </a:solidFill>
            </a:endParaRPr>
          </a:p>
        </p:txBody>
      </p:sp>
      <p:sp>
        <p:nvSpPr>
          <p:cNvPr id="14" name="Inhaltsplatzhalter 13" descr="Spalte links" title="Spalte links"/>
          <p:cNvSpPr>
            <a:spLocks noGrp="1"/>
          </p:cNvSpPr>
          <p:nvPr>
            <p:ph sz="quarter" idx="13" hasCustomPrompt="1"/>
          </p:nvPr>
        </p:nvSpPr>
        <p:spPr>
          <a:xfrm>
            <a:off x="507931" y="1530350"/>
            <a:ext cx="11187182" cy="4840175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Aft>
                <a:spcPts val="0"/>
              </a:spcAft>
              <a:defRPr lang="en-GB" sz="18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3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GB" kern="0" dirty="0">
              <a:solidFill>
                <a:srgbClr val="003781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753F355A-87D4-4B44-BD0D-859276A78585}" type="datetime5">
              <a:rPr lang="en-US" smtClean="0">
                <a:solidFill>
                  <a:srgbClr val="000000"/>
                </a:solidFill>
              </a:rPr>
              <a:pPr/>
              <a:t>2-Oct-20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>
                <a:solidFill>
                  <a:srgbClr val="000000"/>
                </a:solidFill>
              </a:rPr>
              <a:t>File name | department | author 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1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1"/>
            <a:ext cx="8649691" cy="768350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Edit Master text styles</a:t>
            </a:r>
          </a:p>
        </p:txBody>
      </p:sp>
      <p:sp>
        <p:nvSpPr>
          <p:cNvPr id="12" name="Titel 22"/>
          <p:cNvSpPr>
            <a:spLocks noGrp="1"/>
          </p:cNvSpPr>
          <p:nvPr>
            <p:ph type="title" hasCustomPrompt="1"/>
          </p:nvPr>
        </p:nvSpPr>
        <p:spPr>
          <a:xfrm>
            <a:off x="507934" y="515937"/>
            <a:ext cx="10672963" cy="514351"/>
          </a:xfrm>
        </p:spPr>
        <p:txBody>
          <a:bodyPr tIns="36000"/>
          <a:lstStyle>
            <a:lvl1pPr>
              <a:defRPr sz="3000"/>
            </a:lvl1pPr>
          </a:lstStyle>
          <a:p>
            <a:r>
              <a:rPr lang="de-DE" dirty="0"/>
              <a:t>TitLE</a:t>
            </a:r>
            <a:endParaRPr lang="en-GB" dirty="0"/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20" hasCustomPrompt="1"/>
          </p:nvPr>
        </p:nvSpPr>
        <p:spPr>
          <a:xfrm>
            <a:off x="514350" y="260350"/>
            <a:ext cx="5580063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</p:spTree>
    <p:extLst>
      <p:ext uri="{BB962C8B-B14F-4D97-AF65-F5344CB8AC3E}">
        <p14:creationId xmlns:p14="http://schemas.microsoft.com/office/powerpoint/2010/main" val="2248828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Ty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GB" kern="0" dirty="0">
              <a:solidFill>
                <a:srgbClr val="003781"/>
              </a:solidFill>
            </a:endParaRPr>
          </a:p>
        </p:txBody>
      </p:sp>
      <p:sp>
        <p:nvSpPr>
          <p:cNvPr id="14" name="Inhaltsplatzhalter 13" descr="Spalte links" title="Spalte links"/>
          <p:cNvSpPr>
            <a:spLocks noGrp="1"/>
          </p:cNvSpPr>
          <p:nvPr>
            <p:ph sz="quarter" idx="13" hasCustomPrompt="1"/>
          </p:nvPr>
        </p:nvSpPr>
        <p:spPr>
          <a:xfrm>
            <a:off x="507931" y="1273176"/>
            <a:ext cx="11187182" cy="5097350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Aft>
                <a:spcPts val="0"/>
              </a:spcAft>
              <a:defRPr lang="en-GB" sz="14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>
                <a:solidFill>
                  <a:schemeClr val="tx1"/>
                </a:solidFill>
              </a:defRPr>
            </a:lvl6pPr>
            <a:lvl7pPr>
              <a:defRPr sz="1100">
                <a:solidFill>
                  <a:schemeClr val="tx1"/>
                </a:solidFill>
              </a:defRPr>
            </a:lvl7pPr>
            <a:lvl8pPr>
              <a:defRPr sz="1050">
                <a:solidFill>
                  <a:schemeClr val="tx1"/>
                </a:solidFill>
              </a:defRPr>
            </a:lvl8pPr>
            <a:lvl9pPr>
              <a:defRPr sz="600"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3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GB" kern="0" dirty="0">
              <a:solidFill>
                <a:srgbClr val="003781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8F3E2E88-CBD2-4C33-8B05-69BD40415EA6}" type="datetime5">
              <a:rPr lang="en-US" smtClean="0">
                <a:solidFill>
                  <a:srgbClr val="000000"/>
                </a:solidFill>
              </a:rPr>
              <a:pPr/>
              <a:t>2-Oct-20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>
                <a:solidFill>
                  <a:srgbClr val="000000"/>
                </a:solidFill>
              </a:rPr>
              <a:t>File name | department | author 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1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1"/>
            <a:ext cx="8649691" cy="768350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Edit Master text styles</a:t>
            </a:r>
          </a:p>
        </p:txBody>
      </p:sp>
      <p:sp>
        <p:nvSpPr>
          <p:cNvPr id="12" name="Titel 22"/>
          <p:cNvSpPr>
            <a:spLocks noGrp="1"/>
          </p:cNvSpPr>
          <p:nvPr>
            <p:ph type="title" hasCustomPrompt="1"/>
          </p:nvPr>
        </p:nvSpPr>
        <p:spPr>
          <a:xfrm>
            <a:off x="507934" y="515937"/>
            <a:ext cx="10672963" cy="514351"/>
          </a:xfrm>
        </p:spPr>
        <p:txBody>
          <a:bodyPr tIns="36000"/>
          <a:lstStyle>
            <a:lvl1pPr>
              <a:defRPr sz="3000"/>
            </a:lvl1pPr>
          </a:lstStyle>
          <a:p>
            <a:r>
              <a:rPr lang="de-DE" dirty="0"/>
              <a:t>TitLE</a:t>
            </a:r>
            <a:endParaRPr lang="en-GB" dirty="0"/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20" hasCustomPrompt="1"/>
          </p:nvPr>
        </p:nvSpPr>
        <p:spPr>
          <a:xfrm>
            <a:off x="514350" y="260350"/>
            <a:ext cx="5580063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</p:spTree>
    <p:extLst>
      <p:ext uri="{BB962C8B-B14F-4D97-AF65-F5344CB8AC3E}">
        <p14:creationId xmlns:p14="http://schemas.microsoft.com/office/powerpoint/2010/main" val="4965803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1" y="6928"/>
            <a:ext cx="1651000" cy="5842775"/>
          </a:xfrm>
          <a:solidFill>
            <a:srgbClr val="FAF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lvl1pPr>
              <a:defRPr lang="de-DE" sz="100" smtClean="0"/>
            </a:lvl1pPr>
          </a:lstStyle>
          <a:p>
            <a:pPr lvl="0" algn="ctr"/>
            <a:r>
              <a:rPr lang="en-US"/>
              <a:t>Edit Master text styles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510540" y="766800"/>
            <a:ext cx="3063240" cy="4463194"/>
          </a:xfrm>
        </p:spPr>
        <p:txBody>
          <a:bodyPr/>
          <a:lstStyle>
            <a:lvl1pPr>
              <a:defRPr lang="en-GB" sz="4400" b="1" kern="1200" cap="all" baseline="0" noProof="0" dirty="0" smtClean="0">
                <a:solidFill>
                  <a:srgbClr val="00378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GB" kern="0" dirty="0">
              <a:solidFill>
                <a:srgbClr val="003781"/>
              </a:solidFill>
            </a:endParaRPr>
          </a:p>
        </p:txBody>
      </p:sp>
      <p:sp>
        <p:nvSpPr>
          <p:cNvPr id="133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GB" kern="0" dirty="0">
              <a:solidFill>
                <a:srgbClr val="003781"/>
              </a:solidFill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86C1E-52DF-4F17-B471-B644E02A8A68}" type="datetime5">
              <a:rPr lang="en-US" smtClean="0">
                <a:solidFill>
                  <a:srgbClr val="000000"/>
                </a:solidFill>
              </a:rPr>
              <a:pPr/>
              <a:t>2-Oct-20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srgbClr val="000000"/>
                </a:solidFill>
              </a:rPr>
              <a:t>File name | department | author 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976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7361237" cy="6859588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7361237" y="0"/>
            <a:ext cx="4343400" cy="4837176"/>
          </a:xfrm>
          <a:solidFill>
            <a:srgbClr val="007D8C"/>
          </a:solidFill>
          <a:ln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en-GB" sz="100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100"/>
              </a:spcBef>
              <a:spcAft>
                <a:spcPts val="10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624763" y="3308350"/>
            <a:ext cx="4070350" cy="771524"/>
          </a:xfrm>
          <a:prstGeom prst="rect">
            <a:avLst/>
          </a:prstGeom>
        </p:spPr>
        <p:txBody>
          <a:bodyPr rIns="180000"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800" cap="none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Subline</a:t>
            </a:r>
          </a:p>
          <a:p>
            <a:pPr lvl="1"/>
            <a:r>
              <a:rPr lang="en-GB" noProof="0" dirty="0"/>
              <a:t>Body</a:t>
            </a:r>
          </a:p>
        </p:txBody>
      </p:sp>
      <p:pic>
        <p:nvPicPr>
          <p:cNvPr id="13" name="Bild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60139" y="5843102"/>
            <a:ext cx="2034974" cy="50892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494662" y="765498"/>
            <a:ext cx="4200451" cy="768350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GB" noProof="0" dirty="0" err="1"/>
              <a:t>TitLE</a:t>
            </a:r>
            <a:br>
              <a:rPr lang="en-GB" noProof="0" dirty="0"/>
            </a:br>
            <a:r>
              <a:rPr lang="en-GB" noProof="0" dirty="0" err="1"/>
              <a:t>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341690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Content 2/3 Ae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1" y="6928"/>
            <a:ext cx="1651000" cy="5842775"/>
          </a:xfrm>
          <a:solidFill>
            <a:srgbClr val="FAF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lvl1pPr>
              <a:defRPr lang="de-DE" sz="100" smtClean="0"/>
            </a:lvl1pPr>
          </a:lstStyle>
          <a:p>
            <a:pPr lvl="0" algn="ctr"/>
            <a:r>
              <a:rPr lang="en-US"/>
              <a:t>Edit Master text styles</a:t>
            </a:r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4821" y="260769"/>
            <a:ext cx="308834" cy="310050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GB" kern="0" dirty="0">
              <a:solidFill>
                <a:srgbClr val="003781"/>
              </a:solidFill>
            </a:endParaRPr>
          </a:p>
        </p:txBody>
      </p:sp>
      <p:sp>
        <p:nvSpPr>
          <p:cNvPr id="131" name="Freeform 54"/>
          <p:cNvSpPr>
            <a:spLocks noEditPoints="1"/>
          </p:cNvSpPr>
          <p:nvPr/>
        </p:nvSpPr>
        <p:spPr bwMode="auto">
          <a:xfrm>
            <a:off x="11384821" y="260769"/>
            <a:ext cx="308834" cy="310050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GB" kern="0" dirty="0">
              <a:solidFill>
                <a:srgbClr val="003781"/>
              </a:solidFill>
            </a:endParaRPr>
          </a:p>
        </p:txBody>
      </p:sp>
      <p:sp>
        <p:nvSpPr>
          <p:cNvPr id="207" name="Inhaltsplatzhalter 13" descr="Spalte links" title="Spalte links"/>
          <p:cNvSpPr>
            <a:spLocks noGrp="1"/>
          </p:cNvSpPr>
          <p:nvPr>
            <p:ph sz="quarter" idx="14" hasCustomPrompt="1"/>
          </p:nvPr>
        </p:nvSpPr>
        <p:spPr>
          <a:xfrm>
            <a:off x="3562349" y="1273175"/>
            <a:ext cx="8132764" cy="4838701"/>
          </a:xfrm>
          <a:prstGeom prst="rect">
            <a:avLst/>
          </a:prstGeom>
        </p:spPr>
        <p:txBody>
          <a:bodyPr rIns="0">
            <a:noAutofit/>
          </a:bodyPr>
          <a:lstStyle>
            <a:lvl1pPr>
              <a:lnSpc>
                <a:spcPts val="1920"/>
              </a:lnSpc>
              <a:spcAft>
                <a:spcPts val="0"/>
              </a:spcAft>
              <a:defRPr sz="1800" baseline="0">
                <a:solidFill>
                  <a:schemeClr val="tx1"/>
                </a:solidFill>
              </a:defRPr>
            </a:lvl1pPr>
            <a:lvl2pPr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01</a:t>
            </a:r>
          </a:p>
          <a:p>
            <a:pPr lvl="1"/>
            <a:r>
              <a:rPr lang="en-GB" noProof="0" dirty="0"/>
              <a:t>02</a:t>
            </a:r>
          </a:p>
          <a:p>
            <a:pPr lvl="2"/>
            <a:r>
              <a:rPr lang="en-GB" noProof="0" dirty="0"/>
              <a:t>03</a:t>
            </a:r>
          </a:p>
          <a:p>
            <a:pPr lvl="3"/>
            <a:r>
              <a:rPr lang="en-GB" noProof="0" dirty="0"/>
              <a:t>04</a:t>
            </a:r>
          </a:p>
          <a:p>
            <a:pPr lvl="4"/>
            <a:r>
              <a:rPr lang="en-GB" noProof="0" dirty="0"/>
              <a:t>05</a:t>
            </a:r>
          </a:p>
          <a:p>
            <a:pPr lvl="5"/>
            <a:r>
              <a:rPr lang="en-GB" noProof="0" dirty="0"/>
              <a:t>06</a:t>
            </a:r>
          </a:p>
          <a:p>
            <a:pPr lvl="6"/>
            <a:r>
              <a:rPr lang="en-GB" noProof="0" dirty="0"/>
              <a:t>07</a:t>
            </a:r>
          </a:p>
          <a:p>
            <a:pPr lvl="7"/>
            <a:r>
              <a:rPr lang="en-GB" noProof="0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07935" y="768348"/>
            <a:ext cx="3054415" cy="4605661"/>
          </a:xfrm>
        </p:spPr>
        <p:txBody>
          <a:bodyPr/>
          <a:lstStyle>
            <a:lvl1pPr>
              <a:defRPr sz="4400"/>
            </a:lvl1pPr>
          </a:lstStyle>
          <a:p>
            <a:r>
              <a:rPr lang="en-GB" noProof="0" dirty="0"/>
              <a:t>Title</a:t>
            </a: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CAF33F4B-4FAB-41AF-8E55-14BC4B4D633A}" type="datetime5">
              <a:rPr lang="en-US" smtClean="0">
                <a:solidFill>
                  <a:srgbClr val="000000"/>
                </a:solidFill>
              </a:rPr>
              <a:pPr/>
              <a:t>2-Oct-20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>
                <a:solidFill>
                  <a:srgbClr val="000000"/>
                </a:solidFill>
              </a:rPr>
              <a:t>File name | department | author 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857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Content 2/3 Aerea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1" y="6928"/>
            <a:ext cx="1651000" cy="5842775"/>
          </a:xfrm>
          <a:solidFill>
            <a:srgbClr val="FAF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lvl1pPr>
              <a:defRPr lang="de-DE" sz="100" smtClean="0"/>
            </a:lvl1pPr>
          </a:lstStyle>
          <a:p>
            <a:pPr lvl="0" algn="ctr"/>
            <a:r>
              <a:rPr lang="en-US"/>
              <a:t>Edit Master text styles</a:t>
            </a:r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4821" y="260769"/>
            <a:ext cx="308834" cy="310050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GB" kern="0" dirty="0">
              <a:solidFill>
                <a:srgbClr val="003781"/>
              </a:solidFill>
            </a:endParaRPr>
          </a:p>
        </p:txBody>
      </p:sp>
      <p:sp>
        <p:nvSpPr>
          <p:cNvPr id="131" name="Freeform 54"/>
          <p:cNvSpPr>
            <a:spLocks noEditPoints="1"/>
          </p:cNvSpPr>
          <p:nvPr/>
        </p:nvSpPr>
        <p:spPr bwMode="auto">
          <a:xfrm>
            <a:off x="11384821" y="260769"/>
            <a:ext cx="308834" cy="310050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GB" kern="0" dirty="0">
              <a:solidFill>
                <a:srgbClr val="003781"/>
              </a:solidFill>
            </a:endParaRPr>
          </a:p>
        </p:txBody>
      </p:sp>
      <p:sp>
        <p:nvSpPr>
          <p:cNvPr id="207" name="Inhaltsplatzhalter 13" descr="Spalte links" title="Spalte links"/>
          <p:cNvSpPr>
            <a:spLocks noGrp="1"/>
          </p:cNvSpPr>
          <p:nvPr>
            <p:ph sz="quarter" idx="14" hasCustomPrompt="1"/>
          </p:nvPr>
        </p:nvSpPr>
        <p:spPr>
          <a:xfrm>
            <a:off x="3562349" y="1273175"/>
            <a:ext cx="3943351" cy="4838701"/>
          </a:xfrm>
          <a:prstGeom prst="rect">
            <a:avLst/>
          </a:prstGeom>
        </p:spPr>
        <p:txBody>
          <a:bodyPr rIns="0">
            <a:noAutofit/>
          </a:bodyPr>
          <a:lstStyle>
            <a:lvl1pPr>
              <a:lnSpc>
                <a:spcPts val="1920"/>
              </a:lnSpc>
              <a:spcAft>
                <a:spcPts val="0"/>
              </a:spcAft>
              <a:defRPr sz="1800" baseline="0">
                <a:solidFill>
                  <a:schemeClr val="tx1"/>
                </a:solidFill>
              </a:defRPr>
            </a:lvl1pPr>
            <a:lvl2pPr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01</a:t>
            </a:r>
          </a:p>
          <a:p>
            <a:pPr lvl="1"/>
            <a:r>
              <a:rPr lang="en-GB" noProof="0" dirty="0"/>
              <a:t>02</a:t>
            </a:r>
          </a:p>
          <a:p>
            <a:pPr lvl="2"/>
            <a:r>
              <a:rPr lang="en-GB" noProof="0" dirty="0"/>
              <a:t>03</a:t>
            </a:r>
          </a:p>
          <a:p>
            <a:pPr lvl="3"/>
            <a:r>
              <a:rPr lang="en-GB" noProof="0" dirty="0"/>
              <a:t>04</a:t>
            </a:r>
          </a:p>
          <a:p>
            <a:pPr lvl="4"/>
            <a:r>
              <a:rPr lang="en-GB" noProof="0" dirty="0"/>
              <a:t>05</a:t>
            </a:r>
          </a:p>
          <a:p>
            <a:pPr lvl="5"/>
            <a:r>
              <a:rPr lang="en-GB" noProof="0" dirty="0"/>
              <a:t>06</a:t>
            </a:r>
          </a:p>
          <a:p>
            <a:pPr lvl="6"/>
            <a:r>
              <a:rPr lang="en-GB" noProof="0" dirty="0"/>
              <a:t>07</a:t>
            </a:r>
          </a:p>
          <a:p>
            <a:pPr lvl="7"/>
            <a:r>
              <a:rPr lang="en-GB" noProof="0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  <p:sp>
        <p:nvSpPr>
          <p:cNvPr id="208" name="Inhaltsplatzhalter 13" descr="Spalte links" title="Spalte links"/>
          <p:cNvSpPr>
            <a:spLocks noGrp="1"/>
          </p:cNvSpPr>
          <p:nvPr>
            <p:ph sz="quarter" idx="15" hasCustomPrompt="1"/>
          </p:nvPr>
        </p:nvSpPr>
        <p:spPr>
          <a:xfrm>
            <a:off x="7734300" y="1273175"/>
            <a:ext cx="3924000" cy="4838701"/>
          </a:xfrm>
          <a:prstGeom prst="rect">
            <a:avLst/>
          </a:prstGeom>
        </p:spPr>
        <p:txBody>
          <a:bodyPr rIns="0">
            <a:noAutofit/>
          </a:bodyPr>
          <a:lstStyle>
            <a:lvl1pPr>
              <a:lnSpc>
                <a:spcPts val="1920"/>
              </a:lnSpc>
              <a:spcAft>
                <a:spcPts val="0"/>
              </a:spcAft>
              <a:defRPr sz="1800" baseline="0">
                <a:solidFill>
                  <a:schemeClr val="tx1"/>
                </a:solidFill>
              </a:defRPr>
            </a:lvl1pPr>
            <a:lvl2pPr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01</a:t>
            </a:r>
          </a:p>
          <a:p>
            <a:pPr lvl="1"/>
            <a:r>
              <a:rPr lang="en-GB" noProof="0" dirty="0"/>
              <a:t>02</a:t>
            </a:r>
          </a:p>
          <a:p>
            <a:pPr lvl="2"/>
            <a:r>
              <a:rPr lang="en-GB" noProof="0" dirty="0"/>
              <a:t>03</a:t>
            </a:r>
          </a:p>
          <a:p>
            <a:pPr lvl="3"/>
            <a:r>
              <a:rPr lang="en-GB" noProof="0" dirty="0"/>
              <a:t>04</a:t>
            </a:r>
          </a:p>
          <a:p>
            <a:pPr lvl="4"/>
            <a:r>
              <a:rPr lang="en-GB" noProof="0" dirty="0"/>
              <a:t>05</a:t>
            </a:r>
          </a:p>
          <a:p>
            <a:pPr lvl="5"/>
            <a:r>
              <a:rPr lang="en-GB" noProof="0" dirty="0"/>
              <a:t>06</a:t>
            </a:r>
          </a:p>
          <a:p>
            <a:pPr lvl="6"/>
            <a:r>
              <a:rPr lang="en-GB" noProof="0" dirty="0"/>
              <a:t>07</a:t>
            </a:r>
          </a:p>
          <a:p>
            <a:pPr lvl="7"/>
            <a:r>
              <a:rPr lang="en-GB" noProof="0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07935" y="768348"/>
            <a:ext cx="3054415" cy="453365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GB" noProof="0" dirty="0"/>
              <a:t>Title</a:t>
            </a: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0AED2D7-DE0A-4586-9373-AF99BFD3A1D9}" type="datetime5">
              <a:rPr lang="en-US" smtClean="0">
                <a:solidFill>
                  <a:srgbClr val="000000"/>
                </a:solidFill>
              </a:rPr>
              <a:pPr/>
              <a:t>2-Oct-20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>
                <a:solidFill>
                  <a:srgbClr val="000000"/>
                </a:solidFill>
              </a:rPr>
              <a:t>File name | department | author 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5265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and Two Colum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4821" y="260769"/>
            <a:ext cx="308834" cy="310050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GB" kern="0" dirty="0">
              <a:solidFill>
                <a:srgbClr val="003781"/>
              </a:solidFill>
            </a:endParaRPr>
          </a:p>
        </p:txBody>
      </p:sp>
      <p:sp>
        <p:nvSpPr>
          <p:cNvPr id="131" name="Freeform 54"/>
          <p:cNvSpPr>
            <a:spLocks noEditPoints="1"/>
          </p:cNvSpPr>
          <p:nvPr/>
        </p:nvSpPr>
        <p:spPr bwMode="auto">
          <a:xfrm>
            <a:off x="11384821" y="260769"/>
            <a:ext cx="308834" cy="310050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GB" kern="0" dirty="0">
              <a:solidFill>
                <a:srgbClr val="003781"/>
              </a:solidFill>
            </a:endParaRPr>
          </a:p>
        </p:txBody>
      </p:sp>
      <p:sp>
        <p:nvSpPr>
          <p:cNvPr id="207" name="Inhaltsplatzhalter 13" descr="Spalte links" title="Spalte links"/>
          <p:cNvSpPr>
            <a:spLocks noGrp="1"/>
          </p:cNvSpPr>
          <p:nvPr>
            <p:ph sz="quarter" idx="14" hasCustomPrompt="1"/>
          </p:nvPr>
        </p:nvSpPr>
        <p:spPr>
          <a:xfrm>
            <a:off x="507931" y="1530350"/>
            <a:ext cx="5515267" cy="4581526"/>
          </a:xfrm>
          <a:prstGeom prst="rect">
            <a:avLst/>
          </a:prstGeom>
        </p:spPr>
        <p:txBody>
          <a:bodyPr rIns="0">
            <a:noAutofit/>
          </a:bodyPr>
          <a:lstStyle>
            <a:lvl1pPr>
              <a:lnSpc>
                <a:spcPts val="1920"/>
              </a:lnSpc>
              <a:spcAft>
                <a:spcPts val="0"/>
              </a:spcAft>
              <a:defRPr sz="1800" baseline="0">
                <a:solidFill>
                  <a:schemeClr val="tx1"/>
                </a:solidFill>
              </a:defRPr>
            </a:lvl1pPr>
            <a:lvl2pPr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01</a:t>
            </a:r>
          </a:p>
          <a:p>
            <a:pPr lvl="1"/>
            <a:r>
              <a:rPr lang="en-GB" noProof="0" dirty="0"/>
              <a:t>02</a:t>
            </a:r>
          </a:p>
          <a:p>
            <a:pPr lvl="2"/>
            <a:r>
              <a:rPr lang="en-GB" noProof="0" dirty="0"/>
              <a:t>03</a:t>
            </a:r>
          </a:p>
          <a:p>
            <a:pPr lvl="3"/>
            <a:r>
              <a:rPr lang="en-GB" noProof="0" dirty="0"/>
              <a:t>04</a:t>
            </a:r>
          </a:p>
          <a:p>
            <a:pPr lvl="4"/>
            <a:r>
              <a:rPr lang="en-GB" noProof="0" dirty="0"/>
              <a:t>05</a:t>
            </a:r>
          </a:p>
          <a:p>
            <a:pPr lvl="5"/>
            <a:r>
              <a:rPr lang="en-GB" noProof="0" dirty="0"/>
              <a:t>06</a:t>
            </a:r>
          </a:p>
          <a:p>
            <a:pPr lvl="6"/>
            <a:r>
              <a:rPr lang="en-GB" noProof="0" dirty="0"/>
              <a:t>07</a:t>
            </a:r>
          </a:p>
          <a:p>
            <a:pPr lvl="7"/>
            <a:r>
              <a:rPr lang="en-GB" noProof="0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  <p:sp>
        <p:nvSpPr>
          <p:cNvPr id="208" name="Inhaltsplatzhalter 13" descr="Spalte links" title="Spalte links"/>
          <p:cNvSpPr>
            <a:spLocks noGrp="1"/>
          </p:cNvSpPr>
          <p:nvPr>
            <p:ph sz="quarter" idx="15" hasCustomPrompt="1"/>
          </p:nvPr>
        </p:nvSpPr>
        <p:spPr>
          <a:xfrm>
            <a:off x="6164579" y="1530350"/>
            <a:ext cx="5529075" cy="4581526"/>
          </a:xfrm>
          <a:prstGeom prst="rect">
            <a:avLst/>
          </a:prstGeom>
        </p:spPr>
        <p:txBody>
          <a:bodyPr rIns="0">
            <a:noAutofit/>
          </a:bodyPr>
          <a:lstStyle>
            <a:lvl1pPr>
              <a:lnSpc>
                <a:spcPts val="1920"/>
              </a:lnSpc>
              <a:spcAft>
                <a:spcPts val="0"/>
              </a:spcAft>
              <a:defRPr sz="1800" baseline="0">
                <a:solidFill>
                  <a:schemeClr val="tx1"/>
                </a:solidFill>
              </a:defRPr>
            </a:lvl1pPr>
            <a:lvl2pPr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01</a:t>
            </a:r>
          </a:p>
          <a:p>
            <a:pPr lvl="1"/>
            <a:r>
              <a:rPr lang="en-GB" noProof="0" dirty="0"/>
              <a:t>02</a:t>
            </a:r>
          </a:p>
          <a:p>
            <a:pPr lvl="2"/>
            <a:r>
              <a:rPr lang="en-GB" noProof="0" dirty="0"/>
              <a:t>03</a:t>
            </a:r>
          </a:p>
          <a:p>
            <a:pPr lvl="3"/>
            <a:r>
              <a:rPr lang="en-GB" noProof="0" dirty="0"/>
              <a:t>04</a:t>
            </a:r>
          </a:p>
          <a:p>
            <a:pPr lvl="4"/>
            <a:r>
              <a:rPr lang="en-GB" noProof="0" dirty="0"/>
              <a:t>05</a:t>
            </a:r>
          </a:p>
          <a:p>
            <a:pPr lvl="5"/>
            <a:r>
              <a:rPr lang="en-GB" noProof="0" dirty="0"/>
              <a:t>06</a:t>
            </a:r>
          </a:p>
          <a:p>
            <a:pPr lvl="6"/>
            <a:r>
              <a:rPr lang="en-GB" noProof="0" dirty="0"/>
              <a:t>07</a:t>
            </a:r>
          </a:p>
          <a:p>
            <a:pPr lvl="7"/>
            <a:r>
              <a:rPr lang="en-GB" noProof="0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0E9A7C22-2A88-4D9F-87A1-969F54B19321}" type="datetime5">
              <a:rPr lang="en-US" smtClean="0">
                <a:solidFill>
                  <a:srgbClr val="000000"/>
                </a:solidFill>
              </a:rPr>
              <a:pPr/>
              <a:t>2-Oct-20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>
                <a:solidFill>
                  <a:srgbClr val="000000"/>
                </a:solidFill>
              </a:rPr>
              <a:t>File name | department | author 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0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1"/>
            <a:ext cx="8649691" cy="768350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Edit Master text styles</a:t>
            </a:r>
          </a:p>
        </p:txBody>
      </p:sp>
      <p:sp>
        <p:nvSpPr>
          <p:cNvPr id="11" name="Titel 22"/>
          <p:cNvSpPr>
            <a:spLocks noGrp="1"/>
          </p:cNvSpPr>
          <p:nvPr>
            <p:ph type="title" hasCustomPrompt="1"/>
          </p:nvPr>
        </p:nvSpPr>
        <p:spPr>
          <a:xfrm>
            <a:off x="507934" y="515937"/>
            <a:ext cx="10672963" cy="514351"/>
          </a:xfrm>
        </p:spPr>
        <p:txBody>
          <a:bodyPr tIns="36000"/>
          <a:lstStyle>
            <a:lvl1pPr>
              <a:defRPr sz="3000"/>
            </a:lvl1pPr>
          </a:lstStyle>
          <a:p>
            <a:r>
              <a:rPr lang="de-DE" dirty="0"/>
              <a:t>TitLE</a:t>
            </a:r>
            <a:endParaRPr lang="en-GB" dirty="0"/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20" hasCustomPrompt="1"/>
          </p:nvPr>
        </p:nvSpPr>
        <p:spPr>
          <a:xfrm>
            <a:off x="514350" y="260350"/>
            <a:ext cx="5580063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</p:spTree>
    <p:extLst>
      <p:ext uri="{BB962C8B-B14F-4D97-AF65-F5344CB8AC3E}">
        <p14:creationId xmlns:p14="http://schemas.microsoft.com/office/powerpoint/2010/main" val="26339119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tra Headline with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platzhalter 23"/>
          <p:cNvSpPr>
            <a:spLocks noGrp="1"/>
          </p:cNvSpPr>
          <p:nvPr>
            <p:ph type="body" sz="quarter" idx="22"/>
          </p:nvPr>
        </p:nvSpPr>
        <p:spPr>
          <a:xfrm>
            <a:off x="0" y="2265277"/>
            <a:ext cx="5599971" cy="3584426"/>
          </a:xfr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Edit Master text styles</a:t>
            </a:r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GB" kern="0" dirty="0">
              <a:solidFill>
                <a:srgbClr val="003781"/>
              </a:solidFill>
            </a:endParaRPr>
          </a:p>
        </p:txBody>
      </p:sp>
      <p:sp>
        <p:nvSpPr>
          <p:cNvPr id="131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GB" kern="0" dirty="0">
              <a:solidFill>
                <a:srgbClr val="003781"/>
              </a:solidFill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507934" y="1030289"/>
            <a:ext cx="4333941" cy="2278062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GB" noProof="0" dirty="0" err="1"/>
              <a:t>TitlE</a:t>
            </a:r>
            <a:endParaRPr lang="en-GB" noProof="0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7"/>
          </p:nvPr>
        </p:nvSpPr>
        <p:spPr>
          <a:xfrm>
            <a:off x="508000" y="3821113"/>
            <a:ext cx="4333875" cy="2549524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6096000" y="1030288"/>
            <a:ext cx="5599113" cy="4819650"/>
          </a:xfrm>
        </p:spPr>
        <p:txBody>
          <a:bodyPr>
            <a:no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dirty="0"/>
              <a:t>01</a:t>
            </a:r>
          </a:p>
          <a:p>
            <a:pPr lvl="1"/>
            <a:r>
              <a:rPr lang="en-GB" dirty="0"/>
              <a:t>02</a:t>
            </a:r>
          </a:p>
          <a:p>
            <a:pPr lvl="2"/>
            <a:r>
              <a:rPr lang="en-GB" dirty="0"/>
              <a:t>03</a:t>
            </a:r>
          </a:p>
          <a:p>
            <a:pPr lvl="3"/>
            <a:r>
              <a:rPr lang="en-GB" dirty="0"/>
              <a:t>04</a:t>
            </a:r>
          </a:p>
          <a:p>
            <a:pPr lvl="4"/>
            <a:r>
              <a:rPr lang="en-GB" dirty="0"/>
              <a:t>05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B26E8E0D-FD93-4417-85E7-5AEDC5081CA9}" type="datetime5">
              <a:rPr lang="en-US" smtClean="0">
                <a:solidFill>
                  <a:srgbClr val="000000"/>
                </a:solidFill>
              </a:rPr>
              <a:pPr/>
              <a:t>2-Oct-20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>
                <a:solidFill>
                  <a:srgbClr val="000000"/>
                </a:solidFill>
              </a:rPr>
              <a:t>File name | department | author 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61201FF1-C63B-412E-ABF0-3D0E918900AC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8" name="Textplatzhalter 5"/>
          <p:cNvSpPr>
            <a:spLocks noGrp="1"/>
          </p:cNvSpPr>
          <p:nvPr>
            <p:ph type="body" sz="quarter" idx="23" hasCustomPrompt="1"/>
          </p:nvPr>
        </p:nvSpPr>
        <p:spPr>
          <a:xfrm>
            <a:off x="514350" y="260350"/>
            <a:ext cx="5580063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</p:spTree>
    <p:extLst>
      <p:ext uri="{BB962C8B-B14F-4D97-AF65-F5344CB8AC3E}">
        <p14:creationId xmlns:p14="http://schemas.microsoft.com/office/powerpoint/2010/main" val="41399533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tra Headlin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3"/>
          <p:cNvSpPr>
            <a:spLocks noGrp="1"/>
          </p:cNvSpPr>
          <p:nvPr>
            <p:ph type="body" sz="quarter" idx="23"/>
          </p:nvPr>
        </p:nvSpPr>
        <p:spPr>
          <a:xfrm>
            <a:off x="0" y="2265277"/>
            <a:ext cx="5599971" cy="3584426"/>
          </a:xfr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Edit Master text styles</a:t>
            </a:r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24" hasCustomPrompt="1"/>
          </p:nvPr>
        </p:nvSpPr>
        <p:spPr>
          <a:xfrm>
            <a:off x="514350" y="260350"/>
            <a:ext cx="5580063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GB" kern="0" dirty="0">
              <a:solidFill>
                <a:srgbClr val="003781"/>
              </a:solidFill>
            </a:endParaRPr>
          </a:p>
        </p:txBody>
      </p:sp>
      <p:sp>
        <p:nvSpPr>
          <p:cNvPr id="131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GB" kern="0" dirty="0">
              <a:solidFill>
                <a:srgbClr val="003781"/>
              </a:solidFill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507934" y="1030289"/>
            <a:ext cx="4333941" cy="2278062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GB" noProof="0" dirty="0" err="1"/>
              <a:t>TitlE</a:t>
            </a:r>
            <a:endParaRPr lang="en-GB" noProof="0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7"/>
          </p:nvPr>
        </p:nvSpPr>
        <p:spPr>
          <a:xfrm>
            <a:off x="508000" y="3821113"/>
            <a:ext cx="4333875" cy="2549524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5845175" y="1030288"/>
            <a:ext cx="5849938" cy="5081587"/>
          </a:xfrm>
        </p:spPr>
        <p:txBody>
          <a:bodyPr anchor="ctr"/>
          <a:lstStyle>
            <a:lvl1pPr algn="ctr">
              <a:defRPr sz="1400"/>
            </a:lvl1pPr>
          </a:lstStyle>
          <a:p>
            <a:r>
              <a:rPr lang="en-GB" dirty="0"/>
              <a:t>New Image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517B20AE-A3AD-48AB-9CC9-BF4B9099D221}" type="datetime5">
              <a:rPr lang="en-US" smtClean="0">
                <a:solidFill>
                  <a:srgbClr val="000000"/>
                </a:solidFill>
              </a:rPr>
              <a:pPr/>
              <a:t>2-Oct-20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GB">
                <a:solidFill>
                  <a:srgbClr val="000000"/>
                </a:solidFill>
              </a:rPr>
              <a:t>File name | department | author 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61201FF1-C63B-412E-ABF0-3D0E918900AC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67747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tra Headline with copy And Image - Variant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1" y="6928"/>
            <a:ext cx="1651000" cy="5842775"/>
          </a:xfrm>
          <a:solidFill>
            <a:srgbClr val="E1CF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07935" y="765498"/>
            <a:ext cx="5587272" cy="2304255"/>
          </a:xfrm>
        </p:spPr>
        <p:txBody>
          <a:bodyPr/>
          <a:lstStyle>
            <a:lvl1pPr>
              <a:defRPr lang="en-GB" sz="4400" b="1" kern="1200" cap="all" baseline="0" dirty="0">
                <a:solidFill>
                  <a:srgbClr val="5A398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noProof="0" dirty="0"/>
              <a:t>Title</a:t>
            </a:r>
            <a:endParaRPr lang="en-GB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952500"/>
            <a:ext cx="6094412" cy="5907088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GB" kern="0" dirty="0">
              <a:solidFill>
                <a:srgbClr val="003781"/>
              </a:solidFill>
            </a:endParaRPr>
          </a:p>
        </p:txBody>
      </p:sp>
      <p:sp>
        <p:nvSpPr>
          <p:cNvPr id="131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GB" kern="0" dirty="0">
              <a:solidFill>
                <a:srgbClr val="003781"/>
              </a:solidFill>
            </a:endParaRPr>
          </a:p>
        </p:txBody>
      </p:sp>
      <p:sp>
        <p:nvSpPr>
          <p:cNvPr id="206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1" y="3560762"/>
            <a:ext cx="5587204" cy="2288941"/>
          </a:xfrm>
          <a:prstGeom prst="rect">
            <a:avLst/>
          </a:prstGeom>
        </p:spPr>
        <p:txBody>
          <a:bodyPr rIns="180000"/>
          <a:lstStyle>
            <a:lvl1pPr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defRPr sz="1800" cap="none" baseline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8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defRPr sz="18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 sz="18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400">
                <a:solidFill>
                  <a:schemeClr val="tx1"/>
                </a:solidFill>
              </a:defRPr>
            </a:lvl5pPr>
            <a:lvl6pPr>
              <a:lnSpc>
                <a:spcPct val="100000"/>
              </a:lnSpc>
              <a:defRPr sz="1400">
                <a:solidFill>
                  <a:schemeClr val="tx1"/>
                </a:solidFill>
              </a:defRPr>
            </a:lvl6pPr>
            <a:lvl7pPr>
              <a:lnSpc>
                <a:spcPct val="100000"/>
              </a:lnSpc>
              <a:defRPr sz="1200">
                <a:solidFill>
                  <a:schemeClr val="tx1"/>
                </a:solidFill>
              </a:defRPr>
            </a:lvl7pPr>
            <a:lvl8pPr>
              <a:lnSpc>
                <a:spcPct val="100000"/>
              </a:lnSpc>
              <a:defRPr sz="1050">
                <a:solidFill>
                  <a:schemeClr val="tx1"/>
                </a:solidFill>
              </a:defRPr>
            </a:lvl8pPr>
            <a:lvl9pPr>
              <a:lnSpc>
                <a:spcPct val="100000"/>
              </a:lnSpc>
              <a:defRPr sz="70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01</a:t>
            </a:r>
          </a:p>
          <a:p>
            <a:pPr lvl="1"/>
            <a:r>
              <a:rPr lang="en-GB" noProof="0" dirty="0"/>
              <a:t>02</a:t>
            </a:r>
          </a:p>
          <a:p>
            <a:pPr lvl="2"/>
            <a:r>
              <a:rPr lang="en-GB" noProof="0" dirty="0"/>
              <a:t>03</a:t>
            </a:r>
          </a:p>
          <a:p>
            <a:pPr lvl="3"/>
            <a:r>
              <a:rPr lang="en-GB" noProof="0" dirty="0"/>
              <a:t>04</a:t>
            </a:r>
          </a:p>
          <a:p>
            <a:pPr lvl="4"/>
            <a:r>
              <a:rPr lang="en-GB" noProof="0" dirty="0"/>
              <a:t>05</a:t>
            </a:r>
          </a:p>
          <a:p>
            <a:pPr lvl="5"/>
            <a:r>
              <a:rPr lang="en-GB" noProof="0" dirty="0"/>
              <a:t>06</a:t>
            </a:r>
          </a:p>
          <a:p>
            <a:pPr lvl="6"/>
            <a:r>
              <a:rPr lang="en-GB" noProof="0" dirty="0"/>
              <a:t>07</a:t>
            </a:r>
          </a:p>
          <a:p>
            <a:pPr lvl="7"/>
            <a:r>
              <a:rPr lang="en-GB" noProof="0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E8C5A05C-9C26-4C9F-AB10-0B3C5349D48D}" type="datetime5">
              <a:rPr lang="en-US" smtClean="0">
                <a:solidFill>
                  <a:srgbClr val="000000"/>
                </a:solidFill>
              </a:rPr>
              <a:pPr/>
              <a:t>2-Oct-20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>
                <a:solidFill>
                  <a:srgbClr val="000000"/>
                </a:solidFill>
              </a:rPr>
              <a:t>File name | department | author 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65739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GB" kern="0" dirty="0">
              <a:solidFill>
                <a:srgbClr val="003781"/>
              </a:solidFill>
            </a:endParaRPr>
          </a:p>
        </p:txBody>
      </p:sp>
      <p:sp>
        <p:nvSpPr>
          <p:cNvPr id="14" name="Inhaltsplatzhalter 13" descr="Spalte links" title="Spalte links"/>
          <p:cNvSpPr>
            <a:spLocks noGrp="1"/>
          </p:cNvSpPr>
          <p:nvPr>
            <p:ph sz="quarter" idx="13" hasCustomPrompt="1"/>
          </p:nvPr>
        </p:nvSpPr>
        <p:spPr>
          <a:xfrm>
            <a:off x="507931" y="1530350"/>
            <a:ext cx="3575535" cy="4840175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6" name="Inhaltsplatzhalter 15" descr="Spalte mitte" title="Spalte mitte"/>
          <p:cNvSpPr>
            <a:spLocks noGrp="1"/>
          </p:cNvSpPr>
          <p:nvPr>
            <p:ph sz="quarter" idx="14" hasCustomPrompt="1"/>
          </p:nvPr>
        </p:nvSpPr>
        <p:spPr>
          <a:xfrm>
            <a:off x="4307521" y="1530350"/>
            <a:ext cx="3567572" cy="4840175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8" name="Inhaltsplatzhalter 17" descr="Spalte rechts" title="Spalte rechts"/>
          <p:cNvSpPr>
            <a:spLocks noGrp="1"/>
          </p:cNvSpPr>
          <p:nvPr>
            <p:ph sz="quarter" idx="15" hasCustomPrompt="1"/>
          </p:nvPr>
        </p:nvSpPr>
        <p:spPr>
          <a:xfrm>
            <a:off x="8126941" y="1530350"/>
            <a:ext cx="3568237" cy="4840175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3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GB" kern="0" dirty="0">
              <a:solidFill>
                <a:srgbClr val="003781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994CD679-7A10-48A8-B87F-D6FF787E24F3}" type="datetime5">
              <a:rPr lang="en-US" smtClean="0">
                <a:solidFill>
                  <a:srgbClr val="000000"/>
                </a:solidFill>
              </a:rPr>
              <a:pPr/>
              <a:t>2-Oct-20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>
                <a:solidFill>
                  <a:srgbClr val="000000"/>
                </a:solidFill>
              </a:rPr>
              <a:t>File name | department | author 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1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1"/>
            <a:ext cx="8649691" cy="768350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Edit Master text styles</a:t>
            </a:r>
          </a:p>
        </p:txBody>
      </p:sp>
      <p:sp>
        <p:nvSpPr>
          <p:cNvPr id="12" name="Titel 22"/>
          <p:cNvSpPr>
            <a:spLocks noGrp="1"/>
          </p:cNvSpPr>
          <p:nvPr>
            <p:ph type="title" hasCustomPrompt="1"/>
          </p:nvPr>
        </p:nvSpPr>
        <p:spPr>
          <a:xfrm>
            <a:off x="507934" y="515937"/>
            <a:ext cx="10672963" cy="514351"/>
          </a:xfrm>
        </p:spPr>
        <p:txBody>
          <a:bodyPr tIns="36000"/>
          <a:lstStyle>
            <a:lvl1pPr>
              <a:defRPr sz="3000"/>
            </a:lvl1pPr>
          </a:lstStyle>
          <a:p>
            <a:r>
              <a:rPr lang="de-DE" dirty="0"/>
              <a:t>TitLE</a:t>
            </a:r>
            <a:endParaRPr lang="en-GB" dirty="0"/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20" hasCustomPrompt="1"/>
          </p:nvPr>
        </p:nvSpPr>
        <p:spPr>
          <a:xfrm>
            <a:off x="514350" y="260350"/>
            <a:ext cx="5580063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</p:spTree>
    <p:extLst>
      <p:ext uri="{BB962C8B-B14F-4D97-AF65-F5344CB8AC3E}">
        <p14:creationId xmlns:p14="http://schemas.microsoft.com/office/powerpoint/2010/main" val="196030742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Content Areas –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GB" kern="0" dirty="0">
              <a:solidFill>
                <a:srgbClr val="003781"/>
              </a:solidFill>
            </a:endParaRPr>
          </a:p>
        </p:txBody>
      </p:sp>
      <p:sp>
        <p:nvSpPr>
          <p:cNvPr id="14" name="Inhaltsplatzhalter 13" descr="Spalte links" title="Spalte links"/>
          <p:cNvSpPr>
            <a:spLocks noGrp="1"/>
          </p:cNvSpPr>
          <p:nvPr>
            <p:ph sz="quarter" idx="13" hasCustomPrompt="1"/>
          </p:nvPr>
        </p:nvSpPr>
        <p:spPr>
          <a:xfrm>
            <a:off x="507932" y="4846173"/>
            <a:ext cx="3575535" cy="1524353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6" name="Inhaltsplatzhalter 15" descr="Spalte mitte" title="Spalte mitte"/>
          <p:cNvSpPr>
            <a:spLocks noGrp="1"/>
          </p:cNvSpPr>
          <p:nvPr>
            <p:ph sz="quarter" idx="14" hasCustomPrompt="1"/>
          </p:nvPr>
        </p:nvSpPr>
        <p:spPr>
          <a:xfrm>
            <a:off x="4307519" y="4846173"/>
            <a:ext cx="3575535" cy="1524353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8" name="Inhaltsplatzhalter 17" descr="Spalte rechts" title="Spalte rechts"/>
          <p:cNvSpPr>
            <a:spLocks noGrp="1"/>
          </p:cNvSpPr>
          <p:nvPr>
            <p:ph sz="quarter" idx="15" hasCustomPrompt="1"/>
          </p:nvPr>
        </p:nvSpPr>
        <p:spPr>
          <a:xfrm>
            <a:off x="8119806" y="4846173"/>
            <a:ext cx="3575371" cy="1524353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2" name="Inhaltsplatzhalter 13" descr="Spalte links" title="Spalte links"/>
          <p:cNvSpPr>
            <a:spLocks noGrp="1"/>
          </p:cNvSpPr>
          <p:nvPr>
            <p:ph sz="quarter" idx="19" hasCustomPrompt="1"/>
          </p:nvPr>
        </p:nvSpPr>
        <p:spPr>
          <a:xfrm>
            <a:off x="507932" y="1530706"/>
            <a:ext cx="3575535" cy="3050822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3" name="Inhaltsplatzhalter 15" descr="Spalte mitte" title="Spalte mitte"/>
          <p:cNvSpPr>
            <a:spLocks noGrp="1"/>
          </p:cNvSpPr>
          <p:nvPr>
            <p:ph sz="quarter" idx="20" hasCustomPrompt="1"/>
          </p:nvPr>
        </p:nvSpPr>
        <p:spPr>
          <a:xfrm>
            <a:off x="4307521" y="1530706"/>
            <a:ext cx="3575371" cy="3050822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5" name="Inhaltsplatzhalter 17" descr="Spalte rechts" title="Spalte rechts"/>
          <p:cNvSpPr>
            <a:spLocks noGrp="1"/>
          </p:cNvSpPr>
          <p:nvPr>
            <p:ph sz="quarter" idx="21" hasCustomPrompt="1"/>
          </p:nvPr>
        </p:nvSpPr>
        <p:spPr>
          <a:xfrm>
            <a:off x="8119807" y="1530706"/>
            <a:ext cx="3575369" cy="3050822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40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GB" kern="0" dirty="0">
              <a:solidFill>
                <a:srgbClr val="003781"/>
              </a:solidFill>
            </a:endParaRPr>
          </a:p>
        </p:txBody>
      </p:sp>
      <p:sp>
        <p:nvSpPr>
          <p:cNvPr id="17" name="Textplatzhalter 23"/>
          <p:cNvSpPr>
            <a:spLocks noGrp="1"/>
          </p:cNvSpPr>
          <p:nvPr>
            <p:ph type="body" sz="quarter" idx="18"/>
          </p:nvPr>
        </p:nvSpPr>
        <p:spPr>
          <a:xfrm>
            <a:off x="0" y="1"/>
            <a:ext cx="8649691" cy="768350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Edit Master text styles</a:t>
            </a:r>
          </a:p>
        </p:txBody>
      </p:sp>
      <p:sp>
        <p:nvSpPr>
          <p:cNvPr id="19" name="Titel 22"/>
          <p:cNvSpPr>
            <a:spLocks noGrp="1"/>
          </p:cNvSpPr>
          <p:nvPr>
            <p:ph type="title" hasCustomPrompt="1"/>
          </p:nvPr>
        </p:nvSpPr>
        <p:spPr>
          <a:xfrm>
            <a:off x="507934" y="515937"/>
            <a:ext cx="10672963" cy="514351"/>
          </a:xfrm>
        </p:spPr>
        <p:txBody>
          <a:bodyPr tIns="36000"/>
          <a:lstStyle>
            <a:lvl1pPr>
              <a:defRPr sz="3000"/>
            </a:lvl1pPr>
          </a:lstStyle>
          <a:p>
            <a:r>
              <a:rPr lang="de-DE" dirty="0"/>
              <a:t>TitLE</a:t>
            </a:r>
            <a:endParaRPr lang="en-GB" dirty="0"/>
          </a:p>
        </p:txBody>
      </p:sp>
      <p:sp>
        <p:nvSpPr>
          <p:cNvPr id="20" name="Textplatzhalt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14350" y="260350"/>
            <a:ext cx="5580063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1153D9D2-4109-4658-A169-3AF16B615417}" type="datetime5">
              <a:rPr lang="en-US" smtClean="0">
                <a:solidFill>
                  <a:srgbClr val="000000"/>
                </a:solidFill>
              </a:rPr>
              <a:pPr/>
              <a:t>2-Oct-20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GB">
                <a:solidFill>
                  <a:srgbClr val="000000"/>
                </a:solidFill>
              </a:rPr>
              <a:t>File name | department | author 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61201FF1-C63B-412E-ABF0-3D0E918900AC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62992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s fo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GB" kern="0" dirty="0">
              <a:solidFill>
                <a:srgbClr val="003781"/>
              </a:solidFill>
            </a:endParaRPr>
          </a:p>
        </p:txBody>
      </p:sp>
      <p:sp>
        <p:nvSpPr>
          <p:cNvPr id="14" name="Inhaltsplatzhalter 13" descr="Spalte links" title="Spalte links"/>
          <p:cNvSpPr>
            <a:spLocks noGrp="1"/>
          </p:cNvSpPr>
          <p:nvPr>
            <p:ph sz="quarter" idx="13" hasCustomPrompt="1"/>
          </p:nvPr>
        </p:nvSpPr>
        <p:spPr>
          <a:xfrm>
            <a:off x="507934" y="4581527"/>
            <a:ext cx="3575535" cy="1788998"/>
          </a:xfrm>
          <a:prstGeom prst="rect">
            <a:avLst/>
          </a:prstGeom>
        </p:spPr>
        <p:txBody>
          <a:bodyPr rIns="479988"/>
          <a:lstStyle>
            <a:lvl1pPr>
              <a:lnSpc>
                <a:spcPts val="1920"/>
              </a:lnSpc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6" name="Inhaltsplatzhalter 15" descr="Spalte mitte" title="Spalte mitte"/>
          <p:cNvSpPr>
            <a:spLocks noGrp="1"/>
          </p:cNvSpPr>
          <p:nvPr>
            <p:ph sz="quarter" idx="14" hasCustomPrompt="1"/>
          </p:nvPr>
        </p:nvSpPr>
        <p:spPr>
          <a:xfrm>
            <a:off x="4307519" y="4581527"/>
            <a:ext cx="3575535" cy="1788998"/>
          </a:xfrm>
          <a:prstGeom prst="rect">
            <a:avLst/>
          </a:prstGeom>
        </p:spPr>
        <p:txBody>
          <a:bodyPr rIns="479988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8" name="Inhaltsplatzhalter 17" descr="Spalte rechts" title="Spalte rechts"/>
          <p:cNvSpPr>
            <a:spLocks noGrp="1"/>
          </p:cNvSpPr>
          <p:nvPr>
            <p:ph sz="quarter" idx="15" hasCustomPrompt="1"/>
          </p:nvPr>
        </p:nvSpPr>
        <p:spPr>
          <a:xfrm>
            <a:off x="8119805" y="4581527"/>
            <a:ext cx="3575535" cy="1788998"/>
          </a:xfrm>
          <a:prstGeom prst="rect">
            <a:avLst/>
          </a:prstGeom>
        </p:spPr>
        <p:txBody>
          <a:bodyPr rIns="479988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22" hasCustomPrompt="1"/>
          </p:nvPr>
        </p:nvSpPr>
        <p:spPr>
          <a:xfrm>
            <a:off x="507935" y="2032471"/>
            <a:ext cx="3575535" cy="2047291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23" hasCustomPrompt="1"/>
          </p:nvPr>
        </p:nvSpPr>
        <p:spPr>
          <a:xfrm>
            <a:off x="4307518" y="2032471"/>
            <a:ext cx="3575535" cy="2047291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24" hasCustomPrompt="1"/>
          </p:nvPr>
        </p:nvSpPr>
        <p:spPr>
          <a:xfrm>
            <a:off x="8126940" y="2032471"/>
            <a:ext cx="3575535" cy="2047291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140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GB" kern="0" dirty="0">
              <a:solidFill>
                <a:srgbClr val="003781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0B260DF7-7A47-4C84-A6B5-7A0F356823F8}" type="datetime5">
              <a:rPr lang="en-US" smtClean="0">
                <a:solidFill>
                  <a:srgbClr val="000000"/>
                </a:solidFill>
              </a:rPr>
              <a:pPr/>
              <a:t>2-Oct-20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GB">
                <a:solidFill>
                  <a:srgbClr val="000000"/>
                </a:solidFill>
              </a:rPr>
              <a:t>File name | department | author 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61201FF1-C63B-412E-ABF0-3D0E918900AC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5" name="Textplatzhalter 23"/>
          <p:cNvSpPr>
            <a:spLocks noGrp="1"/>
          </p:cNvSpPr>
          <p:nvPr>
            <p:ph type="body" sz="quarter" idx="18"/>
          </p:nvPr>
        </p:nvSpPr>
        <p:spPr>
          <a:xfrm>
            <a:off x="0" y="1"/>
            <a:ext cx="8649691" cy="768350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Edit Master text styles</a:t>
            </a:r>
          </a:p>
        </p:txBody>
      </p:sp>
      <p:sp>
        <p:nvSpPr>
          <p:cNvPr id="17" name="Titel 22"/>
          <p:cNvSpPr>
            <a:spLocks noGrp="1"/>
          </p:cNvSpPr>
          <p:nvPr>
            <p:ph type="title" hasCustomPrompt="1"/>
          </p:nvPr>
        </p:nvSpPr>
        <p:spPr>
          <a:xfrm>
            <a:off x="507934" y="515937"/>
            <a:ext cx="10672963" cy="514351"/>
          </a:xfrm>
        </p:spPr>
        <p:txBody>
          <a:bodyPr tIns="36000"/>
          <a:lstStyle>
            <a:lvl1pPr>
              <a:defRPr sz="3000"/>
            </a:lvl1pPr>
          </a:lstStyle>
          <a:p>
            <a:r>
              <a:rPr lang="de-DE" dirty="0"/>
              <a:t>TitLE</a:t>
            </a:r>
            <a:endParaRPr lang="en-GB" dirty="0"/>
          </a:p>
        </p:txBody>
      </p:sp>
      <p:sp>
        <p:nvSpPr>
          <p:cNvPr id="19" name="Textplatzhalt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14350" y="260350"/>
            <a:ext cx="5580063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</p:spTree>
    <p:extLst>
      <p:ext uri="{BB962C8B-B14F-4D97-AF65-F5344CB8AC3E}">
        <p14:creationId xmlns:p14="http://schemas.microsoft.com/office/powerpoint/2010/main" val="386162930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lumns fo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GB" kern="0" dirty="0">
              <a:solidFill>
                <a:srgbClr val="003781"/>
              </a:solidFill>
            </a:endParaRPr>
          </a:p>
        </p:txBody>
      </p:sp>
      <p:sp>
        <p:nvSpPr>
          <p:cNvPr id="14" name="Inhaltsplatzhalter 13" descr="Spalte links" title="Spalte links"/>
          <p:cNvSpPr>
            <a:spLocks noGrp="1"/>
          </p:cNvSpPr>
          <p:nvPr>
            <p:ph sz="quarter" idx="13" hasCustomPrompt="1"/>
          </p:nvPr>
        </p:nvSpPr>
        <p:spPr>
          <a:xfrm>
            <a:off x="508734" y="4323235"/>
            <a:ext cx="2543669" cy="2047291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6" name="Inhaltsplatzhalter 15" descr="Spalte mitte" title="Spalte mitte"/>
          <p:cNvSpPr>
            <a:spLocks noGrp="1"/>
          </p:cNvSpPr>
          <p:nvPr>
            <p:ph sz="quarter" idx="14" hasCustomPrompt="1"/>
          </p:nvPr>
        </p:nvSpPr>
        <p:spPr>
          <a:xfrm>
            <a:off x="3311569" y="2030575"/>
            <a:ext cx="2543669" cy="2047291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8" name="Inhaltsplatzhalter 17" descr="Spalte rechts" title="Spalte rechts"/>
          <p:cNvSpPr>
            <a:spLocks noGrp="1"/>
          </p:cNvSpPr>
          <p:nvPr>
            <p:ph sz="quarter" idx="15" hasCustomPrompt="1"/>
          </p:nvPr>
        </p:nvSpPr>
        <p:spPr>
          <a:xfrm>
            <a:off x="6085608" y="4323235"/>
            <a:ext cx="2543669" cy="2047291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22" hasCustomPrompt="1"/>
          </p:nvPr>
        </p:nvSpPr>
        <p:spPr>
          <a:xfrm>
            <a:off x="508734" y="2032472"/>
            <a:ext cx="2543669" cy="1788998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23" hasCustomPrompt="1"/>
          </p:nvPr>
        </p:nvSpPr>
        <p:spPr>
          <a:xfrm>
            <a:off x="3311569" y="4323600"/>
            <a:ext cx="2543669" cy="1788998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24" hasCustomPrompt="1"/>
          </p:nvPr>
        </p:nvSpPr>
        <p:spPr>
          <a:xfrm>
            <a:off x="6085608" y="2032472"/>
            <a:ext cx="2543669" cy="1788998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15" name="Inhaltsplatzhalter 17" descr="Spalte rechts" title="Spalte rechts"/>
          <p:cNvSpPr>
            <a:spLocks noGrp="1"/>
          </p:cNvSpPr>
          <p:nvPr>
            <p:ph sz="quarter" idx="25" hasCustomPrompt="1"/>
          </p:nvPr>
        </p:nvSpPr>
        <p:spPr>
          <a:xfrm>
            <a:off x="8893243" y="2030575"/>
            <a:ext cx="2552368" cy="2047291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7" name="Bildplatzhalter 10"/>
          <p:cNvSpPr>
            <a:spLocks noGrp="1"/>
          </p:cNvSpPr>
          <p:nvPr>
            <p:ph type="pic" sz="quarter" idx="26" hasCustomPrompt="1"/>
          </p:nvPr>
        </p:nvSpPr>
        <p:spPr>
          <a:xfrm>
            <a:off x="8893242" y="4323600"/>
            <a:ext cx="2543669" cy="1788998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142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GB" kern="0" dirty="0">
              <a:solidFill>
                <a:srgbClr val="003781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fld id="{6C126571-E348-4CB5-A863-9E00C0AA8F4A}" type="datetime5">
              <a:rPr lang="en-US" smtClean="0">
                <a:solidFill>
                  <a:srgbClr val="000000"/>
                </a:solidFill>
              </a:rPr>
              <a:pPr/>
              <a:t>2-Oct-20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GB">
                <a:solidFill>
                  <a:srgbClr val="000000"/>
                </a:solidFill>
              </a:rPr>
              <a:t>File name | department | author 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61201FF1-C63B-412E-ABF0-3D0E918900AC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9" name="Textplatzhalter 23"/>
          <p:cNvSpPr>
            <a:spLocks noGrp="1"/>
          </p:cNvSpPr>
          <p:nvPr>
            <p:ph type="body" sz="quarter" idx="18"/>
          </p:nvPr>
        </p:nvSpPr>
        <p:spPr>
          <a:xfrm>
            <a:off x="0" y="1"/>
            <a:ext cx="8649691" cy="768350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Edit Master text styles</a:t>
            </a:r>
          </a:p>
        </p:txBody>
      </p:sp>
      <p:sp>
        <p:nvSpPr>
          <p:cNvPr id="20" name="Titel 22"/>
          <p:cNvSpPr>
            <a:spLocks noGrp="1"/>
          </p:cNvSpPr>
          <p:nvPr>
            <p:ph type="title" hasCustomPrompt="1"/>
          </p:nvPr>
        </p:nvSpPr>
        <p:spPr>
          <a:xfrm>
            <a:off x="507934" y="515937"/>
            <a:ext cx="10672963" cy="514351"/>
          </a:xfrm>
        </p:spPr>
        <p:txBody>
          <a:bodyPr tIns="36000"/>
          <a:lstStyle>
            <a:lvl1pPr>
              <a:defRPr sz="3000"/>
            </a:lvl1pPr>
          </a:lstStyle>
          <a:p>
            <a:r>
              <a:rPr lang="de-DE" dirty="0"/>
              <a:t>TitLE</a:t>
            </a:r>
            <a:endParaRPr lang="en-GB" dirty="0"/>
          </a:p>
        </p:txBody>
      </p:sp>
      <p:sp>
        <p:nvSpPr>
          <p:cNvPr id="21" name="Textplatzhalt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14350" y="260350"/>
            <a:ext cx="5580063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</p:spTree>
    <p:extLst>
      <p:ext uri="{BB962C8B-B14F-4D97-AF65-F5344CB8AC3E}">
        <p14:creationId xmlns:p14="http://schemas.microsoft.com/office/powerpoint/2010/main" val="426226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F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0" y="0"/>
            <a:ext cx="1655064" cy="5843016"/>
          </a:xfrm>
          <a:solidFill>
            <a:srgbClr val="CFE9EE"/>
          </a:solidFill>
          <a:ln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en-GB" sz="100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100"/>
              </a:spcBef>
              <a:spcAft>
                <a:spcPts val="100"/>
              </a:spcAft>
            </a:pPr>
            <a:r>
              <a:rPr lang="en-US" dirty="0"/>
              <a:t>Click to edit Master text styles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562349" y="1030288"/>
            <a:ext cx="8132763" cy="4819416"/>
          </a:xfrm>
          <a:prstGeom prst="rect">
            <a:avLst/>
          </a:prstGeom>
        </p:spPr>
        <p:txBody>
          <a:bodyPr wrap="square" tIns="0"/>
          <a:lstStyle>
            <a:lvl1pPr marL="0" algn="l" defTabSz="1219170" rtl="0" eaLnBrk="1" latinLnBrk="0" hangingPunct="1">
              <a:spcAft>
                <a:spcPts val="4800"/>
              </a:spcAft>
              <a:defRPr lang="de-DE" sz="1800" b="1" kern="1200" cap="none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01</a:t>
            </a:r>
          </a:p>
          <a:p>
            <a:pPr marL="0" marR="0" lvl="1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02</a:t>
            </a:r>
          </a:p>
          <a:p>
            <a:pPr marL="0" marR="0" lvl="2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03</a:t>
            </a:r>
          </a:p>
          <a:p>
            <a:pPr marL="0" marR="0" lvl="3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04</a:t>
            </a:r>
          </a:p>
          <a:p>
            <a:pPr marL="0" marR="0" lvl="4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05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7935" y="768350"/>
            <a:ext cx="3054416" cy="645220"/>
          </a:xfrm>
        </p:spPr>
        <p:txBody>
          <a:bodyPr/>
          <a:lstStyle>
            <a:lvl1pPr>
              <a:defRPr sz="4400">
                <a:solidFill>
                  <a:srgbClr val="007D8C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7" name="Picture 2" descr="K:\CDS\Creative Design Services\TEAM\Live Jobs\2019\10_October\409 CDS-Eline Ramatchandirane\Allianz connect\Logo_Data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4" t="17219" r="33052" b="23449"/>
          <a:stretch/>
        </p:blipFill>
        <p:spPr bwMode="auto">
          <a:xfrm>
            <a:off x="11654130" y="6108857"/>
            <a:ext cx="523613" cy="48727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/>
          <p:cNvSpPr/>
          <p:nvPr userDrawn="1"/>
        </p:nvSpPr>
        <p:spPr>
          <a:xfrm>
            <a:off x="11573717" y="6010276"/>
            <a:ext cx="684439" cy="684437"/>
          </a:xfrm>
          <a:prstGeom prst="ellipse">
            <a:avLst/>
          </a:prstGeom>
          <a:noFill/>
          <a:ln w="6350">
            <a:solidFill>
              <a:schemeClr val="accent5"/>
            </a:solidFill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spcBef>
                <a:spcPts val="100"/>
              </a:spcBef>
              <a:spcAft>
                <a:spcPts val="100"/>
              </a:spcAft>
            </a:pPr>
            <a:endParaRPr lang="de-DE" sz="1400" dirty="0"/>
          </a:p>
        </p:txBody>
      </p:sp>
      <p:sp>
        <p:nvSpPr>
          <p:cNvPr id="9" name="Oval 8"/>
          <p:cNvSpPr/>
          <p:nvPr userDrawn="1"/>
        </p:nvSpPr>
        <p:spPr>
          <a:xfrm>
            <a:off x="11416181" y="6505399"/>
            <a:ext cx="467480" cy="467479"/>
          </a:xfrm>
          <a:prstGeom prst="ellipse">
            <a:avLst/>
          </a:prstGeom>
          <a:solidFill>
            <a:srgbClr val="CFE9EE"/>
          </a:solidFill>
          <a:ln w="6350">
            <a:noFill/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spcBef>
                <a:spcPts val="100"/>
              </a:spcBef>
              <a:spcAft>
                <a:spcPts val="100"/>
              </a:spcAft>
            </a:pPr>
            <a:endParaRPr lang="de-DE" sz="1400" dirty="0"/>
          </a:p>
        </p:txBody>
      </p:sp>
      <p:sp>
        <p:nvSpPr>
          <p:cNvPr id="10" name="Oval 9"/>
          <p:cNvSpPr/>
          <p:nvPr userDrawn="1"/>
        </p:nvSpPr>
        <p:spPr>
          <a:xfrm>
            <a:off x="11484831" y="6409645"/>
            <a:ext cx="158717" cy="158716"/>
          </a:xfrm>
          <a:prstGeom prst="ellipse">
            <a:avLst/>
          </a:prstGeom>
          <a:solidFill>
            <a:srgbClr val="007D8C"/>
          </a:solidFill>
          <a:ln w="6350">
            <a:noFill/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26513444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lumns for Images, Equa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GB" kern="0" dirty="0">
              <a:solidFill>
                <a:srgbClr val="003781"/>
              </a:solidFill>
            </a:endParaRPr>
          </a:p>
        </p:txBody>
      </p:sp>
      <p:sp>
        <p:nvSpPr>
          <p:cNvPr id="14" name="Inhaltsplatzhalter 13" descr="Spalte links" title="Spalte links"/>
          <p:cNvSpPr>
            <a:spLocks noGrp="1"/>
          </p:cNvSpPr>
          <p:nvPr>
            <p:ph sz="quarter" idx="13" hasCustomPrompt="1"/>
          </p:nvPr>
        </p:nvSpPr>
        <p:spPr>
          <a:xfrm>
            <a:off x="508734" y="4323235"/>
            <a:ext cx="2543669" cy="2047291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6" name="Inhaltsplatzhalter 15" descr="Spalte mitte" title="Spalte mitte"/>
          <p:cNvSpPr>
            <a:spLocks noGrp="1"/>
          </p:cNvSpPr>
          <p:nvPr>
            <p:ph sz="quarter" idx="14" hasCustomPrompt="1"/>
          </p:nvPr>
        </p:nvSpPr>
        <p:spPr>
          <a:xfrm>
            <a:off x="3311569" y="4334831"/>
            <a:ext cx="2543669" cy="2047291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8" name="Inhaltsplatzhalter 17" descr="Spalte rechts" title="Spalte rechts"/>
          <p:cNvSpPr>
            <a:spLocks noGrp="1"/>
          </p:cNvSpPr>
          <p:nvPr>
            <p:ph sz="quarter" idx="15" hasCustomPrompt="1"/>
          </p:nvPr>
        </p:nvSpPr>
        <p:spPr>
          <a:xfrm>
            <a:off x="6085608" y="4323235"/>
            <a:ext cx="2543669" cy="2047291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22" hasCustomPrompt="1"/>
          </p:nvPr>
        </p:nvSpPr>
        <p:spPr>
          <a:xfrm>
            <a:off x="508734" y="2032472"/>
            <a:ext cx="2543669" cy="1788998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23" hasCustomPrompt="1"/>
          </p:nvPr>
        </p:nvSpPr>
        <p:spPr>
          <a:xfrm>
            <a:off x="3311569" y="2034000"/>
            <a:ext cx="2543669" cy="1788998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24" hasCustomPrompt="1"/>
          </p:nvPr>
        </p:nvSpPr>
        <p:spPr>
          <a:xfrm>
            <a:off x="6085608" y="2032472"/>
            <a:ext cx="2543669" cy="1788998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15" name="Inhaltsplatzhalter 17" descr="Spalte rechts" title="Spalte rechts"/>
          <p:cNvSpPr>
            <a:spLocks noGrp="1"/>
          </p:cNvSpPr>
          <p:nvPr>
            <p:ph sz="quarter" idx="25" hasCustomPrompt="1"/>
          </p:nvPr>
        </p:nvSpPr>
        <p:spPr>
          <a:xfrm>
            <a:off x="8893243" y="4334831"/>
            <a:ext cx="2552368" cy="2047291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7" name="Bildplatzhalter 10"/>
          <p:cNvSpPr>
            <a:spLocks noGrp="1"/>
          </p:cNvSpPr>
          <p:nvPr>
            <p:ph type="pic" sz="quarter" idx="26" hasCustomPrompt="1"/>
          </p:nvPr>
        </p:nvSpPr>
        <p:spPr>
          <a:xfrm>
            <a:off x="8893242" y="2034000"/>
            <a:ext cx="2543669" cy="1788998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142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GB" kern="0" dirty="0">
              <a:solidFill>
                <a:srgbClr val="003781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fld id="{A617076C-1AA0-4312-A147-F07827D60394}" type="datetime5">
              <a:rPr lang="en-US" smtClean="0">
                <a:solidFill>
                  <a:srgbClr val="000000"/>
                </a:solidFill>
              </a:rPr>
              <a:pPr/>
              <a:t>2-Oct-20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GB">
                <a:solidFill>
                  <a:srgbClr val="000000"/>
                </a:solidFill>
              </a:rPr>
              <a:t>File name | department | author 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61201FF1-C63B-412E-ABF0-3D0E918900AC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9" name="Textplatzhalter 23"/>
          <p:cNvSpPr>
            <a:spLocks noGrp="1"/>
          </p:cNvSpPr>
          <p:nvPr>
            <p:ph type="body" sz="quarter" idx="18"/>
          </p:nvPr>
        </p:nvSpPr>
        <p:spPr>
          <a:xfrm>
            <a:off x="0" y="1"/>
            <a:ext cx="8649691" cy="768350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Edit Master text styles</a:t>
            </a:r>
          </a:p>
        </p:txBody>
      </p:sp>
      <p:sp>
        <p:nvSpPr>
          <p:cNvPr id="20" name="Titel 22"/>
          <p:cNvSpPr>
            <a:spLocks noGrp="1"/>
          </p:cNvSpPr>
          <p:nvPr>
            <p:ph type="title" hasCustomPrompt="1"/>
          </p:nvPr>
        </p:nvSpPr>
        <p:spPr>
          <a:xfrm>
            <a:off x="507934" y="515937"/>
            <a:ext cx="10672963" cy="514351"/>
          </a:xfrm>
        </p:spPr>
        <p:txBody>
          <a:bodyPr tIns="36000"/>
          <a:lstStyle>
            <a:lvl1pPr>
              <a:defRPr sz="3000"/>
            </a:lvl1pPr>
          </a:lstStyle>
          <a:p>
            <a:r>
              <a:rPr lang="de-DE" dirty="0"/>
              <a:t>TitLE</a:t>
            </a:r>
            <a:endParaRPr lang="en-GB" dirty="0"/>
          </a:p>
        </p:txBody>
      </p:sp>
      <p:sp>
        <p:nvSpPr>
          <p:cNvPr id="21" name="Textplatzhalt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14350" y="260350"/>
            <a:ext cx="5580063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</p:spTree>
    <p:extLst>
      <p:ext uri="{BB962C8B-B14F-4D97-AF65-F5344CB8AC3E}">
        <p14:creationId xmlns:p14="http://schemas.microsoft.com/office/powerpoint/2010/main" val="213270907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:\JOBS\19_DMCGROUP\PP_AKTUELL_2014\RES\16zu9_Grid_PNG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0413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E:\JOBS\19_DMCGROUP\PP_AKTUELL_2014\RES\16zu9_Grid_PNG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0413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632472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63" y="1628"/>
          <a:ext cx="215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63" y="1628"/>
                        <a:ext cx="215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BF9B85A3-BE12-4316-ADE0-0FADAA9EC2E5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688" cy="158750"/>
          </a:xfrm>
          <a:prstGeom prst="rect">
            <a:avLst/>
          </a:prstGeom>
          <a:solidFill>
            <a:srgbClr val="C1EBFB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3599" b="1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1" name="Rectangle 10"/>
          <p:cNvSpPr>
            <a:spLocks/>
          </p:cNvSpPr>
          <p:nvPr userDrawn="1"/>
        </p:nvSpPr>
        <p:spPr bwMode="gray">
          <a:xfrm>
            <a:off x="1" y="3"/>
            <a:ext cx="5082689" cy="6364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spcFirstLastPara="0" vertOverflow="overflow" horzOverflow="overflow" vert="horz" wrap="square" lIns="143956" tIns="143956" rIns="143956" bIns="14395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33"/>
              </a:spcBef>
              <a:spcAft>
                <a:spcPts val="133"/>
              </a:spcAft>
            </a:pPr>
            <a:endParaRPr lang="en-US" sz="1866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>
            <a:spLocks/>
          </p:cNvSpPr>
          <p:nvPr userDrawn="1"/>
        </p:nvSpPr>
        <p:spPr bwMode="gray">
          <a:xfrm>
            <a:off x="5082690" y="6932"/>
            <a:ext cx="4746242" cy="4573009"/>
          </a:xfrm>
          <a:prstGeom prst="rect">
            <a:avLst/>
          </a:prstGeom>
          <a:solidFill>
            <a:srgbClr val="D4D5C8"/>
          </a:solidFill>
          <a:ln>
            <a:noFill/>
          </a:ln>
        </p:spPr>
        <p:txBody>
          <a:bodyPr rot="0" spcFirstLastPara="0" vertOverflow="overflow" horzOverflow="overflow" vert="horz" wrap="square" lIns="143956" tIns="143956" rIns="143956" bIns="14395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33"/>
              </a:spcBef>
              <a:spcAft>
                <a:spcPts val="133"/>
              </a:spcAft>
            </a:pPr>
            <a:endParaRPr lang="en-US" sz="1866">
              <a:solidFill>
                <a:srgbClr val="000000"/>
              </a:solidFill>
            </a:endParaRPr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 bwMode="gray">
          <a:xfrm>
            <a:off x="672897" y="3054353"/>
            <a:ext cx="3972151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Tx/>
              <a:buNone/>
              <a:defRPr lang="x-none" sz="1599" b="0" cap="none" baseline="0">
                <a:solidFill>
                  <a:schemeClr val="tx1"/>
                </a:solidFill>
                <a:latin typeface="+mj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</a:p>
        </p:txBody>
      </p:sp>
      <p:pic>
        <p:nvPicPr>
          <p:cNvPr id="10" name="Bild 11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9679171" y="5843104"/>
            <a:ext cx="2015944" cy="505311"/>
          </a:xfrm>
          <a:prstGeom prst="rect">
            <a:avLst/>
          </a:prstGeom>
        </p:spPr>
      </p:pic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 bwMode="gray">
          <a:xfrm>
            <a:off x="672897" y="948373"/>
            <a:ext cx="7810244" cy="553998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lnSpc>
                <a:spcPct val="100000"/>
              </a:lnSpc>
              <a:defRPr lang="x-none" sz="3599" b="1" cap="none" baseline="0">
                <a:solidFill>
                  <a:schemeClr val="tx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</a:p>
        </p:txBody>
      </p:sp>
      <p:sp>
        <p:nvSpPr>
          <p:cNvPr id="24" name="Document type" hidden="1"/>
          <p:cNvSpPr txBox="1">
            <a:spLocks noChangeArrowheads="1"/>
          </p:cNvSpPr>
          <p:nvPr/>
        </p:nvSpPr>
        <p:spPr bwMode="gray">
          <a:xfrm>
            <a:off x="672896" y="4270416"/>
            <a:ext cx="397215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599" err="1">
                <a:solidFill>
                  <a:srgbClr val="000000"/>
                </a:solidFill>
                <a:latin typeface="Arial"/>
              </a:rPr>
              <a:t>Abteilung</a:t>
            </a:r>
            <a:r>
              <a:rPr lang="en-US" sz="1599">
                <a:solidFill>
                  <a:srgbClr val="000000"/>
                </a:solidFill>
                <a:latin typeface="Arial"/>
              </a:rPr>
              <a:t> / </a:t>
            </a:r>
            <a:r>
              <a:rPr lang="en-US" sz="1599" err="1">
                <a:solidFill>
                  <a:srgbClr val="000000"/>
                </a:solidFill>
                <a:latin typeface="Arial"/>
              </a:rPr>
              <a:t>Verfasser</a:t>
            </a:r>
            <a:r>
              <a:rPr lang="en-US" sz="1599">
                <a:solidFill>
                  <a:srgbClr val="000000"/>
                </a:solidFill>
                <a:latin typeface="Arial"/>
              </a:rPr>
              <a:t> /</a:t>
            </a:r>
          </a:p>
        </p:txBody>
      </p:sp>
      <p:sp>
        <p:nvSpPr>
          <p:cNvPr id="25" name="Date" hidden="1"/>
          <p:cNvSpPr txBox="1">
            <a:spLocks noChangeArrowheads="1"/>
          </p:cNvSpPr>
          <p:nvPr/>
        </p:nvSpPr>
        <p:spPr bwMode="gray">
          <a:xfrm>
            <a:off x="672896" y="4550966"/>
            <a:ext cx="397215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599">
                <a:solidFill>
                  <a:srgbClr val="000000"/>
                </a:solidFill>
                <a:latin typeface="Arial"/>
              </a:rPr>
              <a:t>Ort und Zeit</a:t>
            </a:r>
          </a:p>
        </p:txBody>
      </p:sp>
      <p:grpSp>
        <p:nvGrpSpPr>
          <p:cNvPr id="21" name="Disclaimer-DE_FT2096_16x9_TK_CF1">
            <a:extLst>
              <a:ext uri="{FF2B5EF4-FFF2-40B4-BE49-F238E27FC236}">
                <a16:creationId xmlns:a16="http://schemas.microsoft.com/office/drawing/2014/main" id="{55619B36-1A9D-4109-B187-80DD9F1798F8}"/>
              </a:ext>
            </a:extLst>
          </p:cNvPr>
          <p:cNvGrpSpPr/>
          <p:nvPr userDrawn="1"/>
        </p:nvGrpSpPr>
        <p:grpSpPr bwMode="gray">
          <a:xfrm>
            <a:off x="5468204" y="5883969"/>
            <a:ext cx="1960635" cy="480320"/>
            <a:chOff x="4067174" y="5864006"/>
            <a:chExt cx="1411606" cy="480320"/>
          </a:xfrm>
        </p:grpSpPr>
        <p:sp>
          <p:nvSpPr>
            <p:cNvPr id="22" name="Textfeld 12">
              <a:extLst>
                <a:ext uri="{FF2B5EF4-FFF2-40B4-BE49-F238E27FC236}">
                  <a16:creationId xmlns:a16="http://schemas.microsoft.com/office/drawing/2014/main" id="{38EA5B2E-95A9-456F-B861-8DCBFC36A76F}"/>
                </a:ext>
              </a:extLst>
            </p:cNvPr>
            <p:cNvSpPr txBox="1"/>
            <p:nvPr/>
          </p:nvSpPr>
          <p:spPr bwMode="gray">
            <a:xfrm>
              <a:off x="4067177" y="5879995"/>
              <a:ext cx="1411603" cy="464331"/>
            </a:xfrm>
            <a:prstGeom prst="rect">
              <a:avLst/>
            </a:prstGeom>
            <a:noFill/>
            <a:ln w="25400" cmpd="sng">
              <a:noFill/>
            </a:ln>
          </p:spPr>
          <p:txBody>
            <a:bodyPr wrap="square" lIns="0" tIns="108000" rIns="0" bIns="108000" rtlCol="0">
              <a:spAutoFit/>
            </a:bodyPr>
            <a:lstStyle/>
            <a:p>
              <a:pPr algn="ctr"/>
              <a:r>
                <a:rPr lang="en-US" sz="1599" b="1">
                  <a:solidFill>
                    <a:srgbClr val="E4003A"/>
                  </a:solidFill>
                </a:rPr>
                <a:t>Internal</a:t>
              </a:r>
            </a:p>
          </p:txBody>
        </p:sp>
        <p:grpSp>
          <p:nvGrpSpPr>
            <p:cNvPr id="23" name="Gruppieren 13">
              <a:extLst>
                <a:ext uri="{FF2B5EF4-FFF2-40B4-BE49-F238E27FC236}">
                  <a16:creationId xmlns:a16="http://schemas.microsoft.com/office/drawing/2014/main" id="{DAE41B23-E23F-446F-815B-FEE619019F01}"/>
                </a:ext>
              </a:extLst>
            </p:cNvPr>
            <p:cNvGrpSpPr/>
            <p:nvPr/>
          </p:nvGrpSpPr>
          <p:grpSpPr bwMode="gray">
            <a:xfrm>
              <a:off x="4067174" y="5864006"/>
              <a:ext cx="1411606" cy="446109"/>
              <a:chOff x="7624763" y="5079537"/>
              <a:chExt cx="1550486" cy="446109"/>
            </a:xfrm>
          </p:grpSpPr>
          <p:cxnSp>
            <p:nvCxnSpPr>
              <p:cNvPr id="26" name="Gerade Verbindung 14">
                <a:extLst>
                  <a:ext uri="{FF2B5EF4-FFF2-40B4-BE49-F238E27FC236}">
                    <a16:creationId xmlns:a16="http://schemas.microsoft.com/office/drawing/2014/main" id="{6B2D2BA5-72AB-4E24-9D73-A8EBA1AB6F6A}"/>
                  </a:ext>
                </a:extLst>
              </p:cNvPr>
              <p:cNvCxnSpPr/>
              <p:nvPr/>
            </p:nvCxnSpPr>
            <p:spPr bwMode="gray">
              <a:xfrm>
                <a:off x="7624763" y="5079537"/>
                <a:ext cx="1550486" cy="0"/>
              </a:xfrm>
              <a:prstGeom prst="line">
                <a:avLst/>
              </a:prstGeom>
              <a:ln w="28575">
                <a:solidFill>
                  <a:srgbClr val="E4003A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Gerade Verbindung 15">
                <a:extLst>
                  <a:ext uri="{FF2B5EF4-FFF2-40B4-BE49-F238E27FC236}">
                    <a16:creationId xmlns:a16="http://schemas.microsoft.com/office/drawing/2014/main" id="{571B06DF-E2C1-4B5A-AD18-AAF8F881395C}"/>
                  </a:ext>
                </a:extLst>
              </p:cNvPr>
              <p:cNvCxnSpPr/>
              <p:nvPr/>
            </p:nvCxnSpPr>
            <p:spPr bwMode="gray">
              <a:xfrm>
                <a:off x="7624763" y="5525646"/>
                <a:ext cx="1550486" cy="0"/>
              </a:xfrm>
              <a:prstGeom prst="line">
                <a:avLst/>
              </a:prstGeom>
              <a:ln w="28575">
                <a:solidFill>
                  <a:srgbClr val="E4003A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6364120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2">
          <p15:clr>
            <a:srgbClr val="FBAE40"/>
          </p15:clr>
        </p15:guide>
        <p15:guide id="3">
          <p15:clr>
            <a:srgbClr val="FBAE40"/>
          </p15:clr>
        </p15:guide>
        <p15:guide id="4" pos="5769">
          <p15:clr>
            <a:srgbClr val="FBAE40"/>
          </p15:clr>
        </p15:guide>
        <p15:guide id="5" pos="5671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5D5920D-9E07-4642-A801-0D08B7948D1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8" name="think-cell Slide" r:id="rId5" imgW="451" imgH="450" progId="TCLayout.ActiveDocument.1">
                  <p:embed/>
                </p:oleObj>
              </mc:Choice>
              <mc:Fallback>
                <p:oleObj name="think-cell Slide" r:id="rId5" imgW="451" imgH="4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5D5920D-9E07-4642-A801-0D08B7948D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A0D2AF45-3207-45B3-B8D2-A4E6FED84D2A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F4F2F2"/>
          </a:solidFill>
          <a:ln>
            <a:noFill/>
          </a:ln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endParaRPr lang="en-US" sz="2600" b="1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0" y="1"/>
            <a:ext cx="10185400" cy="768350"/>
          </a:xfrm>
          <a:solidFill>
            <a:srgbClr val="CFE9EE"/>
          </a:solidFill>
        </p:spPr>
        <p:txBody>
          <a:bodyPr/>
          <a:lstStyle>
            <a:lvl1pPr>
              <a:defRPr sz="100"/>
            </a:lvl1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7F2C-201B-4834-A633-4F847450C485}" type="datetime5">
              <a:rPr lang="en-US" smtClean="0">
                <a:solidFill>
                  <a:srgbClr val="000000"/>
                </a:solidFill>
              </a:rPr>
              <a:pPr/>
              <a:t>2-Oct-20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Footerline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Freeform 54"/>
          <p:cNvSpPr>
            <a:spLocks noEditPoints="1"/>
          </p:cNvSpPr>
          <p:nvPr userDrawn="1"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kern="0" dirty="0">
              <a:solidFill>
                <a:srgbClr val="003781"/>
              </a:solidFill>
            </a:endParaRPr>
          </a:p>
        </p:txBody>
      </p:sp>
      <p:sp>
        <p:nvSpPr>
          <p:cNvPr id="14" name="Freeform 54"/>
          <p:cNvSpPr>
            <a:spLocks noEditPoints="1"/>
          </p:cNvSpPr>
          <p:nvPr userDrawn="1"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kern="0" dirty="0">
              <a:solidFill>
                <a:srgbClr val="00378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</a:t>
            </a:r>
            <a:r>
              <a:rPr lang="en-US"/>
              <a:t>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85156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63" y="1628"/>
          <a:ext cx="215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63" y="1628"/>
                        <a:ext cx="215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5CE495DA-C87D-490E-B258-3361610EAA09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C1EBFB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4400" b="1" i="0" baseline="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1" name="Rectangle 10"/>
          <p:cNvSpPr>
            <a:spLocks/>
          </p:cNvSpPr>
          <p:nvPr userDrawn="1"/>
        </p:nvSpPr>
        <p:spPr bwMode="ltGray">
          <a:xfrm>
            <a:off x="7361237" y="0"/>
            <a:ext cx="4345513" cy="48392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spcFirstLastPara="0" vertOverflow="overflow" horzOverflow="overflow" vert="horz" wrap="square" lIns="143956" tIns="143956" rIns="143956" bIns="14395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eaLnBrk="1">
              <a:spcBef>
                <a:spcPts val="133"/>
              </a:spcBef>
              <a:spcAft>
                <a:spcPts val="133"/>
              </a:spcAft>
            </a:pPr>
            <a:endParaRPr lang="en-US" sz="1866" dirty="0"/>
          </a:p>
        </p:txBody>
      </p:sp>
      <p:pic>
        <p:nvPicPr>
          <p:cNvPr id="15" name="Bildplatzhalter 6">
            <a:extLst>
              <a:ext uri="{FF2B5EF4-FFF2-40B4-BE49-F238E27FC236}">
                <a16:creationId xmlns:a16="http://schemas.microsoft.com/office/drawing/2014/main" id="{75D0FEDA-035E-4692-AB36-50141827C4CD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ltGray">
          <a:xfrm>
            <a:off x="4322" y="0"/>
            <a:ext cx="7361237" cy="6859588"/>
          </a:xfrm>
          <a:prstGeom prst="rect">
            <a:avLst/>
          </a:prstGeom>
        </p:spPr>
      </p:pic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 bwMode="gray">
          <a:xfrm>
            <a:off x="7491107" y="3354517"/>
            <a:ext cx="4085773" cy="246221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>
              <a:buFontTx/>
              <a:buNone/>
              <a:defRPr lang="x-none" sz="1600" b="0" cap="none" baseline="0">
                <a:solidFill>
                  <a:schemeClr val="tx1"/>
                </a:solidFill>
                <a:latin typeface="+mj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 hasCustomPrompt="1"/>
          </p:nvPr>
        </p:nvSpPr>
        <p:spPr bwMode="gray">
          <a:xfrm>
            <a:off x="7491107" y="1053498"/>
            <a:ext cx="4085773" cy="2031325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>
              <a:lnSpc>
                <a:spcPct val="100000"/>
              </a:lnSpc>
              <a:defRPr lang="x-none" sz="4400" b="1" cap="all" baseline="0">
                <a:solidFill>
                  <a:schemeClr val="tx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dirty="0"/>
              <a:t>CLICK TO EDIT MASTER TITLE STYLE</a:t>
            </a:r>
          </a:p>
        </p:txBody>
      </p:sp>
      <p:sp>
        <p:nvSpPr>
          <p:cNvPr id="24" name="Document type" hidden="1"/>
          <p:cNvSpPr txBox="1">
            <a:spLocks noChangeArrowheads="1"/>
          </p:cNvSpPr>
          <p:nvPr/>
        </p:nvSpPr>
        <p:spPr bwMode="gray">
          <a:xfrm>
            <a:off x="7491107" y="4338819"/>
            <a:ext cx="4085773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>
            <a:no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+mn-lt"/>
              </a:rPr>
              <a:t>Document type | Date</a:t>
            </a:r>
            <a:endParaRPr lang="en-US" sz="1400" baseline="0" noProof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9" name="Bild 11">
            <a:extLst>
              <a:ext uri="{FF2B5EF4-FFF2-40B4-BE49-F238E27FC236}">
                <a16:creationId xmlns:a16="http://schemas.microsoft.com/office/drawing/2014/main" id="{F74EECC3-E876-4E2A-A8C0-A919706FD5AC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9660139" y="5843102"/>
            <a:ext cx="2034974" cy="50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5859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1">
          <p15:clr>
            <a:srgbClr val="FBAE40"/>
          </p15:clr>
        </p15:guide>
        <p15:guide id="3">
          <p15:clr>
            <a:srgbClr val="FBAE40"/>
          </p15:clr>
        </p15:guide>
        <p15:guide id="4" pos="5767">
          <p15:clr>
            <a:srgbClr val="FBAE40"/>
          </p15:clr>
        </p15:guide>
        <p15:guide id="5" pos="5669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90" y="1591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0" name="think-cell Slide" r:id="rId4" imgW="526" imgH="526" progId="TCLayout.ActiveDocument.1">
                  <p:embed/>
                </p:oleObj>
              </mc:Choice>
              <mc:Fallback>
                <p:oleObj name="think-cell Slide" r:id="rId4" imgW="526" imgH="52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0" y="1591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 userDrawn="1"/>
        </p:nvSpPr>
        <p:spPr bwMode="ltGray">
          <a:xfrm>
            <a:off x="0" y="0"/>
            <a:ext cx="12190413" cy="6859588"/>
          </a:xfrm>
          <a:prstGeom prst="rect">
            <a:avLst/>
          </a:prstGeom>
          <a:solidFill>
            <a:srgbClr val="49648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US" sz="2132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ltGray">
          <a:xfrm>
            <a:off x="265116" y="2762250"/>
            <a:ext cx="4173909" cy="3077766"/>
          </a:xfrm>
        </p:spPr>
        <p:txBody>
          <a:bodyPr lIns="144000" tIns="0" rIns="0" anchor="t" anchorCtr="0"/>
          <a:lstStyle>
            <a:lvl1pPr>
              <a:defRPr lang="de-DE" sz="20000" b="1" kern="1200" cap="all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 dirty="0"/>
              <a:t>00</a:t>
            </a:r>
          </a:p>
        </p:txBody>
      </p:sp>
      <p:sp>
        <p:nvSpPr>
          <p:cNvPr id="55" name="Textplatzhalter 54"/>
          <p:cNvSpPr>
            <a:spLocks noGrp="1"/>
          </p:cNvSpPr>
          <p:nvPr>
            <p:ph type="body" sz="quarter" idx="14" hasCustomPrompt="1"/>
          </p:nvPr>
        </p:nvSpPr>
        <p:spPr bwMode="ltGray">
          <a:xfrm>
            <a:off x="672896" y="2309853"/>
            <a:ext cx="7618413" cy="553998"/>
          </a:xfrm>
          <a:prstGeom prst="rect">
            <a:avLst/>
          </a:prstGeom>
        </p:spPr>
        <p:txBody>
          <a:bodyPr tIns="0" bIns="0" anchor="b">
            <a:spAutoFit/>
          </a:bodyPr>
          <a:lstStyle>
            <a:lvl1pPr marL="0" algn="l" defTabSz="1624991" rtl="0" eaLnBrk="1" latinLnBrk="0" hangingPunct="1">
              <a:defRPr lang="de-DE" sz="3599" b="1" kern="1200" cap="none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HEADLINE</a:t>
            </a:r>
          </a:p>
        </p:txBody>
      </p:sp>
      <p:pic>
        <p:nvPicPr>
          <p:cNvPr id="7" name="Grafik 8">
            <a:extLst>
              <a:ext uri="{FF2B5EF4-FFF2-40B4-BE49-F238E27FC236}">
                <a16:creationId xmlns:a16="http://schemas.microsoft.com/office/drawing/2014/main" id="{65AD2A49-1C54-4EF5-BE7E-EF4E688B9B36}"/>
              </a:ext>
            </a:extLst>
          </p:cNvPr>
          <p:cNvPicPr>
            <a:picLocks/>
          </p:cNvPicPr>
          <p:nvPr userDrawn="1"/>
        </p:nvPicPr>
        <p:blipFill>
          <a:blip r:embed="rId6">
            <a:alphaModFix amt="45000"/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 bwMode="ltGray">
          <a:xfrm>
            <a:off x="7209542" y="1701602"/>
            <a:ext cx="4980871" cy="515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96341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90" y="1593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4" name="think-cell Slide" r:id="rId5" imgW="359" imgH="358" progId="TCLayout.ActiveDocument.1">
                  <p:embed/>
                </p:oleObj>
              </mc:Choice>
              <mc:Fallback>
                <p:oleObj name="think-cell Slide" r:id="rId5" imgW="359" imgH="358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1593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D5F08DF-9CC8-4EBA-B35A-893B266FF762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C1EBFB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000" b="1" i="0" baseline="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46BCDE4-D5EA-492A-9A0E-5DD7CC45D3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507933" y="6494429"/>
            <a:ext cx="4113213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10" name="Title Placeholder 2">
            <a:extLst>
              <a:ext uri="{FF2B5EF4-FFF2-40B4-BE49-F238E27FC236}">
                <a16:creationId xmlns:a16="http://schemas.microsoft.com/office/drawing/2014/main" id="{7AE7383A-0E41-4B09-AD7E-8F116551DD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gray">
          <a:xfrm>
            <a:off x="507933" y="303999"/>
            <a:ext cx="107721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10251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imple Content one wid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8" name="think-cell Slide" r:id="rId4" imgW="359" imgH="355" progId="TCLayout.ActiveDocument.1">
                  <p:embed/>
                </p:oleObj>
              </mc:Choice>
              <mc:Fallback>
                <p:oleObj name="think-cell Slide" r:id="rId4" imgW="359" imgH="355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GB" kern="0">
              <a:solidFill>
                <a:srgbClr val="003781"/>
              </a:solidFill>
            </a:endParaRPr>
          </a:p>
        </p:txBody>
      </p:sp>
      <p:sp>
        <p:nvSpPr>
          <p:cNvPr id="14" name="Inhaltsplatzhalter 13" descr="Spalte links" title="Spalte links"/>
          <p:cNvSpPr>
            <a:spLocks noGrp="1"/>
          </p:cNvSpPr>
          <p:nvPr>
            <p:ph sz="quarter" idx="13" hasCustomPrompt="1"/>
          </p:nvPr>
        </p:nvSpPr>
        <p:spPr>
          <a:xfrm>
            <a:off x="507931" y="1530350"/>
            <a:ext cx="11187182" cy="4840175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Aft>
                <a:spcPts val="0"/>
              </a:spcAft>
              <a:defRPr lang="en-GB" sz="18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/>
              <a:t>1</a:t>
            </a:r>
          </a:p>
          <a:p>
            <a:pPr lvl="1"/>
            <a:r>
              <a:rPr lang="en-GB" noProof="0"/>
              <a:t>2</a:t>
            </a:r>
          </a:p>
          <a:p>
            <a:pPr lvl="2"/>
            <a:r>
              <a:rPr lang="en-GB" noProof="0"/>
              <a:t>3</a:t>
            </a:r>
          </a:p>
          <a:p>
            <a:pPr lvl="3"/>
            <a:r>
              <a:rPr lang="en-GB" noProof="0"/>
              <a:t>4</a:t>
            </a:r>
          </a:p>
          <a:p>
            <a:pPr lvl="4"/>
            <a:r>
              <a:rPr lang="en-GB" noProof="0"/>
              <a:t>5</a:t>
            </a:r>
          </a:p>
          <a:p>
            <a:pPr lvl="5"/>
            <a:r>
              <a:rPr lang="en-GB" noProof="0"/>
              <a:t>6</a:t>
            </a:r>
          </a:p>
          <a:p>
            <a:pPr lvl="6"/>
            <a:r>
              <a:rPr lang="en-GB" noProof="0"/>
              <a:t>7</a:t>
            </a:r>
          </a:p>
          <a:p>
            <a:pPr lvl="7"/>
            <a:r>
              <a:rPr lang="en-GB" noProof="0"/>
              <a:t>8</a:t>
            </a:r>
          </a:p>
          <a:p>
            <a:pPr lvl="8"/>
            <a:r>
              <a:rPr lang="en-GB" noProof="0"/>
              <a:t>9</a:t>
            </a:r>
          </a:p>
        </p:txBody>
      </p:sp>
      <p:sp>
        <p:nvSpPr>
          <p:cNvPr id="13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GB" kern="0">
              <a:solidFill>
                <a:srgbClr val="003781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>
                <a:solidFill>
                  <a:srgbClr val="000000"/>
                </a:solidFill>
              </a:rPr>
              <a:t>© Copyright Allianz SE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11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1"/>
            <a:ext cx="8649691" cy="768350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de-DE"/>
              <a:t>Textmasterformat bearbeiten</a:t>
            </a:r>
          </a:p>
        </p:txBody>
      </p:sp>
      <p:sp>
        <p:nvSpPr>
          <p:cNvPr id="12" name="Titel 22"/>
          <p:cNvSpPr>
            <a:spLocks noGrp="1"/>
          </p:cNvSpPr>
          <p:nvPr>
            <p:ph type="title" hasCustomPrompt="1"/>
          </p:nvPr>
        </p:nvSpPr>
        <p:spPr>
          <a:xfrm>
            <a:off x="507934" y="515937"/>
            <a:ext cx="10672963" cy="514351"/>
          </a:xfrm>
        </p:spPr>
        <p:txBody>
          <a:bodyPr tIns="36000"/>
          <a:lstStyle>
            <a:lvl1pPr>
              <a:defRPr sz="3000"/>
            </a:lvl1pPr>
          </a:lstStyle>
          <a:p>
            <a:r>
              <a:rPr lang="de-DE"/>
              <a:t>TitLE</a:t>
            </a:r>
            <a:endParaRPr lang="en-GB"/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20" hasCustomPrompt="1"/>
          </p:nvPr>
        </p:nvSpPr>
        <p:spPr>
          <a:xfrm>
            <a:off x="514350" y="260350"/>
            <a:ext cx="5580063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err="1"/>
              <a:t>Subject</a:t>
            </a:r>
            <a:r>
              <a:rPr lang="de-DE"/>
              <a:t> Line </a:t>
            </a:r>
            <a:r>
              <a:rPr lang="de-DE" err="1"/>
              <a:t>for</a:t>
            </a:r>
            <a:r>
              <a:rPr lang="de-DE"/>
              <a:t> Navigation</a:t>
            </a:r>
          </a:p>
        </p:txBody>
      </p:sp>
    </p:spTree>
    <p:extLst>
      <p:ext uri="{BB962C8B-B14F-4D97-AF65-F5344CB8AC3E}">
        <p14:creationId xmlns:p14="http://schemas.microsoft.com/office/powerpoint/2010/main" val="83966934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8EFF8A2-0FB9-4B25-8B8D-4923532749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2"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8EFF8A2-0FB9-4B25-8B8D-4923532749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9F741700-5035-4E61-A4AC-1B3C7AE220D5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29" cy="158787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5" name="2. Slide Title">
            <a:extLst>
              <a:ext uri="{FF2B5EF4-FFF2-40B4-BE49-F238E27FC236}">
                <a16:creationId xmlns:a16="http://schemas.microsoft.com/office/drawing/2014/main" id="{699FD2C4-82B5-475E-9235-DB128978B618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664" y="172252"/>
            <a:ext cx="11081085" cy="4616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3. Subtitle">
            <a:extLst>
              <a:ext uri="{FF2B5EF4-FFF2-40B4-BE49-F238E27FC236}">
                <a16:creationId xmlns:a16="http://schemas.microsoft.com/office/drawing/2014/main" id="{D4D36123-678D-4B6C-A648-186F85BE34AE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554664" y="884930"/>
            <a:ext cx="11081085" cy="277063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154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3" indent="0" algn="ctr">
              <a:buNone/>
              <a:defRPr sz="1600"/>
            </a:lvl4pPr>
            <a:lvl5pPr marL="1828617" indent="0" algn="ctr">
              <a:buNone/>
              <a:defRPr sz="1600"/>
            </a:lvl5pPr>
            <a:lvl6pPr marL="2285771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4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6686DBA-90DA-4033-B950-94CBD0D7A425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1053" y="6500259"/>
            <a:ext cx="325459" cy="1385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683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683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9238B1D6-2095-4826-AA45-9A4E6F7D1A16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554663" y="6503175"/>
            <a:ext cx="7276914" cy="12314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A8BAFD1A-3C11-49E6-B76E-5166760AF11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8"/>
            </p:custDataLst>
          </p:nvPr>
        </p:nvSpPr>
        <p:spPr>
          <a:xfrm>
            <a:off x="7155772" y="89340"/>
            <a:ext cx="4479977" cy="123140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680947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divider with Cut 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0" y="2549649"/>
            <a:ext cx="5605272" cy="3328416"/>
          </a:xfrm>
          <a:solidFill>
            <a:srgbClr val="CFE9EE"/>
          </a:solidFill>
          <a:ln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en-GB" sz="100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100"/>
              </a:spcBef>
              <a:spcAft>
                <a:spcPts val="10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3" hasCustomPrompt="1"/>
          </p:nvPr>
        </p:nvSpPr>
        <p:spPr>
          <a:xfrm>
            <a:off x="5600700" y="1530705"/>
            <a:ext cx="6589712" cy="4839820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Image</a:t>
            </a:r>
          </a:p>
        </p:txBody>
      </p:sp>
      <p:sp>
        <p:nvSpPr>
          <p:cNvPr id="214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3560762"/>
            <a:ext cx="4333875" cy="228894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defRPr sz="1800" cap="none" baseline="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lnSpc>
                <a:spcPct val="100000"/>
              </a:lnSpc>
              <a:defRPr sz="1400"/>
            </a:lvl6pPr>
            <a:lvl7pPr>
              <a:lnSpc>
                <a:spcPct val="100000"/>
              </a:lnSpc>
              <a:defRPr sz="1400"/>
            </a:lvl7pPr>
            <a:lvl8pPr>
              <a:lnSpc>
                <a:spcPct val="100000"/>
              </a:lnSpc>
              <a:defRPr sz="1200"/>
            </a:lvl8pPr>
            <a:lvl9pPr>
              <a:lnSpc>
                <a:spcPct val="100000"/>
              </a:lnSpc>
              <a:defRPr sz="800"/>
            </a:lvl9pPr>
          </a:lstStyle>
          <a:p>
            <a:pPr lvl="0"/>
            <a:r>
              <a:rPr lang="en-GB" noProof="0" dirty="0"/>
              <a:t>01</a:t>
            </a:r>
          </a:p>
          <a:p>
            <a:pPr lvl="1"/>
            <a:r>
              <a:rPr lang="en-GB" noProof="0" dirty="0"/>
              <a:t>02</a:t>
            </a:r>
          </a:p>
          <a:p>
            <a:pPr lvl="2"/>
            <a:r>
              <a:rPr lang="en-GB" noProof="0" dirty="0"/>
              <a:t>03</a:t>
            </a:r>
          </a:p>
          <a:p>
            <a:pPr lvl="3"/>
            <a:r>
              <a:rPr lang="en-GB" noProof="0" dirty="0"/>
              <a:t>04</a:t>
            </a:r>
          </a:p>
          <a:p>
            <a:pPr lvl="4"/>
            <a:r>
              <a:rPr lang="en-GB" noProof="0" dirty="0"/>
              <a:t>05</a:t>
            </a:r>
          </a:p>
          <a:p>
            <a:pPr lvl="5"/>
            <a:r>
              <a:rPr lang="en-GB" noProof="0" dirty="0"/>
              <a:t>06</a:t>
            </a:r>
          </a:p>
          <a:p>
            <a:pPr lvl="6"/>
            <a:r>
              <a:rPr lang="en-GB" noProof="0" dirty="0"/>
              <a:t>07</a:t>
            </a:r>
          </a:p>
          <a:p>
            <a:pPr lvl="7"/>
            <a:r>
              <a:rPr lang="en-GB" noProof="0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7934" y="0"/>
            <a:ext cx="7618479" cy="3308349"/>
          </a:xfrm>
        </p:spPr>
        <p:txBody>
          <a:bodyPr tIns="198000"/>
          <a:lstStyle>
            <a:lvl1pPr>
              <a:defRPr sz="4400">
                <a:solidFill>
                  <a:srgbClr val="007D8C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58444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divider with 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600699" y="2552700"/>
            <a:ext cx="6094478" cy="3297004"/>
          </a:xfrm>
        </p:spPr>
        <p:txBody>
          <a:bodyPr lIns="360000" tIns="216000" rIns="0" anchor="t"/>
          <a:lstStyle>
            <a:lvl1pPr>
              <a:defRPr lang="de-DE" sz="20000" b="1" kern="1200" cap="all" dirty="0" smtClean="0">
                <a:solidFill>
                  <a:srgbClr val="007D8C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noProof="0" dirty="0"/>
              <a:t>00</a:t>
            </a:r>
            <a:br>
              <a:rPr lang="en-GB" noProof="0" dirty="0"/>
            </a:br>
            <a:endParaRPr lang="en-GB" noProof="0" dirty="0"/>
          </a:p>
        </p:txBody>
      </p:sp>
      <p:pic>
        <p:nvPicPr>
          <p:cNvPr id="6" name="Picture 2" descr="C:\Users\i89350\Downloads\shutterstock_757319056.jp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0880"/>
          <a:stretch/>
        </p:blipFill>
        <p:spPr bwMode="auto">
          <a:xfrm>
            <a:off x="0" y="2549649"/>
            <a:ext cx="5605272" cy="33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12"/>
          <p:cNvSpPr>
            <a:spLocks noGrp="1"/>
          </p:cNvSpPr>
          <p:nvPr>
            <p:ph type="body" sz="quarter" idx="19"/>
          </p:nvPr>
        </p:nvSpPr>
        <p:spPr>
          <a:xfrm>
            <a:off x="0" y="2549649"/>
            <a:ext cx="5605272" cy="3328416"/>
          </a:xfrm>
          <a:solidFill>
            <a:srgbClr val="CFE9EE">
              <a:alpha val="92157"/>
            </a:srgbClr>
          </a:solidFill>
        </p:spPr>
        <p:txBody>
          <a:bodyPr/>
          <a:lstStyle/>
          <a:p>
            <a:endParaRPr lang="en-GB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08000" y="3560762"/>
            <a:ext cx="4333875" cy="2288941"/>
          </a:xfrm>
        </p:spPr>
        <p:txBody>
          <a:bodyPr/>
          <a:lstStyle>
            <a:lvl1pPr>
              <a:defRPr>
                <a:solidFill>
                  <a:srgbClr val="007D8C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5" name="Textplatzhalter 54"/>
          <p:cNvSpPr>
            <a:spLocks noGrp="1"/>
          </p:cNvSpPr>
          <p:nvPr>
            <p:ph type="body" sz="quarter" idx="14" hasCustomPrompt="1"/>
          </p:nvPr>
        </p:nvSpPr>
        <p:spPr>
          <a:xfrm>
            <a:off x="508000" y="515939"/>
            <a:ext cx="7618413" cy="2538412"/>
          </a:xfrm>
          <a:prstGeom prst="rect">
            <a:avLst/>
          </a:prstGeom>
        </p:spPr>
        <p:txBody>
          <a:bodyPr tIns="0" bIns="180000" anchor="b"/>
          <a:lstStyle>
            <a:lvl1pPr marL="0" algn="l" defTabSz="1219170" rtl="0" eaLnBrk="1" latinLnBrk="0" hangingPunct="1">
              <a:defRPr lang="de-DE" sz="4400" b="1" kern="1200" cap="all" dirty="0" smtClean="0">
                <a:solidFill>
                  <a:srgbClr val="007D8C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GB" noProof="0" dirty="0"/>
              <a:t>Headline</a:t>
            </a:r>
          </a:p>
        </p:txBody>
      </p:sp>
      <p:pic>
        <p:nvPicPr>
          <p:cNvPr id="10" name="Picture 2" descr="K:\CDS\Creative Design Services\TEAM\Live Jobs\2019\10_October\409 CDS-Eline Ramatchandirane\Allianz connect\Logo_Data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4" t="17219" r="33052" b="23449"/>
          <a:stretch/>
        </p:blipFill>
        <p:spPr bwMode="auto">
          <a:xfrm>
            <a:off x="11654130" y="6108857"/>
            <a:ext cx="523613" cy="48727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val 10"/>
          <p:cNvSpPr/>
          <p:nvPr userDrawn="1"/>
        </p:nvSpPr>
        <p:spPr>
          <a:xfrm>
            <a:off x="11573717" y="6010276"/>
            <a:ext cx="684439" cy="684437"/>
          </a:xfrm>
          <a:prstGeom prst="ellipse">
            <a:avLst/>
          </a:prstGeom>
          <a:noFill/>
          <a:ln w="6350">
            <a:solidFill>
              <a:schemeClr val="accent5"/>
            </a:solidFill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spcBef>
                <a:spcPts val="100"/>
              </a:spcBef>
              <a:spcAft>
                <a:spcPts val="100"/>
              </a:spcAft>
            </a:pPr>
            <a:endParaRPr lang="de-DE" sz="1400" dirty="0"/>
          </a:p>
        </p:txBody>
      </p:sp>
      <p:sp>
        <p:nvSpPr>
          <p:cNvPr id="12" name="Oval 11"/>
          <p:cNvSpPr/>
          <p:nvPr userDrawn="1"/>
        </p:nvSpPr>
        <p:spPr>
          <a:xfrm>
            <a:off x="11416181" y="6505399"/>
            <a:ext cx="467480" cy="467479"/>
          </a:xfrm>
          <a:prstGeom prst="ellipse">
            <a:avLst/>
          </a:prstGeom>
          <a:solidFill>
            <a:srgbClr val="CFE9EE"/>
          </a:solidFill>
          <a:ln w="6350">
            <a:noFill/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spcBef>
                <a:spcPts val="100"/>
              </a:spcBef>
              <a:spcAft>
                <a:spcPts val="100"/>
              </a:spcAft>
            </a:pPr>
            <a:endParaRPr lang="de-DE" sz="1400" dirty="0"/>
          </a:p>
        </p:txBody>
      </p:sp>
      <p:sp>
        <p:nvSpPr>
          <p:cNvPr id="13" name="Oval 12"/>
          <p:cNvSpPr/>
          <p:nvPr userDrawn="1"/>
        </p:nvSpPr>
        <p:spPr>
          <a:xfrm>
            <a:off x="11484831" y="6409645"/>
            <a:ext cx="158717" cy="158716"/>
          </a:xfrm>
          <a:prstGeom prst="ellipse">
            <a:avLst/>
          </a:prstGeom>
          <a:solidFill>
            <a:srgbClr val="007D8C"/>
          </a:solidFill>
          <a:ln w="6350">
            <a:noFill/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852984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Altern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4"/>
          <p:cNvSpPr txBox="1">
            <a:spLocks/>
          </p:cNvSpPr>
          <p:nvPr userDrawn="1"/>
        </p:nvSpPr>
        <p:spPr>
          <a:xfrm>
            <a:off x="-1" y="0"/>
            <a:ext cx="12190413" cy="6858000"/>
          </a:xfrm>
          <a:prstGeom prst="rect">
            <a:avLst/>
          </a:prstGeom>
          <a:solidFill>
            <a:srgbClr val="007D8C"/>
          </a:solidFill>
          <a:ln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121917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lang="en-GB" sz="100" b="0" kern="1200" cap="none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79388" marR="0" indent="-179388" algn="l" defTabSz="121917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GB" sz="18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5760" indent="-179388" algn="l" defTabSz="121917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7061" indent="-237061" algn="l" defTabSz="121917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buFont typeface="+mj-lt"/>
              <a:buAutoNum type="arabi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21917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9388" indent="-179388" algn="l" defTabSz="121917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121917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1917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2764" indent="-122764" algn="l" defTabSz="121917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arenR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0" y="0"/>
            <a:ext cx="12188952" cy="6858000"/>
          </a:xfrm>
          <a:solidFill>
            <a:srgbClr val="007D8C"/>
          </a:solidFill>
        </p:spPr>
        <p:txBody>
          <a:bodyPr/>
          <a:lstStyle/>
          <a:p>
            <a:endParaRPr lang="en-GB" dirty="0"/>
          </a:p>
        </p:txBody>
      </p:sp>
      <p:pic>
        <p:nvPicPr>
          <p:cNvPr id="9" name="Picture 3" descr="K:\CDS\Creative Design Services\TEAM\Live Jobs\2019\10_October\409 CDS-Eline Ramatchandirane\PPT\LOGO background.png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rgbClr val="007D8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300" y="485775"/>
            <a:ext cx="10818561" cy="7835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4"/>
          <p:cNvSpPr txBox="1">
            <a:spLocks/>
          </p:cNvSpPr>
          <p:nvPr userDrawn="1"/>
        </p:nvSpPr>
        <p:spPr>
          <a:xfrm>
            <a:off x="-1" y="0"/>
            <a:ext cx="12190413" cy="6858000"/>
          </a:xfrm>
          <a:prstGeom prst="rect">
            <a:avLst/>
          </a:prstGeom>
          <a:solidFill>
            <a:srgbClr val="007D8C">
              <a:alpha val="88000"/>
            </a:srgbClr>
          </a:solidFill>
          <a:ln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121917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lang="en-GB" sz="100" b="0" kern="1200" cap="none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79388" marR="0" indent="-179388" algn="l" defTabSz="121917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GB" sz="18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5760" indent="-179388" algn="l" defTabSz="121917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7061" indent="-237061" algn="l" defTabSz="121917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buFont typeface="+mj-lt"/>
              <a:buAutoNum type="arabi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21917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9388" indent="-179388" algn="l" defTabSz="121917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121917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1917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2764" indent="-122764" algn="l" defTabSz="121917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arenR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55" name="Textplatzhalter 54"/>
          <p:cNvSpPr>
            <a:spLocks noGrp="1"/>
          </p:cNvSpPr>
          <p:nvPr>
            <p:ph type="body" sz="quarter" idx="14" hasCustomPrompt="1"/>
          </p:nvPr>
        </p:nvSpPr>
        <p:spPr>
          <a:xfrm>
            <a:off x="508000" y="515939"/>
            <a:ext cx="7618413" cy="2538412"/>
          </a:xfrm>
          <a:prstGeom prst="rect">
            <a:avLst/>
          </a:prstGeom>
        </p:spPr>
        <p:txBody>
          <a:bodyPr tIns="0" bIns="180000" anchor="b">
            <a:normAutofit/>
          </a:bodyPr>
          <a:lstStyle>
            <a:lvl1pPr marL="0" algn="l" defTabSz="1219170" rtl="0" eaLnBrk="1" latinLnBrk="0" hangingPunct="1">
              <a:defRPr lang="de-DE" sz="3600" b="1" kern="1200" cap="all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GB" noProof="0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2970451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0" y="0"/>
            <a:ext cx="12188952" cy="6858000"/>
          </a:xfrm>
          <a:solidFill>
            <a:srgbClr val="49648C"/>
          </a:solidFill>
          <a:ln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en-GB" sz="100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100"/>
              </a:spcBef>
              <a:spcAft>
                <a:spcPts val="100"/>
              </a:spcAft>
            </a:pPr>
            <a:r>
              <a:rPr lang="en-US"/>
              <a:t>Click to edit Master text styles</a:t>
            </a:r>
          </a:p>
        </p:txBody>
      </p:sp>
      <p:pic>
        <p:nvPicPr>
          <p:cNvPr id="7" name="Grafik 8"/>
          <p:cNvPicPr>
            <a:picLocks noChangeAspect="1"/>
          </p:cNvPicPr>
          <p:nvPr/>
        </p:nvPicPr>
        <p:blipFill>
          <a:blip r:embed="rId2">
            <a:alphaModFix amt="45000"/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095207" y="550109"/>
            <a:ext cx="6095206" cy="6309480"/>
          </a:xfrm>
          <a:prstGeom prst="rect">
            <a:avLst/>
          </a:prstGeom>
        </p:spPr>
      </p:pic>
      <p:sp>
        <p:nvSpPr>
          <p:cNvPr id="55" name="Textplatzhalter 54"/>
          <p:cNvSpPr>
            <a:spLocks noGrp="1"/>
          </p:cNvSpPr>
          <p:nvPr>
            <p:ph type="body" sz="quarter" idx="14" hasCustomPrompt="1"/>
          </p:nvPr>
        </p:nvSpPr>
        <p:spPr>
          <a:xfrm>
            <a:off x="508000" y="515939"/>
            <a:ext cx="7618413" cy="2538412"/>
          </a:xfrm>
          <a:prstGeom prst="rect">
            <a:avLst/>
          </a:prstGeom>
        </p:spPr>
        <p:txBody>
          <a:bodyPr tIns="0" bIns="180000" anchor="b"/>
          <a:lstStyle>
            <a:lvl1pPr marL="0" algn="l" defTabSz="1219170" rtl="0" eaLnBrk="1" latinLnBrk="0" hangingPunct="1">
              <a:defRPr lang="de-DE" sz="3600" b="1" kern="1200" cap="all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GB" noProof="0" dirty="0"/>
              <a:t>Headline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50863" y="3560763"/>
            <a:ext cx="5294312" cy="255111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01</a:t>
            </a:r>
          </a:p>
          <a:p>
            <a:pPr lvl="1"/>
            <a:r>
              <a:rPr lang="de-DE" dirty="0"/>
              <a:t>02</a:t>
            </a:r>
          </a:p>
          <a:p>
            <a:pPr lvl="2"/>
            <a:r>
              <a:rPr lang="de-DE" dirty="0"/>
              <a:t>03</a:t>
            </a:r>
          </a:p>
          <a:p>
            <a:pPr lvl="3"/>
            <a:r>
              <a:rPr lang="de-DE" dirty="0"/>
              <a:t>04</a:t>
            </a:r>
          </a:p>
          <a:p>
            <a:pPr lvl="4"/>
            <a:r>
              <a:rPr lang="de-DE" dirty="0"/>
              <a:t>05</a:t>
            </a:r>
          </a:p>
          <a:p>
            <a:pPr lvl="5"/>
            <a:r>
              <a:rPr lang="de-DE" dirty="0"/>
              <a:t>06</a:t>
            </a:r>
          </a:p>
          <a:p>
            <a:pPr lvl="6"/>
            <a:r>
              <a:rPr lang="de-DE" dirty="0"/>
              <a:t>07</a:t>
            </a:r>
          </a:p>
          <a:p>
            <a:pPr lvl="7"/>
            <a:r>
              <a:rPr lang="de-DE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2214030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y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0" y="0"/>
            <a:ext cx="8650224" cy="768096"/>
          </a:xfrm>
          <a:solidFill>
            <a:srgbClr val="CFE9EE"/>
          </a:solidFill>
          <a:ln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0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Inhaltsplatzhalter 13" descr="Spalte links" title="Spalte links"/>
          <p:cNvSpPr>
            <a:spLocks noGrp="1"/>
          </p:cNvSpPr>
          <p:nvPr>
            <p:ph sz="quarter" idx="13" hasCustomPrompt="1"/>
          </p:nvPr>
        </p:nvSpPr>
        <p:spPr>
          <a:xfrm>
            <a:off x="507931" y="1638300"/>
            <a:ext cx="11187182" cy="4732226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Aft>
                <a:spcPts val="0"/>
              </a:spcAft>
              <a:defRPr lang="en-GB" sz="14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>
                <a:solidFill>
                  <a:schemeClr val="tx1"/>
                </a:solidFill>
              </a:defRPr>
            </a:lvl6pPr>
            <a:lvl7pPr>
              <a:defRPr sz="1100">
                <a:solidFill>
                  <a:schemeClr val="tx1"/>
                </a:solidFill>
              </a:defRPr>
            </a:lvl7pPr>
            <a:lvl8pPr>
              <a:defRPr sz="1050">
                <a:solidFill>
                  <a:schemeClr val="tx1"/>
                </a:solidFill>
              </a:defRPr>
            </a:lvl8pPr>
            <a:lvl9pPr>
              <a:defRPr sz="600"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2" name="Titel 22"/>
          <p:cNvSpPr>
            <a:spLocks noGrp="1"/>
          </p:cNvSpPr>
          <p:nvPr>
            <p:ph type="title" hasCustomPrompt="1"/>
          </p:nvPr>
        </p:nvSpPr>
        <p:spPr>
          <a:xfrm>
            <a:off x="507934" y="515937"/>
            <a:ext cx="10672963" cy="514351"/>
          </a:xfrm>
        </p:spPr>
        <p:txBody>
          <a:bodyPr tIns="36000"/>
          <a:lstStyle>
            <a:lvl1pPr>
              <a:defRPr sz="3000">
                <a:solidFill>
                  <a:srgbClr val="007D8C"/>
                </a:solidFill>
              </a:defRPr>
            </a:lvl1pPr>
          </a:lstStyle>
          <a:p>
            <a:r>
              <a:rPr lang="de-DE" dirty="0"/>
              <a:t>TitLE</a:t>
            </a:r>
            <a:endParaRPr lang="en-GB" dirty="0"/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20" hasCustomPrompt="1"/>
          </p:nvPr>
        </p:nvSpPr>
        <p:spPr>
          <a:xfrm>
            <a:off x="514350" y="260350"/>
            <a:ext cx="5580063" cy="155575"/>
          </a:xfrm>
        </p:spPr>
        <p:txBody>
          <a:bodyPr/>
          <a:lstStyle>
            <a:lvl1pPr>
              <a:defRPr sz="1000" b="1">
                <a:solidFill>
                  <a:srgbClr val="007D8C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  <p:pic>
        <p:nvPicPr>
          <p:cNvPr id="10" name="Picture 2" descr="K:\CDS\Creative Design Services\TEAM\Live Jobs\2019\10_October\409 CDS-Eline Ramatchandirane\Allianz connect\Logo_Data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4" t="17219" r="33052" b="23449"/>
          <a:stretch/>
        </p:blipFill>
        <p:spPr bwMode="auto">
          <a:xfrm>
            <a:off x="11654130" y="6108857"/>
            <a:ext cx="523613" cy="48727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val 10"/>
          <p:cNvSpPr/>
          <p:nvPr userDrawn="1"/>
        </p:nvSpPr>
        <p:spPr>
          <a:xfrm>
            <a:off x="11573717" y="6010276"/>
            <a:ext cx="684439" cy="684437"/>
          </a:xfrm>
          <a:prstGeom prst="ellipse">
            <a:avLst/>
          </a:prstGeom>
          <a:noFill/>
          <a:ln w="6350">
            <a:solidFill>
              <a:schemeClr val="accent5"/>
            </a:solidFill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spcBef>
                <a:spcPts val="100"/>
              </a:spcBef>
              <a:spcAft>
                <a:spcPts val="100"/>
              </a:spcAft>
            </a:pPr>
            <a:endParaRPr lang="de-DE" sz="1400" dirty="0"/>
          </a:p>
        </p:txBody>
      </p:sp>
      <p:sp>
        <p:nvSpPr>
          <p:cNvPr id="3" name="Oval 2"/>
          <p:cNvSpPr/>
          <p:nvPr userDrawn="1"/>
        </p:nvSpPr>
        <p:spPr>
          <a:xfrm>
            <a:off x="11416181" y="6505399"/>
            <a:ext cx="467480" cy="467479"/>
          </a:xfrm>
          <a:prstGeom prst="ellipse">
            <a:avLst/>
          </a:prstGeom>
          <a:solidFill>
            <a:srgbClr val="CFE9EE"/>
          </a:solidFill>
          <a:ln w="6350">
            <a:noFill/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spcBef>
                <a:spcPts val="100"/>
              </a:spcBef>
              <a:spcAft>
                <a:spcPts val="100"/>
              </a:spcAft>
            </a:pPr>
            <a:endParaRPr lang="de-DE" sz="1400" dirty="0"/>
          </a:p>
        </p:txBody>
      </p:sp>
      <p:sp>
        <p:nvSpPr>
          <p:cNvPr id="15" name="Oval 14"/>
          <p:cNvSpPr/>
          <p:nvPr userDrawn="1"/>
        </p:nvSpPr>
        <p:spPr>
          <a:xfrm>
            <a:off x="11484831" y="6409645"/>
            <a:ext cx="158717" cy="158716"/>
          </a:xfrm>
          <a:prstGeom prst="ellipse">
            <a:avLst/>
          </a:prstGeom>
          <a:solidFill>
            <a:srgbClr val="007D8C"/>
          </a:solidFill>
          <a:ln w="6350">
            <a:noFill/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928837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33.xml"/><Relationship Id="rId26" Type="http://schemas.openxmlformats.org/officeDocument/2006/relationships/slideLayout" Target="../slideLayouts/slideLayout41.xml"/><Relationship Id="rId3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36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5" Type="http://schemas.openxmlformats.org/officeDocument/2006/relationships/slideLayout" Target="../slideLayouts/slideLayout40.xml"/><Relationship Id="rId33" Type="http://schemas.openxmlformats.org/officeDocument/2006/relationships/image" Target="../media/image9.emf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20" Type="http://schemas.openxmlformats.org/officeDocument/2006/relationships/slideLayout" Target="../slideLayouts/slideLayout35.xml"/><Relationship Id="rId29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24" Type="http://schemas.openxmlformats.org/officeDocument/2006/relationships/slideLayout" Target="../slideLayouts/slideLayout39.xml"/><Relationship Id="rId32" Type="http://schemas.openxmlformats.org/officeDocument/2006/relationships/oleObject" Target="../embeddings/oleObject2.bin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23" Type="http://schemas.openxmlformats.org/officeDocument/2006/relationships/slideLayout" Target="../slideLayouts/slideLayout38.xml"/><Relationship Id="rId28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25.xml"/><Relationship Id="rId19" Type="http://schemas.openxmlformats.org/officeDocument/2006/relationships/slideLayout" Target="../slideLayouts/slideLayout34.xml"/><Relationship Id="rId31" Type="http://schemas.openxmlformats.org/officeDocument/2006/relationships/tags" Target="../tags/tag3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Relationship Id="rId22" Type="http://schemas.openxmlformats.org/officeDocument/2006/relationships/slideLayout" Target="../slideLayouts/slideLayout37.xml"/><Relationship Id="rId27" Type="http://schemas.openxmlformats.org/officeDocument/2006/relationships/slideLayout" Target="../slideLayouts/slideLayout42.xml"/><Relationship Id="rId30" Type="http://schemas.openxmlformats.org/officeDocument/2006/relationships/vmlDrawing" Target="../drawings/vmlDrawing2.vml"/><Relationship Id="rId8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16" Type="http://schemas.openxmlformats.org/officeDocument/2006/relationships/tags" Target="../tags/tag16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5" Type="http://schemas.openxmlformats.org/officeDocument/2006/relationships/slideLayout" Target="../slideLayouts/slideLayout48.xml"/><Relationship Id="rId90" Type="http://schemas.openxmlformats.org/officeDocument/2006/relationships/tags" Target="../tags/tag90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3" Type="http://schemas.openxmlformats.org/officeDocument/2006/relationships/slideLayout" Target="../slideLayouts/slideLayout46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oleObject" Target="../embeddings/oleObject5.bin"/><Relationship Id="rId1" Type="http://schemas.openxmlformats.org/officeDocument/2006/relationships/slideLayout" Target="../slideLayouts/slideLayout44.xml"/><Relationship Id="rId6" Type="http://schemas.openxmlformats.org/officeDocument/2006/relationships/theme" Target="../theme/theme3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4" Type="http://schemas.openxmlformats.org/officeDocument/2006/relationships/slideLayout" Target="../slideLayouts/slideLayout47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7" Type="http://schemas.openxmlformats.org/officeDocument/2006/relationships/vmlDrawing" Target="../drawings/vmlDrawing5.vml"/><Relationship Id="rId71" Type="http://schemas.openxmlformats.org/officeDocument/2006/relationships/tags" Target="../tags/tag71.xml"/><Relationship Id="rId92" Type="http://schemas.openxmlformats.org/officeDocument/2006/relationships/image" Target="../media/image13.emf"/><Relationship Id="rId2" Type="http://schemas.openxmlformats.org/officeDocument/2006/relationships/slideLayout" Target="../slideLayouts/slideLayout45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" Type="http://schemas.openxmlformats.org/officeDocument/2006/relationships/tags" Target="../tags/tag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 descr="Standard-Headline" title="Standard-Headline"/>
          <p:cNvSpPr>
            <a:spLocks noGrp="1"/>
          </p:cNvSpPr>
          <p:nvPr>
            <p:ph type="title"/>
          </p:nvPr>
        </p:nvSpPr>
        <p:spPr>
          <a:xfrm>
            <a:off x="507599" y="261939"/>
            <a:ext cx="10672963" cy="768350"/>
          </a:xfrm>
          <a:prstGeom prst="rect">
            <a:avLst/>
          </a:prstGeom>
        </p:spPr>
        <p:txBody>
          <a:bodyPr vert="horz" wrap="square" lIns="0" tIns="288000" rIns="0" bIns="0" rtlCol="0" anchor="t">
            <a:noAutofit/>
          </a:bodyPr>
          <a:lstStyle/>
          <a:p>
            <a:r>
              <a:rPr lang="en-GB" noProof="0" dirty="0" err="1"/>
              <a:t>TitLE</a:t>
            </a:r>
            <a:endParaRPr lang="en-GB" noProof="0" dirty="0"/>
          </a:p>
        </p:txBody>
      </p:sp>
      <p:cxnSp>
        <p:nvCxnSpPr>
          <p:cNvPr id="183" name="Gerade Verbindung 182"/>
          <p:cNvCxnSpPr/>
          <p:nvPr/>
        </p:nvCxnSpPr>
        <p:spPr>
          <a:xfrm>
            <a:off x="6095206" y="-216000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Gerade Verbindung 183"/>
          <p:cNvCxnSpPr/>
          <p:nvPr/>
        </p:nvCxnSpPr>
        <p:spPr>
          <a:xfrm>
            <a:off x="511830" y="-216000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 Verbindung 184"/>
          <p:cNvCxnSpPr/>
          <p:nvPr/>
        </p:nvCxnSpPr>
        <p:spPr>
          <a:xfrm>
            <a:off x="3305850" y="-216000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185"/>
          <p:cNvCxnSpPr/>
          <p:nvPr/>
        </p:nvCxnSpPr>
        <p:spPr>
          <a:xfrm>
            <a:off x="8884945" y="-216000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Gerade Verbindung 186"/>
          <p:cNvCxnSpPr/>
          <p:nvPr/>
        </p:nvCxnSpPr>
        <p:spPr>
          <a:xfrm>
            <a:off x="11688970" y="-216000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Gerade Verbindung 187"/>
          <p:cNvCxnSpPr/>
          <p:nvPr/>
        </p:nvCxnSpPr>
        <p:spPr>
          <a:xfrm>
            <a:off x="6095206" y="6889988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Gerade Verbindung 188"/>
          <p:cNvCxnSpPr/>
          <p:nvPr/>
        </p:nvCxnSpPr>
        <p:spPr>
          <a:xfrm>
            <a:off x="511830" y="6889988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Gerade Verbindung 189"/>
          <p:cNvCxnSpPr/>
          <p:nvPr/>
        </p:nvCxnSpPr>
        <p:spPr>
          <a:xfrm>
            <a:off x="3305850" y="6889988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Gerade Verbindung 190"/>
          <p:cNvCxnSpPr/>
          <p:nvPr/>
        </p:nvCxnSpPr>
        <p:spPr>
          <a:xfrm>
            <a:off x="8884945" y="6889988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 Verbindung 191"/>
          <p:cNvCxnSpPr/>
          <p:nvPr/>
        </p:nvCxnSpPr>
        <p:spPr>
          <a:xfrm>
            <a:off x="11688970" y="6889988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507600" y="6494400"/>
            <a:ext cx="222336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8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2019 Allianz SE (All rights reserved)</a:t>
            </a:r>
            <a:endParaRPr lang="en-GB" sz="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18" name="Gerade Verbindung 117"/>
          <p:cNvCxnSpPr/>
          <p:nvPr/>
        </p:nvCxnSpPr>
        <p:spPr>
          <a:xfrm flipH="1">
            <a:off x="-313506" y="1273175"/>
            <a:ext cx="216024" cy="0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platzhalter 11"/>
          <p:cNvSpPr>
            <a:spLocks noGrp="1"/>
          </p:cNvSpPr>
          <p:nvPr>
            <p:ph type="body" idx="1"/>
          </p:nvPr>
        </p:nvSpPr>
        <p:spPr>
          <a:xfrm>
            <a:off x="507599" y="1274399"/>
            <a:ext cx="11188800" cy="48374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01</a:t>
            </a:r>
          </a:p>
          <a:p>
            <a:pPr lvl="1"/>
            <a:r>
              <a:rPr lang="en-GB" dirty="0"/>
              <a:t>02</a:t>
            </a:r>
          </a:p>
          <a:p>
            <a:pPr lvl="2"/>
            <a:r>
              <a:rPr lang="en-GB" dirty="0"/>
              <a:t>03</a:t>
            </a:r>
          </a:p>
          <a:p>
            <a:pPr lvl="3"/>
            <a:r>
              <a:rPr lang="en-GB" dirty="0"/>
              <a:t>04</a:t>
            </a:r>
          </a:p>
          <a:p>
            <a:pPr lvl="4"/>
            <a:r>
              <a:rPr lang="en-GB" dirty="0"/>
              <a:t>05</a:t>
            </a:r>
          </a:p>
          <a:p>
            <a:pPr lvl="5"/>
            <a:r>
              <a:rPr lang="en-GB" dirty="0"/>
              <a:t>06</a:t>
            </a:r>
          </a:p>
          <a:p>
            <a:pPr lvl="6"/>
            <a:r>
              <a:rPr lang="en-GB" dirty="0"/>
              <a:t>07</a:t>
            </a:r>
          </a:p>
          <a:p>
            <a:pPr lvl="7"/>
            <a:r>
              <a:rPr lang="en-GB" dirty="0"/>
              <a:t>08</a:t>
            </a:r>
          </a:p>
          <a:p>
            <a:pPr lvl="8"/>
            <a:r>
              <a:rPr lang="en-GB" dirty="0"/>
              <a:t>09</a:t>
            </a:r>
          </a:p>
        </p:txBody>
      </p:sp>
      <p:cxnSp>
        <p:nvCxnSpPr>
          <p:cNvPr id="20" name="Gerade Verbindung 19"/>
          <p:cNvCxnSpPr/>
          <p:nvPr/>
        </p:nvCxnSpPr>
        <p:spPr>
          <a:xfrm flipH="1">
            <a:off x="-313506" y="1529080"/>
            <a:ext cx="216024" cy="0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89658" y="6494399"/>
            <a:ext cx="1306854" cy="123112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defPPr>
              <a:defRPr lang="de-DE"/>
            </a:defPPr>
            <a:lvl1pPr>
              <a:defRPr sz="800"/>
            </a:lvl1pPr>
          </a:lstStyle>
          <a:p>
            <a:pPr lvl="0"/>
            <a:fld id="{C7B0E912-44C6-4F50-8F04-25652CCB8699}" type="datetime5">
              <a:rPr lang="en-GB" smtClean="0"/>
              <a:t>2-Oct-20</a:t>
            </a:fld>
            <a:endParaRPr lang="en-GB" dirty="0"/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84281" y="260709"/>
            <a:ext cx="310896" cy="310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9681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4" r:id="rId2"/>
    <p:sldLayoutId id="2147483740" r:id="rId3"/>
    <p:sldLayoutId id="2147483706" r:id="rId4"/>
    <p:sldLayoutId id="2147483710" r:id="rId5"/>
    <p:sldLayoutId id="2147483714" r:id="rId6"/>
    <p:sldLayoutId id="2147483716" r:id="rId7"/>
    <p:sldLayoutId id="2147483745" r:id="rId8"/>
    <p:sldLayoutId id="2147483769" r:id="rId9"/>
    <p:sldLayoutId id="2147483762" r:id="rId10"/>
    <p:sldLayoutId id="2147483739" r:id="rId11"/>
    <p:sldLayoutId id="2147483719" r:id="rId12"/>
    <p:sldLayoutId id="2147483724" r:id="rId13"/>
    <p:sldLayoutId id="2147483725" r:id="rId14"/>
    <p:sldLayoutId id="2147483883" r:id="rId15"/>
  </p:sldLayoutIdLst>
  <p:hf hdr="0"/>
  <p:txStyles>
    <p:titleStyle>
      <a:lvl1pPr algn="l" defTabSz="1219170" rtl="0" eaLnBrk="1" latinLnBrk="0" hangingPunct="1">
        <a:spcBef>
          <a:spcPct val="0"/>
        </a:spcBef>
        <a:buNone/>
        <a:defRPr sz="30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None/>
        <a:defRPr sz="1800" b="0" kern="1200" cap="none" baseline="0">
          <a:solidFill>
            <a:schemeClr val="tx1"/>
          </a:solidFill>
          <a:latin typeface="+mn-lt"/>
          <a:ea typeface="+mn-ea"/>
          <a:cs typeface="+mn-cs"/>
        </a:defRPr>
      </a:lvl1pPr>
      <a:lvl2pPr marL="179388" marR="0" indent="-179388" algn="l" defTabSz="1219170" rtl="0" eaLnBrk="1" fontAlgn="auto" latinLnBrk="0" hangingPunct="1">
        <a:lnSpc>
          <a:spcPct val="100000"/>
        </a:lnSpc>
        <a:spcBef>
          <a:spcPts val="200"/>
        </a:spcBef>
        <a:spcAft>
          <a:spcPts val="200"/>
        </a:spcAft>
        <a:buClrTx/>
        <a:buSzTx/>
        <a:buFont typeface="Arial" panose="020B0604020202020204" pitchFamily="34" charset="0"/>
        <a:buChar char="•"/>
        <a:tabLst/>
        <a:defRPr lang="en-GB" sz="1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365760" indent="-179388" algn="l" defTabSz="121917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237061" indent="-237061" algn="l" defTabSz="121917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Clr>
          <a:schemeClr val="tx1"/>
        </a:buClr>
        <a:buFont typeface="+mj-lt"/>
        <a:buAutoNum type="arabi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121917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9388" indent="-179388" algn="l" defTabSz="121917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121917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121917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22764" indent="-122764" algn="l" defTabSz="121917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+mj-lt"/>
        <a:buAutoNum type="arabicParenR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31"/>
            </p:custDataLst>
            <p:extLst>
              <p:ext uri="{D42A27DB-BD31-4B8C-83A1-F6EECF244321}">
                <p14:modId xmlns:p14="http://schemas.microsoft.com/office/powerpoint/2010/main" val="34926082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0" name="think-cell Slide" r:id="rId32" imgW="174" imgH="190" progId="TCLayout.ActiveDocument.1">
                  <p:embed/>
                </p:oleObj>
              </mc:Choice>
              <mc:Fallback>
                <p:oleObj name="think-cell Slide" r:id="rId32" imgW="174" imgH="19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 descr="Standard-Headline" title="Standard-Headline"/>
          <p:cNvSpPr>
            <a:spLocks noGrp="1"/>
          </p:cNvSpPr>
          <p:nvPr>
            <p:ph type="title"/>
          </p:nvPr>
        </p:nvSpPr>
        <p:spPr>
          <a:xfrm>
            <a:off x="507934" y="261939"/>
            <a:ext cx="10672963" cy="768350"/>
          </a:xfrm>
          <a:prstGeom prst="rect">
            <a:avLst/>
          </a:prstGeom>
        </p:spPr>
        <p:txBody>
          <a:bodyPr vert="horz" wrap="square" lIns="0" tIns="288000" rIns="0" bIns="0" rtlCol="0" anchor="t">
            <a:noAutofit/>
          </a:bodyPr>
          <a:lstStyle/>
          <a:p>
            <a:r>
              <a:rPr lang="en-GB" noProof="0" dirty="0" err="1"/>
              <a:t>TitLE</a:t>
            </a:r>
            <a:endParaRPr lang="en-GB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07935" y="6369050"/>
            <a:ext cx="5607115" cy="125351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>
                <a:solidFill>
                  <a:srgbClr val="000000"/>
                </a:solidFill>
              </a:rPr>
              <a:t>File name | department | author 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180896" y="6493949"/>
            <a:ext cx="514281" cy="365639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r">
              <a:defRPr sz="800" b="0">
                <a:solidFill>
                  <a:schemeClr val="tx1"/>
                </a:solidFill>
              </a:defRPr>
            </a:lvl1pPr>
          </a:lstStyle>
          <a:p>
            <a:fld id="{61201FF1-C63B-412E-ABF0-3D0E918900AC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183" name="Gerade Verbindung 182"/>
          <p:cNvCxnSpPr/>
          <p:nvPr/>
        </p:nvCxnSpPr>
        <p:spPr>
          <a:xfrm>
            <a:off x="6095206" y="-216000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Gerade Verbindung 183"/>
          <p:cNvCxnSpPr/>
          <p:nvPr/>
        </p:nvCxnSpPr>
        <p:spPr>
          <a:xfrm>
            <a:off x="511830" y="-216000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 Verbindung 184"/>
          <p:cNvCxnSpPr/>
          <p:nvPr/>
        </p:nvCxnSpPr>
        <p:spPr>
          <a:xfrm>
            <a:off x="3305850" y="-216000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185"/>
          <p:cNvCxnSpPr/>
          <p:nvPr/>
        </p:nvCxnSpPr>
        <p:spPr>
          <a:xfrm>
            <a:off x="8884945" y="-216000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Gerade Verbindung 186"/>
          <p:cNvCxnSpPr/>
          <p:nvPr/>
        </p:nvCxnSpPr>
        <p:spPr>
          <a:xfrm>
            <a:off x="11688970" y="-216000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Gerade Verbindung 187"/>
          <p:cNvCxnSpPr/>
          <p:nvPr/>
        </p:nvCxnSpPr>
        <p:spPr>
          <a:xfrm>
            <a:off x="6099016" y="6889988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Gerade Verbindung 188"/>
          <p:cNvCxnSpPr/>
          <p:nvPr/>
        </p:nvCxnSpPr>
        <p:spPr>
          <a:xfrm>
            <a:off x="515640" y="6889988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Gerade Verbindung 189"/>
          <p:cNvCxnSpPr/>
          <p:nvPr/>
        </p:nvCxnSpPr>
        <p:spPr>
          <a:xfrm>
            <a:off x="3309660" y="6889988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Gerade Verbindung 190"/>
          <p:cNvCxnSpPr/>
          <p:nvPr/>
        </p:nvCxnSpPr>
        <p:spPr>
          <a:xfrm>
            <a:off x="8888755" y="6889988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 Verbindung 191"/>
          <p:cNvCxnSpPr/>
          <p:nvPr/>
        </p:nvCxnSpPr>
        <p:spPr>
          <a:xfrm>
            <a:off x="11692780" y="6889988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507600" y="6494400"/>
            <a:ext cx="129614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rgbClr val="000000"/>
                </a:solidFill>
              </a:rPr>
              <a:t>© Copyright Allianz SE</a:t>
            </a:r>
          </a:p>
        </p:txBody>
      </p:sp>
      <p:cxnSp>
        <p:nvCxnSpPr>
          <p:cNvPr id="118" name="Gerade Verbindung 117"/>
          <p:cNvCxnSpPr/>
          <p:nvPr/>
        </p:nvCxnSpPr>
        <p:spPr>
          <a:xfrm flipH="1">
            <a:off x="-313506" y="1273175"/>
            <a:ext cx="216024" cy="0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platzhalter 11"/>
          <p:cNvSpPr>
            <a:spLocks noGrp="1"/>
          </p:cNvSpPr>
          <p:nvPr>
            <p:ph type="body" idx="1"/>
          </p:nvPr>
        </p:nvSpPr>
        <p:spPr>
          <a:xfrm>
            <a:off x="507599" y="1274399"/>
            <a:ext cx="11188800" cy="48374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01</a:t>
            </a:r>
          </a:p>
          <a:p>
            <a:pPr lvl="1"/>
            <a:r>
              <a:rPr lang="en-GB" dirty="0"/>
              <a:t>02</a:t>
            </a:r>
          </a:p>
          <a:p>
            <a:pPr lvl="2"/>
            <a:r>
              <a:rPr lang="en-GB" dirty="0"/>
              <a:t>03</a:t>
            </a:r>
          </a:p>
          <a:p>
            <a:pPr lvl="3"/>
            <a:r>
              <a:rPr lang="en-GB" dirty="0"/>
              <a:t>04</a:t>
            </a:r>
          </a:p>
          <a:p>
            <a:pPr lvl="4"/>
            <a:r>
              <a:rPr lang="en-GB" dirty="0"/>
              <a:t>05</a:t>
            </a:r>
          </a:p>
          <a:p>
            <a:pPr lvl="5"/>
            <a:r>
              <a:rPr lang="en-GB" dirty="0"/>
              <a:t>06</a:t>
            </a:r>
          </a:p>
          <a:p>
            <a:pPr lvl="6"/>
            <a:r>
              <a:rPr lang="en-GB" dirty="0"/>
              <a:t>07</a:t>
            </a:r>
          </a:p>
          <a:p>
            <a:pPr lvl="7"/>
            <a:r>
              <a:rPr lang="en-GB" dirty="0"/>
              <a:t>08</a:t>
            </a:r>
          </a:p>
          <a:p>
            <a:pPr lvl="8"/>
            <a:r>
              <a:rPr lang="en-GB" dirty="0"/>
              <a:t>09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2"/>
          </p:nvPr>
        </p:nvSpPr>
        <p:spPr>
          <a:xfrm>
            <a:off x="1620000" y="6494399"/>
            <a:ext cx="1306854" cy="12311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1153D9D2-4109-4658-A169-3AF16B615417}" type="datetime5">
              <a:rPr lang="en-US" smtClean="0">
                <a:solidFill>
                  <a:srgbClr val="000000"/>
                </a:solidFill>
              </a:rPr>
              <a:pPr/>
              <a:t>2-Oct-20</a:t>
            </a:fld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20" name="Gerade Verbindung 19"/>
          <p:cNvCxnSpPr/>
          <p:nvPr/>
        </p:nvCxnSpPr>
        <p:spPr>
          <a:xfrm flipH="1">
            <a:off x="-313506" y="1529080"/>
            <a:ext cx="216024" cy="0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335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0" r:id="rId13"/>
    <p:sldLayoutId id="2147483861" r:id="rId14"/>
    <p:sldLayoutId id="2147483862" r:id="rId15"/>
    <p:sldLayoutId id="2147483863" r:id="rId16"/>
    <p:sldLayoutId id="2147483864" r:id="rId17"/>
    <p:sldLayoutId id="2147483865" r:id="rId18"/>
    <p:sldLayoutId id="2147483866" r:id="rId19"/>
    <p:sldLayoutId id="2147483867" r:id="rId20"/>
    <p:sldLayoutId id="2147483868" r:id="rId21"/>
    <p:sldLayoutId id="2147483869" r:id="rId22"/>
    <p:sldLayoutId id="2147483870" r:id="rId23"/>
    <p:sldLayoutId id="2147483871" r:id="rId24"/>
    <p:sldLayoutId id="2147483872" r:id="rId25"/>
    <p:sldLayoutId id="2147483873" r:id="rId26"/>
    <p:sldLayoutId id="2147483874" r:id="rId27"/>
    <p:sldLayoutId id="2147483876" r:id="rId28"/>
  </p:sldLayoutIdLst>
  <p:hf hdr="0"/>
  <p:txStyles>
    <p:titleStyle>
      <a:lvl1pPr algn="l" defTabSz="1219170" rtl="0" eaLnBrk="1" latinLnBrk="0" hangingPunct="1">
        <a:spcBef>
          <a:spcPct val="0"/>
        </a:spcBef>
        <a:buNone/>
        <a:defRPr sz="30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None/>
        <a:defRPr sz="1800" b="0" kern="1200" cap="none" baseline="0">
          <a:solidFill>
            <a:schemeClr val="tx1"/>
          </a:solidFill>
          <a:latin typeface="+mn-lt"/>
          <a:ea typeface="+mn-ea"/>
          <a:cs typeface="+mn-cs"/>
        </a:defRPr>
      </a:lvl1pPr>
      <a:lvl2pPr marL="179388" marR="0" indent="-179388" algn="l" defTabSz="1219170" rtl="0" eaLnBrk="1" fontAlgn="auto" latinLnBrk="0" hangingPunct="1">
        <a:lnSpc>
          <a:spcPct val="100000"/>
        </a:lnSpc>
        <a:spcBef>
          <a:spcPts val="200"/>
        </a:spcBef>
        <a:spcAft>
          <a:spcPts val="200"/>
        </a:spcAft>
        <a:buClrTx/>
        <a:buSzTx/>
        <a:buFont typeface="Arial" panose="020B0604020202020204" pitchFamily="34" charset="0"/>
        <a:buChar char="•"/>
        <a:tabLst/>
        <a:defRPr lang="en-GB" sz="1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354013" indent="-179388" algn="l" defTabSz="121917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237061" indent="-237061" algn="l" defTabSz="121917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Clr>
          <a:schemeClr val="tx1"/>
        </a:buClr>
        <a:buFont typeface="+mj-lt"/>
        <a:buAutoNum type="arabi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121917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9388" indent="-179388" algn="l" defTabSz="121917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121917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121917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22764" indent="-122764" algn="l" defTabSz="121917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+mj-lt"/>
        <a:buAutoNum type="arabicParenR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0" y="5"/>
          <a:ext cx="215951" cy="1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2" name="think-cell Slide" r:id="rId91" imgW="270" imgH="270" progId="TCLayout.ActiveDocument.1">
                  <p:embed/>
                </p:oleObj>
              </mc:Choice>
              <mc:Fallback>
                <p:oleObj name="think-cell Slide" r:id="rId91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92"/>
                      <a:stretch>
                        <a:fillRect/>
                      </a:stretch>
                    </p:blipFill>
                    <p:spPr>
                      <a:xfrm>
                        <a:off x="0" y="5"/>
                        <a:ext cx="215951" cy="162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9"/>
            </p:custDataLst>
          </p:nvPr>
        </p:nvSpPr>
        <p:spPr bwMode="auto">
          <a:xfrm>
            <a:off x="0" y="5"/>
            <a:ext cx="215951" cy="162013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3000" b="1" i="0" baseline="0" dirty="0">
              <a:solidFill>
                <a:srgbClr val="000000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2A257D-5231-4323-8B73-142702ABD672}"/>
              </a:ext>
            </a:extLst>
          </p:cNvPr>
          <p:cNvSpPr>
            <a:spLocks/>
          </p:cNvSpPr>
          <p:nvPr userDrawn="1"/>
        </p:nvSpPr>
        <p:spPr bwMode="gray">
          <a:xfrm>
            <a:off x="0" y="1"/>
            <a:ext cx="8649691" cy="768350"/>
          </a:xfrm>
          <a:prstGeom prst="rect">
            <a:avLst/>
          </a:prstGeom>
          <a:solidFill>
            <a:srgbClr val="C1EBFB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507933" y="303999"/>
            <a:ext cx="107721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507933" y="42001"/>
            <a:ext cx="59926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tabLst>
                <a:tab pos="627063" algn="l"/>
              </a:tabLst>
            </a:pPr>
            <a:r>
              <a:rPr lang="en-US" sz="1400" cap="none" baseline="0" noProof="0" dirty="0">
                <a:solidFill>
                  <a:schemeClr val="tx1"/>
                </a:solidFill>
                <a:latin typeface="+mn-lt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507933" y="775581"/>
            <a:ext cx="1118724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noAutofit/>
          </a:bodyPr>
          <a:lstStyle>
            <a:lvl1pPr defTabSz="895350">
              <a:defRPr lang="x-none"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lang="x-none"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lang="x-none"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lang="x-none"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lang="x-none"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tabLst>
                <a:tab pos="627063" algn="l"/>
              </a:tabLst>
              <a:defRPr lang="x-none"/>
            </a:pPr>
            <a:r>
              <a:rPr lang="en-US" sz="1600" baseline="0" dirty="0">
                <a:solidFill>
                  <a:schemeClr val="tx1"/>
                </a:solidFill>
                <a:latin typeface="+mn-lt"/>
              </a:rPr>
              <a:t>Unit of measure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07933" y="2472349"/>
            <a:ext cx="11187244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 latinLnBrk="0"/>
            <a:r>
              <a:rPr lang="en-US" noProof="0"/>
              <a:t>Click to edit Master text styles</a:t>
            </a:r>
          </a:p>
          <a:p>
            <a:pPr lvl="1" latinLnBrk="0"/>
            <a:r>
              <a:rPr lang="en-US" noProof="0"/>
              <a:t>Second level</a:t>
            </a:r>
          </a:p>
          <a:p>
            <a:pPr lvl="2" latinLnBrk="0"/>
            <a:r>
              <a:rPr lang="en-US" noProof="0"/>
              <a:t>Third level</a:t>
            </a:r>
          </a:p>
          <a:p>
            <a:pPr lvl="3" latinLnBrk="0"/>
            <a:r>
              <a:rPr lang="en-US" noProof="0"/>
              <a:t>Fourth level</a:t>
            </a:r>
          </a:p>
          <a:p>
            <a:pPr lvl="4" latinLnBrk="0"/>
            <a:r>
              <a:rPr lang="en-US" noProof="0"/>
              <a:t>Fifth level</a:t>
            </a:r>
            <a:endParaRPr lang="en-US" noProof="0" dirty="0"/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507933" y="1851801"/>
            <a:ext cx="2227517" cy="510339"/>
            <a:chOff x="915" y="715"/>
            <a:chExt cx="2686" cy="315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15"/>
              <a:ext cx="2686" cy="31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dirty="0">
                  <a:solidFill>
                    <a:srgbClr val="000000"/>
                  </a:solidFill>
                  <a:latin typeface="+mn-lt"/>
                </a:rPr>
                <a:t>Title</a:t>
              </a:r>
            </a:p>
            <a:p>
              <a:r>
                <a:rPr lang="en-US" sz="1600" baseline="0" dirty="0">
                  <a:solidFill>
                    <a:schemeClr val="tx1"/>
                  </a:solidFill>
                  <a:latin typeface="+mn-lt"/>
                </a:rPr>
                <a:t>Unit of measure</a:t>
              </a:r>
            </a:p>
          </p:txBody>
        </p:sp>
      </p:grpSp>
      <p:sp>
        <p:nvSpPr>
          <p:cNvPr id="63" name="Slide Number"/>
          <p:cNvSpPr txBox="1">
            <a:spLocks/>
          </p:cNvSpPr>
          <p:nvPr/>
        </p:nvSpPr>
        <p:spPr bwMode="gray">
          <a:xfrm>
            <a:off x="11385809" y="6494400"/>
            <a:ext cx="309306" cy="12314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defPPr>
              <a:defRPr lang="x-none"/>
            </a:defPPr>
            <a:lvl1pPr>
              <a:defRPr lang="x-none" sz="1000" baseline="0">
                <a:latin typeface="+mn-lt"/>
              </a:defRPr>
            </a:lvl1pPr>
          </a:lstStyle>
          <a:p>
            <a:pPr algn="r"/>
            <a:fld id="{42C328C1-A84F-4A39-A664-DBA00541A8C6}" type="slidenum">
              <a:rPr lang="en-US" sz="800" smtClean="0">
                <a:solidFill>
                  <a:srgbClr val="000000"/>
                </a:solidFill>
              </a:rPr>
              <a:pPr algn="r"/>
              <a:t>‹#›</a:t>
            </a:fld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 userDrawn="1"/>
        </p:nvSpPr>
        <p:spPr bwMode="gray">
          <a:xfrm>
            <a:off x="507933" y="6201345"/>
            <a:ext cx="1118724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marL="104775" indent="-104775" defTabSz="895350">
              <a:defRPr lang="x-none"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lang="x-none"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lang="x-none"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lang="x-none"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lang="x-none"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8900" indent="-88900">
              <a:defRPr lang="x-none"/>
            </a:pPr>
            <a:r>
              <a:rPr lang="en-US" sz="800" dirty="0">
                <a:solidFill>
                  <a:srgbClr val="000000"/>
                </a:solidFill>
                <a:latin typeface="+mn-lt"/>
              </a:rPr>
              <a:t>1	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 userDrawn="1"/>
        </p:nvSpPr>
        <p:spPr bwMode="gray">
          <a:xfrm>
            <a:off x="507933" y="6347887"/>
            <a:ext cx="1118724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384175" indent="-384175" defTabSz="1217549">
              <a:tabLst/>
            </a:pPr>
            <a:r>
              <a:rPr lang="en-US" sz="800" dirty="0">
                <a:solidFill>
                  <a:srgbClr val="000000"/>
                </a:solidFill>
                <a:latin typeface="+mn-lt"/>
              </a:rPr>
              <a:t>Source: Source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0B90A-4383-41DD-8B1B-C651398E4D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507933" y="6494429"/>
            <a:ext cx="4113213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grpSp>
        <p:nvGrpSpPr>
          <p:cNvPr id="79" name="Sticker" hidden="1">
            <a:extLst>
              <a:ext uri="{FF2B5EF4-FFF2-40B4-BE49-F238E27FC236}">
                <a16:creationId xmlns:a16="http://schemas.microsoft.com/office/drawing/2014/main" id="{4876F624-A220-4D0A-AAA8-7E5E924B6A76}"/>
              </a:ext>
            </a:extLst>
          </p:cNvPr>
          <p:cNvGrpSpPr/>
          <p:nvPr/>
        </p:nvGrpSpPr>
        <p:grpSpPr bwMode="gray">
          <a:xfrm>
            <a:off x="11028588" y="775581"/>
            <a:ext cx="666589" cy="241447"/>
            <a:chOff x="8074013" y="285778"/>
            <a:chExt cx="666762" cy="241391"/>
          </a:xfrm>
        </p:grpSpPr>
        <p:sp>
          <p:nvSpPr>
            <p:cNvPr id="100" name="StickerRectangle">
              <a:extLst>
                <a:ext uri="{FF2B5EF4-FFF2-40B4-BE49-F238E27FC236}">
                  <a16:creationId xmlns:a16="http://schemas.microsoft.com/office/drawing/2014/main" id="{A13B2978-BE18-437F-A0BC-F0C05A093A0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074013" y="285778"/>
              <a:ext cx="666762" cy="24139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8800" rIns="0" bIns="27432" anchor="ctr" anchorCtr="0">
              <a:spAutoFit/>
            </a:bodyPr>
            <a:lstStyle/>
            <a:p>
              <a:pPr algn="r" defTabSz="895171">
                <a:buClr>
                  <a:schemeClr val="tx2"/>
                </a:buClr>
              </a:pPr>
              <a:r>
                <a:rPr lang="en-US" sz="1200" baseline="0" noProof="0" dirty="0">
                  <a:solidFill>
                    <a:schemeClr val="tx1"/>
                  </a:solidFill>
                  <a:latin typeface="+mn-lt"/>
                </a:rPr>
                <a:t>STICKER</a:t>
              </a:r>
            </a:p>
          </p:txBody>
        </p:sp>
        <p:cxnSp>
          <p:nvCxnSpPr>
            <p:cNvPr id="101" name="AutoShape 32">
              <a:extLst>
                <a:ext uri="{FF2B5EF4-FFF2-40B4-BE49-F238E27FC236}">
                  <a16:creationId xmlns:a16="http://schemas.microsoft.com/office/drawing/2014/main" id="{472AB4E1-4C02-44B8-B590-D56F3D5FE500}"/>
                </a:ext>
              </a:extLst>
            </p:cNvPr>
            <p:cNvCxnSpPr>
              <a:cxnSpLocks noChangeShapeType="1"/>
              <a:stCxn id="100" idx="4"/>
              <a:endCxn id="100" idx="6"/>
            </p:cNvCxnSpPr>
            <p:nvPr/>
          </p:nvCxnSpPr>
          <p:spPr bwMode="gray">
            <a:xfrm>
              <a:off x="8074013" y="527169"/>
              <a:ext cx="66676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" name="AutoShape 32">
              <a:extLst>
                <a:ext uri="{FF2B5EF4-FFF2-40B4-BE49-F238E27FC236}">
                  <a16:creationId xmlns:a16="http://schemas.microsoft.com/office/drawing/2014/main" id="{0BBA6C76-CDAD-43A0-BDAC-DC1F9E1784B0}"/>
                </a:ext>
              </a:extLst>
            </p:cNvPr>
            <p:cNvCxnSpPr>
              <a:cxnSpLocks noChangeShapeType="1"/>
              <a:stCxn id="100" idx="2"/>
              <a:endCxn id="100" idx="0"/>
            </p:cNvCxnSpPr>
            <p:nvPr userDrawn="1"/>
          </p:nvCxnSpPr>
          <p:spPr bwMode="gray">
            <a:xfrm>
              <a:off x="8074013" y="285778"/>
              <a:ext cx="66676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3" name="LegendBoxes" hidden="1">
            <a:extLst>
              <a:ext uri="{FF2B5EF4-FFF2-40B4-BE49-F238E27FC236}">
                <a16:creationId xmlns:a16="http://schemas.microsoft.com/office/drawing/2014/main" id="{14A27ED3-B2A3-48E2-8D74-E039FD484D00}"/>
              </a:ext>
            </a:extLst>
          </p:cNvPr>
          <p:cNvGrpSpPr>
            <a:grpSpLocks/>
          </p:cNvGrpSpPr>
          <p:nvPr/>
        </p:nvGrpSpPr>
        <p:grpSpPr bwMode="gray">
          <a:xfrm>
            <a:off x="10931789" y="775581"/>
            <a:ext cx="763389" cy="997182"/>
            <a:chOff x="4936" y="176"/>
            <a:chExt cx="481" cy="628"/>
          </a:xfrm>
        </p:grpSpPr>
        <p:sp>
          <p:nvSpPr>
            <p:cNvPr id="108" name="Legend1">
              <a:extLst>
                <a:ext uri="{FF2B5EF4-FFF2-40B4-BE49-F238E27FC236}">
                  <a16:creationId xmlns:a16="http://schemas.microsoft.com/office/drawing/2014/main" id="{406E01CD-CE52-458B-9B5C-D8028819178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096" y="176"/>
              <a:ext cx="32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171">
                <a:buClr>
                  <a:schemeClr val="tx2"/>
                </a:buClr>
              </a:pPr>
              <a:r>
                <a:rPr lang="en-US" sz="1200" baseline="0" noProof="0" dirty="0">
                  <a:latin typeface="+mn-lt"/>
                </a:rPr>
                <a:t>Legend</a:t>
              </a:r>
            </a:p>
          </p:txBody>
        </p:sp>
        <p:sp>
          <p:nvSpPr>
            <p:cNvPr id="109" name="LegendRectangle1">
              <a:extLst>
                <a:ext uri="{FF2B5EF4-FFF2-40B4-BE49-F238E27FC236}">
                  <a16:creationId xmlns:a16="http://schemas.microsoft.com/office/drawing/2014/main" id="{004D5DDF-FF62-4CCA-8646-3709B0A4792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936" y="182"/>
              <a:ext cx="104" cy="10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/>
              <a:endParaRPr lang="en-US" sz="1200" baseline="0" noProof="0" dirty="0">
                <a:latin typeface="+mn-lt"/>
              </a:endParaRPr>
            </a:p>
          </p:txBody>
        </p:sp>
        <p:sp>
          <p:nvSpPr>
            <p:cNvPr id="110" name="Legend2">
              <a:extLst>
                <a:ext uri="{FF2B5EF4-FFF2-40B4-BE49-F238E27FC236}">
                  <a16:creationId xmlns:a16="http://schemas.microsoft.com/office/drawing/2014/main" id="{F7D1FC7F-44E3-4E3C-89C5-BAB54973E51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096" y="346"/>
              <a:ext cx="32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171">
                <a:buClr>
                  <a:schemeClr val="tx2"/>
                </a:buClr>
              </a:pPr>
              <a:r>
                <a:rPr lang="en-US" sz="1200" baseline="0" noProof="0" dirty="0">
                  <a:latin typeface="+mn-lt"/>
                </a:rPr>
                <a:t>Legend</a:t>
              </a:r>
            </a:p>
          </p:txBody>
        </p:sp>
        <p:sp>
          <p:nvSpPr>
            <p:cNvPr id="111" name="LegendRectangle2">
              <a:extLst>
                <a:ext uri="{FF2B5EF4-FFF2-40B4-BE49-F238E27FC236}">
                  <a16:creationId xmlns:a16="http://schemas.microsoft.com/office/drawing/2014/main" id="{9E307C78-715F-4CF5-9D77-BAC22C3767E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936" y="352"/>
              <a:ext cx="104" cy="104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/>
              <a:endParaRPr lang="en-US" sz="1200" baseline="0" noProof="0" dirty="0">
                <a:latin typeface="+mn-lt"/>
              </a:endParaRPr>
            </a:p>
          </p:txBody>
        </p:sp>
        <p:sp>
          <p:nvSpPr>
            <p:cNvPr id="113" name="Legend3">
              <a:extLst>
                <a:ext uri="{FF2B5EF4-FFF2-40B4-BE49-F238E27FC236}">
                  <a16:creationId xmlns:a16="http://schemas.microsoft.com/office/drawing/2014/main" id="{AFFCAF24-8883-44E5-9282-81C26843CE8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096" y="517"/>
              <a:ext cx="32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171">
                <a:buClr>
                  <a:schemeClr val="tx2"/>
                </a:buClr>
              </a:pPr>
              <a:r>
                <a:rPr lang="en-US" sz="1200" baseline="0" noProof="0" dirty="0">
                  <a:latin typeface="+mn-lt"/>
                </a:rPr>
                <a:t>Legend</a:t>
              </a:r>
            </a:p>
          </p:txBody>
        </p:sp>
        <p:sp>
          <p:nvSpPr>
            <p:cNvPr id="114" name="LegendRectangle3">
              <a:extLst>
                <a:ext uri="{FF2B5EF4-FFF2-40B4-BE49-F238E27FC236}">
                  <a16:creationId xmlns:a16="http://schemas.microsoft.com/office/drawing/2014/main" id="{1079B91A-7C1A-443B-B1CF-D665943BBD8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936" y="523"/>
              <a:ext cx="104" cy="104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/>
              <a:endParaRPr lang="en-US" sz="1200" baseline="0" noProof="0" dirty="0">
                <a:latin typeface="+mn-lt"/>
              </a:endParaRPr>
            </a:p>
          </p:txBody>
        </p:sp>
        <p:sp>
          <p:nvSpPr>
            <p:cNvPr id="115" name="Legend4">
              <a:extLst>
                <a:ext uri="{FF2B5EF4-FFF2-40B4-BE49-F238E27FC236}">
                  <a16:creationId xmlns:a16="http://schemas.microsoft.com/office/drawing/2014/main" id="{57FB944D-EF00-42BF-91A8-B60A8E6226D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096" y="688"/>
              <a:ext cx="32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171">
                <a:buClr>
                  <a:schemeClr val="tx2"/>
                </a:buClr>
              </a:pPr>
              <a:r>
                <a:rPr lang="en-US" sz="1200" baseline="0" noProof="0" dirty="0">
                  <a:latin typeface="+mn-lt"/>
                </a:rPr>
                <a:t>Legend</a:t>
              </a:r>
            </a:p>
          </p:txBody>
        </p:sp>
        <p:sp>
          <p:nvSpPr>
            <p:cNvPr id="116" name="LegendRectangle4">
              <a:extLst>
                <a:ext uri="{FF2B5EF4-FFF2-40B4-BE49-F238E27FC236}">
                  <a16:creationId xmlns:a16="http://schemas.microsoft.com/office/drawing/2014/main" id="{B4D5DB7B-AF77-4498-85FA-AEEC4203472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936" y="694"/>
              <a:ext cx="104" cy="104"/>
            </a:xfrm>
            <a:prstGeom prst="rect">
              <a:avLst/>
            </a:prstGeom>
            <a:solidFill>
              <a:srgbClr val="00378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/>
              <a:endParaRPr lang="en-US" sz="1200" baseline="0" noProof="0" dirty="0">
                <a:latin typeface="+mn-lt"/>
              </a:endParaRPr>
            </a:p>
          </p:txBody>
        </p:sp>
      </p:grpSp>
      <p:grpSp>
        <p:nvGrpSpPr>
          <p:cNvPr id="117" name="LegendLines" hidden="1">
            <a:extLst>
              <a:ext uri="{FF2B5EF4-FFF2-40B4-BE49-F238E27FC236}">
                <a16:creationId xmlns:a16="http://schemas.microsoft.com/office/drawing/2014/main" id="{DDC3D918-8A24-46ED-AD60-9A0119899BC6}"/>
              </a:ext>
            </a:extLst>
          </p:cNvPr>
          <p:cNvGrpSpPr>
            <a:grpSpLocks/>
          </p:cNvGrpSpPr>
          <p:nvPr/>
        </p:nvGrpSpPr>
        <p:grpSpPr bwMode="gray">
          <a:xfrm>
            <a:off x="10623894" y="775581"/>
            <a:ext cx="1071283" cy="730420"/>
            <a:chOff x="4750" y="176"/>
            <a:chExt cx="675" cy="460"/>
          </a:xfrm>
        </p:grpSpPr>
        <p:sp>
          <p:nvSpPr>
            <p:cNvPr id="118" name="LineLegend1">
              <a:extLst>
                <a:ext uri="{FF2B5EF4-FFF2-40B4-BE49-F238E27FC236}">
                  <a16:creationId xmlns:a16="http://schemas.microsoft.com/office/drawing/2014/main" id="{51211BF8-CE72-4761-A779-0CB8C486E06D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/>
              <a:endParaRPr lang="en-US" sz="1200" baseline="0" noProof="0" dirty="0">
                <a:latin typeface="+mn-lt"/>
              </a:endParaRPr>
            </a:p>
          </p:txBody>
        </p:sp>
        <p:sp>
          <p:nvSpPr>
            <p:cNvPr id="119" name="LineLegend2">
              <a:extLst>
                <a:ext uri="{FF2B5EF4-FFF2-40B4-BE49-F238E27FC236}">
                  <a16:creationId xmlns:a16="http://schemas.microsoft.com/office/drawing/2014/main" id="{51AAB6E0-0429-47BE-8581-A3E5825759EA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/>
              <a:endParaRPr lang="en-US" sz="1200" baseline="0" noProof="0" dirty="0">
                <a:latin typeface="+mn-lt"/>
              </a:endParaRPr>
            </a:p>
          </p:txBody>
        </p:sp>
        <p:sp>
          <p:nvSpPr>
            <p:cNvPr id="120" name="LineLegend3">
              <a:extLst>
                <a:ext uri="{FF2B5EF4-FFF2-40B4-BE49-F238E27FC236}">
                  <a16:creationId xmlns:a16="http://schemas.microsoft.com/office/drawing/2014/main" id="{331AD350-232D-414A-A015-754DB869E046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/>
              <a:endParaRPr lang="en-US" sz="1200" baseline="0" noProof="0" dirty="0">
                <a:latin typeface="+mn-lt"/>
              </a:endParaRPr>
            </a:p>
          </p:txBody>
        </p:sp>
        <p:sp>
          <p:nvSpPr>
            <p:cNvPr id="121" name="Legend1">
              <a:extLst>
                <a:ext uri="{FF2B5EF4-FFF2-40B4-BE49-F238E27FC236}">
                  <a16:creationId xmlns:a16="http://schemas.microsoft.com/office/drawing/2014/main" id="{D46E257E-CD00-49CE-98B2-A9F65157D81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104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171">
                <a:buClr>
                  <a:schemeClr val="tx2"/>
                </a:buClr>
              </a:pPr>
              <a:r>
                <a:rPr lang="en-US" sz="1200" baseline="0" noProof="0" dirty="0">
                  <a:latin typeface="+mn-lt"/>
                </a:rPr>
                <a:t>Legend</a:t>
              </a:r>
            </a:p>
          </p:txBody>
        </p:sp>
        <p:sp>
          <p:nvSpPr>
            <p:cNvPr id="122" name="Legend2">
              <a:extLst>
                <a:ext uri="{FF2B5EF4-FFF2-40B4-BE49-F238E27FC236}">
                  <a16:creationId xmlns:a16="http://schemas.microsoft.com/office/drawing/2014/main" id="{A01634E5-FC76-4393-A31C-97D82B73FBA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104" y="344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171">
                <a:buClr>
                  <a:schemeClr val="tx2"/>
                </a:buClr>
              </a:pPr>
              <a:r>
                <a:rPr lang="en-US" sz="1200" baseline="0" noProof="0" dirty="0">
                  <a:latin typeface="+mn-lt"/>
                </a:rPr>
                <a:t>Legend</a:t>
              </a:r>
            </a:p>
          </p:txBody>
        </p:sp>
        <p:sp>
          <p:nvSpPr>
            <p:cNvPr id="123" name="Legend3">
              <a:extLst>
                <a:ext uri="{FF2B5EF4-FFF2-40B4-BE49-F238E27FC236}">
                  <a16:creationId xmlns:a16="http://schemas.microsoft.com/office/drawing/2014/main" id="{2D5CD10C-1912-45EA-84B9-226F9F6A64D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104" y="520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171">
                <a:buClr>
                  <a:schemeClr val="tx2"/>
                </a:buClr>
              </a:pPr>
              <a:r>
                <a:rPr lang="en-US" sz="1200" baseline="0" noProof="0" dirty="0">
                  <a:latin typeface="+mn-lt"/>
                </a:rPr>
                <a:t>Legend</a:t>
              </a:r>
            </a:p>
          </p:txBody>
        </p:sp>
      </p:grpSp>
      <p:grpSp>
        <p:nvGrpSpPr>
          <p:cNvPr id="124" name="LegendMoons" hidden="1">
            <a:extLst>
              <a:ext uri="{FF2B5EF4-FFF2-40B4-BE49-F238E27FC236}">
                <a16:creationId xmlns:a16="http://schemas.microsoft.com/office/drawing/2014/main" id="{844A0037-A4D8-4306-8A8F-85B4D69B3E08}"/>
              </a:ext>
            </a:extLst>
          </p:cNvPr>
          <p:cNvGrpSpPr/>
          <p:nvPr/>
        </p:nvGrpSpPr>
        <p:grpSpPr bwMode="gray">
          <a:xfrm>
            <a:off x="10864830" y="775581"/>
            <a:ext cx="830347" cy="1306819"/>
            <a:chOff x="7769225" y="2105025"/>
            <a:chExt cx="830563" cy="1306516"/>
          </a:xfrm>
        </p:grpSpPr>
        <p:grpSp>
          <p:nvGrpSpPr>
            <p:cNvPr id="125" name="MoonLegend1">
              <a:extLst>
                <a:ext uri="{FF2B5EF4-FFF2-40B4-BE49-F238E27FC236}">
                  <a16:creationId xmlns:a16="http://schemas.microsoft.com/office/drawing/2014/main" id="{64607267-E5C8-429E-BD6D-71A43C1ADD44}"/>
                </a:ext>
              </a:extLst>
            </p:cNvPr>
            <p:cNvGrpSpPr>
              <a:grpSpLocks noChangeAspect="1"/>
            </p:cNvGrpSpPr>
            <p:nvPr>
              <p:custDataLst>
                <p:tags r:id="rId76"/>
              </p:custDataLst>
            </p:nvPr>
          </p:nvGrpSpPr>
          <p:grpSpPr bwMode="gray">
            <a:xfrm>
              <a:off x="7769225" y="2105025"/>
              <a:ext cx="209550" cy="209551"/>
              <a:chOff x="4533" y="183"/>
              <a:chExt cx="144" cy="144"/>
            </a:xfrm>
          </p:grpSpPr>
          <p:sp>
            <p:nvSpPr>
              <p:cNvPr id="143" name="Oval 38">
                <a:extLst>
                  <a:ext uri="{FF2B5EF4-FFF2-40B4-BE49-F238E27FC236}">
                    <a16:creationId xmlns:a16="http://schemas.microsoft.com/office/drawing/2014/main" id="{F5ED544C-9797-44ED-8A88-30E7CD92D07E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89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rgbClr val="C1EBFB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sz="1200" baseline="0" noProof="0" dirty="0">
                  <a:latin typeface="+mn-lt"/>
                </a:endParaRPr>
              </a:p>
            </p:txBody>
          </p:sp>
          <p:sp>
            <p:nvSpPr>
              <p:cNvPr id="144" name="Arc 39">
                <a:extLst>
                  <a:ext uri="{FF2B5EF4-FFF2-40B4-BE49-F238E27FC236}">
                    <a16:creationId xmlns:a16="http://schemas.microsoft.com/office/drawing/2014/main" id="{E62DB4BE-D58D-4B34-8F45-966CC988BCD0}"/>
                  </a:ext>
                </a:extLst>
              </p:cNvPr>
              <p:cNvSpPr>
                <a:spLocks noChangeAspect="1"/>
              </p:cNvSpPr>
              <p:nvPr>
                <p:custDataLst>
                  <p:tags r:id="rId90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sz="1200" baseline="0" noProof="0" dirty="0">
                  <a:latin typeface="+mn-lt"/>
                </a:endParaRPr>
              </a:p>
            </p:txBody>
          </p:sp>
        </p:grpSp>
        <p:grpSp>
          <p:nvGrpSpPr>
            <p:cNvPr id="126" name="MoonLegend2">
              <a:extLst>
                <a:ext uri="{FF2B5EF4-FFF2-40B4-BE49-F238E27FC236}">
                  <a16:creationId xmlns:a16="http://schemas.microsoft.com/office/drawing/2014/main" id="{2523B748-FB90-4189-9D7A-510787253E14}"/>
                </a:ext>
              </a:extLst>
            </p:cNvPr>
            <p:cNvGrpSpPr>
              <a:grpSpLocks noChangeAspect="1"/>
            </p:cNvGrpSpPr>
            <p:nvPr>
              <p:custDataLst>
                <p:tags r:id="rId77"/>
              </p:custDataLst>
            </p:nvPr>
          </p:nvGrpSpPr>
          <p:grpSpPr bwMode="gray">
            <a:xfrm>
              <a:off x="7769225" y="2379266"/>
              <a:ext cx="209550" cy="209551"/>
              <a:chOff x="1694" y="2044"/>
              <a:chExt cx="160" cy="160"/>
            </a:xfrm>
          </p:grpSpPr>
          <p:sp>
            <p:nvSpPr>
              <p:cNvPr id="141" name="Oval 41">
                <a:extLst>
                  <a:ext uri="{FF2B5EF4-FFF2-40B4-BE49-F238E27FC236}">
                    <a16:creationId xmlns:a16="http://schemas.microsoft.com/office/drawing/2014/main" id="{0DAC62FC-3E46-4AEE-8811-92DF3807216C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87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rgbClr val="C1EBFB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sz="1200" baseline="0" noProof="0" dirty="0">
                  <a:latin typeface="+mn-lt"/>
                </a:endParaRPr>
              </a:p>
            </p:txBody>
          </p:sp>
          <p:sp>
            <p:nvSpPr>
              <p:cNvPr id="142" name="Arc 42">
                <a:extLst>
                  <a:ext uri="{FF2B5EF4-FFF2-40B4-BE49-F238E27FC236}">
                    <a16:creationId xmlns:a16="http://schemas.microsoft.com/office/drawing/2014/main" id="{1AEBB429-4E6E-48A2-BDD3-707853BA010F}"/>
                  </a:ext>
                </a:extLst>
              </p:cNvPr>
              <p:cNvSpPr>
                <a:spLocks noChangeAspect="1"/>
              </p:cNvSpPr>
              <p:nvPr>
                <p:custDataLst>
                  <p:tags r:id="rId88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sz="1200" baseline="0" noProof="0" dirty="0">
                  <a:latin typeface="+mn-lt"/>
                </a:endParaRPr>
              </a:p>
            </p:txBody>
          </p:sp>
        </p:grpSp>
        <p:grpSp>
          <p:nvGrpSpPr>
            <p:cNvPr id="127" name="MoonLegend4">
              <a:extLst>
                <a:ext uri="{FF2B5EF4-FFF2-40B4-BE49-F238E27FC236}">
                  <a16:creationId xmlns:a16="http://schemas.microsoft.com/office/drawing/2014/main" id="{8D1D7590-0194-43AE-8B2F-D71ECE46C7B1}"/>
                </a:ext>
              </a:extLst>
            </p:cNvPr>
            <p:cNvGrpSpPr>
              <a:grpSpLocks noChangeAspect="1"/>
            </p:cNvGrpSpPr>
            <p:nvPr>
              <p:custDataLst>
                <p:tags r:id="rId78"/>
              </p:custDataLst>
            </p:nvPr>
          </p:nvGrpSpPr>
          <p:grpSpPr bwMode="gray">
            <a:xfrm>
              <a:off x="7769225" y="2927748"/>
              <a:ext cx="209550" cy="209551"/>
              <a:chOff x="4495" y="1198"/>
              <a:chExt cx="160" cy="160"/>
            </a:xfrm>
          </p:grpSpPr>
          <p:sp>
            <p:nvSpPr>
              <p:cNvPr id="139" name="Oval 47">
                <a:extLst>
                  <a:ext uri="{FF2B5EF4-FFF2-40B4-BE49-F238E27FC236}">
                    <a16:creationId xmlns:a16="http://schemas.microsoft.com/office/drawing/2014/main" id="{3EE7F311-4292-4AE3-B17B-CBB7A264E554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8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rgbClr val="C1EBFB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sz="1200" baseline="0" noProof="0" dirty="0">
                  <a:latin typeface="+mn-lt"/>
                </a:endParaRPr>
              </a:p>
            </p:txBody>
          </p:sp>
          <p:sp>
            <p:nvSpPr>
              <p:cNvPr id="140" name="Arc 48">
                <a:extLst>
                  <a:ext uri="{FF2B5EF4-FFF2-40B4-BE49-F238E27FC236}">
                    <a16:creationId xmlns:a16="http://schemas.microsoft.com/office/drawing/2014/main" id="{484DCD34-59A1-408A-9F75-C5E79D68B034}"/>
                  </a:ext>
                </a:extLst>
              </p:cNvPr>
              <p:cNvSpPr>
                <a:spLocks noChangeAspect="1"/>
              </p:cNvSpPr>
              <p:nvPr>
                <p:custDataLst>
                  <p:tags r:id="rId86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sz="1200" baseline="0" noProof="0" dirty="0">
                  <a:latin typeface="+mn-lt"/>
                </a:endParaRPr>
              </a:p>
            </p:txBody>
          </p:sp>
        </p:grpSp>
        <p:grpSp>
          <p:nvGrpSpPr>
            <p:cNvPr id="128" name="MoonLegend5">
              <a:extLst>
                <a:ext uri="{FF2B5EF4-FFF2-40B4-BE49-F238E27FC236}">
                  <a16:creationId xmlns:a16="http://schemas.microsoft.com/office/drawing/2014/main" id="{3F83009C-DA4D-445A-B010-9E8DBF02E199}"/>
                </a:ext>
              </a:extLst>
            </p:cNvPr>
            <p:cNvGrpSpPr>
              <a:grpSpLocks noChangeAspect="1"/>
            </p:cNvGrpSpPr>
            <p:nvPr>
              <p:custDataLst>
                <p:tags r:id="rId79"/>
              </p:custDataLst>
            </p:nvPr>
          </p:nvGrpSpPr>
          <p:grpSpPr bwMode="gray">
            <a:xfrm>
              <a:off x="7769225" y="3201990"/>
              <a:ext cx="209550" cy="209551"/>
              <a:chOff x="4495" y="1440"/>
              <a:chExt cx="160" cy="160"/>
            </a:xfrm>
          </p:grpSpPr>
          <p:sp>
            <p:nvSpPr>
              <p:cNvPr id="137" name="Oval 50">
                <a:extLst>
                  <a:ext uri="{FF2B5EF4-FFF2-40B4-BE49-F238E27FC236}">
                    <a16:creationId xmlns:a16="http://schemas.microsoft.com/office/drawing/2014/main" id="{3B9E2003-18E0-49D2-9F7D-A328ECC18924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83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rgbClr val="C1EBFB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sz="1200" baseline="0" noProof="0" dirty="0">
                  <a:latin typeface="+mn-lt"/>
                </a:endParaRPr>
              </a:p>
            </p:txBody>
          </p:sp>
          <p:sp>
            <p:nvSpPr>
              <p:cNvPr id="138" name="Oval 51">
                <a:extLst>
                  <a:ext uri="{FF2B5EF4-FFF2-40B4-BE49-F238E27FC236}">
                    <a16:creationId xmlns:a16="http://schemas.microsoft.com/office/drawing/2014/main" id="{897CC1EA-57E3-4BB0-977F-5E7A5250A7A4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84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sz="1200" baseline="0" noProof="0" dirty="0">
                  <a:latin typeface="+mn-lt"/>
                </a:endParaRPr>
              </a:p>
            </p:txBody>
          </p:sp>
        </p:grpSp>
        <p:sp>
          <p:nvSpPr>
            <p:cNvPr id="129" name="Legend1">
              <a:extLst>
                <a:ext uri="{FF2B5EF4-FFF2-40B4-BE49-F238E27FC236}">
                  <a16:creationId xmlns:a16="http://schemas.microsoft.com/office/drawing/2014/main" id="{5864F761-8CB8-4CF7-BD49-995E25FE5DB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089900" y="2117467"/>
              <a:ext cx="509888" cy="1846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171">
                <a:buClr>
                  <a:schemeClr val="tx2"/>
                </a:buClr>
              </a:pPr>
              <a:r>
                <a:rPr lang="en-US" sz="1200" baseline="0" noProof="0" dirty="0">
                  <a:latin typeface="+mn-lt"/>
                </a:rPr>
                <a:t>Legend</a:t>
              </a:r>
            </a:p>
          </p:txBody>
        </p:sp>
        <p:sp>
          <p:nvSpPr>
            <p:cNvPr id="130" name="Legend2">
              <a:extLst>
                <a:ext uri="{FF2B5EF4-FFF2-40B4-BE49-F238E27FC236}">
                  <a16:creationId xmlns:a16="http://schemas.microsoft.com/office/drawing/2014/main" id="{0CE88ECC-D444-4A09-91D4-6AEC01D7E4C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089900" y="2392363"/>
              <a:ext cx="509888" cy="1846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171">
                <a:buClr>
                  <a:schemeClr val="tx2"/>
                </a:buClr>
              </a:pPr>
              <a:r>
                <a:rPr lang="en-US" sz="1200" baseline="0" noProof="0" dirty="0">
                  <a:latin typeface="+mn-lt"/>
                </a:rPr>
                <a:t>Legend</a:t>
              </a:r>
            </a:p>
          </p:txBody>
        </p:sp>
        <p:sp>
          <p:nvSpPr>
            <p:cNvPr id="131" name="Legend3">
              <a:extLst>
                <a:ext uri="{FF2B5EF4-FFF2-40B4-BE49-F238E27FC236}">
                  <a16:creationId xmlns:a16="http://schemas.microsoft.com/office/drawing/2014/main" id="{F3B1783C-2BAE-4CBD-9B77-81C033E9A0C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089900" y="2667002"/>
              <a:ext cx="509888" cy="1846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171">
                <a:buClr>
                  <a:schemeClr val="tx2"/>
                </a:buClr>
              </a:pPr>
              <a:r>
                <a:rPr lang="en-US" sz="1200" baseline="0" noProof="0" dirty="0">
                  <a:latin typeface="+mn-lt"/>
                </a:rPr>
                <a:t>Legend</a:t>
              </a:r>
            </a:p>
          </p:txBody>
        </p:sp>
        <p:sp>
          <p:nvSpPr>
            <p:cNvPr id="132" name="Legend4">
              <a:extLst>
                <a:ext uri="{FF2B5EF4-FFF2-40B4-BE49-F238E27FC236}">
                  <a16:creationId xmlns:a16="http://schemas.microsoft.com/office/drawing/2014/main" id="{EBA1F034-22E6-4E52-9224-EF89094C243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089900" y="2938465"/>
              <a:ext cx="509888" cy="1846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171">
                <a:buClr>
                  <a:schemeClr val="tx2"/>
                </a:buClr>
              </a:pPr>
              <a:r>
                <a:rPr lang="en-US" sz="1200" baseline="0" noProof="0" dirty="0">
                  <a:latin typeface="+mn-lt"/>
                </a:rPr>
                <a:t>Legend</a:t>
              </a:r>
            </a:p>
          </p:txBody>
        </p:sp>
        <p:sp>
          <p:nvSpPr>
            <p:cNvPr id="133" name="Legend5">
              <a:extLst>
                <a:ext uri="{FF2B5EF4-FFF2-40B4-BE49-F238E27FC236}">
                  <a16:creationId xmlns:a16="http://schemas.microsoft.com/office/drawing/2014/main" id="{DD8E72FC-3FAF-4A70-8BE9-33F897CC715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089900" y="3214690"/>
              <a:ext cx="509888" cy="1846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171">
                <a:buClr>
                  <a:schemeClr val="tx2"/>
                </a:buClr>
              </a:pPr>
              <a:r>
                <a:rPr lang="en-US" sz="1200" baseline="0" noProof="0" dirty="0">
                  <a:latin typeface="+mn-lt"/>
                </a:rPr>
                <a:t>Legend</a:t>
              </a:r>
            </a:p>
          </p:txBody>
        </p:sp>
        <p:grpSp>
          <p:nvGrpSpPr>
            <p:cNvPr id="134" name="MoonLegend3">
              <a:extLst>
                <a:ext uri="{FF2B5EF4-FFF2-40B4-BE49-F238E27FC236}">
                  <a16:creationId xmlns:a16="http://schemas.microsoft.com/office/drawing/2014/main" id="{8CCEBB34-4FDE-42D8-9C6E-083CF6444A50}"/>
                </a:ext>
              </a:extLst>
            </p:cNvPr>
            <p:cNvGrpSpPr>
              <a:grpSpLocks noChangeAspect="1"/>
            </p:cNvGrpSpPr>
            <p:nvPr>
              <p:custDataLst>
                <p:tags r:id="rId80"/>
              </p:custDataLst>
            </p:nvPr>
          </p:nvGrpSpPr>
          <p:grpSpPr bwMode="gray">
            <a:xfrm>
              <a:off x="7769225" y="2653507"/>
              <a:ext cx="209550" cy="209551"/>
              <a:chOff x="4495" y="1198"/>
              <a:chExt cx="160" cy="160"/>
            </a:xfrm>
          </p:grpSpPr>
          <p:sp>
            <p:nvSpPr>
              <p:cNvPr id="135" name="Oval 47">
                <a:extLst>
                  <a:ext uri="{FF2B5EF4-FFF2-40B4-BE49-F238E27FC236}">
                    <a16:creationId xmlns:a16="http://schemas.microsoft.com/office/drawing/2014/main" id="{62376F1A-3932-45BB-8BDB-5685363D9240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81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rgbClr val="C1EBFB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sz="1200" baseline="0" noProof="0" dirty="0">
                  <a:latin typeface="+mn-lt"/>
                </a:endParaRPr>
              </a:p>
            </p:txBody>
          </p:sp>
          <p:sp>
            <p:nvSpPr>
              <p:cNvPr id="136" name="Arc 48">
                <a:extLst>
                  <a:ext uri="{FF2B5EF4-FFF2-40B4-BE49-F238E27FC236}">
                    <a16:creationId xmlns:a16="http://schemas.microsoft.com/office/drawing/2014/main" id="{1060D387-D163-483D-9372-1524354A3850}"/>
                  </a:ext>
                </a:extLst>
              </p:cNvPr>
              <p:cNvSpPr>
                <a:spLocks noChangeAspect="1"/>
              </p:cNvSpPr>
              <p:nvPr>
                <p:custDataLst>
                  <p:tags r:id="rId82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sz="1200" baseline="0" noProof="0" dirty="0">
                  <a:latin typeface="+mn-lt"/>
                </a:endParaRPr>
              </a:p>
            </p:txBody>
          </p:sp>
        </p:grpSp>
      </p:grpSp>
      <p:grpSp>
        <p:nvGrpSpPr>
          <p:cNvPr id="145" name="Moon" hidden="1">
            <a:extLst>
              <a:ext uri="{FF2B5EF4-FFF2-40B4-BE49-F238E27FC236}">
                <a16:creationId xmlns:a16="http://schemas.microsoft.com/office/drawing/2014/main" id="{6D0AFB3D-5602-43A5-B5B3-3AE2598BF961}"/>
              </a:ext>
            </a:extLst>
          </p:cNvPr>
          <p:cNvGrpSpPr/>
          <p:nvPr>
            <p:custDataLst>
              <p:tags r:id="rId10"/>
            </p:custDataLst>
          </p:nvPr>
        </p:nvGrpSpPr>
        <p:grpSpPr bwMode="gray">
          <a:xfrm>
            <a:off x="11441243" y="2472350"/>
            <a:ext cx="253934" cy="254059"/>
            <a:chOff x="762000" y="1270000"/>
            <a:chExt cx="254000" cy="254000"/>
          </a:xfrm>
        </p:grpSpPr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D7B18D7F-94F9-44AF-8623-1080DD6D5CF7}"/>
                </a:ext>
              </a:extLst>
            </p:cNvPr>
            <p:cNvSpPr/>
            <p:nvPr/>
          </p:nvSpPr>
          <p:spPr bwMode="gray">
            <a:xfrm>
              <a:off x="762000" y="1270000"/>
              <a:ext cx="254000" cy="254000"/>
            </a:xfrm>
            <a:prstGeom prst="ellipse">
              <a:avLst/>
            </a:prstGeom>
            <a:solidFill>
              <a:srgbClr val="C1EBFB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/>
              <a:endParaRPr lang="en-US" sz="1599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47" name="Arc 146">
              <a:extLst>
                <a:ext uri="{FF2B5EF4-FFF2-40B4-BE49-F238E27FC236}">
                  <a16:creationId xmlns:a16="http://schemas.microsoft.com/office/drawing/2014/main" id="{DBBAFA08-FD97-4C44-B03F-514E0605E601}"/>
                </a:ext>
              </a:extLst>
            </p:cNvPr>
            <p:cNvSpPr/>
            <p:nvPr/>
          </p:nvSpPr>
          <p:spPr bwMode="gray">
            <a:xfrm>
              <a:off x="762000" y="1270000"/>
              <a:ext cx="254000" cy="254000"/>
            </a:xfrm>
            <a:prstGeom prst="arc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/>
              <a:endParaRPr lang="en-US" sz="1599" dirty="0">
                <a:latin typeface="+mn-lt"/>
              </a:endParaRPr>
            </a:p>
          </p:txBody>
        </p:sp>
      </p:grpSp>
      <p:grpSp>
        <p:nvGrpSpPr>
          <p:cNvPr id="148" name="Flow" hidden="1">
            <a:extLst>
              <a:ext uri="{FF2B5EF4-FFF2-40B4-BE49-F238E27FC236}">
                <a16:creationId xmlns:a16="http://schemas.microsoft.com/office/drawing/2014/main" id="{C9B1CF35-C48F-4CD9-AAB6-C24B2A9C65FF}"/>
              </a:ext>
            </a:extLst>
          </p:cNvPr>
          <p:cNvGrpSpPr>
            <a:grpSpLocks/>
          </p:cNvGrpSpPr>
          <p:nvPr>
            <p:custDataLst>
              <p:tags r:id="rId11"/>
            </p:custDataLst>
          </p:nvPr>
        </p:nvGrpSpPr>
        <p:grpSpPr bwMode="gray">
          <a:xfrm>
            <a:off x="507933" y="2795110"/>
            <a:ext cx="1829435" cy="914612"/>
            <a:chOff x="5905500" y="3124202"/>
            <a:chExt cx="1828800" cy="914400"/>
          </a:xfrm>
          <a:solidFill>
            <a:srgbClr val="C1EBFB"/>
          </a:solidFill>
        </p:grpSpPr>
        <p:sp>
          <p:nvSpPr>
            <p:cNvPr id="149" name="Freeform 68">
              <a:extLst>
                <a:ext uri="{FF2B5EF4-FFF2-40B4-BE49-F238E27FC236}">
                  <a16:creationId xmlns:a16="http://schemas.microsoft.com/office/drawing/2014/main" id="{28D5849F-1865-41DD-8015-D80BA87AAAF9}"/>
                </a:ext>
              </a:extLst>
            </p:cNvPr>
            <p:cNvSpPr/>
            <p:nvPr>
              <p:custDataLst>
                <p:tags r:id="rId74"/>
              </p:custDataLst>
            </p:nvPr>
          </p:nvSpPr>
          <p:spPr bwMode="gray">
            <a:xfrm>
              <a:off x="5905500" y="3124202"/>
              <a:ext cx="1828800" cy="914400"/>
            </a:xfrm>
            <a:custGeom>
              <a:avLst/>
              <a:gdLst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28800" h="914400">
                  <a:moveTo>
                    <a:pt x="0" y="0"/>
                  </a:moveTo>
                  <a:lnTo>
                    <a:pt x="1664208" y="0"/>
                  </a:lnTo>
                  <a:lnTo>
                    <a:pt x="1828800" y="457200"/>
                  </a:lnTo>
                  <a:lnTo>
                    <a:pt x="1664208" y="914400"/>
                  </a:lnTo>
                  <a:lnTo>
                    <a:pt x="0" y="914400"/>
                  </a:lnTo>
                  <a:lnTo>
                    <a:pt x="0" y="45720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eaLnBrk="1"/>
              <a:endParaRPr lang="en-US" sz="1600" b="1" baseline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430B471B-C688-4361-8B57-18C4E6741855}"/>
                </a:ext>
              </a:extLst>
            </p:cNvPr>
            <p:cNvSpPr txBox="1"/>
            <p:nvPr>
              <p:custDataLst>
                <p:tags r:id="rId75"/>
              </p:custDataLst>
            </p:nvPr>
          </p:nvSpPr>
          <p:spPr bwMode="gray">
            <a:xfrm>
              <a:off x="5969000" y="3187700"/>
              <a:ext cx="1524000" cy="786643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noAutofit/>
            </a:bodyPr>
            <a:lstStyle>
              <a:lvl1pPr marL="0" lvl="0" indent="0" defTabSz="1217549" eaLnBrk="1" latinLnBrk="0" hangingPunct="1">
                <a:buClr>
                  <a:schemeClr val="tx1"/>
                </a:buClr>
                <a:buSzPct val="100000"/>
                <a:buFontTx/>
                <a:buNone/>
                <a:defRPr lang="x-none" sz="1600" baseline="0">
                  <a:latin typeface="+mn-lt"/>
                </a:defRPr>
              </a:lvl1pPr>
              <a:lvl2pPr marL="180000" lvl="1" indent="-180000" defTabSz="1217549" eaLnBrk="1" latinLnBrk="0" hangingPunct="1"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lang="x-none" sz="1600" baseline="0">
                  <a:latin typeface="+mn-lt"/>
                </a:defRPr>
              </a:lvl2pPr>
              <a:lvl3pPr marL="360000" lvl="2" indent="-180000" defTabSz="1217549" eaLnBrk="1" latinLnBrk="0" hangingPunct="1"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lang="x-none" sz="1600" baseline="0">
                  <a:latin typeface="+mn-lt"/>
                </a:defRPr>
              </a:lvl3pPr>
              <a:lvl4pPr marL="540000" lvl="3" indent="-180000" defTabSz="1217549" eaLnBrk="1" latinLnBrk="0" hangingPunct="1"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lang="x-none" sz="1600" baseline="0">
                  <a:latin typeface="+mn-lt"/>
                </a:defRPr>
              </a:lvl4pPr>
              <a:lvl5pPr marL="720000" lvl="4" indent="-180000" defTabSz="1217549" eaLnBrk="1" latinLnBrk="0" hangingPunct="1"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lang="x-none" sz="1600" baseline="0">
                  <a:latin typeface="+mn-lt"/>
                </a:defRPr>
              </a:lvl5pPr>
              <a:lvl6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5" baseline="0">
                  <a:latin typeface="+mn-lt"/>
                </a:defRPr>
              </a:lvl6pPr>
              <a:lvl7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5" baseline="0">
                  <a:latin typeface="+mn-lt"/>
                </a:defRPr>
              </a:lvl7pPr>
              <a:lvl8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5" baseline="0">
                  <a:latin typeface="+mn-lt"/>
                </a:defRPr>
              </a:lvl8pPr>
              <a:lvl9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5" baseline="0">
                  <a:latin typeface="+mn-lt"/>
                </a:defRPr>
              </a:lvl9pPr>
            </a:lstStyle>
            <a:p>
              <a:pPr lvl="0"/>
              <a:r>
                <a:rPr lang="en-US" b="1" dirty="0"/>
                <a:t>Text</a:t>
              </a:r>
            </a:p>
          </p:txBody>
        </p:sp>
      </p:grpSp>
      <p:grpSp>
        <p:nvGrpSpPr>
          <p:cNvPr id="171" name="SplitFlow" hidden="1">
            <a:extLst>
              <a:ext uri="{FF2B5EF4-FFF2-40B4-BE49-F238E27FC236}">
                <a16:creationId xmlns:a16="http://schemas.microsoft.com/office/drawing/2014/main" id="{77924831-B396-416C-BD2D-9C275F05E2F4}"/>
              </a:ext>
            </a:extLst>
          </p:cNvPr>
          <p:cNvGrpSpPr>
            <a:grpSpLocks/>
          </p:cNvGrpSpPr>
          <p:nvPr>
            <p:custDataLst>
              <p:tags r:id="rId12"/>
            </p:custDataLst>
          </p:nvPr>
        </p:nvGrpSpPr>
        <p:grpSpPr bwMode="gray">
          <a:xfrm>
            <a:off x="2451515" y="2795110"/>
            <a:ext cx="1828324" cy="914610"/>
            <a:chOff x="114300" y="1270003"/>
            <a:chExt cx="1828800" cy="914400"/>
          </a:xfrm>
          <a:solidFill>
            <a:srgbClr val="C1EBFB"/>
          </a:solidFill>
        </p:grpSpPr>
        <p:sp>
          <p:nvSpPr>
            <p:cNvPr id="184" name="Freeform 71">
              <a:extLst>
                <a:ext uri="{FF2B5EF4-FFF2-40B4-BE49-F238E27FC236}">
                  <a16:creationId xmlns:a16="http://schemas.microsoft.com/office/drawing/2014/main" id="{6DBA101C-304B-4555-A636-A5F33FF2C70A}"/>
                </a:ext>
              </a:extLst>
            </p:cNvPr>
            <p:cNvSpPr/>
            <p:nvPr>
              <p:custDataLst>
                <p:tags r:id="rId70"/>
              </p:custDataLst>
            </p:nvPr>
          </p:nvSpPr>
          <p:spPr bwMode="gray">
            <a:xfrm>
              <a:off x="114300" y="1270003"/>
              <a:ext cx="1828800" cy="457201"/>
            </a:xfrm>
            <a:custGeom>
              <a:avLst/>
              <a:gdLst>
                <a:gd name="connsiteX0" fmla="*/ 1664208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1828800 w 1828800"/>
                <a:gd name="connsiteY0" fmla="*/ 45720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45720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457200">
                  <a:moveTo>
                    <a:pt x="0" y="0"/>
                  </a:moveTo>
                  <a:lnTo>
                    <a:pt x="1664208" y="0"/>
                  </a:lnTo>
                  <a:lnTo>
                    <a:pt x="1828800" y="457200"/>
                  </a:lnTo>
                  <a:lnTo>
                    <a:pt x="0" y="45720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eaLnBrk="1"/>
              <a:endParaRPr lang="en-US" sz="1600" b="1" baseline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2580BBC7-83EA-4C60-AA63-4CE4F84052EB}"/>
                </a:ext>
              </a:extLst>
            </p:cNvPr>
            <p:cNvSpPr txBox="1"/>
            <p:nvPr>
              <p:custDataLst>
                <p:tags r:id="rId71"/>
              </p:custDataLst>
            </p:nvPr>
          </p:nvSpPr>
          <p:spPr bwMode="gray">
            <a:xfrm>
              <a:off x="177800" y="1327153"/>
              <a:ext cx="1524000" cy="333941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noAutofit/>
            </a:bodyPr>
            <a:lstStyle>
              <a:defPPr>
                <a:defRPr lang="en-US"/>
              </a:defPPr>
              <a:lvl1pPr marL="0" lvl="0" indent="0" defTabSz="1217549" eaLnBrk="1" latinLnBrk="0" hangingPunct="1">
                <a:buClr>
                  <a:schemeClr val="tx1"/>
                </a:buClr>
                <a:buSzPct val="100000"/>
                <a:buFontTx/>
                <a:buNone/>
                <a:defRPr sz="1600" baseline="0">
                  <a:latin typeface="+mn-lt"/>
                </a:defRPr>
              </a:lvl1pPr>
              <a:lvl2pPr marL="180000" lvl="1" indent="-180000" defTabSz="1217549" eaLnBrk="1" latinLnBrk="0" hangingPunct="1"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1600" baseline="0">
                  <a:latin typeface="+mn-lt"/>
                </a:defRPr>
              </a:lvl2pPr>
              <a:lvl3pPr marL="360000" lvl="2" indent="-180000" defTabSz="1217549" eaLnBrk="1" latinLnBrk="0" hangingPunct="1"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sz="1600" baseline="0">
                  <a:latin typeface="+mn-lt"/>
                </a:defRPr>
              </a:lvl3pPr>
              <a:lvl4pPr marL="540000" lvl="3" indent="-180000" defTabSz="1217549" eaLnBrk="1" latinLnBrk="0" hangingPunct="1"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1600" baseline="0">
                  <a:latin typeface="+mn-lt"/>
                </a:defRPr>
              </a:lvl4pPr>
              <a:lvl5pPr marL="720000" lvl="4" indent="-180000" defTabSz="1217549" eaLnBrk="1" latinLnBrk="0" hangingPunct="1"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sz="1600" baseline="0">
                  <a:latin typeface="+mn-lt"/>
                </a:defRPr>
              </a:lvl5pPr>
              <a:lvl6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75" baseline="0">
                  <a:latin typeface="+mn-lt"/>
                </a:defRPr>
              </a:lvl6pPr>
              <a:lvl7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75" baseline="0">
                  <a:latin typeface="+mn-lt"/>
                </a:defRPr>
              </a:lvl7pPr>
              <a:lvl8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75" baseline="0">
                  <a:latin typeface="+mn-lt"/>
                </a:defRPr>
              </a:lvl8pPr>
              <a:lvl9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75" baseline="0">
                  <a:latin typeface="+mn-lt"/>
                </a:defRPr>
              </a:lvl9pPr>
            </a:lstStyle>
            <a:p>
              <a:pPr lvl="0"/>
              <a:r>
                <a:rPr lang="en-US" b="1" dirty="0"/>
                <a:t>Text</a:t>
              </a:r>
            </a:p>
          </p:txBody>
        </p:sp>
        <p:sp>
          <p:nvSpPr>
            <p:cNvPr id="186" name="Freeform 73">
              <a:extLst>
                <a:ext uri="{FF2B5EF4-FFF2-40B4-BE49-F238E27FC236}">
                  <a16:creationId xmlns:a16="http://schemas.microsoft.com/office/drawing/2014/main" id="{94866B0D-5679-4523-91F8-D58FFD463A42}"/>
                </a:ext>
              </a:extLst>
            </p:cNvPr>
            <p:cNvSpPr/>
            <p:nvPr>
              <p:custDataLst>
                <p:tags r:id="rId72"/>
              </p:custDataLst>
            </p:nvPr>
          </p:nvSpPr>
          <p:spPr bwMode="gray">
            <a:xfrm>
              <a:off x="114300" y="1727202"/>
              <a:ext cx="1828800" cy="457201"/>
            </a:xfrm>
            <a:custGeom>
              <a:avLst/>
              <a:gdLst>
                <a:gd name="connsiteX0" fmla="*/ 1664208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1828800 w 1828800"/>
                <a:gd name="connsiteY0" fmla="*/ 45720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45720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1676400 w 1828800"/>
                <a:gd name="connsiteY0" fmla="*/ 30480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1676400 w 1828800"/>
                <a:gd name="connsiteY0" fmla="*/ 0 h 457200"/>
                <a:gd name="connsiteX1" fmla="*/ 1511808 w 1828800"/>
                <a:gd name="connsiteY1" fmla="*/ 457200 h 457200"/>
                <a:gd name="connsiteX2" fmla="*/ 1828800 w 1828800"/>
                <a:gd name="connsiteY2" fmla="*/ 152400 h 457200"/>
                <a:gd name="connsiteX3" fmla="*/ 0 w 1828800"/>
                <a:gd name="connsiteY3" fmla="*/ 152400 h 457200"/>
                <a:gd name="connsiteX0" fmla="*/ 1828800 w 1828800"/>
                <a:gd name="connsiteY0" fmla="*/ 0 h 457200"/>
                <a:gd name="connsiteX1" fmla="*/ 1664208 w 1828800"/>
                <a:gd name="connsiteY1" fmla="*/ 457200 h 457200"/>
                <a:gd name="connsiteX2" fmla="*/ 0 w 1828800"/>
                <a:gd name="connsiteY2" fmla="*/ 457200 h 457200"/>
                <a:gd name="connsiteX3" fmla="*/ 152400 w 1828800"/>
                <a:gd name="connsiteY3" fmla="*/ 152400 h 457200"/>
                <a:gd name="connsiteX0" fmla="*/ 1828800 w 1828800"/>
                <a:gd name="connsiteY0" fmla="*/ 0 h 457200"/>
                <a:gd name="connsiteX1" fmla="*/ 1664208 w 1828800"/>
                <a:gd name="connsiteY1" fmla="*/ 457200 h 457200"/>
                <a:gd name="connsiteX2" fmla="*/ 0 w 1828800"/>
                <a:gd name="connsiteY2" fmla="*/ 457200 h 457200"/>
                <a:gd name="connsiteX3" fmla="*/ 0 w 18288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457200">
                  <a:moveTo>
                    <a:pt x="1828800" y="0"/>
                  </a:moveTo>
                  <a:lnTo>
                    <a:pt x="1664208" y="457200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eaLnBrk="1"/>
              <a:endParaRPr lang="en-US" sz="1600" b="1" baseline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31F60EB7-DBC8-4307-BB0E-500D40CD3F88}"/>
                </a:ext>
              </a:extLst>
            </p:cNvPr>
            <p:cNvSpPr txBox="1"/>
            <p:nvPr>
              <p:custDataLst>
                <p:tags r:id="rId73"/>
              </p:custDataLst>
            </p:nvPr>
          </p:nvSpPr>
          <p:spPr bwMode="gray">
            <a:xfrm>
              <a:off x="177800" y="1784350"/>
              <a:ext cx="1524000" cy="333941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noAutofit/>
            </a:bodyPr>
            <a:lstStyle>
              <a:defPPr>
                <a:defRPr lang="en-US"/>
              </a:defPPr>
              <a:lvl1pPr marL="0" lvl="0" indent="0" defTabSz="1217549" eaLnBrk="1" latinLnBrk="0" hangingPunct="1">
                <a:buClr>
                  <a:schemeClr val="tx1"/>
                </a:buClr>
                <a:buSzPct val="100000"/>
                <a:buFontTx/>
                <a:buNone/>
                <a:defRPr sz="1600" baseline="0">
                  <a:latin typeface="+mn-lt"/>
                </a:defRPr>
              </a:lvl1pPr>
              <a:lvl2pPr marL="180000" lvl="1" indent="-180000" defTabSz="1217549" eaLnBrk="1" latinLnBrk="0" hangingPunct="1"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1600" baseline="0">
                  <a:latin typeface="+mn-lt"/>
                </a:defRPr>
              </a:lvl2pPr>
              <a:lvl3pPr marL="360000" lvl="2" indent="-180000" defTabSz="1217549" eaLnBrk="1" latinLnBrk="0" hangingPunct="1"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sz="1600" baseline="0">
                  <a:latin typeface="+mn-lt"/>
                </a:defRPr>
              </a:lvl3pPr>
              <a:lvl4pPr marL="540000" lvl="3" indent="-180000" defTabSz="1217549" eaLnBrk="1" latinLnBrk="0" hangingPunct="1"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1600" baseline="0">
                  <a:latin typeface="+mn-lt"/>
                </a:defRPr>
              </a:lvl4pPr>
              <a:lvl5pPr marL="720000" lvl="4" indent="-180000" defTabSz="1217549" eaLnBrk="1" latinLnBrk="0" hangingPunct="1"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sz="1600" baseline="0">
                  <a:latin typeface="+mn-lt"/>
                </a:defRPr>
              </a:lvl5pPr>
              <a:lvl6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75" baseline="0">
                  <a:latin typeface="+mn-lt"/>
                </a:defRPr>
              </a:lvl6pPr>
              <a:lvl7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75" baseline="0">
                  <a:latin typeface="+mn-lt"/>
                </a:defRPr>
              </a:lvl7pPr>
              <a:lvl8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75" baseline="0">
                  <a:latin typeface="+mn-lt"/>
                </a:defRPr>
              </a:lvl8pPr>
              <a:lvl9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75" baseline="0">
                  <a:latin typeface="+mn-lt"/>
                </a:defRPr>
              </a:lvl9pPr>
            </a:lstStyle>
            <a:p>
              <a:pPr lvl="0"/>
              <a:r>
                <a:rPr lang="en-US" b="1" dirty="0"/>
                <a:t>Text</a:t>
              </a:r>
            </a:p>
          </p:txBody>
        </p:sp>
      </p:grpSp>
      <p:sp>
        <p:nvSpPr>
          <p:cNvPr id="188" name="Oval" hidden="1">
            <a:extLst>
              <a:ext uri="{FF2B5EF4-FFF2-40B4-BE49-F238E27FC236}">
                <a16:creationId xmlns:a16="http://schemas.microsoft.com/office/drawing/2014/main" id="{0831AB5B-0B0D-4077-9C6D-0153F17E5BBC}"/>
              </a:ext>
            </a:extLst>
          </p:cNvPr>
          <p:cNvSpPr txBox="1">
            <a:spLocks/>
          </p:cNvSpPr>
          <p:nvPr/>
        </p:nvSpPr>
        <p:spPr bwMode="gray">
          <a:xfrm>
            <a:off x="507933" y="1120361"/>
            <a:ext cx="1524793" cy="1524353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bg1"/>
            </a:solidFill>
          </a:ln>
        </p:spPr>
        <p:txBody>
          <a:bodyPr vert="horz" wrap="square" lIns="36000" tIns="36000" rIns="36000" bIns="36000" rtlCol="0" anchor="ctr" anchorCtr="0">
            <a:noAutofit/>
          </a:bodyPr>
          <a:lstStyle>
            <a:defPPr>
              <a:defRPr lang="en-US"/>
            </a:defPPr>
            <a:lvl1pPr marL="0" indent="0" defTabSz="1217549" eaLnBrk="1" hangingPunct="1">
              <a:buClr>
                <a:schemeClr val="tx1"/>
              </a:buClr>
              <a:buSzPct val="100000"/>
              <a:buFontTx/>
              <a:buNone/>
              <a:defRPr sz="1600" kern="0" baseline="0">
                <a:solidFill>
                  <a:schemeClr val="bg1"/>
                </a:solidFill>
                <a:latin typeface="+mn-lt"/>
              </a:defRPr>
            </a:lvl1pPr>
            <a:lvl2pPr marL="180000" lvl="1" indent="-180000" defTabSz="1217549" eaLnBrk="1" hangingPunct="1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 sz="1600" kern="0" baseline="0">
                <a:solidFill>
                  <a:schemeClr val="bg1"/>
                </a:solidFill>
                <a:latin typeface="+mn-lt"/>
              </a:defRPr>
            </a:lvl2pPr>
            <a:lvl3pPr marL="360000" lvl="2" indent="-180000" defTabSz="1217549" eaLnBrk="1" hangingPunct="1">
              <a:buClr>
                <a:schemeClr val="bg1"/>
              </a:buClr>
              <a:buSzPct val="100000"/>
              <a:buFont typeface="Symbol" panose="05050102010706020507" pitchFamily="18" charset="2"/>
              <a:buChar char="-"/>
              <a:defRPr sz="1600" kern="0" baseline="0">
                <a:solidFill>
                  <a:schemeClr val="bg1"/>
                </a:solidFill>
                <a:latin typeface="+mn-lt"/>
              </a:defRPr>
            </a:lvl3pPr>
            <a:lvl4pPr marL="540000" lvl="3" indent="-180000" defTabSz="1217549" eaLnBrk="1" hangingPunct="1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 sz="1600" kern="0" baseline="0">
                <a:solidFill>
                  <a:schemeClr val="bg1"/>
                </a:solidFill>
                <a:latin typeface="+mn-lt"/>
              </a:defRPr>
            </a:lvl4pPr>
            <a:lvl5pPr marL="720000" lvl="4" indent="-180000" defTabSz="1217549" eaLnBrk="1" hangingPunct="1">
              <a:buClr>
                <a:schemeClr val="bg1"/>
              </a:buClr>
              <a:buSzPct val="100000"/>
              <a:buFont typeface="Symbol" panose="05050102010706020507" pitchFamily="18" charset="2"/>
              <a:buChar char="-"/>
              <a:defRPr sz="1600" kern="0" baseline="0">
                <a:solidFill>
                  <a:schemeClr val="bg1"/>
                </a:solidFill>
                <a:latin typeface="+mn-lt"/>
              </a:defRPr>
            </a:lvl5pPr>
            <a:lvl6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75" baseline="0">
                <a:latin typeface="+mn-lt"/>
              </a:defRPr>
            </a:lvl6pPr>
            <a:lvl7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75" baseline="0">
                <a:latin typeface="+mn-lt"/>
              </a:defRPr>
            </a:lvl7pPr>
            <a:lvl8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75" baseline="0">
                <a:latin typeface="+mn-lt"/>
              </a:defRPr>
            </a:lvl8pPr>
            <a:lvl9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75" baseline="0">
                <a:latin typeface="+mn-lt"/>
              </a:defRPr>
            </a:lvl9pPr>
          </a:lstStyle>
          <a:p>
            <a:pPr lvl="0" algn="ctr"/>
            <a:r>
              <a:rPr lang="en-US"/>
              <a:t>Text</a:t>
            </a:r>
            <a:endParaRPr lang="en-US" dirty="0"/>
          </a:p>
        </p:txBody>
      </p:sp>
      <p:sp>
        <p:nvSpPr>
          <p:cNvPr id="189" name="Body3" hidden="1">
            <a:extLst>
              <a:ext uri="{FF2B5EF4-FFF2-40B4-BE49-F238E27FC236}">
                <a16:creationId xmlns:a16="http://schemas.microsoft.com/office/drawing/2014/main" id="{D776A2C0-7018-4C56-AE74-A5F0A4C4AA71}"/>
              </a:ext>
            </a:extLst>
          </p:cNvPr>
          <p:cNvSpPr txBox="1">
            <a:spLocks/>
          </p:cNvSpPr>
          <p:nvPr/>
        </p:nvSpPr>
        <p:spPr bwMode="gray">
          <a:xfrm>
            <a:off x="2205574" y="1120361"/>
            <a:ext cx="1524793" cy="1524353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txBody>
          <a:bodyPr vert="horz" wrap="square" lIns="72009" tIns="72009" rIns="72009" bIns="72009" rtlCol="0" anchor="t" anchorCtr="0">
            <a:noAutofit/>
          </a:bodyPr>
          <a:lstStyle>
            <a:defPPr>
              <a:defRPr lang="en-US"/>
            </a:defPPr>
            <a:lvl1pPr marL="0" indent="0" defTabSz="1217549" eaLnBrk="1" hangingPunct="1">
              <a:buClr>
                <a:schemeClr val="tx1"/>
              </a:buClr>
              <a:buSzPct val="100000"/>
              <a:buFontTx/>
              <a:buNone/>
              <a:defRPr sz="1600" kern="0" baseline="0">
                <a:solidFill>
                  <a:schemeClr val="bg1"/>
                </a:solidFill>
                <a:latin typeface="+mn-lt"/>
              </a:defRPr>
            </a:lvl1pPr>
            <a:lvl2pPr marL="180000" lvl="1" indent="-180000" defTabSz="1217549" eaLnBrk="1" hangingPunct="1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 sz="1600" kern="0" baseline="0">
                <a:solidFill>
                  <a:schemeClr val="bg1"/>
                </a:solidFill>
                <a:latin typeface="+mn-lt"/>
              </a:defRPr>
            </a:lvl2pPr>
            <a:lvl3pPr marL="360000" lvl="2" indent="-180000" defTabSz="1217549" eaLnBrk="1" hangingPunct="1">
              <a:buClr>
                <a:schemeClr val="bg1"/>
              </a:buClr>
              <a:buSzPct val="100000"/>
              <a:buFont typeface="Symbol" panose="05050102010706020507" pitchFamily="18" charset="2"/>
              <a:buChar char="-"/>
              <a:defRPr sz="1600" kern="0" baseline="0">
                <a:solidFill>
                  <a:schemeClr val="bg1"/>
                </a:solidFill>
                <a:latin typeface="+mn-lt"/>
              </a:defRPr>
            </a:lvl3pPr>
            <a:lvl4pPr marL="540000" lvl="3" indent="-180000" defTabSz="1217549" eaLnBrk="1" hangingPunct="1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 sz="1600" kern="0" baseline="0">
                <a:solidFill>
                  <a:schemeClr val="bg1"/>
                </a:solidFill>
                <a:latin typeface="+mn-lt"/>
              </a:defRPr>
            </a:lvl4pPr>
            <a:lvl5pPr marL="720000" lvl="4" indent="-180000" defTabSz="1217549" eaLnBrk="1" hangingPunct="1">
              <a:buClr>
                <a:schemeClr val="bg1"/>
              </a:buClr>
              <a:buSzPct val="100000"/>
              <a:buFont typeface="Symbol" panose="05050102010706020507" pitchFamily="18" charset="2"/>
              <a:buChar char="-"/>
              <a:defRPr sz="1600" kern="0" baseline="0">
                <a:solidFill>
                  <a:schemeClr val="bg1"/>
                </a:solidFill>
                <a:latin typeface="+mn-lt"/>
              </a:defRPr>
            </a:lvl5pPr>
            <a:lvl6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75" baseline="0">
                <a:latin typeface="+mn-lt"/>
              </a:defRPr>
            </a:lvl6pPr>
            <a:lvl7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75" baseline="0">
                <a:latin typeface="+mn-lt"/>
              </a:defRPr>
            </a:lvl7pPr>
            <a:lvl8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75" baseline="0">
                <a:latin typeface="+mn-lt"/>
              </a:defRPr>
            </a:lvl8pPr>
            <a:lvl9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75" baseline="0">
                <a:latin typeface="+mn-lt"/>
              </a:defRPr>
            </a:lvl9pPr>
          </a:lstStyle>
          <a:p>
            <a:pPr lvl="0" algn="l"/>
            <a:r>
              <a:rPr lang="en-US"/>
              <a:t>Text</a:t>
            </a:r>
            <a:endParaRPr lang="en-US" dirty="0"/>
          </a:p>
        </p:txBody>
      </p:sp>
      <p:sp>
        <p:nvSpPr>
          <p:cNvPr id="190" name="RoundedRectangle" hidden="1">
            <a:extLst>
              <a:ext uri="{FF2B5EF4-FFF2-40B4-BE49-F238E27FC236}">
                <a16:creationId xmlns:a16="http://schemas.microsoft.com/office/drawing/2014/main" id="{C8B6BA64-CF50-47ED-91FA-F71A42FF8CDA}"/>
              </a:ext>
            </a:extLst>
          </p:cNvPr>
          <p:cNvSpPr txBox="1">
            <a:spLocks/>
          </p:cNvSpPr>
          <p:nvPr/>
        </p:nvSpPr>
        <p:spPr bwMode="gray">
          <a:xfrm>
            <a:off x="3903215" y="1120361"/>
            <a:ext cx="1524793" cy="1524353"/>
          </a:xfrm>
          <a:prstGeom prst="roundRect">
            <a:avLst/>
          </a:prstGeom>
          <a:solidFill>
            <a:schemeClr val="accent3"/>
          </a:solidFill>
          <a:ln w="9525">
            <a:noFill/>
          </a:ln>
        </p:spPr>
        <p:txBody>
          <a:bodyPr vert="horz" wrap="square" lIns="72009" tIns="72009" rIns="72009" bIns="72009" rtlCol="0" anchor="t" anchorCtr="0">
            <a:noAutofit/>
          </a:bodyPr>
          <a:lstStyle>
            <a:defPPr>
              <a:defRPr lang="en-US"/>
            </a:defPPr>
            <a:lvl1pPr marL="0" indent="0" defTabSz="1217549" eaLnBrk="1" hangingPunct="1">
              <a:buClr>
                <a:schemeClr val="tx1"/>
              </a:buClr>
              <a:buSzPct val="100000"/>
              <a:buFontTx/>
              <a:buNone/>
              <a:defRPr sz="1600" kern="0" baseline="0">
                <a:solidFill>
                  <a:schemeClr val="bg1"/>
                </a:solidFill>
                <a:latin typeface="+mn-lt"/>
              </a:defRPr>
            </a:lvl1pPr>
            <a:lvl2pPr marL="180000" lvl="1" indent="-180000" defTabSz="1217549" eaLnBrk="1" hangingPunct="1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 sz="1600" kern="0" baseline="0">
                <a:solidFill>
                  <a:schemeClr val="bg1"/>
                </a:solidFill>
                <a:latin typeface="+mn-lt"/>
              </a:defRPr>
            </a:lvl2pPr>
            <a:lvl3pPr marL="360000" lvl="2" indent="-180000" defTabSz="1217549" eaLnBrk="1" hangingPunct="1">
              <a:buClr>
                <a:schemeClr val="bg1"/>
              </a:buClr>
              <a:buSzPct val="100000"/>
              <a:buFont typeface="Symbol" panose="05050102010706020507" pitchFamily="18" charset="2"/>
              <a:buChar char="-"/>
              <a:defRPr sz="1600" kern="0" baseline="0">
                <a:solidFill>
                  <a:schemeClr val="bg1"/>
                </a:solidFill>
                <a:latin typeface="+mn-lt"/>
              </a:defRPr>
            </a:lvl3pPr>
            <a:lvl4pPr marL="540000" lvl="3" indent="-180000" defTabSz="1217549" eaLnBrk="1" hangingPunct="1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 sz="1600" kern="0" baseline="0">
                <a:solidFill>
                  <a:schemeClr val="bg1"/>
                </a:solidFill>
                <a:latin typeface="+mn-lt"/>
              </a:defRPr>
            </a:lvl4pPr>
            <a:lvl5pPr marL="720000" lvl="4" indent="-180000" defTabSz="1217549" eaLnBrk="1" hangingPunct="1">
              <a:buClr>
                <a:schemeClr val="bg1"/>
              </a:buClr>
              <a:buSzPct val="100000"/>
              <a:buFont typeface="Symbol" panose="05050102010706020507" pitchFamily="18" charset="2"/>
              <a:buChar char="-"/>
              <a:defRPr sz="1600" kern="0" baseline="0">
                <a:solidFill>
                  <a:schemeClr val="bg1"/>
                </a:solidFill>
                <a:latin typeface="+mn-lt"/>
              </a:defRPr>
            </a:lvl5pPr>
            <a:lvl6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75" baseline="0">
                <a:latin typeface="+mn-lt"/>
              </a:defRPr>
            </a:lvl6pPr>
            <a:lvl7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75" baseline="0">
                <a:latin typeface="+mn-lt"/>
              </a:defRPr>
            </a:lvl7pPr>
            <a:lvl8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75" baseline="0">
                <a:latin typeface="+mn-lt"/>
              </a:defRPr>
            </a:lvl8pPr>
            <a:lvl9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75" baseline="0">
                <a:latin typeface="+mn-lt"/>
              </a:defRPr>
            </a:lvl9pPr>
          </a:lstStyle>
          <a:p>
            <a:pPr lvl="0" algn="l"/>
            <a:r>
              <a:rPr lang="en-US"/>
              <a:t>Text</a:t>
            </a:r>
            <a:endParaRPr lang="en-US" dirty="0"/>
          </a:p>
        </p:txBody>
      </p:sp>
      <p:sp>
        <p:nvSpPr>
          <p:cNvPr id="191" name="Arrow" hidden="1">
            <a:extLst>
              <a:ext uri="{FF2B5EF4-FFF2-40B4-BE49-F238E27FC236}">
                <a16:creationId xmlns:a16="http://schemas.microsoft.com/office/drawing/2014/main" id="{F1E6EB24-32E4-466F-BBD9-972DDDD5BCFA}"/>
              </a:ext>
            </a:extLst>
          </p:cNvPr>
          <p:cNvSpPr txBox="1">
            <a:spLocks/>
          </p:cNvSpPr>
          <p:nvPr/>
        </p:nvSpPr>
        <p:spPr bwMode="gray">
          <a:xfrm>
            <a:off x="507933" y="3860119"/>
            <a:ext cx="1828324" cy="914610"/>
          </a:xfrm>
          <a:prstGeom prst="rightArrow">
            <a:avLst>
              <a:gd name="adj1" fmla="val 70000"/>
              <a:gd name="adj2" fmla="val 37678"/>
            </a:avLst>
          </a:prstGeom>
          <a:solidFill>
            <a:schemeClr val="accent3"/>
          </a:solidFill>
          <a:ln w="9525">
            <a:noFill/>
          </a:ln>
        </p:spPr>
        <p:txBody>
          <a:bodyPr vert="horz" wrap="square" lIns="72000" tIns="0" rIns="0" bIns="0" rtlCol="0" anchor="ctr" anchorCtr="0">
            <a:noAutofit/>
          </a:bodyPr>
          <a:lstStyle>
            <a:defPPr>
              <a:defRPr lang="en-US"/>
            </a:defPPr>
            <a:lvl1pPr marL="0" indent="0" defTabSz="1217549" eaLnBrk="1" hangingPunct="1">
              <a:buClr>
                <a:schemeClr val="tx1"/>
              </a:buClr>
              <a:buSzPct val="100000"/>
              <a:buFontTx/>
              <a:buNone/>
              <a:defRPr sz="1600" kern="0" baseline="0">
                <a:solidFill>
                  <a:schemeClr val="bg1"/>
                </a:solidFill>
                <a:latin typeface="+mn-lt"/>
              </a:defRPr>
            </a:lvl1pPr>
            <a:lvl2pPr marL="180000" lvl="1" indent="-180000" defTabSz="1217549" eaLnBrk="1" hangingPunct="1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 sz="1600" kern="0" baseline="0">
                <a:solidFill>
                  <a:schemeClr val="bg1"/>
                </a:solidFill>
                <a:latin typeface="+mn-lt"/>
              </a:defRPr>
            </a:lvl2pPr>
            <a:lvl3pPr marL="360000" lvl="2" indent="-180000" defTabSz="1217549" eaLnBrk="1" hangingPunct="1">
              <a:buClr>
                <a:schemeClr val="bg1"/>
              </a:buClr>
              <a:buSzPct val="100000"/>
              <a:buFont typeface="Symbol" panose="05050102010706020507" pitchFamily="18" charset="2"/>
              <a:buChar char="-"/>
              <a:defRPr sz="1600" kern="0" baseline="0">
                <a:solidFill>
                  <a:schemeClr val="bg1"/>
                </a:solidFill>
                <a:latin typeface="+mn-lt"/>
              </a:defRPr>
            </a:lvl3pPr>
            <a:lvl4pPr marL="540000" lvl="3" indent="-180000" defTabSz="1217549" eaLnBrk="1" hangingPunct="1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 sz="1600" kern="0" baseline="0">
                <a:solidFill>
                  <a:schemeClr val="bg1"/>
                </a:solidFill>
                <a:latin typeface="+mn-lt"/>
              </a:defRPr>
            </a:lvl4pPr>
            <a:lvl5pPr marL="720000" lvl="4" indent="-180000" defTabSz="1217549" eaLnBrk="1" hangingPunct="1">
              <a:buClr>
                <a:schemeClr val="bg1"/>
              </a:buClr>
              <a:buSzPct val="100000"/>
              <a:buFont typeface="Symbol" panose="05050102010706020507" pitchFamily="18" charset="2"/>
              <a:buChar char="-"/>
              <a:defRPr sz="1600" kern="0" baseline="0">
                <a:solidFill>
                  <a:schemeClr val="bg1"/>
                </a:solidFill>
                <a:latin typeface="+mn-lt"/>
              </a:defRPr>
            </a:lvl5pPr>
            <a:lvl6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75" baseline="0">
                <a:latin typeface="+mn-lt"/>
              </a:defRPr>
            </a:lvl6pPr>
            <a:lvl7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75" baseline="0">
                <a:latin typeface="+mn-lt"/>
              </a:defRPr>
            </a:lvl7pPr>
            <a:lvl8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75" baseline="0">
                <a:latin typeface="+mn-lt"/>
              </a:defRPr>
            </a:lvl8pPr>
            <a:lvl9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75" baseline="0">
                <a:latin typeface="+mn-lt"/>
              </a:defRPr>
            </a:lvl9pPr>
          </a:lstStyle>
          <a:p>
            <a:pPr lvl="0"/>
            <a:r>
              <a:rPr lang="en-US" b="1"/>
              <a:t>Text</a:t>
            </a:r>
            <a:endParaRPr lang="en-US" b="1" dirty="0"/>
          </a:p>
        </p:txBody>
      </p:sp>
      <p:sp>
        <p:nvSpPr>
          <p:cNvPr id="74" name="DirArrow" hidden="1">
            <a:extLst>
              <a:ext uri="{FF2B5EF4-FFF2-40B4-BE49-F238E27FC236}">
                <a16:creationId xmlns:a16="http://schemas.microsoft.com/office/drawing/2014/main" id="{36286D95-24E9-4518-AF0A-817BAC1EAB51}"/>
              </a:ext>
            </a:extLst>
          </p:cNvPr>
          <p:cNvSpPr>
            <a:spLocks/>
          </p:cNvSpPr>
          <p:nvPr>
            <p:custDataLst>
              <p:tags r:id="rId13"/>
            </p:custDataLst>
          </p:nvPr>
        </p:nvSpPr>
        <p:spPr bwMode="gray">
          <a:xfrm rot="5400000">
            <a:off x="4227867" y="2710802"/>
            <a:ext cx="3086100" cy="3429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5" name="Bracket" hidden="1">
            <a:extLst>
              <a:ext uri="{FF2B5EF4-FFF2-40B4-BE49-F238E27FC236}">
                <a16:creationId xmlns:a16="http://schemas.microsoft.com/office/drawing/2014/main" id="{E87A98EF-86FB-48AA-8796-D00104398ABC}"/>
              </a:ext>
            </a:extLst>
          </p:cNvPr>
          <p:cNvSpPr>
            <a:spLocks noChangeAspect="1"/>
          </p:cNvSpPr>
          <p:nvPr>
            <p:custDataLst>
              <p:tags r:id="rId14"/>
            </p:custDataLst>
          </p:nvPr>
        </p:nvSpPr>
        <p:spPr bwMode="gray">
          <a:xfrm>
            <a:off x="5275078" y="2892009"/>
            <a:ext cx="190498" cy="1651001"/>
          </a:xfrm>
          <a:custGeom>
            <a:avLst/>
            <a:gdLst>
              <a:gd name="connsiteX0" fmla="*/ 0 w 6260282"/>
              <a:gd name="connsiteY0" fmla="*/ 0 h 5119952"/>
              <a:gd name="connsiteX1" fmla="*/ 6196782 w 6260282"/>
              <a:gd name="connsiteY1" fmla="*/ 3468952 h 5119952"/>
              <a:gd name="connsiteX2" fmla="*/ 6196782 w 6260282"/>
              <a:gd name="connsiteY2" fmla="*/ 4230952 h 5119952"/>
              <a:gd name="connsiteX3" fmla="*/ 6260282 w 6260282"/>
              <a:gd name="connsiteY3" fmla="*/ 4294452 h 5119952"/>
              <a:gd name="connsiteX4" fmla="*/ 6196782 w 6260282"/>
              <a:gd name="connsiteY4" fmla="*/ 4357952 h 5119952"/>
              <a:gd name="connsiteX5" fmla="*/ 6196782 w 6260282"/>
              <a:gd name="connsiteY5" fmla="*/ 5119952 h 5119952"/>
              <a:gd name="connsiteX6" fmla="*/ 6069782 w 6260282"/>
              <a:gd name="connsiteY6" fmla="*/ 5119952 h 5119952"/>
              <a:gd name="connsiteX0" fmla="*/ 0 w 6260282"/>
              <a:gd name="connsiteY0" fmla="*/ 0 h 5119952"/>
              <a:gd name="connsiteX1" fmla="*/ 127000 w 6260282"/>
              <a:gd name="connsiteY1" fmla="*/ 0 h 5119952"/>
              <a:gd name="connsiteX2" fmla="*/ 6196782 w 6260282"/>
              <a:gd name="connsiteY2" fmla="*/ 4230952 h 5119952"/>
              <a:gd name="connsiteX3" fmla="*/ 6260282 w 6260282"/>
              <a:gd name="connsiteY3" fmla="*/ 4294452 h 5119952"/>
              <a:gd name="connsiteX4" fmla="*/ 6196782 w 6260282"/>
              <a:gd name="connsiteY4" fmla="*/ 4357952 h 5119952"/>
              <a:gd name="connsiteX5" fmla="*/ 6196782 w 6260282"/>
              <a:gd name="connsiteY5" fmla="*/ 5119952 h 5119952"/>
              <a:gd name="connsiteX6" fmla="*/ 6069782 w 6260282"/>
              <a:gd name="connsiteY6" fmla="*/ 5119952 h 5119952"/>
              <a:gd name="connsiteX0" fmla="*/ 0 w 6260282"/>
              <a:gd name="connsiteY0" fmla="*/ 0 h 5119952"/>
              <a:gd name="connsiteX1" fmla="*/ 127000 w 6260282"/>
              <a:gd name="connsiteY1" fmla="*/ 0 h 5119952"/>
              <a:gd name="connsiteX2" fmla="*/ 127000 w 6260282"/>
              <a:gd name="connsiteY2" fmla="*/ 762000 h 5119952"/>
              <a:gd name="connsiteX3" fmla="*/ 6260282 w 6260282"/>
              <a:gd name="connsiteY3" fmla="*/ 4294452 h 5119952"/>
              <a:gd name="connsiteX4" fmla="*/ 6196782 w 6260282"/>
              <a:gd name="connsiteY4" fmla="*/ 4357952 h 5119952"/>
              <a:gd name="connsiteX5" fmla="*/ 6196782 w 6260282"/>
              <a:gd name="connsiteY5" fmla="*/ 5119952 h 5119952"/>
              <a:gd name="connsiteX6" fmla="*/ 6069782 w 6260282"/>
              <a:gd name="connsiteY6" fmla="*/ 5119952 h 5119952"/>
              <a:gd name="connsiteX0" fmla="*/ 0 w 6196782"/>
              <a:gd name="connsiteY0" fmla="*/ 0 h 5119952"/>
              <a:gd name="connsiteX1" fmla="*/ 127000 w 6196782"/>
              <a:gd name="connsiteY1" fmla="*/ 0 h 5119952"/>
              <a:gd name="connsiteX2" fmla="*/ 127000 w 6196782"/>
              <a:gd name="connsiteY2" fmla="*/ 762000 h 5119952"/>
              <a:gd name="connsiteX3" fmla="*/ 190500 w 6196782"/>
              <a:gd name="connsiteY3" fmla="*/ 825500 h 5119952"/>
              <a:gd name="connsiteX4" fmla="*/ 6196782 w 6196782"/>
              <a:gd name="connsiteY4" fmla="*/ 4357952 h 5119952"/>
              <a:gd name="connsiteX5" fmla="*/ 6196782 w 6196782"/>
              <a:gd name="connsiteY5" fmla="*/ 5119952 h 5119952"/>
              <a:gd name="connsiteX6" fmla="*/ 6069782 w 6196782"/>
              <a:gd name="connsiteY6" fmla="*/ 5119952 h 5119952"/>
              <a:gd name="connsiteX0" fmla="*/ 0 w 6196782"/>
              <a:gd name="connsiteY0" fmla="*/ 0 h 5119952"/>
              <a:gd name="connsiteX1" fmla="*/ 127000 w 6196782"/>
              <a:gd name="connsiteY1" fmla="*/ 0 h 5119952"/>
              <a:gd name="connsiteX2" fmla="*/ 127000 w 6196782"/>
              <a:gd name="connsiteY2" fmla="*/ 762000 h 5119952"/>
              <a:gd name="connsiteX3" fmla="*/ 190500 w 6196782"/>
              <a:gd name="connsiteY3" fmla="*/ 825500 h 5119952"/>
              <a:gd name="connsiteX4" fmla="*/ 127000 w 6196782"/>
              <a:gd name="connsiteY4" fmla="*/ 889000 h 5119952"/>
              <a:gd name="connsiteX5" fmla="*/ 6196782 w 6196782"/>
              <a:gd name="connsiteY5" fmla="*/ 5119952 h 5119952"/>
              <a:gd name="connsiteX6" fmla="*/ 6069782 w 6196782"/>
              <a:gd name="connsiteY6" fmla="*/ 5119952 h 5119952"/>
              <a:gd name="connsiteX0" fmla="*/ 0 w 6069782"/>
              <a:gd name="connsiteY0" fmla="*/ 0 h 5119952"/>
              <a:gd name="connsiteX1" fmla="*/ 127000 w 6069782"/>
              <a:gd name="connsiteY1" fmla="*/ 0 h 5119952"/>
              <a:gd name="connsiteX2" fmla="*/ 127000 w 6069782"/>
              <a:gd name="connsiteY2" fmla="*/ 762000 h 5119952"/>
              <a:gd name="connsiteX3" fmla="*/ 190500 w 6069782"/>
              <a:gd name="connsiteY3" fmla="*/ 825500 h 5119952"/>
              <a:gd name="connsiteX4" fmla="*/ 127000 w 6069782"/>
              <a:gd name="connsiteY4" fmla="*/ 889000 h 5119952"/>
              <a:gd name="connsiteX5" fmla="*/ 127000 w 6069782"/>
              <a:gd name="connsiteY5" fmla="*/ 1651001 h 5119952"/>
              <a:gd name="connsiteX6" fmla="*/ 6069782 w 6069782"/>
              <a:gd name="connsiteY6" fmla="*/ 5119952 h 5119952"/>
              <a:gd name="connsiteX0" fmla="*/ 0 w 190500"/>
              <a:gd name="connsiteY0" fmla="*/ 0 h 1651001"/>
              <a:gd name="connsiteX1" fmla="*/ 127000 w 190500"/>
              <a:gd name="connsiteY1" fmla="*/ 0 h 1651001"/>
              <a:gd name="connsiteX2" fmla="*/ 127000 w 190500"/>
              <a:gd name="connsiteY2" fmla="*/ 762000 h 1651001"/>
              <a:gd name="connsiteX3" fmla="*/ 190500 w 190500"/>
              <a:gd name="connsiteY3" fmla="*/ 825500 h 1651001"/>
              <a:gd name="connsiteX4" fmla="*/ 127000 w 190500"/>
              <a:gd name="connsiteY4" fmla="*/ 889000 h 1651001"/>
              <a:gd name="connsiteX5" fmla="*/ 127000 w 190500"/>
              <a:gd name="connsiteY5" fmla="*/ 1651001 h 1651001"/>
              <a:gd name="connsiteX6" fmla="*/ 0 w 190500"/>
              <a:gd name="connsiteY6" fmla="*/ 1651001 h 1651001"/>
              <a:gd name="connsiteX0" fmla="*/ 0 w 6260282"/>
              <a:gd name="connsiteY0" fmla="*/ 0 h 5119953"/>
              <a:gd name="connsiteX1" fmla="*/ 6196782 w 6260282"/>
              <a:gd name="connsiteY1" fmla="*/ 3468952 h 5119953"/>
              <a:gd name="connsiteX2" fmla="*/ 6196782 w 6260282"/>
              <a:gd name="connsiteY2" fmla="*/ 4230952 h 5119953"/>
              <a:gd name="connsiteX3" fmla="*/ 6260282 w 6260282"/>
              <a:gd name="connsiteY3" fmla="*/ 4294452 h 5119953"/>
              <a:gd name="connsiteX4" fmla="*/ 6196782 w 6260282"/>
              <a:gd name="connsiteY4" fmla="*/ 4357952 h 5119953"/>
              <a:gd name="connsiteX5" fmla="*/ 6196782 w 6260282"/>
              <a:gd name="connsiteY5" fmla="*/ 5119953 h 5119953"/>
              <a:gd name="connsiteX6" fmla="*/ 6069782 w 6260282"/>
              <a:gd name="connsiteY6" fmla="*/ 5119953 h 5119953"/>
              <a:gd name="connsiteX0" fmla="*/ 0 w 6260282"/>
              <a:gd name="connsiteY0" fmla="*/ 0 h 5119953"/>
              <a:gd name="connsiteX1" fmla="*/ 127000 w 6260282"/>
              <a:gd name="connsiteY1" fmla="*/ 0 h 5119953"/>
              <a:gd name="connsiteX2" fmla="*/ 6196782 w 6260282"/>
              <a:gd name="connsiteY2" fmla="*/ 4230952 h 5119953"/>
              <a:gd name="connsiteX3" fmla="*/ 6260282 w 6260282"/>
              <a:gd name="connsiteY3" fmla="*/ 4294452 h 5119953"/>
              <a:gd name="connsiteX4" fmla="*/ 6196782 w 6260282"/>
              <a:gd name="connsiteY4" fmla="*/ 4357952 h 5119953"/>
              <a:gd name="connsiteX5" fmla="*/ 6196782 w 6260282"/>
              <a:gd name="connsiteY5" fmla="*/ 5119953 h 5119953"/>
              <a:gd name="connsiteX6" fmla="*/ 6069782 w 6260282"/>
              <a:gd name="connsiteY6" fmla="*/ 5119953 h 5119953"/>
              <a:gd name="connsiteX0" fmla="*/ 0 w 6260282"/>
              <a:gd name="connsiteY0" fmla="*/ 0 h 5119953"/>
              <a:gd name="connsiteX1" fmla="*/ 127000 w 6260282"/>
              <a:gd name="connsiteY1" fmla="*/ 0 h 5119953"/>
              <a:gd name="connsiteX2" fmla="*/ 127000 w 6260282"/>
              <a:gd name="connsiteY2" fmla="*/ 762000 h 5119953"/>
              <a:gd name="connsiteX3" fmla="*/ 6260282 w 6260282"/>
              <a:gd name="connsiteY3" fmla="*/ 4294452 h 5119953"/>
              <a:gd name="connsiteX4" fmla="*/ 6196782 w 6260282"/>
              <a:gd name="connsiteY4" fmla="*/ 4357952 h 5119953"/>
              <a:gd name="connsiteX5" fmla="*/ 6196782 w 6260282"/>
              <a:gd name="connsiteY5" fmla="*/ 5119953 h 5119953"/>
              <a:gd name="connsiteX6" fmla="*/ 6069782 w 6260282"/>
              <a:gd name="connsiteY6" fmla="*/ 5119953 h 5119953"/>
              <a:gd name="connsiteX0" fmla="*/ 0 w 6196782"/>
              <a:gd name="connsiteY0" fmla="*/ 0 h 5119953"/>
              <a:gd name="connsiteX1" fmla="*/ 127000 w 6196782"/>
              <a:gd name="connsiteY1" fmla="*/ 0 h 5119953"/>
              <a:gd name="connsiteX2" fmla="*/ 127000 w 6196782"/>
              <a:gd name="connsiteY2" fmla="*/ 762000 h 5119953"/>
              <a:gd name="connsiteX3" fmla="*/ 190500 w 6196782"/>
              <a:gd name="connsiteY3" fmla="*/ 825500 h 5119953"/>
              <a:gd name="connsiteX4" fmla="*/ 6196782 w 6196782"/>
              <a:gd name="connsiteY4" fmla="*/ 4357952 h 5119953"/>
              <a:gd name="connsiteX5" fmla="*/ 6196782 w 6196782"/>
              <a:gd name="connsiteY5" fmla="*/ 5119953 h 5119953"/>
              <a:gd name="connsiteX6" fmla="*/ 6069782 w 6196782"/>
              <a:gd name="connsiteY6" fmla="*/ 5119953 h 5119953"/>
              <a:gd name="connsiteX0" fmla="*/ 0 w 6196782"/>
              <a:gd name="connsiteY0" fmla="*/ 0 h 5119953"/>
              <a:gd name="connsiteX1" fmla="*/ 127000 w 6196782"/>
              <a:gd name="connsiteY1" fmla="*/ 0 h 5119953"/>
              <a:gd name="connsiteX2" fmla="*/ 127000 w 6196782"/>
              <a:gd name="connsiteY2" fmla="*/ 762000 h 5119953"/>
              <a:gd name="connsiteX3" fmla="*/ 190500 w 6196782"/>
              <a:gd name="connsiteY3" fmla="*/ 825500 h 5119953"/>
              <a:gd name="connsiteX4" fmla="*/ 127000 w 6196782"/>
              <a:gd name="connsiteY4" fmla="*/ 889000 h 5119953"/>
              <a:gd name="connsiteX5" fmla="*/ 6196782 w 6196782"/>
              <a:gd name="connsiteY5" fmla="*/ 5119953 h 5119953"/>
              <a:gd name="connsiteX6" fmla="*/ 6069782 w 6196782"/>
              <a:gd name="connsiteY6" fmla="*/ 5119953 h 5119953"/>
              <a:gd name="connsiteX0" fmla="*/ 0 w 6069782"/>
              <a:gd name="connsiteY0" fmla="*/ 0 h 5119953"/>
              <a:gd name="connsiteX1" fmla="*/ 127000 w 6069782"/>
              <a:gd name="connsiteY1" fmla="*/ 0 h 5119953"/>
              <a:gd name="connsiteX2" fmla="*/ 127000 w 6069782"/>
              <a:gd name="connsiteY2" fmla="*/ 762000 h 5119953"/>
              <a:gd name="connsiteX3" fmla="*/ 190500 w 6069782"/>
              <a:gd name="connsiteY3" fmla="*/ 825500 h 5119953"/>
              <a:gd name="connsiteX4" fmla="*/ 127000 w 6069782"/>
              <a:gd name="connsiteY4" fmla="*/ 889000 h 5119953"/>
              <a:gd name="connsiteX5" fmla="*/ 127000 w 6069782"/>
              <a:gd name="connsiteY5" fmla="*/ 1651001 h 5119953"/>
              <a:gd name="connsiteX6" fmla="*/ 6069782 w 6069782"/>
              <a:gd name="connsiteY6" fmla="*/ 5119953 h 5119953"/>
              <a:gd name="connsiteX0" fmla="*/ 0 w 190500"/>
              <a:gd name="connsiteY0" fmla="*/ 0 h 1651001"/>
              <a:gd name="connsiteX1" fmla="*/ 127000 w 190500"/>
              <a:gd name="connsiteY1" fmla="*/ 0 h 1651001"/>
              <a:gd name="connsiteX2" fmla="*/ 127000 w 190500"/>
              <a:gd name="connsiteY2" fmla="*/ 762000 h 1651001"/>
              <a:gd name="connsiteX3" fmla="*/ 190500 w 190500"/>
              <a:gd name="connsiteY3" fmla="*/ 825500 h 1651001"/>
              <a:gd name="connsiteX4" fmla="*/ 127000 w 190500"/>
              <a:gd name="connsiteY4" fmla="*/ 889000 h 1651001"/>
              <a:gd name="connsiteX5" fmla="*/ 127000 w 190500"/>
              <a:gd name="connsiteY5" fmla="*/ 1651001 h 1651001"/>
              <a:gd name="connsiteX6" fmla="*/ 0 w 190500"/>
              <a:gd name="connsiteY6" fmla="*/ 1651001 h 1651001"/>
              <a:gd name="connsiteX0" fmla="*/ 0 w 1780650"/>
              <a:gd name="connsiteY0" fmla="*/ 0 h 5119953"/>
              <a:gd name="connsiteX1" fmla="*/ 1717150 w 1780650"/>
              <a:gd name="connsiteY1" fmla="*/ 3468952 h 5119953"/>
              <a:gd name="connsiteX2" fmla="*/ 1717150 w 1780650"/>
              <a:gd name="connsiteY2" fmla="*/ 4230952 h 5119953"/>
              <a:gd name="connsiteX3" fmla="*/ 1780650 w 1780650"/>
              <a:gd name="connsiteY3" fmla="*/ 4294452 h 5119953"/>
              <a:gd name="connsiteX4" fmla="*/ 1717150 w 1780650"/>
              <a:gd name="connsiteY4" fmla="*/ 4357952 h 5119953"/>
              <a:gd name="connsiteX5" fmla="*/ 1717150 w 1780650"/>
              <a:gd name="connsiteY5" fmla="*/ 5119953 h 5119953"/>
              <a:gd name="connsiteX6" fmla="*/ 1590150 w 1780650"/>
              <a:gd name="connsiteY6" fmla="*/ 5119953 h 5119953"/>
              <a:gd name="connsiteX0" fmla="*/ 0 w 1780650"/>
              <a:gd name="connsiteY0" fmla="*/ 0 h 5119953"/>
              <a:gd name="connsiteX1" fmla="*/ 33271 w 1780650"/>
              <a:gd name="connsiteY1" fmla="*/ 0 h 5119953"/>
              <a:gd name="connsiteX2" fmla="*/ 1717150 w 1780650"/>
              <a:gd name="connsiteY2" fmla="*/ 4230952 h 5119953"/>
              <a:gd name="connsiteX3" fmla="*/ 1780650 w 1780650"/>
              <a:gd name="connsiteY3" fmla="*/ 4294452 h 5119953"/>
              <a:gd name="connsiteX4" fmla="*/ 1717150 w 1780650"/>
              <a:gd name="connsiteY4" fmla="*/ 4357952 h 5119953"/>
              <a:gd name="connsiteX5" fmla="*/ 1717150 w 1780650"/>
              <a:gd name="connsiteY5" fmla="*/ 5119953 h 5119953"/>
              <a:gd name="connsiteX6" fmla="*/ 1590150 w 1780650"/>
              <a:gd name="connsiteY6" fmla="*/ 5119953 h 5119953"/>
              <a:gd name="connsiteX0" fmla="*/ 0 w 1780650"/>
              <a:gd name="connsiteY0" fmla="*/ 0 h 5119953"/>
              <a:gd name="connsiteX1" fmla="*/ 33271 w 1780650"/>
              <a:gd name="connsiteY1" fmla="*/ 0 h 5119953"/>
              <a:gd name="connsiteX2" fmla="*/ 33271 w 1780650"/>
              <a:gd name="connsiteY2" fmla="*/ 762000 h 5119953"/>
              <a:gd name="connsiteX3" fmla="*/ 1780650 w 1780650"/>
              <a:gd name="connsiteY3" fmla="*/ 4294452 h 5119953"/>
              <a:gd name="connsiteX4" fmla="*/ 1717150 w 1780650"/>
              <a:gd name="connsiteY4" fmla="*/ 4357952 h 5119953"/>
              <a:gd name="connsiteX5" fmla="*/ 1717150 w 1780650"/>
              <a:gd name="connsiteY5" fmla="*/ 5119953 h 5119953"/>
              <a:gd name="connsiteX6" fmla="*/ 1590150 w 1780650"/>
              <a:gd name="connsiteY6" fmla="*/ 5119953 h 5119953"/>
              <a:gd name="connsiteX0" fmla="*/ 0 w 1717150"/>
              <a:gd name="connsiteY0" fmla="*/ 0 h 5119953"/>
              <a:gd name="connsiteX1" fmla="*/ 33271 w 1717150"/>
              <a:gd name="connsiteY1" fmla="*/ 0 h 5119953"/>
              <a:gd name="connsiteX2" fmla="*/ 33271 w 1717150"/>
              <a:gd name="connsiteY2" fmla="*/ 762000 h 5119953"/>
              <a:gd name="connsiteX3" fmla="*/ 49907 w 1717150"/>
              <a:gd name="connsiteY3" fmla="*/ 825500 h 5119953"/>
              <a:gd name="connsiteX4" fmla="*/ 1717150 w 1717150"/>
              <a:gd name="connsiteY4" fmla="*/ 4357952 h 5119953"/>
              <a:gd name="connsiteX5" fmla="*/ 1717150 w 1717150"/>
              <a:gd name="connsiteY5" fmla="*/ 5119953 h 5119953"/>
              <a:gd name="connsiteX6" fmla="*/ 1590150 w 1717150"/>
              <a:gd name="connsiteY6" fmla="*/ 5119953 h 5119953"/>
              <a:gd name="connsiteX0" fmla="*/ 0 w 1717150"/>
              <a:gd name="connsiteY0" fmla="*/ 0 h 5119953"/>
              <a:gd name="connsiteX1" fmla="*/ 33271 w 1717150"/>
              <a:gd name="connsiteY1" fmla="*/ 0 h 5119953"/>
              <a:gd name="connsiteX2" fmla="*/ 33271 w 1717150"/>
              <a:gd name="connsiteY2" fmla="*/ 762000 h 5119953"/>
              <a:gd name="connsiteX3" fmla="*/ 49907 w 1717150"/>
              <a:gd name="connsiteY3" fmla="*/ 825500 h 5119953"/>
              <a:gd name="connsiteX4" fmla="*/ 33271 w 1717150"/>
              <a:gd name="connsiteY4" fmla="*/ 889000 h 5119953"/>
              <a:gd name="connsiteX5" fmla="*/ 1717150 w 1717150"/>
              <a:gd name="connsiteY5" fmla="*/ 5119953 h 5119953"/>
              <a:gd name="connsiteX6" fmla="*/ 1590150 w 1717150"/>
              <a:gd name="connsiteY6" fmla="*/ 5119953 h 5119953"/>
              <a:gd name="connsiteX0" fmla="*/ 0 w 1590150"/>
              <a:gd name="connsiteY0" fmla="*/ 0 h 5119953"/>
              <a:gd name="connsiteX1" fmla="*/ 33271 w 1590150"/>
              <a:gd name="connsiteY1" fmla="*/ 0 h 5119953"/>
              <a:gd name="connsiteX2" fmla="*/ 33271 w 1590150"/>
              <a:gd name="connsiteY2" fmla="*/ 762000 h 5119953"/>
              <a:gd name="connsiteX3" fmla="*/ 49907 w 1590150"/>
              <a:gd name="connsiteY3" fmla="*/ 825500 h 5119953"/>
              <a:gd name="connsiteX4" fmla="*/ 33271 w 1590150"/>
              <a:gd name="connsiteY4" fmla="*/ 889000 h 5119953"/>
              <a:gd name="connsiteX5" fmla="*/ 33271 w 1590150"/>
              <a:gd name="connsiteY5" fmla="*/ 1651001 h 5119953"/>
              <a:gd name="connsiteX6" fmla="*/ 1590150 w 1590150"/>
              <a:gd name="connsiteY6" fmla="*/ 5119953 h 5119953"/>
              <a:gd name="connsiteX0" fmla="*/ 0 w 49907"/>
              <a:gd name="connsiteY0" fmla="*/ 0 h 1651001"/>
              <a:gd name="connsiteX1" fmla="*/ 33271 w 49907"/>
              <a:gd name="connsiteY1" fmla="*/ 0 h 1651001"/>
              <a:gd name="connsiteX2" fmla="*/ 33271 w 49907"/>
              <a:gd name="connsiteY2" fmla="*/ 762000 h 1651001"/>
              <a:gd name="connsiteX3" fmla="*/ 49907 w 49907"/>
              <a:gd name="connsiteY3" fmla="*/ 825500 h 1651001"/>
              <a:gd name="connsiteX4" fmla="*/ 33271 w 49907"/>
              <a:gd name="connsiteY4" fmla="*/ 889000 h 1651001"/>
              <a:gd name="connsiteX5" fmla="*/ 33271 w 49907"/>
              <a:gd name="connsiteY5" fmla="*/ 1651001 h 1651001"/>
              <a:gd name="connsiteX6" fmla="*/ 0 w 49907"/>
              <a:gd name="connsiteY6" fmla="*/ 1651001 h 1651001"/>
              <a:gd name="connsiteX0" fmla="*/ 0 w 1055626"/>
              <a:gd name="connsiteY0" fmla="*/ 0 h 5119953"/>
              <a:gd name="connsiteX1" fmla="*/ 1038990 w 1055626"/>
              <a:gd name="connsiteY1" fmla="*/ 3468952 h 5119953"/>
              <a:gd name="connsiteX2" fmla="*/ 1038990 w 1055626"/>
              <a:gd name="connsiteY2" fmla="*/ 4230952 h 5119953"/>
              <a:gd name="connsiteX3" fmla="*/ 1055626 w 1055626"/>
              <a:gd name="connsiteY3" fmla="*/ 4294452 h 5119953"/>
              <a:gd name="connsiteX4" fmla="*/ 1038990 w 1055626"/>
              <a:gd name="connsiteY4" fmla="*/ 4357952 h 5119953"/>
              <a:gd name="connsiteX5" fmla="*/ 1038990 w 1055626"/>
              <a:gd name="connsiteY5" fmla="*/ 5119953 h 5119953"/>
              <a:gd name="connsiteX6" fmla="*/ 1005719 w 1055626"/>
              <a:gd name="connsiteY6" fmla="*/ 5119953 h 5119953"/>
              <a:gd name="connsiteX0" fmla="*/ 0 w 1055626"/>
              <a:gd name="connsiteY0" fmla="*/ 0 h 5119953"/>
              <a:gd name="connsiteX1" fmla="*/ 21043 w 1055626"/>
              <a:gd name="connsiteY1" fmla="*/ 0 h 5119953"/>
              <a:gd name="connsiteX2" fmla="*/ 1038990 w 1055626"/>
              <a:gd name="connsiteY2" fmla="*/ 4230952 h 5119953"/>
              <a:gd name="connsiteX3" fmla="*/ 1055626 w 1055626"/>
              <a:gd name="connsiteY3" fmla="*/ 4294452 h 5119953"/>
              <a:gd name="connsiteX4" fmla="*/ 1038990 w 1055626"/>
              <a:gd name="connsiteY4" fmla="*/ 4357952 h 5119953"/>
              <a:gd name="connsiteX5" fmla="*/ 1038990 w 1055626"/>
              <a:gd name="connsiteY5" fmla="*/ 5119953 h 5119953"/>
              <a:gd name="connsiteX6" fmla="*/ 1005719 w 1055626"/>
              <a:gd name="connsiteY6" fmla="*/ 5119953 h 5119953"/>
              <a:gd name="connsiteX0" fmla="*/ 0 w 1055626"/>
              <a:gd name="connsiteY0" fmla="*/ 0 h 5119953"/>
              <a:gd name="connsiteX1" fmla="*/ 21043 w 1055626"/>
              <a:gd name="connsiteY1" fmla="*/ 0 h 5119953"/>
              <a:gd name="connsiteX2" fmla="*/ 21043 w 1055626"/>
              <a:gd name="connsiteY2" fmla="*/ 762000 h 5119953"/>
              <a:gd name="connsiteX3" fmla="*/ 1055626 w 1055626"/>
              <a:gd name="connsiteY3" fmla="*/ 4294452 h 5119953"/>
              <a:gd name="connsiteX4" fmla="*/ 1038990 w 1055626"/>
              <a:gd name="connsiteY4" fmla="*/ 4357952 h 5119953"/>
              <a:gd name="connsiteX5" fmla="*/ 1038990 w 1055626"/>
              <a:gd name="connsiteY5" fmla="*/ 5119953 h 5119953"/>
              <a:gd name="connsiteX6" fmla="*/ 1005719 w 1055626"/>
              <a:gd name="connsiteY6" fmla="*/ 5119953 h 5119953"/>
              <a:gd name="connsiteX0" fmla="*/ 0 w 1038990"/>
              <a:gd name="connsiteY0" fmla="*/ 0 h 5119953"/>
              <a:gd name="connsiteX1" fmla="*/ 21043 w 1038990"/>
              <a:gd name="connsiteY1" fmla="*/ 0 h 5119953"/>
              <a:gd name="connsiteX2" fmla="*/ 21043 w 1038990"/>
              <a:gd name="connsiteY2" fmla="*/ 762000 h 5119953"/>
              <a:gd name="connsiteX3" fmla="*/ 31564 w 1038990"/>
              <a:gd name="connsiteY3" fmla="*/ 825500 h 5119953"/>
              <a:gd name="connsiteX4" fmla="*/ 1038990 w 1038990"/>
              <a:gd name="connsiteY4" fmla="*/ 4357952 h 5119953"/>
              <a:gd name="connsiteX5" fmla="*/ 1038990 w 1038990"/>
              <a:gd name="connsiteY5" fmla="*/ 5119953 h 5119953"/>
              <a:gd name="connsiteX6" fmla="*/ 1005719 w 1038990"/>
              <a:gd name="connsiteY6" fmla="*/ 5119953 h 5119953"/>
              <a:gd name="connsiteX0" fmla="*/ 0 w 1038990"/>
              <a:gd name="connsiteY0" fmla="*/ 0 h 5119953"/>
              <a:gd name="connsiteX1" fmla="*/ 21043 w 1038990"/>
              <a:gd name="connsiteY1" fmla="*/ 0 h 5119953"/>
              <a:gd name="connsiteX2" fmla="*/ 21043 w 1038990"/>
              <a:gd name="connsiteY2" fmla="*/ 762000 h 5119953"/>
              <a:gd name="connsiteX3" fmla="*/ 31564 w 1038990"/>
              <a:gd name="connsiteY3" fmla="*/ 825500 h 5119953"/>
              <a:gd name="connsiteX4" fmla="*/ 21043 w 1038990"/>
              <a:gd name="connsiteY4" fmla="*/ 889000 h 5119953"/>
              <a:gd name="connsiteX5" fmla="*/ 1038990 w 1038990"/>
              <a:gd name="connsiteY5" fmla="*/ 5119953 h 5119953"/>
              <a:gd name="connsiteX6" fmla="*/ 1005719 w 1038990"/>
              <a:gd name="connsiteY6" fmla="*/ 5119953 h 5119953"/>
              <a:gd name="connsiteX0" fmla="*/ 0 w 1005719"/>
              <a:gd name="connsiteY0" fmla="*/ 0 h 5119953"/>
              <a:gd name="connsiteX1" fmla="*/ 21043 w 1005719"/>
              <a:gd name="connsiteY1" fmla="*/ 0 h 5119953"/>
              <a:gd name="connsiteX2" fmla="*/ 21043 w 1005719"/>
              <a:gd name="connsiteY2" fmla="*/ 762000 h 5119953"/>
              <a:gd name="connsiteX3" fmla="*/ 31564 w 1005719"/>
              <a:gd name="connsiteY3" fmla="*/ 825500 h 5119953"/>
              <a:gd name="connsiteX4" fmla="*/ 21043 w 1005719"/>
              <a:gd name="connsiteY4" fmla="*/ 889000 h 5119953"/>
              <a:gd name="connsiteX5" fmla="*/ 21043 w 1005719"/>
              <a:gd name="connsiteY5" fmla="*/ 1651001 h 5119953"/>
              <a:gd name="connsiteX6" fmla="*/ 1005719 w 1005719"/>
              <a:gd name="connsiteY6" fmla="*/ 5119953 h 5119953"/>
              <a:gd name="connsiteX0" fmla="*/ 0 w 31564"/>
              <a:gd name="connsiteY0" fmla="*/ 0 h 1651001"/>
              <a:gd name="connsiteX1" fmla="*/ 21043 w 31564"/>
              <a:gd name="connsiteY1" fmla="*/ 0 h 1651001"/>
              <a:gd name="connsiteX2" fmla="*/ 21043 w 31564"/>
              <a:gd name="connsiteY2" fmla="*/ 762000 h 1651001"/>
              <a:gd name="connsiteX3" fmla="*/ 31564 w 31564"/>
              <a:gd name="connsiteY3" fmla="*/ 825500 h 1651001"/>
              <a:gd name="connsiteX4" fmla="*/ 21043 w 31564"/>
              <a:gd name="connsiteY4" fmla="*/ 889000 h 1651001"/>
              <a:gd name="connsiteX5" fmla="*/ 21043 w 31564"/>
              <a:gd name="connsiteY5" fmla="*/ 1651001 h 1651001"/>
              <a:gd name="connsiteX6" fmla="*/ 0 w 31564"/>
              <a:gd name="connsiteY6" fmla="*/ 1651001 h 1651001"/>
              <a:gd name="connsiteX0" fmla="*/ 0 w 357403"/>
              <a:gd name="connsiteY0" fmla="*/ 0 h 4543010"/>
              <a:gd name="connsiteX1" fmla="*/ 346882 w 357403"/>
              <a:gd name="connsiteY1" fmla="*/ 2892009 h 4543010"/>
              <a:gd name="connsiteX2" fmla="*/ 346882 w 357403"/>
              <a:gd name="connsiteY2" fmla="*/ 3654009 h 4543010"/>
              <a:gd name="connsiteX3" fmla="*/ 357403 w 357403"/>
              <a:gd name="connsiteY3" fmla="*/ 3717509 h 4543010"/>
              <a:gd name="connsiteX4" fmla="*/ 346882 w 357403"/>
              <a:gd name="connsiteY4" fmla="*/ 3781009 h 4543010"/>
              <a:gd name="connsiteX5" fmla="*/ 346882 w 357403"/>
              <a:gd name="connsiteY5" fmla="*/ 4543010 h 4543010"/>
              <a:gd name="connsiteX6" fmla="*/ 325839 w 357403"/>
              <a:gd name="connsiteY6" fmla="*/ 4543010 h 4543010"/>
              <a:gd name="connsiteX0" fmla="*/ 0 w 357403"/>
              <a:gd name="connsiteY0" fmla="*/ 0 h 4543010"/>
              <a:gd name="connsiteX1" fmla="*/ 7844 w 357403"/>
              <a:gd name="connsiteY1" fmla="*/ 0 h 4543010"/>
              <a:gd name="connsiteX2" fmla="*/ 346882 w 357403"/>
              <a:gd name="connsiteY2" fmla="*/ 3654009 h 4543010"/>
              <a:gd name="connsiteX3" fmla="*/ 357403 w 357403"/>
              <a:gd name="connsiteY3" fmla="*/ 3717509 h 4543010"/>
              <a:gd name="connsiteX4" fmla="*/ 346882 w 357403"/>
              <a:gd name="connsiteY4" fmla="*/ 3781009 h 4543010"/>
              <a:gd name="connsiteX5" fmla="*/ 346882 w 357403"/>
              <a:gd name="connsiteY5" fmla="*/ 4543010 h 4543010"/>
              <a:gd name="connsiteX6" fmla="*/ 325839 w 357403"/>
              <a:gd name="connsiteY6" fmla="*/ 4543010 h 4543010"/>
              <a:gd name="connsiteX0" fmla="*/ 0 w 357403"/>
              <a:gd name="connsiteY0" fmla="*/ 0 h 4543010"/>
              <a:gd name="connsiteX1" fmla="*/ 7844 w 357403"/>
              <a:gd name="connsiteY1" fmla="*/ 0 h 4543010"/>
              <a:gd name="connsiteX2" fmla="*/ 7844 w 357403"/>
              <a:gd name="connsiteY2" fmla="*/ 762000 h 4543010"/>
              <a:gd name="connsiteX3" fmla="*/ 357403 w 357403"/>
              <a:gd name="connsiteY3" fmla="*/ 3717509 h 4543010"/>
              <a:gd name="connsiteX4" fmla="*/ 346882 w 357403"/>
              <a:gd name="connsiteY4" fmla="*/ 3781009 h 4543010"/>
              <a:gd name="connsiteX5" fmla="*/ 346882 w 357403"/>
              <a:gd name="connsiteY5" fmla="*/ 4543010 h 4543010"/>
              <a:gd name="connsiteX6" fmla="*/ 325839 w 357403"/>
              <a:gd name="connsiteY6" fmla="*/ 4543010 h 4543010"/>
              <a:gd name="connsiteX0" fmla="*/ 0 w 346882"/>
              <a:gd name="connsiteY0" fmla="*/ 0 h 4543010"/>
              <a:gd name="connsiteX1" fmla="*/ 7844 w 346882"/>
              <a:gd name="connsiteY1" fmla="*/ 0 h 4543010"/>
              <a:gd name="connsiteX2" fmla="*/ 7844 w 346882"/>
              <a:gd name="connsiteY2" fmla="*/ 762000 h 4543010"/>
              <a:gd name="connsiteX3" fmla="*/ 11767 w 346882"/>
              <a:gd name="connsiteY3" fmla="*/ 825500 h 4543010"/>
              <a:gd name="connsiteX4" fmla="*/ 346882 w 346882"/>
              <a:gd name="connsiteY4" fmla="*/ 3781009 h 4543010"/>
              <a:gd name="connsiteX5" fmla="*/ 346882 w 346882"/>
              <a:gd name="connsiteY5" fmla="*/ 4543010 h 4543010"/>
              <a:gd name="connsiteX6" fmla="*/ 325839 w 346882"/>
              <a:gd name="connsiteY6" fmla="*/ 4543010 h 4543010"/>
              <a:gd name="connsiteX0" fmla="*/ 0 w 346882"/>
              <a:gd name="connsiteY0" fmla="*/ 0 h 4543010"/>
              <a:gd name="connsiteX1" fmla="*/ 7844 w 346882"/>
              <a:gd name="connsiteY1" fmla="*/ 0 h 4543010"/>
              <a:gd name="connsiteX2" fmla="*/ 7844 w 346882"/>
              <a:gd name="connsiteY2" fmla="*/ 762000 h 4543010"/>
              <a:gd name="connsiteX3" fmla="*/ 11767 w 346882"/>
              <a:gd name="connsiteY3" fmla="*/ 825500 h 4543010"/>
              <a:gd name="connsiteX4" fmla="*/ 7845 w 346882"/>
              <a:gd name="connsiteY4" fmla="*/ 889000 h 4543010"/>
              <a:gd name="connsiteX5" fmla="*/ 346882 w 346882"/>
              <a:gd name="connsiteY5" fmla="*/ 4543010 h 4543010"/>
              <a:gd name="connsiteX6" fmla="*/ 325839 w 346882"/>
              <a:gd name="connsiteY6" fmla="*/ 4543010 h 4543010"/>
              <a:gd name="connsiteX0" fmla="*/ 0 w 325839"/>
              <a:gd name="connsiteY0" fmla="*/ 0 h 4543010"/>
              <a:gd name="connsiteX1" fmla="*/ 7844 w 325839"/>
              <a:gd name="connsiteY1" fmla="*/ 0 h 4543010"/>
              <a:gd name="connsiteX2" fmla="*/ 7844 w 325839"/>
              <a:gd name="connsiteY2" fmla="*/ 762000 h 4543010"/>
              <a:gd name="connsiteX3" fmla="*/ 11767 w 325839"/>
              <a:gd name="connsiteY3" fmla="*/ 825500 h 4543010"/>
              <a:gd name="connsiteX4" fmla="*/ 7845 w 325839"/>
              <a:gd name="connsiteY4" fmla="*/ 889000 h 4543010"/>
              <a:gd name="connsiteX5" fmla="*/ 7845 w 325839"/>
              <a:gd name="connsiteY5" fmla="*/ 1651001 h 4543010"/>
              <a:gd name="connsiteX6" fmla="*/ 325839 w 325839"/>
              <a:gd name="connsiteY6" fmla="*/ 4543010 h 4543010"/>
              <a:gd name="connsiteX0" fmla="*/ 0 w 11767"/>
              <a:gd name="connsiteY0" fmla="*/ 0 h 1651001"/>
              <a:gd name="connsiteX1" fmla="*/ 7844 w 11767"/>
              <a:gd name="connsiteY1" fmla="*/ 0 h 1651001"/>
              <a:gd name="connsiteX2" fmla="*/ 7844 w 11767"/>
              <a:gd name="connsiteY2" fmla="*/ 762000 h 1651001"/>
              <a:gd name="connsiteX3" fmla="*/ 11767 w 11767"/>
              <a:gd name="connsiteY3" fmla="*/ 825500 h 1651001"/>
              <a:gd name="connsiteX4" fmla="*/ 7845 w 11767"/>
              <a:gd name="connsiteY4" fmla="*/ 889000 h 1651001"/>
              <a:gd name="connsiteX5" fmla="*/ 7845 w 11767"/>
              <a:gd name="connsiteY5" fmla="*/ 1651001 h 1651001"/>
              <a:gd name="connsiteX6" fmla="*/ 0 w 11767"/>
              <a:gd name="connsiteY6" fmla="*/ 1651001 h 1651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767" h="1651001">
                <a:moveTo>
                  <a:pt x="0" y="0"/>
                </a:moveTo>
                <a:lnTo>
                  <a:pt x="7844" y="0"/>
                </a:lnTo>
                <a:lnTo>
                  <a:pt x="7844" y="762000"/>
                </a:lnTo>
                <a:lnTo>
                  <a:pt x="11767" y="825500"/>
                </a:lnTo>
                <a:lnTo>
                  <a:pt x="7845" y="889000"/>
                </a:lnTo>
                <a:lnTo>
                  <a:pt x="7845" y="1651001"/>
                </a:lnTo>
                <a:lnTo>
                  <a:pt x="0" y="1651001"/>
                </a:ln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6" name="SingleChevron" hidden="1">
            <a:extLst>
              <a:ext uri="{FF2B5EF4-FFF2-40B4-BE49-F238E27FC236}">
                <a16:creationId xmlns:a16="http://schemas.microsoft.com/office/drawing/2014/main" id="{7898EE2F-B218-4EB9-B913-72E6685BFE95}"/>
              </a:ext>
            </a:extLst>
          </p:cNvPr>
          <p:cNvSpPr>
            <a:spLocks noChangeAspect="1"/>
          </p:cNvSpPr>
          <p:nvPr>
            <p:custDataLst>
              <p:tags r:id="rId15"/>
            </p:custDataLst>
          </p:nvPr>
        </p:nvSpPr>
        <p:spPr bwMode="gray">
          <a:xfrm>
            <a:off x="4455174" y="3860119"/>
            <a:ext cx="666750" cy="1524000"/>
          </a:xfrm>
          <a:custGeom>
            <a:avLst/>
            <a:gdLst/>
            <a:ahLst/>
            <a:cxnLst/>
            <a:rect l="0" t="0" r="0" b="0"/>
            <a:pathLst>
              <a:path w="2222501" h="5080001">
                <a:moveTo>
                  <a:pt x="0" y="0"/>
                </a:moveTo>
                <a:lnTo>
                  <a:pt x="762000" y="0"/>
                </a:lnTo>
                <a:lnTo>
                  <a:pt x="2222500" y="2540000"/>
                </a:lnTo>
                <a:lnTo>
                  <a:pt x="762000" y="5080000"/>
                </a:lnTo>
                <a:lnTo>
                  <a:pt x="0" y="5080000"/>
                </a:lnTo>
                <a:lnTo>
                  <a:pt x="1460500" y="2540000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77" name="DoubleChevron" hidden="1">
            <a:extLst>
              <a:ext uri="{FF2B5EF4-FFF2-40B4-BE49-F238E27FC236}">
                <a16:creationId xmlns:a16="http://schemas.microsoft.com/office/drawing/2014/main" id="{562DD061-7158-4FF3-A8CA-605D08EA8CF1}"/>
              </a:ext>
            </a:extLst>
          </p:cNvPr>
          <p:cNvGrpSpPr>
            <a:grpSpLocks noChangeAspect="1"/>
          </p:cNvGrpSpPr>
          <p:nvPr>
            <p:custDataLst>
              <p:tags r:id="rId16"/>
            </p:custDataLst>
          </p:nvPr>
        </p:nvGrpSpPr>
        <p:grpSpPr bwMode="gray">
          <a:xfrm>
            <a:off x="3591066" y="3860119"/>
            <a:ext cx="1014329" cy="1524000"/>
            <a:chOff x="1270000" y="1270000"/>
            <a:chExt cx="2409032" cy="3619500"/>
          </a:xfrm>
          <a:solidFill>
            <a:schemeClr val="accent3"/>
          </a:solidFill>
        </p:grpSpPr>
        <p:sp>
          <p:nvSpPr>
            <p:cNvPr id="78" name="Chevron1">
              <a:extLst>
                <a:ext uri="{FF2B5EF4-FFF2-40B4-BE49-F238E27FC236}">
                  <a16:creationId xmlns:a16="http://schemas.microsoft.com/office/drawing/2014/main" id="{F8320226-223E-441D-9FF7-B130E9C762BE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1270000" y="1270000"/>
              <a:ext cx="1583532" cy="3619500"/>
            </a:xfrm>
            <a:custGeom>
              <a:avLst/>
              <a:gdLst/>
              <a:ahLst/>
              <a:cxnLst/>
              <a:rect l="0" t="0" r="0" b="0"/>
              <a:pathLst>
                <a:path w="2222501" h="5080001">
                  <a:moveTo>
                    <a:pt x="0" y="0"/>
                  </a:moveTo>
                  <a:lnTo>
                    <a:pt x="762000" y="0"/>
                  </a:lnTo>
                  <a:lnTo>
                    <a:pt x="2222500" y="2540000"/>
                  </a:lnTo>
                  <a:lnTo>
                    <a:pt x="762000" y="5080000"/>
                  </a:lnTo>
                  <a:lnTo>
                    <a:pt x="0" y="5080000"/>
                  </a:lnTo>
                  <a:lnTo>
                    <a:pt x="1460500" y="2540000"/>
                  </a:ln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0" name="Chevron2">
              <a:extLst>
                <a:ext uri="{FF2B5EF4-FFF2-40B4-BE49-F238E27FC236}">
                  <a16:creationId xmlns:a16="http://schemas.microsoft.com/office/drawing/2014/main" id="{EC4C17A6-7FEE-420D-8D06-BECE3877DF80}"/>
                </a:ext>
              </a:extLst>
            </p:cNvPr>
            <p:cNvSpPr>
              <a:spLocks noChangeAspect="1"/>
            </p:cNvSpPr>
            <p:nvPr>
              <p:custDataLst>
                <p:tags r:id="rId69"/>
              </p:custDataLst>
            </p:nvPr>
          </p:nvSpPr>
          <p:spPr bwMode="gray">
            <a:xfrm>
              <a:off x="2095500" y="1270000"/>
              <a:ext cx="1583532" cy="3619500"/>
            </a:xfrm>
            <a:custGeom>
              <a:avLst/>
              <a:gdLst/>
              <a:ahLst/>
              <a:cxnLst/>
              <a:rect l="0" t="0" r="0" b="0"/>
              <a:pathLst>
                <a:path w="2222501" h="5080001">
                  <a:moveTo>
                    <a:pt x="0" y="0"/>
                  </a:moveTo>
                  <a:lnTo>
                    <a:pt x="762000" y="0"/>
                  </a:lnTo>
                  <a:lnTo>
                    <a:pt x="2222500" y="2540000"/>
                  </a:lnTo>
                  <a:lnTo>
                    <a:pt x="762000" y="5080000"/>
                  </a:lnTo>
                  <a:lnTo>
                    <a:pt x="0" y="5080000"/>
                  </a:lnTo>
                  <a:lnTo>
                    <a:pt x="1460500" y="2540000"/>
                  </a:ln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1" name="DoubleChevron2" hidden="1">
            <a:extLst>
              <a:ext uri="{FF2B5EF4-FFF2-40B4-BE49-F238E27FC236}">
                <a16:creationId xmlns:a16="http://schemas.microsoft.com/office/drawing/2014/main" id="{3CE9F72B-3EBB-4DB5-94E4-C98D26988CA3}"/>
              </a:ext>
            </a:extLst>
          </p:cNvPr>
          <p:cNvGrpSpPr>
            <a:grpSpLocks noChangeAspect="1"/>
          </p:cNvGrpSpPr>
          <p:nvPr>
            <p:custDataLst>
              <p:tags r:id="rId17"/>
            </p:custDataLst>
          </p:nvPr>
        </p:nvGrpSpPr>
        <p:grpSpPr bwMode="gray">
          <a:xfrm>
            <a:off x="2498358" y="3860119"/>
            <a:ext cx="1242929" cy="1524000"/>
            <a:chOff x="1270000" y="1270000"/>
            <a:chExt cx="2951957" cy="3619500"/>
          </a:xfrm>
          <a:solidFill>
            <a:schemeClr val="accent3"/>
          </a:solidFill>
        </p:grpSpPr>
        <p:sp>
          <p:nvSpPr>
            <p:cNvPr id="83" name="Chevron1">
              <a:extLst>
                <a:ext uri="{FF2B5EF4-FFF2-40B4-BE49-F238E27FC236}">
                  <a16:creationId xmlns:a16="http://schemas.microsoft.com/office/drawing/2014/main" id="{594F4992-6679-4BA3-BE98-750BDC08988B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1270000" y="1270000"/>
              <a:ext cx="1583532" cy="3619500"/>
            </a:xfrm>
            <a:custGeom>
              <a:avLst/>
              <a:gdLst/>
              <a:ahLst/>
              <a:cxnLst/>
              <a:rect l="0" t="0" r="0" b="0"/>
              <a:pathLst>
                <a:path w="2222501" h="5080001">
                  <a:moveTo>
                    <a:pt x="0" y="0"/>
                  </a:moveTo>
                  <a:lnTo>
                    <a:pt x="762000" y="0"/>
                  </a:lnTo>
                  <a:lnTo>
                    <a:pt x="2222500" y="2540000"/>
                  </a:lnTo>
                  <a:lnTo>
                    <a:pt x="762000" y="5080000"/>
                  </a:lnTo>
                  <a:lnTo>
                    <a:pt x="0" y="5080000"/>
                  </a:lnTo>
                  <a:lnTo>
                    <a:pt x="1460500" y="2540000"/>
                  </a:ln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4" name="Chevron2">
              <a:extLst>
                <a:ext uri="{FF2B5EF4-FFF2-40B4-BE49-F238E27FC236}">
                  <a16:creationId xmlns:a16="http://schemas.microsoft.com/office/drawing/2014/main" id="{F80B62AB-EFCC-46EE-8999-1E9913F34866}"/>
                </a:ext>
              </a:extLst>
            </p:cNvPr>
            <p:cNvSpPr>
              <a:spLocks noChangeAspect="1"/>
            </p:cNvSpPr>
            <p:nvPr>
              <p:custDataLst>
                <p:tags r:id="rId68"/>
              </p:custDataLst>
            </p:nvPr>
          </p:nvSpPr>
          <p:spPr bwMode="gray">
            <a:xfrm>
              <a:off x="2095500" y="1270000"/>
              <a:ext cx="2126457" cy="3619500"/>
            </a:xfrm>
            <a:custGeom>
              <a:avLst/>
              <a:gdLst/>
              <a:ahLst/>
              <a:cxnLst/>
              <a:rect l="0" t="0" r="0" b="0"/>
              <a:pathLst>
                <a:path w="2984501" h="5080001">
                  <a:moveTo>
                    <a:pt x="0" y="0"/>
                  </a:moveTo>
                  <a:lnTo>
                    <a:pt x="1524000" y="0"/>
                  </a:lnTo>
                  <a:lnTo>
                    <a:pt x="2984500" y="2540000"/>
                  </a:lnTo>
                  <a:lnTo>
                    <a:pt x="1524000" y="5080000"/>
                  </a:lnTo>
                  <a:lnTo>
                    <a:pt x="0" y="5080000"/>
                  </a:lnTo>
                  <a:lnTo>
                    <a:pt x="1460500" y="2540000"/>
                  </a:ln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85" name="Freeform 54">
            <a:extLst>
              <a:ext uri="{FF2B5EF4-FFF2-40B4-BE49-F238E27FC236}">
                <a16:creationId xmlns:a16="http://schemas.microsoft.com/office/drawing/2014/main" id="{401134E3-F503-49D9-8C78-8979F170BD14}"/>
              </a:ext>
            </a:extLst>
          </p:cNvPr>
          <p:cNvSpPr>
            <a:spLocks noEditPoints="1"/>
          </p:cNvSpPr>
          <p:nvPr/>
        </p:nvSpPr>
        <p:spPr bwMode="gray">
          <a:xfrm>
            <a:off x="11386304" y="303999"/>
            <a:ext cx="308873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86" name="BoundingBox" hidden="1">
            <a:extLst>
              <a:ext uri="{FF2B5EF4-FFF2-40B4-BE49-F238E27FC236}">
                <a16:creationId xmlns:a16="http://schemas.microsoft.com/office/drawing/2014/main" id="{B5A3FDFC-1DCD-4704-9040-A0B30CC5ABAA}"/>
              </a:ext>
            </a:extLst>
          </p:cNvPr>
          <p:cNvSpPr/>
          <p:nvPr userDrawn="1">
            <p:custDataLst>
              <p:tags r:id="rId18"/>
            </p:custDataLst>
          </p:nvPr>
        </p:nvSpPr>
        <p:spPr bwMode="gray">
          <a:xfrm>
            <a:off x="9790772" y="1258955"/>
            <a:ext cx="1904405" cy="1905353"/>
          </a:xfrm>
          <a:prstGeom prst="rect">
            <a:avLst/>
          </a:prstGeom>
          <a:noFill/>
          <a:ln w="9525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grpSp>
        <p:nvGrpSpPr>
          <p:cNvPr id="87" name="Header2" hidden="1">
            <a:extLst>
              <a:ext uri="{FF2B5EF4-FFF2-40B4-BE49-F238E27FC236}">
                <a16:creationId xmlns:a16="http://schemas.microsoft.com/office/drawing/2014/main" id="{D8937F6F-E564-4D59-913D-6DFB498B00A6}"/>
              </a:ext>
            </a:extLst>
          </p:cNvPr>
          <p:cNvGrpSpPr>
            <a:grpSpLocks/>
          </p:cNvGrpSpPr>
          <p:nvPr userDrawn="1">
            <p:custDataLst>
              <p:tags r:id="rId19"/>
            </p:custDataLst>
          </p:nvPr>
        </p:nvGrpSpPr>
        <p:grpSpPr bwMode="gray">
          <a:xfrm>
            <a:off x="507933" y="2794000"/>
            <a:ext cx="2227517" cy="264688"/>
            <a:chOff x="495234" y="2695182"/>
            <a:chExt cx="4063471" cy="264688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7C212D2-0625-4246-A2D5-CD124FB1D78A}"/>
                </a:ext>
              </a:extLst>
            </p:cNvPr>
            <p:cNvSpPr txBox="1"/>
            <p:nvPr/>
          </p:nvSpPr>
          <p:spPr bwMode="gray">
            <a:xfrm>
              <a:off x="495234" y="2695182"/>
              <a:ext cx="4063471" cy="264688"/>
            </a:xfrm>
            <a:prstGeom prst="rect">
              <a:avLst/>
            </a:prstGeom>
            <a:ln>
              <a:noFill/>
            </a:ln>
          </p:spPr>
          <p:txBody>
            <a:bodyPr vert="horz" wrap="square" lIns="0" tIns="0" rIns="0" bIns="18288" rtlCol="0" anchor="b">
              <a:spAutoFit/>
            </a:bodyPr>
            <a:lstStyle>
              <a:lvl1pPr marL="0" lvl="0" indent="0" defTabSz="1217549" eaLnBrk="1" latinLnBrk="0" hangingPunct="1">
                <a:buClr>
                  <a:schemeClr val="tx1"/>
                </a:buClr>
                <a:buSzPct val="100000"/>
                <a:buFontTx/>
                <a:buNone/>
                <a:defRPr lang="x-none" sz="1600" baseline="0">
                  <a:latin typeface="+mn-lt"/>
                </a:defRPr>
              </a:lvl1pPr>
              <a:lvl2pPr marL="180000" lvl="1" indent="-180000" defTabSz="1217549" eaLnBrk="1" latinLnBrk="0" hangingPunct="1"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lang="x-none" sz="1600" baseline="0">
                  <a:latin typeface="+mn-lt"/>
                </a:defRPr>
              </a:lvl2pPr>
              <a:lvl3pPr marL="360000" lvl="2" indent="-180000" defTabSz="1217549" eaLnBrk="1" latinLnBrk="0" hangingPunct="1"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lang="x-none" sz="1600" baseline="0">
                  <a:latin typeface="+mn-lt"/>
                </a:defRPr>
              </a:lvl3pPr>
              <a:lvl4pPr marL="540000" lvl="3" indent="-180000" defTabSz="1217549" eaLnBrk="1" latinLnBrk="0" hangingPunct="1"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lang="x-none" sz="1600" baseline="0">
                  <a:latin typeface="+mn-lt"/>
                </a:defRPr>
              </a:lvl4pPr>
              <a:lvl5pPr marL="720000" lvl="4" indent="-180000" defTabSz="1217549" eaLnBrk="1" latinLnBrk="0" hangingPunct="1"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lang="x-none" sz="1600" baseline="0">
                  <a:latin typeface="+mn-lt"/>
                </a:defRPr>
              </a:lvl5pPr>
              <a:lvl6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5" baseline="0">
                  <a:latin typeface="+mn-lt"/>
                </a:defRPr>
              </a:lvl6pPr>
              <a:lvl7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5" baseline="0">
                  <a:latin typeface="+mn-lt"/>
                </a:defRPr>
              </a:lvl7pPr>
              <a:lvl8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5" baseline="0">
                  <a:latin typeface="+mn-lt"/>
                </a:defRPr>
              </a:lvl8pPr>
              <a:lvl9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5" baseline="0">
                  <a:latin typeface="+mn-lt"/>
                </a:defRPr>
              </a:lvl9pPr>
            </a:lstStyle>
            <a:p>
              <a:r>
                <a:rPr lang="en-US" b="1" dirty="0">
                  <a:solidFill>
                    <a:schemeClr val="dk1"/>
                  </a:solidFill>
                </a:rPr>
                <a:t>Column header</a:t>
              </a:r>
            </a:p>
          </p:txBody>
        </p:sp>
        <p:cxnSp>
          <p:nvCxnSpPr>
            <p:cNvPr id="89" name="Connector: Elbow 88">
              <a:extLst>
                <a:ext uri="{FF2B5EF4-FFF2-40B4-BE49-F238E27FC236}">
                  <a16:creationId xmlns:a16="http://schemas.microsoft.com/office/drawing/2014/main" id="{1B22B6BB-9D05-4069-A683-7E117A546D4E}"/>
                </a:ext>
              </a:extLst>
            </p:cNvPr>
            <p:cNvCxnSpPr/>
            <p:nvPr/>
          </p:nvCxnSpPr>
          <p:spPr bwMode="gray">
            <a:xfrm>
              <a:off x="495234" y="2959870"/>
              <a:ext cx="4063471" cy="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BulletRectangle3" hidden="1">
            <a:extLst>
              <a:ext uri="{FF2B5EF4-FFF2-40B4-BE49-F238E27FC236}">
                <a16:creationId xmlns:a16="http://schemas.microsoft.com/office/drawing/2014/main" id="{6D6DC9EC-9FFC-424E-BB74-18219926E8D0}"/>
              </a:ext>
            </a:extLst>
          </p:cNvPr>
          <p:cNvSpPr txBox="1">
            <a:spLocks/>
          </p:cNvSpPr>
          <p:nvPr userDrawn="1">
            <p:custDataLst>
              <p:tags r:id="rId20"/>
            </p:custDataLst>
          </p:nvPr>
        </p:nvSpPr>
        <p:spPr bwMode="gray">
          <a:xfrm>
            <a:off x="5551953" y="1120361"/>
            <a:ext cx="1524000" cy="1524000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txBody>
          <a:bodyPr vert="horz" wrap="square" lIns="72009" tIns="72009" rIns="72009" bIns="72009" rtlCol="0" anchor="ctr">
            <a:noAutofit/>
          </a:bodyPr>
          <a:lstStyle>
            <a:lvl1pPr marL="0" lvl="0" indent="0" defTabSz="1217549" eaLnBrk="1" latinLnBrk="0" hangingPunct="1">
              <a:buClr>
                <a:schemeClr val="tx1"/>
              </a:buClr>
              <a:buSzPct val="100000"/>
              <a:buFontTx/>
              <a:buNone/>
              <a:defRPr lang="x-none" sz="1600" baseline="0">
                <a:latin typeface="+mn-lt"/>
              </a:defRPr>
            </a:lvl1pPr>
            <a:lvl2pPr marL="180000" lvl="1" indent="-180000" defTabSz="1217549" eaLnBrk="1" latinLnBrk="0" hangingPunct="1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x-none" sz="1600" baseline="0">
                <a:latin typeface="+mn-lt"/>
              </a:defRPr>
            </a:lvl2pPr>
            <a:lvl3pPr marL="360000" lvl="2" indent="-180000" defTabSz="1217549" eaLnBrk="1" latinLnBrk="0" hangingPunct="1"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lang="x-none" sz="1600" baseline="0">
                <a:latin typeface="+mn-lt"/>
              </a:defRPr>
            </a:lvl3pPr>
            <a:lvl4pPr marL="540000" lvl="3" indent="-180000" defTabSz="1217549" eaLnBrk="1" latinLnBrk="0" hangingPunct="1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x-none" sz="1600" baseline="0">
                <a:latin typeface="+mn-lt"/>
              </a:defRPr>
            </a:lvl4pPr>
            <a:lvl5pPr marL="720000" lvl="4" indent="-180000" defTabSz="1217549" eaLnBrk="1" latinLnBrk="0" hangingPunct="1"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lang="x-none" sz="1600" baseline="0">
                <a:latin typeface="+mn-lt"/>
              </a:defRPr>
            </a:lvl5pPr>
            <a:lvl6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5" baseline="0">
                <a:latin typeface="+mn-lt"/>
              </a:defRPr>
            </a:lvl6pPr>
            <a:lvl7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5" baseline="0">
                <a:latin typeface="+mn-lt"/>
              </a:defRPr>
            </a:lvl7pPr>
            <a:lvl8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5" baseline="0">
                <a:latin typeface="+mn-lt"/>
              </a:defRPr>
            </a:lvl8pPr>
            <a:lvl9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5" baseline="0">
                <a:latin typeface="+mn-lt"/>
              </a:defRPr>
            </a:lvl9pPr>
          </a:lstStyle>
          <a:p>
            <a:pPr lvl="1"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Bullet</a:t>
            </a:r>
          </a:p>
          <a:p>
            <a:pPr lvl="1">
              <a:buClr>
                <a:schemeClr val="bg1"/>
              </a:buClr>
            </a:pPr>
            <a:r>
              <a:rPr lang="en-US">
                <a:solidFill>
                  <a:schemeClr val="bg1"/>
                </a:solidFill>
              </a:rPr>
              <a:t>Bullet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91" name="KeyTakeaway" hidden="1">
            <a:extLst>
              <a:ext uri="{FF2B5EF4-FFF2-40B4-BE49-F238E27FC236}">
                <a16:creationId xmlns:a16="http://schemas.microsoft.com/office/drawing/2014/main" id="{308E0E73-1CA2-40BD-84E8-B98AE0F69692}"/>
              </a:ext>
            </a:extLst>
          </p:cNvPr>
          <p:cNvGrpSpPr>
            <a:grpSpLocks/>
          </p:cNvGrpSpPr>
          <p:nvPr userDrawn="1"/>
        </p:nvGrpSpPr>
        <p:grpSpPr bwMode="gray">
          <a:xfrm>
            <a:off x="507933" y="4305300"/>
            <a:ext cx="1524000" cy="1524000"/>
            <a:chOff x="1003300" y="4305300"/>
            <a:chExt cx="1524000" cy="1524000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400BC54-3681-4A3C-A9F1-385004C859FF}"/>
                </a:ext>
              </a:extLst>
            </p:cNvPr>
            <p:cNvSpPr txBox="1"/>
            <p:nvPr/>
          </p:nvSpPr>
          <p:spPr bwMode="gray">
            <a:xfrm>
              <a:off x="1003300" y="4305300"/>
              <a:ext cx="1524000" cy="1524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</a:ln>
          </p:spPr>
          <p:txBody>
            <a:bodyPr vert="horz" wrap="square" lIns="76200" tIns="76200" rIns="76200" bIns="76200" rtlCol="0">
              <a:noAutofit/>
            </a:bodyPr>
            <a:lstStyle>
              <a:lvl1pPr marL="0" lvl="0" indent="0" defTabSz="1217549" eaLnBrk="1" latinLnBrk="0" hangingPunct="1">
                <a:buClr>
                  <a:schemeClr val="tx1"/>
                </a:buClr>
                <a:buSzPct val="100000"/>
                <a:buFontTx/>
                <a:buNone/>
                <a:defRPr lang="x-none" sz="1600" baseline="0">
                  <a:latin typeface="+mn-lt"/>
                </a:defRPr>
              </a:lvl1pPr>
              <a:lvl2pPr marL="180000" lvl="1" indent="-180000" defTabSz="1217549" eaLnBrk="1" latinLnBrk="0" hangingPunct="1"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lang="x-none" sz="1600" baseline="0">
                  <a:latin typeface="+mn-lt"/>
                </a:defRPr>
              </a:lvl2pPr>
              <a:lvl3pPr marL="360000" lvl="2" indent="-180000" defTabSz="1217549" eaLnBrk="1" latinLnBrk="0" hangingPunct="1"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lang="x-none" sz="1600" baseline="0">
                  <a:latin typeface="+mn-lt"/>
                </a:defRPr>
              </a:lvl3pPr>
              <a:lvl4pPr marL="540000" lvl="3" indent="-180000" defTabSz="1217549" eaLnBrk="1" latinLnBrk="0" hangingPunct="1"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lang="x-none" sz="1600" baseline="0">
                  <a:latin typeface="+mn-lt"/>
                </a:defRPr>
              </a:lvl4pPr>
              <a:lvl5pPr marL="720000" lvl="4" indent="-180000" defTabSz="1217549" eaLnBrk="1" latinLnBrk="0" hangingPunct="1"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lang="x-none" sz="1600" baseline="0">
                  <a:latin typeface="+mn-lt"/>
                </a:defRPr>
              </a:lvl5pPr>
              <a:lvl6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5" baseline="0">
                  <a:latin typeface="+mn-lt"/>
                </a:defRPr>
              </a:lvl6pPr>
              <a:lvl7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5" baseline="0">
                  <a:latin typeface="+mn-lt"/>
                </a:defRPr>
              </a:lvl7pPr>
              <a:lvl8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5" baseline="0">
                  <a:latin typeface="+mn-lt"/>
                </a:defRPr>
              </a:lvl8pPr>
              <a:lvl9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5" baseline="0">
                  <a:latin typeface="+mn-lt"/>
                </a:defRPr>
              </a:lvl9pPr>
            </a:lstStyle>
            <a:p>
              <a:r>
                <a:rPr lang="en-US" b="1" dirty="0">
                  <a:solidFill>
                    <a:schemeClr val="tx2"/>
                  </a:solidFill>
                </a:rPr>
                <a:t>Key takeaway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32154C6-721A-4FC1-B522-9D3945F9354A}"/>
                </a:ext>
              </a:extLst>
            </p:cNvPr>
            <p:cNvSpPr txBox="1"/>
            <p:nvPr/>
          </p:nvSpPr>
          <p:spPr bwMode="gray">
            <a:xfrm>
              <a:off x="1003300" y="4622800"/>
              <a:ext cx="1143000" cy="645119"/>
            </a:xfrm>
            <a:prstGeom prst="rect">
              <a:avLst/>
            </a:prstGeom>
          </p:spPr>
          <p:txBody>
            <a:bodyPr vert="horz" wrap="square" lIns="75600" tIns="75600" rIns="75600" bIns="75600" rtlCol="0">
              <a:spAutoFit/>
            </a:bodyPr>
            <a:lstStyle>
              <a:defPPr>
                <a:defRPr lang="en-US"/>
              </a:defPPr>
              <a:lvl1pPr marL="0" lvl="0" indent="0" defTabSz="1217549" eaLnBrk="1" latinLnBrk="0" hangingPunct="1">
                <a:buClr>
                  <a:schemeClr val="tx1"/>
                </a:buClr>
                <a:buSzPct val="100000"/>
                <a:buFontTx/>
                <a:buNone/>
                <a:defRPr sz="1600" baseline="0">
                  <a:latin typeface="+mn-lt"/>
                </a:defRPr>
              </a:lvl1pPr>
              <a:lvl2pPr marL="180000" lvl="1" indent="-180000" defTabSz="1217549" eaLnBrk="1" latinLnBrk="0" hangingPunct="1"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1600" baseline="0">
                  <a:latin typeface="+mn-lt"/>
                </a:defRPr>
              </a:lvl2pPr>
              <a:lvl3pPr marL="360000" lvl="2" indent="-180000" defTabSz="1217549" eaLnBrk="1" latinLnBrk="0" hangingPunct="1"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sz="1600" baseline="0">
                  <a:latin typeface="+mn-lt"/>
                </a:defRPr>
              </a:lvl3pPr>
              <a:lvl4pPr marL="540000" lvl="3" indent="-180000" defTabSz="1217549" eaLnBrk="1" latinLnBrk="0" hangingPunct="1"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1600" baseline="0">
                  <a:latin typeface="+mn-lt"/>
                </a:defRPr>
              </a:lvl4pPr>
              <a:lvl5pPr marL="720000" lvl="4" indent="-180000" defTabSz="1217549" eaLnBrk="1" latinLnBrk="0" hangingPunct="1"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sz="1600" baseline="0">
                  <a:latin typeface="+mn-lt"/>
                </a:defRPr>
              </a:lvl5pPr>
              <a:lvl6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75" baseline="0">
                  <a:latin typeface="+mn-lt"/>
                </a:defRPr>
              </a:lvl6pPr>
              <a:lvl7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75" baseline="0">
                  <a:latin typeface="+mn-lt"/>
                </a:defRPr>
              </a:lvl7pPr>
              <a:lvl8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75" baseline="0">
                  <a:latin typeface="+mn-lt"/>
                </a:defRPr>
              </a:lvl8pPr>
              <a:lvl9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75" baseline="0">
                  <a:latin typeface="+mn-lt"/>
                </a:defRPr>
              </a:lvl9pPr>
            </a:lstStyle>
            <a:p>
              <a:pPr lvl="1"/>
              <a:r>
                <a:rPr lang="en-US" dirty="0"/>
                <a:t>Text</a:t>
              </a:r>
            </a:p>
            <a:p>
              <a:pPr lvl="1"/>
              <a:r>
                <a:rPr lang="en-US"/>
                <a:t>...</a:t>
              </a:r>
              <a:endParaRPr lang="en-US" dirty="0"/>
            </a:p>
          </p:txBody>
        </p:sp>
      </p:grpSp>
      <p:grpSp>
        <p:nvGrpSpPr>
          <p:cNvPr id="94" name="TitleBox" hidden="1">
            <a:extLst>
              <a:ext uri="{FF2B5EF4-FFF2-40B4-BE49-F238E27FC236}">
                <a16:creationId xmlns:a16="http://schemas.microsoft.com/office/drawing/2014/main" id="{DE908860-EE8A-480A-9045-5B8F66C18267}"/>
              </a:ext>
            </a:extLst>
          </p:cNvPr>
          <p:cNvGrpSpPr>
            <a:grpSpLocks/>
          </p:cNvGrpSpPr>
          <p:nvPr userDrawn="1">
            <p:custDataLst>
              <p:tags r:id="rId21"/>
            </p:custDataLst>
          </p:nvPr>
        </p:nvGrpSpPr>
        <p:grpSpPr bwMode="gray">
          <a:xfrm>
            <a:off x="5556852" y="1157532"/>
            <a:ext cx="3962400" cy="4711701"/>
            <a:chOff x="254000" y="1142999"/>
            <a:chExt cx="3962400" cy="4711701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D4D70ED3-2BF0-4BB0-ADA6-BF8773C58DE5}"/>
                </a:ext>
              </a:extLst>
            </p:cNvPr>
            <p:cNvSpPr/>
            <p:nvPr/>
          </p:nvSpPr>
          <p:spPr bwMode="gray">
            <a:xfrm>
              <a:off x="254000" y="1143000"/>
              <a:ext cx="3962400" cy="47117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5F8663A8-33E8-4A0E-B208-F6F5C3113F22}"/>
                </a:ext>
              </a:extLst>
            </p:cNvPr>
            <p:cNvSpPr txBox="1"/>
            <p:nvPr/>
          </p:nvSpPr>
          <p:spPr bwMode="gray">
            <a:xfrm>
              <a:off x="254000" y="1142999"/>
              <a:ext cx="3962400" cy="40011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2"/>
              </a:solidFill>
            </a:ln>
          </p:spPr>
          <p:txBody>
            <a:bodyPr vert="horz" wrap="square" lIns="76200" tIns="76200" rIns="76200" bIns="76200" rtlCol="0" anchor="b">
              <a:spAutoFit/>
            </a:bodyPr>
            <a:lstStyle>
              <a:lvl1pPr marL="0" lvl="0" indent="0" defTabSz="1217549" eaLnBrk="1" latinLnBrk="0" hangingPunct="1">
                <a:buClr>
                  <a:schemeClr val="tx1"/>
                </a:buClr>
                <a:buSzPct val="100000"/>
                <a:buFontTx/>
                <a:buNone/>
                <a:defRPr lang="x-none" sz="1600" baseline="0">
                  <a:latin typeface="+mn-lt"/>
                </a:defRPr>
              </a:lvl1pPr>
              <a:lvl2pPr marL="180000" lvl="1" indent="-180000" defTabSz="1217549" eaLnBrk="1" latinLnBrk="0" hangingPunct="1"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lang="x-none" sz="1600" baseline="0">
                  <a:latin typeface="+mn-lt"/>
                </a:defRPr>
              </a:lvl2pPr>
              <a:lvl3pPr marL="360000" lvl="2" indent="-180000" defTabSz="1217549" eaLnBrk="1" latinLnBrk="0" hangingPunct="1"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lang="x-none" sz="1600" baseline="0">
                  <a:latin typeface="+mn-lt"/>
                </a:defRPr>
              </a:lvl3pPr>
              <a:lvl4pPr marL="540000" lvl="3" indent="-180000" defTabSz="1217549" eaLnBrk="1" latinLnBrk="0" hangingPunct="1"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lang="x-none" sz="1600" baseline="0">
                  <a:latin typeface="+mn-lt"/>
                </a:defRPr>
              </a:lvl4pPr>
              <a:lvl5pPr marL="720000" lvl="4" indent="-180000" defTabSz="1217549" eaLnBrk="1" latinLnBrk="0" hangingPunct="1"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lang="x-none" sz="1600" baseline="0">
                  <a:latin typeface="+mn-lt"/>
                </a:defRPr>
              </a:lvl5pPr>
              <a:lvl6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5" baseline="0">
                  <a:latin typeface="+mn-lt"/>
                </a:defRPr>
              </a:lvl6pPr>
              <a:lvl7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5" baseline="0">
                  <a:latin typeface="+mn-lt"/>
                </a:defRPr>
              </a:lvl7pPr>
              <a:lvl8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5" baseline="0">
                  <a:latin typeface="+mn-lt"/>
                </a:defRPr>
              </a:lvl8pPr>
              <a:lvl9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5" baseline="0">
                  <a:latin typeface="+mn-lt"/>
                </a:defRPr>
              </a:lvl9pPr>
            </a:lstStyle>
            <a:p>
              <a:r>
                <a:rPr lang="en-US" b="1">
                  <a:solidFill>
                    <a:schemeClr val="lt1"/>
                  </a:solidFill>
                </a:rPr>
                <a:t>Heading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7452F7B7-F8C3-4664-B009-A40B1B0CE827}"/>
                </a:ext>
              </a:extLst>
            </p:cNvPr>
            <p:cNvSpPr txBox="1"/>
            <p:nvPr/>
          </p:nvSpPr>
          <p:spPr bwMode="gray">
            <a:xfrm>
              <a:off x="317500" y="1606609"/>
              <a:ext cx="3835400" cy="49244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lvl="0" indent="0" defTabSz="1217549" eaLnBrk="1" latinLnBrk="0" hangingPunct="1">
                <a:buClr>
                  <a:schemeClr val="tx1"/>
                </a:buClr>
                <a:buSzPct val="100000"/>
                <a:buFontTx/>
                <a:buNone/>
                <a:defRPr lang="x-none" sz="1600" baseline="0">
                  <a:latin typeface="+mn-lt"/>
                </a:defRPr>
              </a:lvl1pPr>
              <a:lvl2pPr marL="180000" lvl="1" indent="-180000" defTabSz="1217549" eaLnBrk="1" latinLnBrk="0" hangingPunct="1"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lang="x-none" sz="1600" baseline="0">
                  <a:latin typeface="+mn-lt"/>
                </a:defRPr>
              </a:lvl2pPr>
              <a:lvl3pPr marL="360000" lvl="2" indent="-180000" defTabSz="1217549" eaLnBrk="1" latinLnBrk="0" hangingPunct="1"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lang="x-none" sz="1600" baseline="0">
                  <a:latin typeface="+mn-lt"/>
                </a:defRPr>
              </a:lvl3pPr>
              <a:lvl4pPr marL="540000" lvl="3" indent="-180000" defTabSz="1217549" eaLnBrk="1" latinLnBrk="0" hangingPunct="1"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lang="x-none" sz="1600" baseline="0">
                  <a:latin typeface="+mn-lt"/>
                </a:defRPr>
              </a:lvl4pPr>
              <a:lvl5pPr marL="720000" lvl="4" indent="-180000" defTabSz="1217549" eaLnBrk="1" latinLnBrk="0" hangingPunct="1"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lang="x-none" sz="1600" baseline="0">
                  <a:latin typeface="+mn-lt"/>
                </a:defRPr>
              </a:lvl5pPr>
              <a:lvl6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5" baseline="0">
                  <a:latin typeface="+mn-lt"/>
                </a:defRPr>
              </a:lvl6pPr>
              <a:lvl7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5" baseline="0">
                  <a:latin typeface="+mn-lt"/>
                </a:defRPr>
              </a:lvl7pPr>
              <a:lvl8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5" baseline="0">
                  <a:latin typeface="+mn-lt"/>
                </a:defRPr>
              </a:lvl8pPr>
              <a:lvl9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5" baseline="0">
                  <a:latin typeface="+mn-lt"/>
                </a:defRPr>
              </a:lvl9pPr>
            </a:lstStyle>
            <a:p>
              <a:pPr lvl="1"/>
              <a:r>
                <a:rPr lang="en-US" dirty="0"/>
                <a:t>Text</a:t>
              </a:r>
            </a:p>
            <a:p>
              <a:pPr lvl="1"/>
              <a:r>
                <a:rPr lang="en-US" dirty="0"/>
                <a:t>Text</a:t>
              </a:r>
            </a:p>
          </p:txBody>
        </p:sp>
      </p:grpSp>
      <p:sp>
        <p:nvSpPr>
          <p:cNvPr id="98" name="RowHeader2" hidden="1">
            <a:extLst>
              <a:ext uri="{FF2B5EF4-FFF2-40B4-BE49-F238E27FC236}">
                <a16:creationId xmlns:a16="http://schemas.microsoft.com/office/drawing/2014/main" id="{A749D696-91F9-476D-AD24-6B5A3E62086B}"/>
              </a:ext>
            </a:extLst>
          </p:cNvPr>
          <p:cNvSpPr txBox="1">
            <a:spLocks/>
          </p:cNvSpPr>
          <p:nvPr userDrawn="1">
            <p:custDataLst>
              <p:tags r:id="rId22"/>
            </p:custDataLst>
          </p:nvPr>
        </p:nvSpPr>
        <p:spPr bwMode="gray">
          <a:xfrm>
            <a:off x="10615677" y="4275898"/>
            <a:ext cx="1079500" cy="584200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txBody>
          <a:bodyPr vert="horz" wrap="square" lIns="76200" tIns="76200" rIns="76200" bIns="76200" rtlCol="0" anchor="ctr" anchorCtr="0">
            <a:noAutofit/>
          </a:bodyPr>
          <a:lstStyle>
            <a:lvl1pPr marL="0" lvl="0" indent="0" defTabSz="1217549" eaLnBrk="1" latinLnBrk="0" hangingPunct="1">
              <a:buClr>
                <a:schemeClr val="tx1"/>
              </a:buClr>
              <a:buSzPct val="100000"/>
              <a:buFontTx/>
              <a:buNone/>
              <a:defRPr lang="x-none" sz="1600" baseline="0">
                <a:latin typeface="+mn-lt"/>
              </a:defRPr>
            </a:lvl1pPr>
            <a:lvl2pPr marL="180000" lvl="1" indent="-180000" defTabSz="1217549" eaLnBrk="1" latinLnBrk="0" hangingPunct="1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x-none" sz="1600" baseline="0">
                <a:latin typeface="+mn-lt"/>
              </a:defRPr>
            </a:lvl2pPr>
            <a:lvl3pPr marL="360000" lvl="2" indent="-180000" defTabSz="1217549" eaLnBrk="1" latinLnBrk="0" hangingPunct="1"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lang="x-none" sz="1600" baseline="0">
                <a:latin typeface="+mn-lt"/>
              </a:defRPr>
            </a:lvl3pPr>
            <a:lvl4pPr marL="540000" lvl="3" indent="-180000" defTabSz="1217549" eaLnBrk="1" latinLnBrk="0" hangingPunct="1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x-none" sz="1600" baseline="0">
                <a:latin typeface="+mn-lt"/>
              </a:defRPr>
            </a:lvl4pPr>
            <a:lvl5pPr marL="720000" lvl="4" indent="-180000" defTabSz="1217549" eaLnBrk="1" latinLnBrk="0" hangingPunct="1"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lang="x-none" sz="1600" baseline="0">
                <a:latin typeface="+mn-lt"/>
              </a:defRPr>
            </a:lvl5pPr>
            <a:lvl6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5" baseline="0">
                <a:latin typeface="+mn-lt"/>
              </a:defRPr>
            </a:lvl6pPr>
            <a:lvl7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5" baseline="0">
                <a:latin typeface="+mn-lt"/>
              </a:defRPr>
            </a:lvl7pPr>
            <a:lvl8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5" baseline="0">
                <a:latin typeface="+mn-lt"/>
              </a:defRPr>
            </a:lvl8pPr>
            <a:lvl9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5" baseline="0">
                <a:latin typeface="+mn-lt"/>
              </a:defRPr>
            </a:lvl9pPr>
          </a:lstStyle>
          <a:p>
            <a:pPr>
              <a:buClr>
                <a:schemeClr val="bg1"/>
              </a:buClr>
            </a:pPr>
            <a:r>
              <a:rPr lang="en-US" b="1">
                <a:solidFill>
                  <a:schemeClr val="bg1"/>
                </a:solidFill>
              </a:rPr>
              <a:t>Row header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9" name="RowHeader1" hidden="1">
            <a:extLst>
              <a:ext uri="{FF2B5EF4-FFF2-40B4-BE49-F238E27FC236}">
                <a16:creationId xmlns:a16="http://schemas.microsoft.com/office/drawing/2014/main" id="{EDDA3747-5796-4ADC-910B-080238909267}"/>
              </a:ext>
            </a:extLst>
          </p:cNvPr>
          <p:cNvSpPr txBox="1">
            <a:spLocks/>
          </p:cNvSpPr>
          <p:nvPr userDrawn="1">
            <p:custDataLst>
              <p:tags r:id="rId23"/>
            </p:custDataLst>
          </p:nvPr>
        </p:nvSpPr>
        <p:spPr bwMode="gray">
          <a:xfrm>
            <a:off x="10615677" y="5002146"/>
            <a:ext cx="1079500" cy="584200"/>
          </a:xfrm>
          <a:prstGeom prst="rect">
            <a:avLst/>
          </a:prstGeom>
          <a:solidFill>
            <a:schemeClr val="accent1"/>
          </a:solidFill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</a14:hiddenLine>
            </a:ext>
          </a:extLst>
        </p:spPr>
        <p:txBody>
          <a:bodyPr vert="horz" wrap="square" lIns="76200" tIns="76200" rIns="76200" bIns="76200" rtlCol="0" anchor="ctr" anchorCtr="0">
            <a:noAutofit/>
          </a:bodyPr>
          <a:lstStyle>
            <a:lvl1pPr marL="0" lvl="0" indent="0" defTabSz="1217549" eaLnBrk="1" latinLnBrk="0" hangingPunct="1">
              <a:buClr>
                <a:schemeClr val="tx1"/>
              </a:buClr>
              <a:buSzPct val="100000"/>
              <a:buFontTx/>
              <a:buNone/>
              <a:defRPr lang="x-none" sz="1600" baseline="0">
                <a:latin typeface="+mn-lt"/>
              </a:defRPr>
            </a:lvl1pPr>
            <a:lvl2pPr marL="180000" lvl="1" indent="-180000" defTabSz="1217549" eaLnBrk="1" latinLnBrk="0" hangingPunct="1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x-none" sz="1600" baseline="0">
                <a:latin typeface="+mn-lt"/>
              </a:defRPr>
            </a:lvl2pPr>
            <a:lvl3pPr marL="360000" lvl="2" indent="-180000" defTabSz="1217549" eaLnBrk="1" latinLnBrk="0" hangingPunct="1"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lang="x-none" sz="1600" baseline="0">
                <a:latin typeface="+mn-lt"/>
              </a:defRPr>
            </a:lvl3pPr>
            <a:lvl4pPr marL="540000" lvl="3" indent="-180000" defTabSz="1217549" eaLnBrk="1" latinLnBrk="0" hangingPunct="1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x-none" sz="1600" baseline="0">
                <a:latin typeface="+mn-lt"/>
              </a:defRPr>
            </a:lvl4pPr>
            <a:lvl5pPr marL="720000" lvl="4" indent="-180000" defTabSz="1217549" eaLnBrk="1" latinLnBrk="0" hangingPunct="1"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lang="x-none" sz="1600" baseline="0">
                <a:latin typeface="+mn-lt"/>
              </a:defRPr>
            </a:lvl5pPr>
            <a:lvl6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5" baseline="0">
                <a:latin typeface="+mn-lt"/>
              </a:defRPr>
            </a:lvl6pPr>
            <a:lvl7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5" baseline="0">
                <a:latin typeface="+mn-lt"/>
              </a:defRPr>
            </a:lvl7pPr>
            <a:lvl8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5" baseline="0">
                <a:latin typeface="+mn-lt"/>
              </a:defRPr>
            </a:lvl8pPr>
            <a:lvl9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5" baseline="0">
                <a:latin typeface="+mn-lt"/>
              </a:defRPr>
            </a:lvl9pPr>
          </a:lstStyle>
          <a:p>
            <a:r>
              <a:rPr lang="en-US" b="1" dirty="0"/>
              <a:t>Row header</a:t>
            </a:r>
          </a:p>
        </p:txBody>
      </p:sp>
      <p:grpSp>
        <p:nvGrpSpPr>
          <p:cNvPr id="104" name="ConnectorRectangle" hidden="1">
            <a:extLst>
              <a:ext uri="{FF2B5EF4-FFF2-40B4-BE49-F238E27FC236}">
                <a16:creationId xmlns:a16="http://schemas.microsoft.com/office/drawing/2014/main" id="{2D938742-48DC-4033-92CB-92AA234D244E}"/>
              </a:ext>
            </a:extLst>
          </p:cNvPr>
          <p:cNvGrpSpPr>
            <a:grpSpLocks/>
          </p:cNvGrpSpPr>
          <p:nvPr userDrawn="1">
            <p:custDataLst>
              <p:tags r:id="rId24"/>
            </p:custDataLst>
          </p:nvPr>
        </p:nvGrpSpPr>
        <p:grpSpPr bwMode="gray">
          <a:xfrm>
            <a:off x="1016000" y="1016000"/>
            <a:ext cx="1866900" cy="1041400"/>
            <a:chOff x="0" y="0"/>
            <a:chExt cx="1612900" cy="787400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A6BC8E6-C7C2-4826-8777-8348038D0DDA}"/>
                </a:ext>
              </a:extLst>
            </p:cNvPr>
            <p:cNvSpPr txBox="1"/>
            <p:nvPr/>
          </p:nvSpPr>
          <p:spPr bwMode="gray">
            <a:xfrm>
              <a:off x="254000" y="0"/>
              <a:ext cx="1358900" cy="787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vert="horz" wrap="square" lIns="76200" tIns="76200" rIns="76200" bIns="76200" rtlCol="0">
              <a:noAutofit/>
            </a:bodyPr>
            <a:lstStyle>
              <a:lvl1pPr marL="0" lvl="0" indent="0" defTabSz="1217549" eaLnBrk="1" latinLnBrk="0" hangingPunct="1">
                <a:buClr>
                  <a:schemeClr val="tx1"/>
                </a:buClr>
                <a:buSzPct val="100000"/>
                <a:buFontTx/>
                <a:buNone/>
                <a:defRPr lang="x-none" sz="1600" baseline="0">
                  <a:latin typeface="+mn-lt"/>
                </a:defRPr>
              </a:lvl1pPr>
              <a:lvl2pPr marL="180000" lvl="1" indent="-180000" defTabSz="1217549" eaLnBrk="1" latinLnBrk="0" hangingPunct="1"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lang="x-none" sz="1600" baseline="0">
                  <a:latin typeface="+mn-lt"/>
                </a:defRPr>
              </a:lvl2pPr>
              <a:lvl3pPr marL="360000" lvl="2" indent="-180000" defTabSz="1217549" eaLnBrk="1" latinLnBrk="0" hangingPunct="1"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lang="x-none" sz="1600" baseline="0">
                  <a:latin typeface="+mn-lt"/>
                </a:defRPr>
              </a:lvl3pPr>
              <a:lvl4pPr marL="540000" lvl="3" indent="-180000" defTabSz="1217549" eaLnBrk="1" latinLnBrk="0" hangingPunct="1"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lang="x-none" sz="1600" baseline="0">
                  <a:latin typeface="+mn-lt"/>
                </a:defRPr>
              </a:lvl4pPr>
              <a:lvl5pPr marL="720000" lvl="4" indent="-180000" defTabSz="1217549" eaLnBrk="1" latinLnBrk="0" hangingPunct="1"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lang="x-none" sz="1600" baseline="0">
                  <a:latin typeface="+mn-lt"/>
                </a:defRPr>
              </a:lvl5pPr>
              <a:lvl6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5" baseline="0">
                  <a:latin typeface="+mn-lt"/>
                </a:defRPr>
              </a:lvl6pPr>
              <a:lvl7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5" baseline="0">
                  <a:latin typeface="+mn-lt"/>
                </a:defRPr>
              </a:lvl7pPr>
              <a:lvl8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5" baseline="0">
                  <a:latin typeface="+mn-lt"/>
                </a:defRPr>
              </a:lvl8pPr>
              <a:lvl9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5" baseline="0">
                  <a:latin typeface="+mn-lt"/>
                </a:defRPr>
              </a:lvl9pPr>
            </a:lstStyle>
            <a:p>
              <a:pPr lvl="1"/>
              <a:r>
                <a:rPr lang="en-US" dirty="0"/>
                <a:t>Callout text</a:t>
              </a:r>
            </a:p>
            <a:p>
              <a:pPr lvl="1"/>
              <a:r>
                <a:rPr lang="en-US" dirty="0"/>
                <a:t>Callout text</a:t>
              </a:r>
            </a:p>
            <a:p>
              <a:pPr lvl="1"/>
              <a:r>
                <a:rPr lang="en-US" dirty="0"/>
                <a:t>Callout text</a:t>
              </a: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D042FEF3-920F-4536-A73E-AD519548EB06}"/>
                </a:ext>
              </a:extLst>
            </p:cNvPr>
            <p:cNvCxnSpPr>
              <a:cxnSpLocks/>
              <a:stCxn id="105" idx="1"/>
            </p:cNvCxnSpPr>
            <p:nvPr/>
          </p:nvCxnSpPr>
          <p:spPr bwMode="gray">
            <a:xfrm flipH="1">
              <a:off x="0" y="393700"/>
              <a:ext cx="254000" cy="0"/>
            </a:xfrm>
            <a:prstGeom prst="straightConnector1">
              <a:avLst/>
            </a:prstGeom>
            <a:ln cmpd="sng">
              <a:solidFill>
                <a:schemeClr val="tx1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TextOval" hidden="1">
            <a:extLst>
              <a:ext uri="{FF2B5EF4-FFF2-40B4-BE49-F238E27FC236}">
                <a16:creationId xmlns:a16="http://schemas.microsoft.com/office/drawing/2014/main" id="{37AC8FEE-CE54-445E-95C1-EE682A813699}"/>
              </a:ext>
            </a:extLst>
          </p:cNvPr>
          <p:cNvSpPr>
            <a:spLocks/>
          </p:cNvSpPr>
          <p:nvPr userDrawn="1">
            <p:custDataLst>
              <p:tags r:id="rId25"/>
            </p:custDataLst>
          </p:nvPr>
        </p:nvSpPr>
        <p:spPr bwMode="gray">
          <a:xfrm>
            <a:off x="10171177" y="3308350"/>
            <a:ext cx="1524000" cy="8255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6200" tIns="76200" rIns="76200" bIns="76200" rtlCol="0" anchor="ctr" anchorCtr="1">
            <a:noAutofit/>
          </a:bodyPr>
          <a:lstStyle/>
          <a:p>
            <a:pPr algn="ctr">
              <a:buClr>
                <a:schemeClr val="bg1"/>
              </a:buClr>
            </a:pPr>
            <a:r>
              <a:rPr lang="en-US" sz="1600" b="1" dirty="0">
                <a:solidFill>
                  <a:schemeClr val="bg1"/>
                </a:solidFill>
              </a:rPr>
              <a:t>Text oval</a:t>
            </a:r>
          </a:p>
        </p:txBody>
      </p:sp>
      <p:sp>
        <p:nvSpPr>
          <p:cNvPr id="112" name="TitleTrackerAlpha" hidden="1">
            <a:extLst>
              <a:ext uri="{FF2B5EF4-FFF2-40B4-BE49-F238E27FC236}">
                <a16:creationId xmlns:a16="http://schemas.microsoft.com/office/drawing/2014/main" id="{1BC04434-A811-4E6E-A8BA-88DFEEFF51FC}"/>
              </a:ext>
            </a:extLst>
          </p:cNvPr>
          <p:cNvSpPr/>
          <p:nvPr userDrawn="1">
            <p:custDataLst>
              <p:tags r:id="rId26"/>
            </p:custDataLst>
          </p:nvPr>
        </p:nvSpPr>
        <p:spPr bwMode="gray">
          <a:xfrm>
            <a:off x="507933" y="293532"/>
            <a:ext cx="482600" cy="482600"/>
          </a:xfrm>
          <a:prstGeom prst="ellipse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3000" b="1">
                <a:solidFill>
                  <a:schemeClr val="bg1"/>
                </a:solidFill>
                <a:latin typeface="+mj-lt"/>
              </a:rPr>
              <a:t>A</a:t>
            </a:r>
            <a:endParaRPr lang="en-US" sz="3000" b="1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0" name="TitleTrackerNum" hidden="1">
            <a:extLst>
              <a:ext uri="{FF2B5EF4-FFF2-40B4-BE49-F238E27FC236}">
                <a16:creationId xmlns:a16="http://schemas.microsoft.com/office/drawing/2014/main" id="{63CA2E8C-1A97-4045-9C7C-7C01328D4BB4}"/>
              </a:ext>
            </a:extLst>
          </p:cNvPr>
          <p:cNvSpPr/>
          <p:nvPr userDrawn="1">
            <p:custDataLst>
              <p:tags r:id="rId27"/>
            </p:custDataLst>
          </p:nvPr>
        </p:nvSpPr>
        <p:spPr bwMode="gray">
          <a:xfrm>
            <a:off x="507933" y="293532"/>
            <a:ext cx="482600" cy="482600"/>
          </a:xfrm>
          <a:prstGeom prst="ellipse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3000" b="1" dirty="0">
                <a:solidFill>
                  <a:schemeClr val="bg1"/>
                </a:solidFill>
                <a:latin typeface="+mj-lt"/>
              </a:rPr>
              <a:t>1</a:t>
            </a:r>
          </a:p>
        </p:txBody>
      </p:sp>
      <p:sp>
        <p:nvSpPr>
          <p:cNvPr id="151" name="TrackerAlpha" hidden="1">
            <a:extLst>
              <a:ext uri="{FF2B5EF4-FFF2-40B4-BE49-F238E27FC236}">
                <a16:creationId xmlns:a16="http://schemas.microsoft.com/office/drawing/2014/main" id="{098D36EF-E96B-48A1-8088-718ABD7B0391}"/>
              </a:ext>
            </a:extLst>
          </p:cNvPr>
          <p:cNvSpPr/>
          <p:nvPr userDrawn="1">
            <p:custDataLst>
              <p:tags r:id="rId28"/>
            </p:custDataLst>
          </p:nvPr>
        </p:nvSpPr>
        <p:spPr bwMode="gray">
          <a:xfrm>
            <a:off x="1016000" y="1016000"/>
            <a:ext cx="284480" cy="284480"/>
          </a:xfrm>
          <a:prstGeom prst="ellipse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A</a:t>
            </a:r>
            <a:endParaRPr lang="en-US" sz="1400" b="1" dirty="0" err="1">
              <a:solidFill>
                <a:schemeClr val="bg1"/>
              </a:solidFill>
            </a:endParaRPr>
          </a:p>
        </p:txBody>
      </p:sp>
      <p:sp>
        <p:nvSpPr>
          <p:cNvPr id="152" name="TrackerNum" hidden="1">
            <a:extLst>
              <a:ext uri="{FF2B5EF4-FFF2-40B4-BE49-F238E27FC236}">
                <a16:creationId xmlns:a16="http://schemas.microsoft.com/office/drawing/2014/main" id="{E4199E5F-C4BB-4A8B-8320-02FB2C9DC028}"/>
              </a:ext>
            </a:extLst>
          </p:cNvPr>
          <p:cNvSpPr/>
          <p:nvPr userDrawn="1">
            <p:custDataLst>
              <p:tags r:id="rId29"/>
            </p:custDataLst>
          </p:nvPr>
        </p:nvSpPr>
        <p:spPr bwMode="gray">
          <a:xfrm>
            <a:off x="1016000" y="1016000"/>
            <a:ext cx="284480" cy="284480"/>
          </a:xfrm>
          <a:prstGeom prst="ellipse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1</a:t>
            </a:r>
            <a:endParaRPr lang="en-US" sz="1400" b="1" dirty="0" err="1">
              <a:solidFill>
                <a:schemeClr val="bg1"/>
              </a:solidFill>
            </a:endParaRPr>
          </a:p>
        </p:txBody>
      </p:sp>
      <p:cxnSp>
        <p:nvCxnSpPr>
          <p:cNvPr id="153" name="VerticalLine" hidden="1">
            <a:extLst>
              <a:ext uri="{FF2B5EF4-FFF2-40B4-BE49-F238E27FC236}">
                <a16:creationId xmlns:a16="http://schemas.microsoft.com/office/drawing/2014/main" id="{415EFFD0-E0BD-4F0A-9A20-40C19BA5CF3C}"/>
              </a:ext>
            </a:extLst>
          </p:cNvPr>
          <p:cNvCxnSpPr/>
          <p:nvPr userDrawn="1">
            <p:custDataLst>
              <p:tags r:id="rId30"/>
            </p:custDataLst>
          </p:nvPr>
        </p:nvCxnSpPr>
        <p:spPr bwMode="gray">
          <a:xfrm>
            <a:off x="3000664" y="1016000"/>
            <a:ext cx="0" cy="34417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VerticalLine2" hidden="1">
            <a:extLst>
              <a:ext uri="{FF2B5EF4-FFF2-40B4-BE49-F238E27FC236}">
                <a16:creationId xmlns:a16="http://schemas.microsoft.com/office/drawing/2014/main" id="{EBD1A72F-53E7-4D9B-845C-FD8E7848B0B4}"/>
              </a:ext>
            </a:extLst>
          </p:cNvPr>
          <p:cNvCxnSpPr/>
          <p:nvPr userDrawn="1">
            <p:custDataLst>
              <p:tags r:id="rId31"/>
            </p:custDataLst>
          </p:nvPr>
        </p:nvCxnSpPr>
        <p:spPr bwMode="gray">
          <a:xfrm>
            <a:off x="3184237" y="1016000"/>
            <a:ext cx="0" cy="344170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VerticalLine3" hidden="1">
            <a:extLst>
              <a:ext uri="{FF2B5EF4-FFF2-40B4-BE49-F238E27FC236}">
                <a16:creationId xmlns:a16="http://schemas.microsoft.com/office/drawing/2014/main" id="{9BD3F4EE-1F03-4D61-98EE-FE1C937709FA}"/>
              </a:ext>
            </a:extLst>
          </p:cNvPr>
          <p:cNvCxnSpPr/>
          <p:nvPr userDrawn="1">
            <p:custDataLst>
              <p:tags r:id="rId32"/>
            </p:custDataLst>
          </p:nvPr>
        </p:nvCxnSpPr>
        <p:spPr bwMode="gray">
          <a:xfrm>
            <a:off x="3367810" y="1016000"/>
            <a:ext cx="0" cy="344170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VerticalLine4" hidden="1">
            <a:extLst>
              <a:ext uri="{FF2B5EF4-FFF2-40B4-BE49-F238E27FC236}">
                <a16:creationId xmlns:a16="http://schemas.microsoft.com/office/drawing/2014/main" id="{43ABFBFC-57C2-485F-A3F0-D52C6F24E0F8}"/>
              </a:ext>
            </a:extLst>
          </p:cNvPr>
          <p:cNvCxnSpPr/>
          <p:nvPr userDrawn="1">
            <p:custDataLst>
              <p:tags r:id="rId33"/>
            </p:custDataLst>
          </p:nvPr>
        </p:nvCxnSpPr>
        <p:spPr bwMode="gray">
          <a:xfrm>
            <a:off x="3551384" y="1016000"/>
            <a:ext cx="0" cy="344170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HorizontalLine" hidden="1">
            <a:extLst>
              <a:ext uri="{FF2B5EF4-FFF2-40B4-BE49-F238E27FC236}">
                <a16:creationId xmlns:a16="http://schemas.microsoft.com/office/drawing/2014/main" id="{FCF8930A-8B82-4E82-9BB1-820F6413BE50}"/>
              </a:ext>
            </a:extLst>
          </p:cNvPr>
          <p:cNvCxnSpPr/>
          <p:nvPr userDrawn="1">
            <p:custDataLst>
              <p:tags r:id="rId34"/>
            </p:custDataLst>
          </p:nvPr>
        </p:nvCxnSpPr>
        <p:spPr bwMode="gray">
          <a:xfrm>
            <a:off x="1016000" y="1085850"/>
            <a:ext cx="44704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HorizontalLine2" hidden="1">
            <a:extLst>
              <a:ext uri="{FF2B5EF4-FFF2-40B4-BE49-F238E27FC236}">
                <a16:creationId xmlns:a16="http://schemas.microsoft.com/office/drawing/2014/main" id="{068AA5AA-261F-47D6-849E-56FC5FD0269B}"/>
              </a:ext>
            </a:extLst>
          </p:cNvPr>
          <p:cNvCxnSpPr/>
          <p:nvPr userDrawn="1">
            <p:custDataLst>
              <p:tags r:id="rId35"/>
            </p:custDataLst>
          </p:nvPr>
        </p:nvCxnSpPr>
        <p:spPr bwMode="gray">
          <a:xfrm>
            <a:off x="1016000" y="1208617"/>
            <a:ext cx="4470400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HorizontalLine3" hidden="1">
            <a:extLst>
              <a:ext uri="{FF2B5EF4-FFF2-40B4-BE49-F238E27FC236}">
                <a16:creationId xmlns:a16="http://schemas.microsoft.com/office/drawing/2014/main" id="{C64EDAF5-C6F3-4B19-9C62-97F42F6A9605}"/>
              </a:ext>
            </a:extLst>
          </p:cNvPr>
          <p:cNvCxnSpPr/>
          <p:nvPr userDrawn="1">
            <p:custDataLst>
              <p:tags r:id="rId36"/>
            </p:custDataLst>
          </p:nvPr>
        </p:nvCxnSpPr>
        <p:spPr bwMode="gray">
          <a:xfrm>
            <a:off x="1016000" y="1331384"/>
            <a:ext cx="4470400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HorizontalLine4" hidden="1">
            <a:extLst>
              <a:ext uri="{FF2B5EF4-FFF2-40B4-BE49-F238E27FC236}">
                <a16:creationId xmlns:a16="http://schemas.microsoft.com/office/drawing/2014/main" id="{85692CE3-BED2-4A29-A265-6EE838DBBA25}"/>
              </a:ext>
            </a:extLst>
          </p:cNvPr>
          <p:cNvCxnSpPr/>
          <p:nvPr userDrawn="1">
            <p:custDataLst>
              <p:tags r:id="rId37"/>
            </p:custDataLst>
          </p:nvPr>
        </p:nvCxnSpPr>
        <p:spPr bwMode="gray">
          <a:xfrm>
            <a:off x="1016000" y="1454150"/>
            <a:ext cx="44704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Flow2" hidden="1">
            <a:extLst>
              <a:ext uri="{FF2B5EF4-FFF2-40B4-BE49-F238E27FC236}">
                <a16:creationId xmlns:a16="http://schemas.microsoft.com/office/drawing/2014/main" id="{2CDC8379-C48C-486E-852B-E8CCDF537764}"/>
              </a:ext>
            </a:extLst>
          </p:cNvPr>
          <p:cNvGrpSpPr/>
          <p:nvPr userDrawn="1">
            <p:custDataLst>
              <p:tags r:id="rId38"/>
            </p:custDataLst>
          </p:nvPr>
        </p:nvGrpSpPr>
        <p:grpSpPr bwMode="gray">
          <a:xfrm>
            <a:off x="4393986" y="2795320"/>
            <a:ext cx="1828800" cy="914400"/>
            <a:chOff x="5905500" y="3124200"/>
            <a:chExt cx="1828800" cy="914400"/>
          </a:xfrm>
        </p:grpSpPr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06CB0FD6-BB3C-4985-A626-51063C88E71F}"/>
                </a:ext>
              </a:extLst>
            </p:cNvPr>
            <p:cNvSpPr/>
            <p:nvPr>
              <p:custDataLst>
                <p:tags r:id="rId66"/>
              </p:custDataLst>
            </p:nvPr>
          </p:nvSpPr>
          <p:spPr bwMode="gray">
            <a:xfrm>
              <a:off x="5905500" y="3124200"/>
              <a:ext cx="1828800" cy="914400"/>
            </a:xfrm>
            <a:custGeom>
              <a:avLst/>
              <a:gdLst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28800" h="914400">
                  <a:moveTo>
                    <a:pt x="0" y="0"/>
                  </a:moveTo>
                  <a:lnTo>
                    <a:pt x="1664208" y="0"/>
                  </a:lnTo>
                  <a:lnTo>
                    <a:pt x="1828800" y="457200"/>
                  </a:lnTo>
                  <a:lnTo>
                    <a:pt x="1664208" y="914400"/>
                  </a:lnTo>
                  <a:lnTo>
                    <a:pt x="0" y="914400"/>
                  </a:lnTo>
                  <a:lnTo>
                    <a:pt x="0" y="45720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2D22FCB0-9EBD-4400-9174-1EBDD12FDBD8}"/>
                </a:ext>
              </a:extLst>
            </p:cNvPr>
            <p:cNvSpPr txBox="1"/>
            <p:nvPr>
              <p:custDataLst>
                <p:tags r:id="rId67"/>
              </p:custDataLst>
            </p:nvPr>
          </p:nvSpPr>
          <p:spPr bwMode="gray">
            <a:xfrm>
              <a:off x="5969000" y="3187700"/>
              <a:ext cx="1524000" cy="787400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>
              <a:noAutofit/>
            </a:bodyPr>
            <a:lstStyle>
              <a:lvl1pPr marL="0" lvl="0" indent="0" defTabSz="1217549" eaLnBrk="1" latinLnBrk="0" hangingPunct="1">
                <a:buClr>
                  <a:schemeClr val="tx1"/>
                </a:buClr>
                <a:buSzPct val="100000"/>
                <a:buFontTx/>
                <a:buNone/>
                <a:defRPr lang="x-none" sz="1600" baseline="0">
                  <a:latin typeface="+mn-lt"/>
                </a:defRPr>
              </a:lvl1pPr>
              <a:lvl2pPr marL="180000" lvl="1" indent="-180000" defTabSz="1217549" eaLnBrk="1" latinLnBrk="0" hangingPunct="1"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lang="x-none" sz="1600" baseline="0">
                  <a:latin typeface="+mn-lt"/>
                </a:defRPr>
              </a:lvl2pPr>
              <a:lvl3pPr marL="360000" lvl="2" indent="-180000" defTabSz="1217549" eaLnBrk="1" latinLnBrk="0" hangingPunct="1"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lang="x-none" sz="1600" baseline="0">
                  <a:latin typeface="+mn-lt"/>
                </a:defRPr>
              </a:lvl3pPr>
              <a:lvl4pPr marL="540000" lvl="3" indent="-180000" defTabSz="1217549" eaLnBrk="1" latinLnBrk="0" hangingPunct="1"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lang="x-none" sz="1600" baseline="0">
                  <a:latin typeface="+mn-lt"/>
                </a:defRPr>
              </a:lvl4pPr>
              <a:lvl5pPr marL="720000" lvl="4" indent="-180000" defTabSz="1217549" eaLnBrk="1" latinLnBrk="0" hangingPunct="1"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lang="x-none" sz="1600" baseline="0">
                  <a:latin typeface="+mn-lt"/>
                </a:defRPr>
              </a:lvl5pPr>
              <a:lvl6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5" baseline="0">
                  <a:latin typeface="+mn-lt"/>
                </a:defRPr>
              </a:lvl6pPr>
              <a:lvl7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5" baseline="0">
                  <a:latin typeface="+mn-lt"/>
                </a:defRPr>
              </a:lvl7pPr>
              <a:lvl8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5" baseline="0">
                  <a:latin typeface="+mn-lt"/>
                </a:defRPr>
              </a:lvl8pPr>
              <a:lvl9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5" baseline="0">
                  <a:latin typeface="+mn-lt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en-US" b="1" dirty="0">
                  <a:solidFill>
                    <a:schemeClr val="bg1"/>
                  </a:solidFill>
                </a:rPr>
                <a:t>Text</a:t>
              </a:r>
            </a:p>
          </p:txBody>
        </p:sp>
      </p:grpSp>
      <p:grpSp>
        <p:nvGrpSpPr>
          <p:cNvPr id="164" name="SplitFlow2" hidden="1">
            <a:extLst>
              <a:ext uri="{FF2B5EF4-FFF2-40B4-BE49-F238E27FC236}">
                <a16:creationId xmlns:a16="http://schemas.microsoft.com/office/drawing/2014/main" id="{E3226E14-0A01-4630-85AE-CDFC0EB4009B}"/>
              </a:ext>
            </a:extLst>
          </p:cNvPr>
          <p:cNvGrpSpPr/>
          <p:nvPr userDrawn="1">
            <p:custDataLst>
              <p:tags r:id="rId39"/>
            </p:custDataLst>
          </p:nvPr>
        </p:nvGrpSpPr>
        <p:grpSpPr bwMode="gray">
          <a:xfrm>
            <a:off x="6336934" y="2795320"/>
            <a:ext cx="1828801" cy="914400"/>
            <a:chOff x="1015999" y="1016000"/>
            <a:chExt cx="1828801" cy="914400"/>
          </a:xfrm>
        </p:grpSpPr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92A566AB-6962-4287-A0AA-346CEB45D786}"/>
                </a:ext>
              </a:extLst>
            </p:cNvPr>
            <p:cNvSpPr/>
            <p:nvPr>
              <p:custDataLst>
                <p:tags r:id="rId60"/>
              </p:custDataLst>
            </p:nvPr>
          </p:nvSpPr>
          <p:spPr bwMode="gray">
            <a:xfrm>
              <a:off x="1016000" y="1016000"/>
              <a:ext cx="1828800" cy="457200"/>
            </a:xfrm>
            <a:custGeom>
              <a:avLst/>
              <a:gdLst>
                <a:gd name="connsiteX0" fmla="*/ 1664208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1828800 w 1828800"/>
                <a:gd name="connsiteY0" fmla="*/ 45720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45720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0 h 457200"/>
                <a:gd name="connsiteX1" fmla="*/ 1697126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0 h 457200"/>
                <a:gd name="connsiteX1" fmla="*/ 1697126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0 h 457200"/>
                <a:gd name="connsiteX1" fmla="*/ 1697126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0 h 457200"/>
                <a:gd name="connsiteX1" fmla="*/ 1697126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457200">
                  <a:moveTo>
                    <a:pt x="0" y="0"/>
                  </a:moveTo>
                  <a:lnTo>
                    <a:pt x="1664208" y="0"/>
                  </a:lnTo>
                  <a:lnTo>
                    <a:pt x="1828800" y="457200"/>
                  </a:lnTo>
                  <a:lnTo>
                    <a:pt x="0" y="45720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82A34BD5-6314-47C6-B555-5BAEAFAB496F}"/>
                </a:ext>
              </a:extLst>
            </p:cNvPr>
            <p:cNvSpPr txBox="1"/>
            <p:nvPr>
              <p:custDataLst>
                <p:tags r:id="rId61"/>
              </p:custDataLst>
            </p:nvPr>
          </p:nvSpPr>
          <p:spPr bwMode="gray">
            <a:xfrm>
              <a:off x="1079500" y="1073150"/>
              <a:ext cx="1600708" cy="342900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>
              <a:noAutofit/>
            </a:bodyPr>
            <a:lstStyle>
              <a:lvl1pPr marL="0" lvl="0" indent="0" defTabSz="1217549" eaLnBrk="1" latinLnBrk="0" hangingPunct="1">
                <a:buClr>
                  <a:schemeClr val="tx1"/>
                </a:buClr>
                <a:buSzPct val="100000"/>
                <a:buFontTx/>
                <a:buNone/>
                <a:defRPr lang="x-none" sz="1600" baseline="0">
                  <a:latin typeface="+mn-lt"/>
                </a:defRPr>
              </a:lvl1pPr>
              <a:lvl2pPr marL="180000" lvl="1" indent="-180000" defTabSz="1217549" eaLnBrk="1" latinLnBrk="0" hangingPunct="1"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lang="x-none" sz="1600" baseline="0">
                  <a:latin typeface="+mn-lt"/>
                </a:defRPr>
              </a:lvl2pPr>
              <a:lvl3pPr marL="360000" lvl="2" indent="-180000" defTabSz="1217549" eaLnBrk="1" latinLnBrk="0" hangingPunct="1"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lang="x-none" sz="1600" baseline="0">
                  <a:latin typeface="+mn-lt"/>
                </a:defRPr>
              </a:lvl3pPr>
              <a:lvl4pPr marL="540000" lvl="3" indent="-180000" defTabSz="1217549" eaLnBrk="1" latinLnBrk="0" hangingPunct="1"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lang="x-none" sz="1600" baseline="0">
                  <a:latin typeface="+mn-lt"/>
                </a:defRPr>
              </a:lvl4pPr>
              <a:lvl5pPr marL="720000" lvl="4" indent="-180000" defTabSz="1217549" eaLnBrk="1" latinLnBrk="0" hangingPunct="1"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lang="x-none" sz="1600" baseline="0">
                  <a:latin typeface="+mn-lt"/>
                </a:defRPr>
              </a:lvl5pPr>
              <a:lvl6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5" baseline="0">
                  <a:latin typeface="+mn-lt"/>
                </a:defRPr>
              </a:lvl6pPr>
              <a:lvl7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5" baseline="0">
                  <a:latin typeface="+mn-lt"/>
                </a:defRPr>
              </a:lvl7pPr>
              <a:lvl8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5" baseline="0">
                  <a:latin typeface="+mn-lt"/>
                </a:defRPr>
              </a:lvl8pPr>
              <a:lvl9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5" baseline="0">
                  <a:latin typeface="+mn-lt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en-US" b="1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AD2CF2E3-BD44-4EAA-B5EE-81EC407B3C20}"/>
                </a:ext>
              </a:extLst>
            </p:cNvPr>
            <p:cNvSpPr/>
            <p:nvPr>
              <p:custDataLst>
                <p:tags r:id="rId62"/>
              </p:custDataLst>
            </p:nvPr>
          </p:nvSpPr>
          <p:spPr bwMode="gray">
            <a:xfrm>
              <a:off x="1015999" y="1473200"/>
              <a:ext cx="996697" cy="457200"/>
            </a:xfrm>
            <a:custGeom>
              <a:avLst/>
              <a:gdLst>
                <a:gd name="connsiteX0" fmla="*/ 1664208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1828800 w 1828800"/>
                <a:gd name="connsiteY0" fmla="*/ 45720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45720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1676400 w 1828800"/>
                <a:gd name="connsiteY0" fmla="*/ 30480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1676400 w 1828800"/>
                <a:gd name="connsiteY0" fmla="*/ 0 h 457200"/>
                <a:gd name="connsiteX1" fmla="*/ 1511808 w 1828800"/>
                <a:gd name="connsiteY1" fmla="*/ 457200 h 457200"/>
                <a:gd name="connsiteX2" fmla="*/ 1828800 w 1828800"/>
                <a:gd name="connsiteY2" fmla="*/ 152400 h 457200"/>
                <a:gd name="connsiteX3" fmla="*/ 0 w 1828800"/>
                <a:gd name="connsiteY3" fmla="*/ 152400 h 457200"/>
                <a:gd name="connsiteX0" fmla="*/ 1828800 w 1828800"/>
                <a:gd name="connsiteY0" fmla="*/ 0 h 457200"/>
                <a:gd name="connsiteX1" fmla="*/ 1664208 w 1828800"/>
                <a:gd name="connsiteY1" fmla="*/ 457200 h 457200"/>
                <a:gd name="connsiteX2" fmla="*/ 0 w 1828800"/>
                <a:gd name="connsiteY2" fmla="*/ 457200 h 457200"/>
                <a:gd name="connsiteX3" fmla="*/ 152400 w 1828800"/>
                <a:gd name="connsiteY3" fmla="*/ 152400 h 457200"/>
                <a:gd name="connsiteX0" fmla="*/ 1828800 w 1828800"/>
                <a:gd name="connsiteY0" fmla="*/ 0 h 457200"/>
                <a:gd name="connsiteX1" fmla="*/ 1664208 w 1828800"/>
                <a:gd name="connsiteY1" fmla="*/ 457200 h 457200"/>
                <a:gd name="connsiteX2" fmla="*/ 0 w 1828800"/>
                <a:gd name="connsiteY2" fmla="*/ 457200 h 457200"/>
                <a:gd name="connsiteX3" fmla="*/ 0 w 1828800"/>
                <a:gd name="connsiteY3" fmla="*/ 0 h 457200"/>
                <a:gd name="connsiteX0" fmla="*/ 980237 w 1664208"/>
                <a:gd name="connsiteY0" fmla="*/ 0 h 457200"/>
                <a:gd name="connsiteX1" fmla="*/ 1664208 w 1664208"/>
                <a:gd name="connsiteY1" fmla="*/ 457200 h 457200"/>
                <a:gd name="connsiteX2" fmla="*/ 0 w 1664208"/>
                <a:gd name="connsiteY2" fmla="*/ 457200 h 457200"/>
                <a:gd name="connsiteX3" fmla="*/ 0 w 1664208"/>
                <a:gd name="connsiteY3" fmla="*/ 0 h 457200"/>
                <a:gd name="connsiteX0" fmla="*/ 980237 w 980237"/>
                <a:gd name="connsiteY0" fmla="*/ 0 h 457200"/>
                <a:gd name="connsiteX1" fmla="*/ 848563 w 980237"/>
                <a:gd name="connsiteY1" fmla="*/ 457200 h 457200"/>
                <a:gd name="connsiteX2" fmla="*/ 0 w 980237"/>
                <a:gd name="connsiteY2" fmla="*/ 457200 h 457200"/>
                <a:gd name="connsiteX3" fmla="*/ 0 w 980237"/>
                <a:gd name="connsiteY3" fmla="*/ 0 h 457200"/>
                <a:gd name="connsiteX0" fmla="*/ 980237 w 980237"/>
                <a:gd name="connsiteY0" fmla="*/ 0 h 457200"/>
                <a:gd name="connsiteX1" fmla="*/ 848563 w 980237"/>
                <a:gd name="connsiteY1" fmla="*/ 457200 h 457200"/>
                <a:gd name="connsiteX2" fmla="*/ 0 w 980237"/>
                <a:gd name="connsiteY2" fmla="*/ 457200 h 457200"/>
                <a:gd name="connsiteX3" fmla="*/ 0 w 980237"/>
                <a:gd name="connsiteY3" fmla="*/ 0 h 457200"/>
                <a:gd name="connsiteX0" fmla="*/ 980237 w 980237"/>
                <a:gd name="connsiteY0" fmla="*/ 0 h 457200"/>
                <a:gd name="connsiteX1" fmla="*/ 848563 w 980237"/>
                <a:gd name="connsiteY1" fmla="*/ 457200 h 457200"/>
                <a:gd name="connsiteX2" fmla="*/ 0 w 980237"/>
                <a:gd name="connsiteY2" fmla="*/ 457200 h 457200"/>
                <a:gd name="connsiteX3" fmla="*/ 0 w 980237"/>
                <a:gd name="connsiteY3" fmla="*/ 0 h 457200"/>
                <a:gd name="connsiteX0" fmla="*/ 996696 w 996696"/>
                <a:gd name="connsiteY0" fmla="*/ 0 h 457200"/>
                <a:gd name="connsiteX1" fmla="*/ 848563 w 996696"/>
                <a:gd name="connsiteY1" fmla="*/ 457200 h 457200"/>
                <a:gd name="connsiteX2" fmla="*/ 0 w 996696"/>
                <a:gd name="connsiteY2" fmla="*/ 457200 h 457200"/>
                <a:gd name="connsiteX3" fmla="*/ 0 w 996696"/>
                <a:gd name="connsiteY3" fmla="*/ 0 h 457200"/>
                <a:gd name="connsiteX0" fmla="*/ 996696 w 996696"/>
                <a:gd name="connsiteY0" fmla="*/ 0 h 457200"/>
                <a:gd name="connsiteX1" fmla="*/ 832103 w 996696"/>
                <a:gd name="connsiteY1" fmla="*/ 457200 h 457200"/>
                <a:gd name="connsiteX2" fmla="*/ 0 w 996696"/>
                <a:gd name="connsiteY2" fmla="*/ 457200 h 457200"/>
                <a:gd name="connsiteX3" fmla="*/ 0 w 996696"/>
                <a:gd name="connsiteY3" fmla="*/ 0 h 457200"/>
                <a:gd name="connsiteX0" fmla="*/ 996697 w 996697"/>
                <a:gd name="connsiteY0" fmla="*/ 0 h 457200"/>
                <a:gd name="connsiteX1" fmla="*/ 832104 w 996697"/>
                <a:gd name="connsiteY1" fmla="*/ 457200 h 457200"/>
                <a:gd name="connsiteX2" fmla="*/ 0 w 996697"/>
                <a:gd name="connsiteY2" fmla="*/ 457200 h 457200"/>
                <a:gd name="connsiteX3" fmla="*/ 1 w 996697"/>
                <a:gd name="connsiteY3" fmla="*/ 0 h 457200"/>
                <a:gd name="connsiteX0" fmla="*/ 996697 w 996697"/>
                <a:gd name="connsiteY0" fmla="*/ 0 h 457200"/>
                <a:gd name="connsiteX1" fmla="*/ 832104 w 996697"/>
                <a:gd name="connsiteY1" fmla="*/ 457200 h 457200"/>
                <a:gd name="connsiteX2" fmla="*/ 0 w 996697"/>
                <a:gd name="connsiteY2" fmla="*/ 457200 h 457200"/>
                <a:gd name="connsiteX3" fmla="*/ 1 w 996697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6697" h="457200">
                  <a:moveTo>
                    <a:pt x="996697" y="0"/>
                  </a:moveTo>
                  <a:lnTo>
                    <a:pt x="832104" y="457200"/>
                  </a:lnTo>
                  <a:lnTo>
                    <a:pt x="0" y="4572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040DE049-AF89-4FB5-845B-C0CC4433D534}"/>
                </a:ext>
              </a:extLst>
            </p:cNvPr>
            <p:cNvSpPr txBox="1"/>
            <p:nvPr>
              <p:custDataLst>
                <p:tags r:id="rId63"/>
              </p:custDataLst>
            </p:nvPr>
          </p:nvSpPr>
          <p:spPr bwMode="gray">
            <a:xfrm>
              <a:off x="1079500" y="1530350"/>
              <a:ext cx="768604" cy="342900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>
              <a:noAutofit/>
            </a:bodyPr>
            <a:lstStyle>
              <a:lvl1pPr marL="0" lvl="0" indent="0" defTabSz="1217549" eaLnBrk="1" latinLnBrk="0" hangingPunct="1">
                <a:buClr>
                  <a:schemeClr val="tx1"/>
                </a:buClr>
                <a:buSzPct val="100000"/>
                <a:buFontTx/>
                <a:buNone/>
                <a:defRPr lang="x-none" sz="1600" baseline="0">
                  <a:latin typeface="+mn-lt"/>
                </a:defRPr>
              </a:lvl1pPr>
              <a:lvl2pPr marL="180000" lvl="1" indent="-180000" defTabSz="1217549" eaLnBrk="1" latinLnBrk="0" hangingPunct="1"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lang="x-none" sz="1600" baseline="0">
                  <a:latin typeface="+mn-lt"/>
                </a:defRPr>
              </a:lvl2pPr>
              <a:lvl3pPr marL="360000" lvl="2" indent="-180000" defTabSz="1217549" eaLnBrk="1" latinLnBrk="0" hangingPunct="1"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lang="x-none" sz="1600" baseline="0">
                  <a:latin typeface="+mn-lt"/>
                </a:defRPr>
              </a:lvl3pPr>
              <a:lvl4pPr marL="540000" lvl="3" indent="-180000" defTabSz="1217549" eaLnBrk="1" latinLnBrk="0" hangingPunct="1"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lang="x-none" sz="1600" baseline="0">
                  <a:latin typeface="+mn-lt"/>
                </a:defRPr>
              </a:lvl4pPr>
              <a:lvl5pPr marL="720000" lvl="4" indent="-180000" defTabSz="1217549" eaLnBrk="1" latinLnBrk="0" hangingPunct="1"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lang="x-none" sz="1600" baseline="0">
                  <a:latin typeface="+mn-lt"/>
                </a:defRPr>
              </a:lvl5pPr>
              <a:lvl6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5" baseline="0">
                  <a:latin typeface="+mn-lt"/>
                </a:defRPr>
              </a:lvl6pPr>
              <a:lvl7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5" baseline="0">
                  <a:latin typeface="+mn-lt"/>
                </a:defRPr>
              </a:lvl7pPr>
              <a:lvl8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5" baseline="0">
                  <a:latin typeface="+mn-lt"/>
                </a:defRPr>
              </a:lvl8pPr>
              <a:lvl9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5" baseline="0">
                  <a:latin typeface="+mn-lt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en-US" b="1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BF3662A8-9310-42E1-808C-77E86B6A3C46}"/>
                </a:ext>
              </a:extLst>
            </p:cNvPr>
            <p:cNvSpPr/>
            <p:nvPr>
              <p:custDataLst>
                <p:tags r:id="rId64"/>
              </p:custDataLst>
            </p:nvPr>
          </p:nvSpPr>
          <p:spPr bwMode="gray">
            <a:xfrm>
              <a:off x="1848104" y="1473200"/>
              <a:ext cx="996696" cy="457200"/>
            </a:xfrm>
            <a:custGeom>
              <a:avLst/>
              <a:gdLst>
                <a:gd name="connsiteX0" fmla="*/ 1664208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1828800 w 1828800"/>
                <a:gd name="connsiteY0" fmla="*/ 45720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45720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1676400 w 1828800"/>
                <a:gd name="connsiteY0" fmla="*/ 30480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1676400 w 1828800"/>
                <a:gd name="connsiteY0" fmla="*/ 0 h 457200"/>
                <a:gd name="connsiteX1" fmla="*/ 1511808 w 1828800"/>
                <a:gd name="connsiteY1" fmla="*/ 457200 h 457200"/>
                <a:gd name="connsiteX2" fmla="*/ 1828800 w 1828800"/>
                <a:gd name="connsiteY2" fmla="*/ 152400 h 457200"/>
                <a:gd name="connsiteX3" fmla="*/ 0 w 1828800"/>
                <a:gd name="connsiteY3" fmla="*/ 152400 h 457200"/>
                <a:gd name="connsiteX0" fmla="*/ 1828800 w 1828800"/>
                <a:gd name="connsiteY0" fmla="*/ 0 h 457200"/>
                <a:gd name="connsiteX1" fmla="*/ 1664208 w 1828800"/>
                <a:gd name="connsiteY1" fmla="*/ 457200 h 457200"/>
                <a:gd name="connsiteX2" fmla="*/ 0 w 1828800"/>
                <a:gd name="connsiteY2" fmla="*/ 457200 h 457200"/>
                <a:gd name="connsiteX3" fmla="*/ 152400 w 1828800"/>
                <a:gd name="connsiteY3" fmla="*/ 152400 h 457200"/>
                <a:gd name="connsiteX0" fmla="*/ 1828800 w 1828800"/>
                <a:gd name="connsiteY0" fmla="*/ 0 h 457200"/>
                <a:gd name="connsiteX1" fmla="*/ 1664208 w 1828800"/>
                <a:gd name="connsiteY1" fmla="*/ 457200 h 457200"/>
                <a:gd name="connsiteX2" fmla="*/ 0 w 1828800"/>
                <a:gd name="connsiteY2" fmla="*/ 457200 h 457200"/>
                <a:gd name="connsiteX3" fmla="*/ 0 w 1828800"/>
                <a:gd name="connsiteY3" fmla="*/ 0 h 457200"/>
                <a:gd name="connsiteX0" fmla="*/ 1828800 w 1828800"/>
                <a:gd name="connsiteY0" fmla="*/ 0 h 457200"/>
                <a:gd name="connsiteX1" fmla="*/ 1664208 w 1828800"/>
                <a:gd name="connsiteY1" fmla="*/ 457200 h 457200"/>
                <a:gd name="connsiteX2" fmla="*/ 0 w 1828800"/>
                <a:gd name="connsiteY2" fmla="*/ 457200 h 457200"/>
                <a:gd name="connsiteX3" fmla="*/ 0 w 1828800"/>
                <a:gd name="connsiteY3" fmla="*/ 0 h 457200"/>
                <a:gd name="connsiteX0" fmla="*/ 1828800 w 1828800"/>
                <a:gd name="connsiteY0" fmla="*/ 0 h 457200"/>
                <a:gd name="connsiteX1" fmla="*/ 1697126 w 1828800"/>
                <a:gd name="connsiteY1" fmla="*/ 457200 h 457200"/>
                <a:gd name="connsiteX2" fmla="*/ 0 w 1828800"/>
                <a:gd name="connsiteY2" fmla="*/ 457200 h 457200"/>
                <a:gd name="connsiteX3" fmla="*/ 0 w 1828800"/>
                <a:gd name="connsiteY3" fmla="*/ 0 h 457200"/>
                <a:gd name="connsiteX0" fmla="*/ 1828800 w 1828800"/>
                <a:gd name="connsiteY0" fmla="*/ 0 h 457200"/>
                <a:gd name="connsiteX1" fmla="*/ 1697126 w 1828800"/>
                <a:gd name="connsiteY1" fmla="*/ 457200 h 457200"/>
                <a:gd name="connsiteX2" fmla="*/ 848563 w 1828800"/>
                <a:gd name="connsiteY2" fmla="*/ 457200 h 457200"/>
                <a:gd name="connsiteX3" fmla="*/ 0 w 1828800"/>
                <a:gd name="connsiteY3" fmla="*/ 0 h 457200"/>
                <a:gd name="connsiteX0" fmla="*/ 980237 w 980237"/>
                <a:gd name="connsiteY0" fmla="*/ 0 h 457200"/>
                <a:gd name="connsiteX1" fmla="*/ 848563 w 980237"/>
                <a:gd name="connsiteY1" fmla="*/ 457200 h 457200"/>
                <a:gd name="connsiteX2" fmla="*/ 0 w 980237"/>
                <a:gd name="connsiteY2" fmla="*/ 457200 h 457200"/>
                <a:gd name="connsiteX3" fmla="*/ 131674 w 980237"/>
                <a:gd name="connsiteY3" fmla="*/ 0 h 457200"/>
                <a:gd name="connsiteX0" fmla="*/ 980237 w 980237"/>
                <a:gd name="connsiteY0" fmla="*/ 0 h 457200"/>
                <a:gd name="connsiteX1" fmla="*/ 848563 w 980237"/>
                <a:gd name="connsiteY1" fmla="*/ 457200 h 457200"/>
                <a:gd name="connsiteX2" fmla="*/ 0 w 980237"/>
                <a:gd name="connsiteY2" fmla="*/ 457200 h 457200"/>
                <a:gd name="connsiteX3" fmla="*/ 131674 w 980237"/>
                <a:gd name="connsiteY3" fmla="*/ 0 h 457200"/>
                <a:gd name="connsiteX0" fmla="*/ 980237 w 980237"/>
                <a:gd name="connsiteY0" fmla="*/ 0 h 457200"/>
                <a:gd name="connsiteX1" fmla="*/ 815645 w 980237"/>
                <a:gd name="connsiteY1" fmla="*/ 457200 h 457200"/>
                <a:gd name="connsiteX2" fmla="*/ 0 w 980237"/>
                <a:gd name="connsiteY2" fmla="*/ 457200 h 457200"/>
                <a:gd name="connsiteX3" fmla="*/ 131674 w 980237"/>
                <a:gd name="connsiteY3" fmla="*/ 0 h 457200"/>
                <a:gd name="connsiteX0" fmla="*/ 996696 w 996696"/>
                <a:gd name="connsiteY0" fmla="*/ 0 h 457200"/>
                <a:gd name="connsiteX1" fmla="*/ 832104 w 996696"/>
                <a:gd name="connsiteY1" fmla="*/ 457200 h 457200"/>
                <a:gd name="connsiteX2" fmla="*/ 0 w 996696"/>
                <a:gd name="connsiteY2" fmla="*/ 457200 h 457200"/>
                <a:gd name="connsiteX3" fmla="*/ 148133 w 996696"/>
                <a:gd name="connsiteY3" fmla="*/ 0 h 457200"/>
                <a:gd name="connsiteX0" fmla="*/ 996696 w 996696"/>
                <a:gd name="connsiteY0" fmla="*/ 0 h 457200"/>
                <a:gd name="connsiteX1" fmla="*/ 832104 w 996696"/>
                <a:gd name="connsiteY1" fmla="*/ 457200 h 457200"/>
                <a:gd name="connsiteX2" fmla="*/ 0 w 996696"/>
                <a:gd name="connsiteY2" fmla="*/ 457200 h 457200"/>
                <a:gd name="connsiteX3" fmla="*/ 164592 w 996696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6696" h="457200">
                  <a:moveTo>
                    <a:pt x="996696" y="0"/>
                  </a:moveTo>
                  <a:lnTo>
                    <a:pt x="832104" y="457200"/>
                  </a:lnTo>
                  <a:lnTo>
                    <a:pt x="0" y="457200"/>
                  </a:lnTo>
                  <a:lnTo>
                    <a:pt x="164592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90F5FCE4-93CE-4F59-9423-A5522593832A}"/>
                </a:ext>
              </a:extLst>
            </p:cNvPr>
            <p:cNvSpPr txBox="1"/>
            <p:nvPr>
              <p:custDataLst>
                <p:tags r:id="rId65"/>
              </p:custDataLst>
            </p:nvPr>
          </p:nvSpPr>
          <p:spPr bwMode="gray">
            <a:xfrm>
              <a:off x="2050796" y="1530350"/>
              <a:ext cx="629412" cy="342900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>
              <a:noAutofit/>
            </a:bodyPr>
            <a:lstStyle>
              <a:lvl1pPr marL="0" lvl="0" indent="0" defTabSz="1217549" eaLnBrk="1" latinLnBrk="0" hangingPunct="1">
                <a:buClr>
                  <a:schemeClr val="tx1"/>
                </a:buClr>
                <a:buSzPct val="100000"/>
                <a:buFontTx/>
                <a:buNone/>
                <a:defRPr lang="x-none" sz="1600" baseline="0">
                  <a:latin typeface="+mn-lt"/>
                </a:defRPr>
              </a:lvl1pPr>
              <a:lvl2pPr marL="180000" lvl="1" indent="-180000" defTabSz="1217549" eaLnBrk="1" latinLnBrk="0" hangingPunct="1"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lang="x-none" sz="1600" baseline="0">
                  <a:latin typeface="+mn-lt"/>
                </a:defRPr>
              </a:lvl2pPr>
              <a:lvl3pPr marL="360000" lvl="2" indent="-180000" defTabSz="1217549" eaLnBrk="1" latinLnBrk="0" hangingPunct="1"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lang="x-none" sz="1600" baseline="0">
                  <a:latin typeface="+mn-lt"/>
                </a:defRPr>
              </a:lvl3pPr>
              <a:lvl4pPr marL="540000" lvl="3" indent="-180000" defTabSz="1217549" eaLnBrk="1" latinLnBrk="0" hangingPunct="1"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lang="x-none" sz="1600" baseline="0">
                  <a:latin typeface="+mn-lt"/>
                </a:defRPr>
              </a:lvl4pPr>
              <a:lvl5pPr marL="720000" lvl="4" indent="-180000" defTabSz="1217549" eaLnBrk="1" latinLnBrk="0" hangingPunct="1"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lang="x-none" sz="1600" baseline="0">
                  <a:latin typeface="+mn-lt"/>
                </a:defRPr>
              </a:lvl5pPr>
              <a:lvl6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5" baseline="0">
                  <a:latin typeface="+mn-lt"/>
                </a:defRPr>
              </a:lvl6pPr>
              <a:lvl7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5" baseline="0">
                  <a:latin typeface="+mn-lt"/>
                </a:defRPr>
              </a:lvl7pPr>
              <a:lvl8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5" baseline="0">
                  <a:latin typeface="+mn-lt"/>
                </a:defRPr>
              </a:lvl8pPr>
              <a:lvl9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5" baseline="0">
                  <a:latin typeface="+mn-lt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en-US" b="1">
                  <a:solidFill>
                    <a:schemeClr val="bg1"/>
                  </a:solidFill>
                </a:rPr>
                <a:t>Text</a:t>
              </a:r>
            </a:p>
          </p:txBody>
        </p:sp>
      </p:grpSp>
      <p:grpSp>
        <p:nvGrpSpPr>
          <p:cNvPr id="173" name="FlowLine" hidden="1">
            <a:extLst>
              <a:ext uri="{FF2B5EF4-FFF2-40B4-BE49-F238E27FC236}">
                <a16:creationId xmlns:a16="http://schemas.microsoft.com/office/drawing/2014/main" id="{9A81385B-9382-426A-8A3C-C051EF247C33}"/>
              </a:ext>
            </a:extLst>
          </p:cNvPr>
          <p:cNvGrpSpPr/>
          <p:nvPr userDrawn="1">
            <p:custDataLst>
              <p:tags r:id="rId40"/>
            </p:custDataLst>
          </p:nvPr>
        </p:nvGrpSpPr>
        <p:grpSpPr bwMode="gray">
          <a:xfrm>
            <a:off x="5556851" y="1157532"/>
            <a:ext cx="4978400" cy="1414621"/>
            <a:chOff x="5905500" y="3124200"/>
            <a:chExt cx="4978400" cy="1414621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75D01F77-A095-490D-9270-7B8E2E5C3D3B}"/>
                </a:ext>
              </a:extLst>
            </p:cNvPr>
            <p:cNvGrpSpPr/>
            <p:nvPr>
              <p:custDataLst>
                <p:tags r:id="rId51"/>
              </p:custDataLst>
            </p:nvPr>
          </p:nvGrpSpPr>
          <p:grpSpPr bwMode="gray">
            <a:xfrm>
              <a:off x="5905500" y="3124200"/>
              <a:ext cx="1828800" cy="914400"/>
              <a:chOff x="5905500" y="3124200"/>
              <a:chExt cx="1828800" cy="914400"/>
            </a:xfrm>
          </p:grpSpPr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1A000627-B3FB-4EBD-953F-4F60415511E3}"/>
                  </a:ext>
                </a:extLst>
              </p:cNvPr>
              <p:cNvSpPr/>
              <p:nvPr>
                <p:custDataLst>
                  <p:tags r:id="rId58"/>
                </p:custDataLst>
              </p:nvPr>
            </p:nvSpPr>
            <p:spPr bwMode="gray">
              <a:xfrm>
                <a:off x="5905500" y="3124200"/>
                <a:ext cx="1828800" cy="914400"/>
              </a:xfrm>
              <a:custGeom>
                <a:avLst/>
                <a:gdLst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28800" h="914400">
                    <a:moveTo>
                      <a:pt x="0" y="0"/>
                    </a:moveTo>
                    <a:lnTo>
                      <a:pt x="1664208" y="0"/>
                    </a:lnTo>
                    <a:lnTo>
                      <a:pt x="1828800" y="457200"/>
                    </a:lnTo>
                    <a:lnTo>
                      <a:pt x="1664208" y="914400"/>
                    </a:lnTo>
                    <a:lnTo>
                      <a:pt x="0" y="914400"/>
                    </a:lnTo>
                    <a:lnTo>
                      <a:pt x="0" y="457200"/>
                    </a:lnTo>
                    <a:close/>
                  </a:path>
                </a:pathLst>
              </a:custGeom>
              <a:solidFill>
                <a:srgbClr val="C1EBFB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B0EBAEE9-2649-4310-AEB6-BBD614CE5E1B}"/>
                  </a:ext>
                </a:extLst>
              </p:cNvPr>
              <p:cNvSpPr txBox="1"/>
              <p:nvPr>
                <p:custDataLst>
                  <p:tags r:id="rId59"/>
                </p:custDataLst>
              </p:nvPr>
            </p:nvSpPr>
            <p:spPr bwMode="gray">
              <a:xfrm>
                <a:off x="5969000" y="3187700"/>
                <a:ext cx="1524000" cy="787400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noAutofit/>
              </a:bodyPr>
              <a:lstStyle>
                <a:lvl1pPr marL="0" lvl="0" indent="0" defTabSz="1217549" eaLnBrk="1" latinLnBrk="0" hangingPunct="1">
                  <a:buClr>
                    <a:schemeClr val="tx1"/>
                  </a:buClr>
                  <a:buSzPct val="100000"/>
                  <a:buFontTx/>
                  <a:buNone/>
                  <a:defRPr lang="x-none" sz="1600" baseline="0">
                    <a:latin typeface="+mn-lt"/>
                  </a:defRPr>
                </a:lvl1pPr>
                <a:lvl2pPr marL="180000" lvl="1" indent="-180000" defTabSz="1217549" eaLnBrk="1" latinLnBrk="0" hangingPunct="1">
                  <a:buClr>
                    <a:schemeClr val="tx1"/>
                  </a:buClr>
                  <a:buSzPct val="100000"/>
                  <a:buFont typeface="Arial" panose="020B0604020202020204" pitchFamily="34" charset="0"/>
                  <a:buChar char="•"/>
                  <a:defRPr lang="x-none" sz="1600" baseline="0">
                    <a:latin typeface="+mn-lt"/>
                  </a:defRPr>
                </a:lvl2pPr>
                <a:lvl3pPr marL="360000" lvl="2" indent="-180000" defTabSz="1217549" eaLnBrk="1" latinLnBrk="0" hangingPunct="1"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lang="x-none" sz="1600" baseline="0">
                    <a:latin typeface="+mn-lt"/>
                  </a:defRPr>
                </a:lvl3pPr>
                <a:lvl4pPr marL="540000" lvl="3" indent="-180000" defTabSz="1217549" eaLnBrk="1" latinLnBrk="0" hangingPunct="1">
                  <a:buClr>
                    <a:schemeClr val="tx1"/>
                  </a:buClr>
                  <a:buSzPct val="100000"/>
                  <a:buFont typeface="Arial" panose="020B0604020202020204" pitchFamily="34" charset="0"/>
                  <a:buChar char="•"/>
                  <a:defRPr lang="x-none" sz="1600" baseline="0">
                    <a:latin typeface="+mn-lt"/>
                  </a:defRPr>
                </a:lvl4pPr>
                <a:lvl5pPr marL="720000" lvl="4" indent="-180000" defTabSz="1217549" eaLnBrk="1" latinLnBrk="0" hangingPunct="1"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lang="x-none" sz="1600" baseline="0">
                    <a:latin typeface="+mn-lt"/>
                  </a:defRPr>
                </a:lvl5pPr>
                <a:lvl6pPr marL="1019630" indent="-177021" defTabSz="1217549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sz="2175" baseline="0">
                    <a:latin typeface="+mn-lt"/>
                  </a:defRPr>
                </a:lvl6pPr>
                <a:lvl7pPr marL="1019630" indent="-177021" defTabSz="1217549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sz="2175" baseline="0">
                    <a:latin typeface="+mn-lt"/>
                  </a:defRPr>
                </a:lvl7pPr>
                <a:lvl8pPr marL="1019630" indent="-177021" defTabSz="1217549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sz="2175" baseline="0">
                    <a:latin typeface="+mn-lt"/>
                  </a:defRPr>
                </a:lvl8pPr>
                <a:lvl9pPr marL="1019630" indent="-177021" defTabSz="1217549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sz="2175" baseline="0">
                    <a:latin typeface="+mn-lt"/>
                  </a:defRPr>
                </a:lvl9pPr>
              </a:lstStyle>
              <a:p>
                <a:r>
                  <a:rPr lang="en-US" b="1" dirty="0"/>
                  <a:t>Text</a:t>
                </a:r>
              </a:p>
            </p:txBody>
          </p: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7798BE9F-F3D0-49B0-9422-36159FE7FAAA}"/>
                </a:ext>
              </a:extLst>
            </p:cNvPr>
            <p:cNvGrpSpPr/>
            <p:nvPr>
              <p:custDataLst>
                <p:tags r:id="rId52"/>
              </p:custDataLst>
            </p:nvPr>
          </p:nvGrpSpPr>
          <p:grpSpPr bwMode="gray">
            <a:xfrm>
              <a:off x="7480300" y="3124200"/>
              <a:ext cx="1828800" cy="914400"/>
              <a:chOff x="6057900" y="3276600"/>
              <a:chExt cx="1828800" cy="914400"/>
            </a:xfrm>
          </p:grpSpPr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F53F4050-F437-4A5C-9060-6D6B43989E03}"/>
                  </a:ext>
                </a:extLst>
              </p:cNvPr>
              <p:cNvSpPr/>
              <p:nvPr>
                <p:custDataLst>
                  <p:tags r:id="rId56"/>
                </p:custDataLst>
              </p:nvPr>
            </p:nvSpPr>
            <p:spPr bwMode="gray">
              <a:xfrm>
                <a:off x="6057900" y="3276600"/>
                <a:ext cx="1828800" cy="914400"/>
              </a:xfrm>
              <a:custGeom>
                <a:avLst/>
                <a:gdLst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164592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164592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164592 w 1828800"/>
                  <a:gd name="connsiteY5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28800" h="914400">
                    <a:moveTo>
                      <a:pt x="0" y="0"/>
                    </a:moveTo>
                    <a:lnTo>
                      <a:pt x="1664208" y="0"/>
                    </a:lnTo>
                    <a:lnTo>
                      <a:pt x="1828800" y="457200"/>
                    </a:lnTo>
                    <a:lnTo>
                      <a:pt x="1664208" y="914400"/>
                    </a:lnTo>
                    <a:lnTo>
                      <a:pt x="0" y="914400"/>
                    </a:lnTo>
                    <a:lnTo>
                      <a:pt x="164592" y="457200"/>
                    </a:lnTo>
                    <a:close/>
                  </a:path>
                </a:pathLst>
              </a:custGeom>
              <a:solidFill>
                <a:srgbClr val="C1EBFB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D59EC026-E9D1-4E42-9116-370CDE3F82D4}"/>
                  </a:ext>
                </a:extLst>
              </p:cNvPr>
              <p:cNvSpPr txBox="1"/>
              <p:nvPr>
                <p:custDataLst>
                  <p:tags r:id="rId57"/>
                </p:custDataLst>
              </p:nvPr>
            </p:nvSpPr>
            <p:spPr bwMode="gray">
              <a:xfrm>
                <a:off x="6273292" y="3340100"/>
                <a:ext cx="1448816" cy="787400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noAutofit/>
              </a:bodyPr>
              <a:lstStyle>
                <a:lvl1pPr marL="0" lvl="0" indent="0" defTabSz="1217549" eaLnBrk="1" latinLnBrk="0" hangingPunct="1">
                  <a:buClr>
                    <a:schemeClr val="tx1"/>
                  </a:buClr>
                  <a:buSzPct val="100000"/>
                  <a:buFontTx/>
                  <a:buNone/>
                  <a:defRPr lang="x-none" sz="1600" baseline="0">
                    <a:latin typeface="+mn-lt"/>
                  </a:defRPr>
                </a:lvl1pPr>
                <a:lvl2pPr marL="180000" lvl="1" indent="-180000" defTabSz="1217549" eaLnBrk="1" latinLnBrk="0" hangingPunct="1">
                  <a:buClr>
                    <a:schemeClr val="tx1"/>
                  </a:buClr>
                  <a:buSzPct val="100000"/>
                  <a:buFont typeface="Arial" panose="020B0604020202020204" pitchFamily="34" charset="0"/>
                  <a:buChar char="•"/>
                  <a:defRPr lang="x-none" sz="1600" baseline="0">
                    <a:latin typeface="+mn-lt"/>
                  </a:defRPr>
                </a:lvl2pPr>
                <a:lvl3pPr marL="360000" lvl="2" indent="-180000" defTabSz="1217549" eaLnBrk="1" latinLnBrk="0" hangingPunct="1"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lang="x-none" sz="1600" baseline="0">
                    <a:latin typeface="+mn-lt"/>
                  </a:defRPr>
                </a:lvl3pPr>
                <a:lvl4pPr marL="540000" lvl="3" indent="-180000" defTabSz="1217549" eaLnBrk="1" latinLnBrk="0" hangingPunct="1">
                  <a:buClr>
                    <a:schemeClr val="tx1"/>
                  </a:buClr>
                  <a:buSzPct val="100000"/>
                  <a:buFont typeface="Arial" panose="020B0604020202020204" pitchFamily="34" charset="0"/>
                  <a:buChar char="•"/>
                  <a:defRPr lang="x-none" sz="1600" baseline="0">
                    <a:latin typeface="+mn-lt"/>
                  </a:defRPr>
                </a:lvl4pPr>
                <a:lvl5pPr marL="720000" lvl="4" indent="-180000" defTabSz="1217549" eaLnBrk="1" latinLnBrk="0" hangingPunct="1"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lang="x-none" sz="1600" baseline="0">
                    <a:latin typeface="+mn-lt"/>
                  </a:defRPr>
                </a:lvl5pPr>
                <a:lvl6pPr marL="1019630" indent="-177021" defTabSz="1217549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sz="2175" baseline="0">
                    <a:latin typeface="+mn-lt"/>
                  </a:defRPr>
                </a:lvl6pPr>
                <a:lvl7pPr marL="1019630" indent="-177021" defTabSz="1217549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sz="2175" baseline="0">
                    <a:latin typeface="+mn-lt"/>
                  </a:defRPr>
                </a:lvl7pPr>
                <a:lvl8pPr marL="1019630" indent="-177021" defTabSz="1217549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sz="2175" baseline="0">
                    <a:latin typeface="+mn-lt"/>
                  </a:defRPr>
                </a:lvl8pPr>
                <a:lvl9pPr marL="1019630" indent="-177021" defTabSz="1217549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sz="2175" baseline="0">
                    <a:latin typeface="+mn-lt"/>
                  </a:defRPr>
                </a:lvl9pPr>
              </a:lstStyle>
              <a:p>
                <a:r>
                  <a:rPr lang="en-US" b="1"/>
                  <a:t>Text</a:t>
                </a:r>
              </a:p>
            </p:txBody>
          </p: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76A9810A-D243-4438-9A0B-A7819BF5D9D3}"/>
                </a:ext>
              </a:extLst>
            </p:cNvPr>
            <p:cNvGrpSpPr/>
            <p:nvPr>
              <p:custDataLst>
                <p:tags r:id="rId53"/>
              </p:custDataLst>
            </p:nvPr>
          </p:nvGrpSpPr>
          <p:grpSpPr bwMode="gray">
            <a:xfrm>
              <a:off x="9055100" y="3124200"/>
              <a:ext cx="1828800" cy="914400"/>
              <a:chOff x="6057900" y="3276600"/>
              <a:chExt cx="1828800" cy="914400"/>
            </a:xfrm>
          </p:grpSpPr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364AEE36-3860-4209-94D6-CF8512EF1676}"/>
                  </a:ext>
                </a:extLst>
              </p:cNvPr>
              <p:cNvSpPr/>
              <p:nvPr>
                <p:custDataLst>
                  <p:tags r:id="rId54"/>
                </p:custDataLst>
              </p:nvPr>
            </p:nvSpPr>
            <p:spPr bwMode="gray">
              <a:xfrm>
                <a:off x="6057900" y="3276600"/>
                <a:ext cx="1828800" cy="914400"/>
              </a:xfrm>
              <a:custGeom>
                <a:avLst/>
                <a:gdLst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164592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164592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164592 w 1828800"/>
                  <a:gd name="connsiteY5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28800" h="914400">
                    <a:moveTo>
                      <a:pt x="0" y="0"/>
                    </a:moveTo>
                    <a:lnTo>
                      <a:pt x="1664208" y="0"/>
                    </a:lnTo>
                    <a:lnTo>
                      <a:pt x="1828800" y="457200"/>
                    </a:lnTo>
                    <a:lnTo>
                      <a:pt x="1664208" y="914400"/>
                    </a:lnTo>
                    <a:lnTo>
                      <a:pt x="0" y="914400"/>
                    </a:lnTo>
                    <a:lnTo>
                      <a:pt x="164592" y="457200"/>
                    </a:lnTo>
                    <a:close/>
                  </a:path>
                </a:pathLst>
              </a:custGeom>
              <a:solidFill>
                <a:srgbClr val="C1EBFB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25B5EF9D-7FE6-4093-93A0-4C2A73BC024C}"/>
                  </a:ext>
                </a:extLst>
              </p:cNvPr>
              <p:cNvSpPr txBox="1"/>
              <p:nvPr>
                <p:custDataLst>
                  <p:tags r:id="rId55"/>
                </p:custDataLst>
              </p:nvPr>
            </p:nvSpPr>
            <p:spPr bwMode="gray">
              <a:xfrm>
                <a:off x="6273292" y="3340100"/>
                <a:ext cx="1448816" cy="787400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noAutofit/>
              </a:bodyPr>
              <a:lstStyle>
                <a:lvl1pPr marL="0" lvl="0" indent="0" defTabSz="1217549" eaLnBrk="1" latinLnBrk="0" hangingPunct="1">
                  <a:buClr>
                    <a:schemeClr val="tx1"/>
                  </a:buClr>
                  <a:buSzPct val="100000"/>
                  <a:buFontTx/>
                  <a:buNone/>
                  <a:defRPr lang="x-none" sz="1600" baseline="0">
                    <a:latin typeface="+mn-lt"/>
                  </a:defRPr>
                </a:lvl1pPr>
                <a:lvl2pPr marL="180000" lvl="1" indent="-180000" defTabSz="1217549" eaLnBrk="1" latinLnBrk="0" hangingPunct="1">
                  <a:buClr>
                    <a:schemeClr val="tx1"/>
                  </a:buClr>
                  <a:buSzPct val="100000"/>
                  <a:buFont typeface="Arial" panose="020B0604020202020204" pitchFamily="34" charset="0"/>
                  <a:buChar char="•"/>
                  <a:defRPr lang="x-none" sz="1600" baseline="0">
                    <a:latin typeface="+mn-lt"/>
                  </a:defRPr>
                </a:lvl2pPr>
                <a:lvl3pPr marL="360000" lvl="2" indent="-180000" defTabSz="1217549" eaLnBrk="1" latinLnBrk="0" hangingPunct="1"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lang="x-none" sz="1600" baseline="0">
                    <a:latin typeface="+mn-lt"/>
                  </a:defRPr>
                </a:lvl3pPr>
                <a:lvl4pPr marL="540000" lvl="3" indent="-180000" defTabSz="1217549" eaLnBrk="1" latinLnBrk="0" hangingPunct="1">
                  <a:buClr>
                    <a:schemeClr val="tx1"/>
                  </a:buClr>
                  <a:buSzPct val="100000"/>
                  <a:buFont typeface="Arial" panose="020B0604020202020204" pitchFamily="34" charset="0"/>
                  <a:buChar char="•"/>
                  <a:defRPr lang="x-none" sz="1600" baseline="0">
                    <a:latin typeface="+mn-lt"/>
                  </a:defRPr>
                </a:lvl4pPr>
                <a:lvl5pPr marL="720000" lvl="4" indent="-180000" defTabSz="1217549" eaLnBrk="1" latinLnBrk="0" hangingPunct="1"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lang="x-none" sz="1600" baseline="0">
                    <a:latin typeface="+mn-lt"/>
                  </a:defRPr>
                </a:lvl5pPr>
                <a:lvl6pPr marL="1019630" indent="-177021" defTabSz="1217549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sz="2175" baseline="0">
                    <a:latin typeface="+mn-lt"/>
                  </a:defRPr>
                </a:lvl6pPr>
                <a:lvl7pPr marL="1019630" indent="-177021" defTabSz="1217549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sz="2175" baseline="0">
                    <a:latin typeface="+mn-lt"/>
                  </a:defRPr>
                </a:lvl7pPr>
                <a:lvl8pPr marL="1019630" indent="-177021" defTabSz="1217549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sz="2175" baseline="0">
                    <a:latin typeface="+mn-lt"/>
                  </a:defRPr>
                </a:lvl8pPr>
                <a:lvl9pPr marL="1019630" indent="-177021" defTabSz="1217549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sz="2175" baseline="0">
                    <a:latin typeface="+mn-lt"/>
                  </a:defRPr>
                </a:lvl9pPr>
              </a:lstStyle>
              <a:p>
                <a:r>
                  <a:rPr lang="en-US" b="1"/>
                  <a:t>Text</a:t>
                </a:r>
              </a:p>
            </p:txBody>
          </p:sp>
        </p:grp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41B40FDA-04D2-4D4F-A23C-5AC9CC981CC3}"/>
                </a:ext>
              </a:extLst>
            </p:cNvPr>
            <p:cNvSpPr txBox="1"/>
            <p:nvPr/>
          </p:nvSpPr>
          <p:spPr bwMode="gray">
            <a:xfrm>
              <a:off x="5969000" y="4292600"/>
              <a:ext cx="1524000" cy="246221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>
              <a:lvl1pPr marL="0" lvl="0" indent="0" defTabSz="1217549" eaLnBrk="1" latinLnBrk="0" hangingPunct="1">
                <a:buClr>
                  <a:schemeClr val="tx1"/>
                </a:buClr>
                <a:buSzPct val="100000"/>
                <a:buFontTx/>
                <a:buNone/>
                <a:defRPr lang="x-none" sz="1600" baseline="0">
                  <a:latin typeface="+mn-lt"/>
                </a:defRPr>
              </a:lvl1pPr>
              <a:lvl2pPr marL="180000" lvl="1" indent="-180000" defTabSz="1217549" eaLnBrk="1" latinLnBrk="0" hangingPunct="1"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lang="x-none" sz="1600" baseline="0">
                  <a:latin typeface="+mn-lt"/>
                </a:defRPr>
              </a:lvl2pPr>
              <a:lvl3pPr marL="360000" lvl="2" indent="-180000" defTabSz="1217549" eaLnBrk="1" latinLnBrk="0" hangingPunct="1"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lang="x-none" sz="1600" baseline="0">
                  <a:latin typeface="+mn-lt"/>
                </a:defRPr>
              </a:lvl3pPr>
              <a:lvl4pPr marL="540000" lvl="3" indent="-180000" defTabSz="1217549" eaLnBrk="1" latinLnBrk="0" hangingPunct="1"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lang="x-none" sz="1600" baseline="0">
                  <a:latin typeface="+mn-lt"/>
                </a:defRPr>
              </a:lvl4pPr>
              <a:lvl5pPr marL="720000" lvl="4" indent="-180000" defTabSz="1217549" eaLnBrk="1" latinLnBrk="0" hangingPunct="1"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lang="x-none" sz="1600" baseline="0">
                  <a:latin typeface="+mn-lt"/>
                </a:defRPr>
              </a:lvl5pPr>
              <a:lvl6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5" baseline="0">
                  <a:latin typeface="+mn-lt"/>
                </a:defRPr>
              </a:lvl6pPr>
              <a:lvl7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5" baseline="0">
                  <a:latin typeface="+mn-lt"/>
                </a:defRPr>
              </a:lvl7pPr>
              <a:lvl8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5" baseline="0">
                  <a:latin typeface="+mn-lt"/>
                </a:defRPr>
              </a:lvl8pPr>
              <a:lvl9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5" baseline="0">
                  <a:latin typeface="+mn-lt"/>
                </a:defRPr>
              </a:lvl9pPr>
            </a:lstStyle>
            <a:p>
              <a:pPr lvl="1"/>
              <a:r>
                <a:rPr lang="en-US"/>
                <a:t>Text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FD89462C-E5A7-4544-BD41-80AED175B8B2}"/>
                </a:ext>
              </a:extLst>
            </p:cNvPr>
            <p:cNvSpPr txBox="1"/>
            <p:nvPr/>
          </p:nvSpPr>
          <p:spPr bwMode="gray">
            <a:xfrm>
              <a:off x="7695692" y="4292600"/>
              <a:ext cx="1524000" cy="246221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>
              <a:lvl1pPr marL="0" lvl="0" indent="0" defTabSz="1217549" eaLnBrk="1" latinLnBrk="0" hangingPunct="1">
                <a:buClr>
                  <a:schemeClr val="tx1"/>
                </a:buClr>
                <a:buSzPct val="100000"/>
                <a:buFontTx/>
                <a:buNone/>
                <a:defRPr lang="x-none" sz="1600" baseline="0">
                  <a:latin typeface="+mn-lt"/>
                </a:defRPr>
              </a:lvl1pPr>
              <a:lvl2pPr marL="180000" lvl="1" indent="-180000" defTabSz="1217549" eaLnBrk="1" latinLnBrk="0" hangingPunct="1"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lang="x-none" sz="1600" baseline="0">
                  <a:latin typeface="+mn-lt"/>
                </a:defRPr>
              </a:lvl2pPr>
              <a:lvl3pPr marL="360000" lvl="2" indent="-180000" defTabSz="1217549" eaLnBrk="1" latinLnBrk="0" hangingPunct="1"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lang="x-none" sz="1600" baseline="0">
                  <a:latin typeface="+mn-lt"/>
                </a:defRPr>
              </a:lvl3pPr>
              <a:lvl4pPr marL="540000" lvl="3" indent="-180000" defTabSz="1217549" eaLnBrk="1" latinLnBrk="0" hangingPunct="1"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lang="x-none" sz="1600" baseline="0">
                  <a:latin typeface="+mn-lt"/>
                </a:defRPr>
              </a:lvl4pPr>
              <a:lvl5pPr marL="720000" lvl="4" indent="-180000" defTabSz="1217549" eaLnBrk="1" latinLnBrk="0" hangingPunct="1"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lang="x-none" sz="1600" baseline="0">
                  <a:latin typeface="+mn-lt"/>
                </a:defRPr>
              </a:lvl5pPr>
              <a:lvl6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5" baseline="0">
                  <a:latin typeface="+mn-lt"/>
                </a:defRPr>
              </a:lvl6pPr>
              <a:lvl7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5" baseline="0">
                  <a:latin typeface="+mn-lt"/>
                </a:defRPr>
              </a:lvl7pPr>
              <a:lvl8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5" baseline="0">
                  <a:latin typeface="+mn-lt"/>
                </a:defRPr>
              </a:lvl8pPr>
              <a:lvl9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5" baseline="0">
                  <a:latin typeface="+mn-lt"/>
                </a:defRPr>
              </a:lvl9pPr>
            </a:lstStyle>
            <a:p>
              <a:pPr lvl="1"/>
              <a:r>
                <a:rPr lang="en-US"/>
                <a:t>Text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C2E5375C-AADE-44AE-8C39-9B0BB7AE7482}"/>
                </a:ext>
              </a:extLst>
            </p:cNvPr>
            <p:cNvSpPr txBox="1"/>
            <p:nvPr/>
          </p:nvSpPr>
          <p:spPr bwMode="gray">
            <a:xfrm>
              <a:off x="9270492" y="4292600"/>
              <a:ext cx="1524000" cy="246221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>
              <a:lvl1pPr marL="0" lvl="0" indent="0" defTabSz="1217549" eaLnBrk="1" latinLnBrk="0" hangingPunct="1">
                <a:buClr>
                  <a:schemeClr val="tx1"/>
                </a:buClr>
                <a:buSzPct val="100000"/>
                <a:buFontTx/>
                <a:buNone/>
                <a:defRPr lang="x-none" sz="1600" baseline="0">
                  <a:latin typeface="+mn-lt"/>
                </a:defRPr>
              </a:lvl1pPr>
              <a:lvl2pPr marL="180000" lvl="1" indent="-180000" defTabSz="1217549" eaLnBrk="1" latinLnBrk="0" hangingPunct="1"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lang="x-none" sz="1600" baseline="0">
                  <a:latin typeface="+mn-lt"/>
                </a:defRPr>
              </a:lvl2pPr>
              <a:lvl3pPr marL="360000" lvl="2" indent="-180000" defTabSz="1217549" eaLnBrk="1" latinLnBrk="0" hangingPunct="1"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lang="x-none" sz="1600" baseline="0">
                  <a:latin typeface="+mn-lt"/>
                </a:defRPr>
              </a:lvl3pPr>
              <a:lvl4pPr marL="540000" lvl="3" indent="-180000" defTabSz="1217549" eaLnBrk="1" latinLnBrk="0" hangingPunct="1"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lang="x-none" sz="1600" baseline="0">
                  <a:latin typeface="+mn-lt"/>
                </a:defRPr>
              </a:lvl4pPr>
              <a:lvl5pPr marL="720000" lvl="4" indent="-180000" defTabSz="1217549" eaLnBrk="1" latinLnBrk="0" hangingPunct="1"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lang="x-none" sz="1600" baseline="0">
                  <a:latin typeface="+mn-lt"/>
                </a:defRPr>
              </a:lvl5pPr>
              <a:lvl6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5" baseline="0">
                  <a:latin typeface="+mn-lt"/>
                </a:defRPr>
              </a:lvl6pPr>
              <a:lvl7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5" baseline="0">
                  <a:latin typeface="+mn-lt"/>
                </a:defRPr>
              </a:lvl7pPr>
              <a:lvl8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5" baseline="0">
                  <a:latin typeface="+mn-lt"/>
                </a:defRPr>
              </a:lvl8pPr>
              <a:lvl9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5" baseline="0">
                  <a:latin typeface="+mn-lt"/>
                </a:defRPr>
              </a:lvl9pPr>
            </a:lstStyle>
            <a:p>
              <a:pPr lvl="1"/>
              <a:r>
                <a:rPr lang="en-US"/>
                <a:t>Text</a:t>
              </a:r>
            </a:p>
          </p:txBody>
        </p:sp>
      </p:grpSp>
      <p:grpSp>
        <p:nvGrpSpPr>
          <p:cNvPr id="194" name="DoubleChevron3" hidden="1">
            <a:extLst>
              <a:ext uri="{FF2B5EF4-FFF2-40B4-BE49-F238E27FC236}">
                <a16:creationId xmlns:a16="http://schemas.microsoft.com/office/drawing/2014/main" id="{31FE926D-D65F-47B3-ACF0-6B93D0DD29F2}"/>
              </a:ext>
            </a:extLst>
          </p:cNvPr>
          <p:cNvGrpSpPr/>
          <p:nvPr userDrawn="1">
            <p:custDataLst>
              <p:tags r:id="rId41"/>
            </p:custDataLst>
          </p:nvPr>
        </p:nvGrpSpPr>
        <p:grpSpPr bwMode="gray">
          <a:xfrm>
            <a:off x="2236194" y="4504138"/>
            <a:ext cx="450850" cy="508000"/>
            <a:chOff x="1270000" y="1270000"/>
            <a:chExt cx="450850" cy="508000"/>
          </a:xfrm>
        </p:grpSpPr>
        <p:sp>
          <p:nvSpPr>
            <p:cNvPr id="195" name="Chevron1">
              <a:extLst>
                <a:ext uri="{FF2B5EF4-FFF2-40B4-BE49-F238E27FC236}">
                  <a16:creationId xmlns:a16="http://schemas.microsoft.com/office/drawing/2014/main" id="{B812B03F-AD84-4492-B5D1-D0C0E8EC7509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1270000" y="1320800"/>
              <a:ext cx="238760" cy="406400"/>
            </a:xfrm>
            <a:custGeom>
              <a:avLst/>
              <a:gdLst/>
              <a:ahLst/>
              <a:cxnLst/>
              <a:rect l="0" t="0" r="0" b="0"/>
              <a:pathLst>
                <a:path w="2984501" h="5080001">
                  <a:moveTo>
                    <a:pt x="0" y="0"/>
                  </a:moveTo>
                  <a:lnTo>
                    <a:pt x="1524000" y="0"/>
                  </a:lnTo>
                  <a:lnTo>
                    <a:pt x="2984500" y="2540000"/>
                  </a:lnTo>
                  <a:lnTo>
                    <a:pt x="1524000" y="5080000"/>
                  </a:lnTo>
                  <a:lnTo>
                    <a:pt x="0" y="5080000"/>
                  </a:lnTo>
                  <a:lnTo>
                    <a:pt x="1460500" y="2540000"/>
                  </a:lnTo>
                  <a:close/>
                </a:path>
              </a:pathLst>
            </a:custGeom>
            <a:solidFill>
              <a:srgbClr val="C1EBFB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196" name="Chevron2">
              <a:extLst>
                <a:ext uri="{FF2B5EF4-FFF2-40B4-BE49-F238E27FC236}">
                  <a16:creationId xmlns:a16="http://schemas.microsoft.com/office/drawing/2014/main" id="{DBC423BA-5DEB-409E-9488-7D695F42350D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1422400" y="1270000"/>
              <a:ext cx="298450" cy="508000"/>
            </a:xfrm>
            <a:custGeom>
              <a:avLst/>
              <a:gdLst/>
              <a:ahLst/>
              <a:cxnLst/>
              <a:rect l="0" t="0" r="0" b="0"/>
              <a:pathLst>
                <a:path w="2984501" h="5080001">
                  <a:moveTo>
                    <a:pt x="0" y="0"/>
                  </a:moveTo>
                  <a:lnTo>
                    <a:pt x="1524000" y="0"/>
                  </a:lnTo>
                  <a:lnTo>
                    <a:pt x="2984500" y="2540000"/>
                  </a:lnTo>
                  <a:lnTo>
                    <a:pt x="1524000" y="5080000"/>
                  </a:lnTo>
                  <a:lnTo>
                    <a:pt x="0" y="5080000"/>
                  </a:lnTo>
                  <a:lnTo>
                    <a:pt x="1460500" y="254000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 err="1">
                <a:solidFill>
                  <a:schemeClr val="tx1"/>
                </a:solidFill>
              </a:endParaRPr>
            </a:p>
          </p:txBody>
        </p:sp>
      </p:grpSp>
      <p:grpSp>
        <p:nvGrpSpPr>
          <p:cNvPr id="197" name="FlowLine2" hidden="1">
            <a:extLst>
              <a:ext uri="{FF2B5EF4-FFF2-40B4-BE49-F238E27FC236}">
                <a16:creationId xmlns:a16="http://schemas.microsoft.com/office/drawing/2014/main" id="{45CC7D4D-9444-41B2-A988-12E7B21FF5EC}"/>
              </a:ext>
            </a:extLst>
          </p:cNvPr>
          <p:cNvGrpSpPr/>
          <p:nvPr userDrawn="1"/>
        </p:nvGrpSpPr>
        <p:grpSpPr bwMode="gray">
          <a:xfrm>
            <a:off x="5556852" y="3892325"/>
            <a:ext cx="4978400" cy="1414621"/>
            <a:chOff x="5248362" y="3587525"/>
            <a:chExt cx="4978400" cy="1414621"/>
          </a:xfrm>
        </p:grpSpPr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E6991C47-8751-4EBB-9E29-C1E7AE3FEC9F}"/>
                </a:ext>
              </a:extLst>
            </p:cNvPr>
            <p:cNvGrpSpPr/>
            <p:nvPr>
              <p:custDataLst>
                <p:tags r:id="rId42"/>
              </p:custDataLst>
            </p:nvPr>
          </p:nvGrpSpPr>
          <p:grpSpPr bwMode="gray">
            <a:xfrm>
              <a:off x="5248362" y="3587525"/>
              <a:ext cx="1828800" cy="914400"/>
              <a:chOff x="5905500" y="3124200"/>
              <a:chExt cx="1828800" cy="914400"/>
            </a:xfrm>
          </p:grpSpPr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B6DBDEB4-4FE9-4A85-A3A0-79BFC92EF4D6}"/>
                  </a:ext>
                </a:extLst>
              </p:cNvPr>
              <p:cNvSpPr/>
              <p:nvPr>
                <p:custDataLst>
                  <p:tags r:id="rId49"/>
                </p:custDataLst>
              </p:nvPr>
            </p:nvSpPr>
            <p:spPr bwMode="gray">
              <a:xfrm>
                <a:off x="5905500" y="3124200"/>
                <a:ext cx="1828800" cy="914400"/>
              </a:xfrm>
              <a:custGeom>
                <a:avLst/>
                <a:gdLst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28800" h="914400">
                    <a:moveTo>
                      <a:pt x="0" y="0"/>
                    </a:moveTo>
                    <a:lnTo>
                      <a:pt x="1664208" y="0"/>
                    </a:lnTo>
                    <a:lnTo>
                      <a:pt x="1828800" y="457200"/>
                    </a:lnTo>
                    <a:lnTo>
                      <a:pt x="1664208" y="914400"/>
                    </a:lnTo>
                    <a:lnTo>
                      <a:pt x="0" y="914400"/>
                    </a:lnTo>
                    <a:lnTo>
                      <a:pt x="0" y="457200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4E04E88A-5734-4618-A505-63212EFC3501}"/>
                  </a:ext>
                </a:extLst>
              </p:cNvPr>
              <p:cNvSpPr txBox="1"/>
              <p:nvPr>
                <p:custDataLst>
                  <p:tags r:id="rId50"/>
                </p:custDataLst>
              </p:nvPr>
            </p:nvSpPr>
            <p:spPr bwMode="gray">
              <a:xfrm>
                <a:off x="5969000" y="3187700"/>
                <a:ext cx="1524000" cy="787400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noAutofit/>
              </a:bodyPr>
              <a:lstStyle>
                <a:lvl1pPr marL="0" lvl="0" indent="0" defTabSz="1217549" eaLnBrk="1" latinLnBrk="0" hangingPunct="1">
                  <a:buClr>
                    <a:schemeClr val="tx1"/>
                  </a:buClr>
                  <a:buSzPct val="100000"/>
                  <a:buFontTx/>
                  <a:buNone/>
                  <a:defRPr lang="x-none" sz="1600" baseline="0">
                    <a:latin typeface="+mn-lt"/>
                  </a:defRPr>
                </a:lvl1pPr>
                <a:lvl2pPr marL="180000" lvl="1" indent="-180000" defTabSz="1217549" eaLnBrk="1" latinLnBrk="0" hangingPunct="1">
                  <a:buClr>
                    <a:schemeClr val="tx1"/>
                  </a:buClr>
                  <a:buSzPct val="100000"/>
                  <a:buFont typeface="Arial" panose="020B0604020202020204" pitchFamily="34" charset="0"/>
                  <a:buChar char="•"/>
                  <a:defRPr lang="x-none" sz="1600" baseline="0">
                    <a:latin typeface="+mn-lt"/>
                  </a:defRPr>
                </a:lvl2pPr>
                <a:lvl3pPr marL="360000" lvl="2" indent="-180000" defTabSz="1217549" eaLnBrk="1" latinLnBrk="0" hangingPunct="1"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lang="x-none" sz="1600" baseline="0">
                    <a:latin typeface="+mn-lt"/>
                  </a:defRPr>
                </a:lvl3pPr>
                <a:lvl4pPr marL="540000" lvl="3" indent="-180000" defTabSz="1217549" eaLnBrk="1" latinLnBrk="0" hangingPunct="1">
                  <a:buClr>
                    <a:schemeClr val="tx1"/>
                  </a:buClr>
                  <a:buSzPct val="100000"/>
                  <a:buFont typeface="Arial" panose="020B0604020202020204" pitchFamily="34" charset="0"/>
                  <a:buChar char="•"/>
                  <a:defRPr lang="x-none" sz="1600" baseline="0">
                    <a:latin typeface="+mn-lt"/>
                  </a:defRPr>
                </a:lvl4pPr>
                <a:lvl5pPr marL="720000" lvl="4" indent="-180000" defTabSz="1217549" eaLnBrk="1" latinLnBrk="0" hangingPunct="1"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lang="x-none" sz="1600" baseline="0">
                    <a:latin typeface="+mn-lt"/>
                  </a:defRPr>
                </a:lvl5pPr>
                <a:lvl6pPr marL="1019630" indent="-177021" defTabSz="1217549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sz="2175" baseline="0">
                    <a:latin typeface="+mn-lt"/>
                  </a:defRPr>
                </a:lvl6pPr>
                <a:lvl7pPr marL="1019630" indent="-177021" defTabSz="1217549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sz="2175" baseline="0">
                    <a:latin typeface="+mn-lt"/>
                  </a:defRPr>
                </a:lvl7pPr>
                <a:lvl8pPr marL="1019630" indent="-177021" defTabSz="1217549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sz="2175" baseline="0">
                    <a:latin typeface="+mn-lt"/>
                  </a:defRPr>
                </a:lvl8pPr>
                <a:lvl9pPr marL="1019630" indent="-177021" defTabSz="1217549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sz="2175" baseline="0">
                    <a:latin typeface="+mn-lt"/>
                  </a:defRPr>
                </a:lvl9pPr>
              </a:lstStyle>
              <a:p>
                <a:pPr>
                  <a:buClr>
                    <a:schemeClr val="bg1"/>
                  </a:buClr>
                </a:pPr>
                <a:r>
                  <a:rPr lang="en-US" b="1">
                    <a:solidFill>
                      <a:schemeClr val="bg1"/>
                    </a:solidFill>
                  </a:rPr>
                  <a:t>Text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BAE9FC66-B414-4415-9376-B7DBC34F04CB}"/>
                </a:ext>
              </a:extLst>
            </p:cNvPr>
            <p:cNvGrpSpPr/>
            <p:nvPr>
              <p:custDataLst>
                <p:tags r:id="rId43"/>
              </p:custDataLst>
            </p:nvPr>
          </p:nvGrpSpPr>
          <p:grpSpPr bwMode="gray">
            <a:xfrm>
              <a:off x="6823162" y="3587525"/>
              <a:ext cx="1828800" cy="914400"/>
              <a:chOff x="6057900" y="3276600"/>
              <a:chExt cx="1828800" cy="914400"/>
            </a:xfrm>
          </p:grpSpPr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0B2A2833-5F65-4B50-AE3A-55F57D445AA9}"/>
                  </a:ext>
                </a:extLst>
              </p:cNvPr>
              <p:cNvSpPr/>
              <p:nvPr>
                <p:custDataLst>
                  <p:tags r:id="rId47"/>
                </p:custDataLst>
              </p:nvPr>
            </p:nvSpPr>
            <p:spPr bwMode="gray">
              <a:xfrm>
                <a:off x="6057900" y="3276600"/>
                <a:ext cx="1828800" cy="914400"/>
              </a:xfrm>
              <a:custGeom>
                <a:avLst/>
                <a:gdLst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164592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164592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164592 w 1828800"/>
                  <a:gd name="connsiteY5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28800" h="914400">
                    <a:moveTo>
                      <a:pt x="0" y="0"/>
                    </a:moveTo>
                    <a:lnTo>
                      <a:pt x="1664208" y="0"/>
                    </a:lnTo>
                    <a:lnTo>
                      <a:pt x="1828800" y="457200"/>
                    </a:lnTo>
                    <a:lnTo>
                      <a:pt x="1664208" y="914400"/>
                    </a:lnTo>
                    <a:lnTo>
                      <a:pt x="0" y="914400"/>
                    </a:lnTo>
                    <a:lnTo>
                      <a:pt x="164592" y="457200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BE0D7712-DACD-4FDA-A629-533A426F7795}"/>
                  </a:ext>
                </a:extLst>
              </p:cNvPr>
              <p:cNvSpPr txBox="1"/>
              <p:nvPr>
                <p:custDataLst>
                  <p:tags r:id="rId48"/>
                </p:custDataLst>
              </p:nvPr>
            </p:nvSpPr>
            <p:spPr bwMode="gray">
              <a:xfrm>
                <a:off x="6273292" y="3340100"/>
                <a:ext cx="1448816" cy="787400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noAutofit/>
              </a:bodyPr>
              <a:lstStyle>
                <a:lvl1pPr marL="0" lvl="0" indent="0" defTabSz="1217549" eaLnBrk="1" latinLnBrk="0" hangingPunct="1">
                  <a:buClr>
                    <a:schemeClr val="tx1"/>
                  </a:buClr>
                  <a:buSzPct val="100000"/>
                  <a:buFontTx/>
                  <a:buNone/>
                  <a:defRPr lang="x-none" sz="1600" baseline="0">
                    <a:latin typeface="+mn-lt"/>
                  </a:defRPr>
                </a:lvl1pPr>
                <a:lvl2pPr marL="180000" lvl="1" indent="-180000" defTabSz="1217549" eaLnBrk="1" latinLnBrk="0" hangingPunct="1">
                  <a:buClr>
                    <a:schemeClr val="tx1"/>
                  </a:buClr>
                  <a:buSzPct val="100000"/>
                  <a:buFont typeface="Arial" panose="020B0604020202020204" pitchFamily="34" charset="0"/>
                  <a:buChar char="•"/>
                  <a:defRPr lang="x-none" sz="1600" baseline="0">
                    <a:latin typeface="+mn-lt"/>
                  </a:defRPr>
                </a:lvl2pPr>
                <a:lvl3pPr marL="360000" lvl="2" indent="-180000" defTabSz="1217549" eaLnBrk="1" latinLnBrk="0" hangingPunct="1"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lang="x-none" sz="1600" baseline="0">
                    <a:latin typeface="+mn-lt"/>
                  </a:defRPr>
                </a:lvl3pPr>
                <a:lvl4pPr marL="540000" lvl="3" indent="-180000" defTabSz="1217549" eaLnBrk="1" latinLnBrk="0" hangingPunct="1">
                  <a:buClr>
                    <a:schemeClr val="tx1"/>
                  </a:buClr>
                  <a:buSzPct val="100000"/>
                  <a:buFont typeface="Arial" panose="020B0604020202020204" pitchFamily="34" charset="0"/>
                  <a:buChar char="•"/>
                  <a:defRPr lang="x-none" sz="1600" baseline="0">
                    <a:latin typeface="+mn-lt"/>
                  </a:defRPr>
                </a:lvl4pPr>
                <a:lvl5pPr marL="720000" lvl="4" indent="-180000" defTabSz="1217549" eaLnBrk="1" latinLnBrk="0" hangingPunct="1"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lang="x-none" sz="1600" baseline="0">
                    <a:latin typeface="+mn-lt"/>
                  </a:defRPr>
                </a:lvl5pPr>
                <a:lvl6pPr marL="1019630" indent="-177021" defTabSz="1217549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sz="2175" baseline="0">
                    <a:latin typeface="+mn-lt"/>
                  </a:defRPr>
                </a:lvl6pPr>
                <a:lvl7pPr marL="1019630" indent="-177021" defTabSz="1217549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sz="2175" baseline="0">
                    <a:latin typeface="+mn-lt"/>
                  </a:defRPr>
                </a:lvl7pPr>
                <a:lvl8pPr marL="1019630" indent="-177021" defTabSz="1217549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sz="2175" baseline="0">
                    <a:latin typeface="+mn-lt"/>
                  </a:defRPr>
                </a:lvl8pPr>
                <a:lvl9pPr marL="1019630" indent="-177021" defTabSz="1217549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sz="2175" baseline="0">
                    <a:latin typeface="+mn-lt"/>
                  </a:defRPr>
                </a:lvl9pPr>
              </a:lstStyle>
              <a:p>
                <a:pPr>
                  <a:buClr>
                    <a:schemeClr val="bg1"/>
                  </a:buClr>
                </a:pPr>
                <a:r>
                  <a:rPr lang="en-US" b="1" dirty="0">
                    <a:solidFill>
                      <a:schemeClr val="bg1"/>
                    </a:solidFill>
                  </a:rPr>
                  <a:t>Text</a:t>
                </a:r>
              </a:p>
            </p:txBody>
          </p:sp>
        </p:grpSp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425708E0-A1D8-4112-B172-1B4BD4F92D17}"/>
                </a:ext>
              </a:extLst>
            </p:cNvPr>
            <p:cNvGrpSpPr/>
            <p:nvPr>
              <p:custDataLst>
                <p:tags r:id="rId44"/>
              </p:custDataLst>
            </p:nvPr>
          </p:nvGrpSpPr>
          <p:grpSpPr bwMode="gray">
            <a:xfrm>
              <a:off x="8397962" y="3587525"/>
              <a:ext cx="1828800" cy="914400"/>
              <a:chOff x="6057900" y="3276600"/>
              <a:chExt cx="1828800" cy="914400"/>
            </a:xfrm>
          </p:grpSpPr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978016BF-BDE0-4377-92AC-74AB69E44DC3}"/>
                  </a:ext>
                </a:extLst>
              </p:cNvPr>
              <p:cNvSpPr/>
              <p:nvPr>
                <p:custDataLst>
                  <p:tags r:id="rId45"/>
                </p:custDataLst>
              </p:nvPr>
            </p:nvSpPr>
            <p:spPr bwMode="gray">
              <a:xfrm>
                <a:off x="6057900" y="3276600"/>
                <a:ext cx="1828800" cy="914400"/>
              </a:xfrm>
              <a:custGeom>
                <a:avLst/>
                <a:gdLst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164592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164592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164592 w 1828800"/>
                  <a:gd name="connsiteY5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28800" h="914400">
                    <a:moveTo>
                      <a:pt x="0" y="0"/>
                    </a:moveTo>
                    <a:lnTo>
                      <a:pt x="1664208" y="0"/>
                    </a:lnTo>
                    <a:lnTo>
                      <a:pt x="1828800" y="457200"/>
                    </a:lnTo>
                    <a:lnTo>
                      <a:pt x="1664208" y="914400"/>
                    </a:lnTo>
                    <a:lnTo>
                      <a:pt x="0" y="914400"/>
                    </a:lnTo>
                    <a:lnTo>
                      <a:pt x="164592" y="457200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01EA21F2-6AE8-4ECA-BB27-FC2152693C23}"/>
                  </a:ext>
                </a:extLst>
              </p:cNvPr>
              <p:cNvSpPr txBox="1"/>
              <p:nvPr>
                <p:custDataLst>
                  <p:tags r:id="rId46"/>
                </p:custDataLst>
              </p:nvPr>
            </p:nvSpPr>
            <p:spPr bwMode="gray">
              <a:xfrm>
                <a:off x="6273292" y="3340100"/>
                <a:ext cx="1448816" cy="787400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noAutofit/>
              </a:bodyPr>
              <a:lstStyle>
                <a:lvl1pPr marL="0" lvl="0" indent="0" defTabSz="1217549" eaLnBrk="1" latinLnBrk="0" hangingPunct="1">
                  <a:buClr>
                    <a:schemeClr val="tx1"/>
                  </a:buClr>
                  <a:buSzPct val="100000"/>
                  <a:buFontTx/>
                  <a:buNone/>
                  <a:defRPr lang="x-none" sz="1600" baseline="0">
                    <a:latin typeface="+mn-lt"/>
                  </a:defRPr>
                </a:lvl1pPr>
                <a:lvl2pPr marL="180000" lvl="1" indent="-180000" defTabSz="1217549" eaLnBrk="1" latinLnBrk="0" hangingPunct="1">
                  <a:buClr>
                    <a:schemeClr val="tx1"/>
                  </a:buClr>
                  <a:buSzPct val="100000"/>
                  <a:buFont typeface="Arial" panose="020B0604020202020204" pitchFamily="34" charset="0"/>
                  <a:buChar char="•"/>
                  <a:defRPr lang="x-none" sz="1600" baseline="0">
                    <a:latin typeface="+mn-lt"/>
                  </a:defRPr>
                </a:lvl2pPr>
                <a:lvl3pPr marL="360000" lvl="2" indent="-180000" defTabSz="1217549" eaLnBrk="1" latinLnBrk="0" hangingPunct="1"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lang="x-none" sz="1600" baseline="0">
                    <a:latin typeface="+mn-lt"/>
                  </a:defRPr>
                </a:lvl3pPr>
                <a:lvl4pPr marL="540000" lvl="3" indent="-180000" defTabSz="1217549" eaLnBrk="1" latinLnBrk="0" hangingPunct="1">
                  <a:buClr>
                    <a:schemeClr val="tx1"/>
                  </a:buClr>
                  <a:buSzPct val="100000"/>
                  <a:buFont typeface="Arial" panose="020B0604020202020204" pitchFamily="34" charset="0"/>
                  <a:buChar char="•"/>
                  <a:defRPr lang="x-none" sz="1600" baseline="0">
                    <a:latin typeface="+mn-lt"/>
                  </a:defRPr>
                </a:lvl4pPr>
                <a:lvl5pPr marL="720000" lvl="4" indent="-180000" defTabSz="1217549" eaLnBrk="1" latinLnBrk="0" hangingPunct="1"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lang="x-none" sz="1600" baseline="0">
                    <a:latin typeface="+mn-lt"/>
                  </a:defRPr>
                </a:lvl5pPr>
                <a:lvl6pPr marL="1019630" indent="-177021" defTabSz="1217549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sz="2175" baseline="0">
                    <a:latin typeface="+mn-lt"/>
                  </a:defRPr>
                </a:lvl6pPr>
                <a:lvl7pPr marL="1019630" indent="-177021" defTabSz="1217549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sz="2175" baseline="0">
                    <a:latin typeface="+mn-lt"/>
                  </a:defRPr>
                </a:lvl7pPr>
                <a:lvl8pPr marL="1019630" indent="-177021" defTabSz="1217549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sz="2175" baseline="0">
                    <a:latin typeface="+mn-lt"/>
                  </a:defRPr>
                </a:lvl8pPr>
                <a:lvl9pPr marL="1019630" indent="-177021" defTabSz="1217549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sz="2175" baseline="0">
                    <a:latin typeface="+mn-lt"/>
                  </a:defRPr>
                </a:lvl9pPr>
              </a:lstStyle>
              <a:p>
                <a:pPr>
                  <a:buClr>
                    <a:schemeClr val="bg1"/>
                  </a:buClr>
                </a:pPr>
                <a:r>
                  <a:rPr lang="en-US" b="1" dirty="0">
                    <a:solidFill>
                      <a:schemeClr val="bg1"/>
                    </a:solidFill>
                  </a:rPr>
                  <a:t>Text</a:t>
                </a:r>
              </a:p>
            </p:txBody>
          </p:sp>
        </p:grp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52F2A158-7E88-4764-AC97-3828207B837B}"/>
                </a:ext>
              </a:extLst>
            </p:cNvPr>
            <p:cNvSpPr txBox="1"/>
            <p:nvPr/>
          </p:nvSpPr>
          <p:spPr bwMode="gray">
            <a:xfrm>
              <a:off x="5311862" y="4755925"/>
              <a:ext cx="1524000" cy="246221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>
              <a:lvl1pPr marL="0" lvl="0" indent="0" defTabSz="1217549" eaLnBrk="1" latinLnBrk="0" hangingPunct="1">
                <a:buClr>
                  <a:schemeClr val="tx1"/>
                </a:buClr>
                <a:buSzPct val="100000"/>
                <a:buFontTx/>
                <a:buNone/>
                <a:defRPr lang="x-none" sz="1600" baseline="0">
                  <a:latin typeface="+mn-lt"/>
                </a:defRPr>
              </a:lvl1pPr>
              <a:lvl2pPr marL="180000" lvl="1" indent="-180000" defTabSz="1217549" eaLnBrk="1" latinLnBrk="0" hangingPunct="1"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lang="x-none" sz="1600" baseline="0">
                  <a:latin typeface="+mn-lt"/>
                </a:defRPr>
              </a:lvl2pPr>
              <a:lvl3pPr marL="360000" lvl="2" indent="-180000" defTabSz="1217549" eaLnBrk="1" latinLnBrk="0" hangingPunct="1"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lang="x-none" sz="1600" baseline="0">
                  <a:latin typeface="+mn-lt"/>
                </a:defRPr>
              </a:lvl3pPr>
              <a:lvl4pPr marL="540000" lvl="3" indent="-180000" defTabSz="1217549" eaLnBrk="1" latinLnBrk="0" hangingPunct="1"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lang="x-none" sz="1600" baseline="0">
                  <a:latin typeface="+mn-lt"/>
                </a:defRPr>
              </a:lvl4pPr>
              <a:lvl5pPr marL="720000" lvl="4" indent="-180000" defTabSz="1217549" eaLnBrk="1" latinLnBrk="0" hangingPunct="1"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lang="x-none" sz="1600" baseline="0">
                  <a:latin typeface="+mn-lt"/>
                </a:defRPr>
              </a:lvl5pPr>
              <a:lvl6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5" baseline="0">
                  <a:latin typeface="+mn-lt"/>
                </a:defRPr>
              </a:lvl6pPr>
              <a:lvl7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5" baseline="0">
                  <a:latin typeface="+mn-lt"/>
                </a:defRPr>
              </a:lvl7pPr>
              <a:lvl8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5" baseline="0">
                  <a:latin typeface="+mn-lt"/>
                </a:defRPr>
              </a:lvl8pPr>
              <a:lvl9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5" baseline="0">
                  <a:latin typeface="+mn-lt"/>
                </a:defRPr>
              </a:lvl9pPr>
            </a:lstStyle>
            <a:p>
              <a:pPr lvl="1"/>
              <a:r>
                <a:rPr lang="en-US"/>
                <a:t>Text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FBE58AA1-429A-4E0C-AB53-CD839868E1B3}"/>
                </a:ext>
              </a:extLst>
            </p:cNvPr>
            <p:cNvSpPr txBox="1"/>
            <p:nvPr/>
          </p:nvSpPr>
          <p:spPr bwMode="gray">
            <a:xfrm>
              <a:off x="7038554" y="4755925"/>
              <a:ext cx="1524000" cy="246221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>
              <a:lvl1pPr marL="0" lvl="0" indent="0" defTabSz="1217549" eaLnBrk="1" latinLnBrk="0" hangingPunct="1">
                <a:buClr>
                  <a:schemeClr val="tx1"/>
                </a:buClr>
                <a:buSzPct val="100000"/>
                <a:buFontTx/>
                <a:buNone/>
                <a:defRPr lang="x-none" sz="1600" baseline="0">
                  <a:latin typeface="+mn-lt"/>
                </a:defRPr>
              </a:lvl1pPr>
              <a:lvl2pPr marL="180000" lvl="1" indent="-180000" defTabSz="1217549" eaLnBrk="1" latinLnBrk="0" hangingPunct="1"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lang="x-none" sz="1600" baseline="0">
                  <a:latin typeface="+mn-lt"/>
                </a:defRPr>
              </a:lvl2pPr>
              <a:lvl3pPr marL="360000" lvl="2" indent="-180000" defTabSz="1217549" eaLnBrk="1" latinLnBrk="0" hangingPunct="1"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lang="x-none" sz="1600" baseline="0">
                  <a:latin typeface="+mn-lt"/>
                </a:defRPr>
              </a:lvl3pPr>
              <a:lvl4pPr marL="540000" lvl="3" indent="-180000" defTabSz="1217549" eaLnBrk="1" latinLnBrk="0" hangingPunct="1"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lang="x-none" sz="1600" baseline="0">
                  <a:latin typeface="+mn-lt"/>
                </a:defRPr>
              </a:lvl4pPr>
              <a:lvl5pPr marL="720000" lvl="4" indent="-180000" defTabSz="1217549" eaLnBrk="1" latinLnBrk="0" hangingPunct="1"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lang="x-none" sz="1600" baseline="0">
                  <a:latin typeface="+mn-lt"/>
                </a:defRPr>
              </a:lvl5pPr>
              <a:lvl6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5" baseline="0">
                  <a:latin typeface="+mn-lt"/>
                </a:defRPr>
              </a:lvl6pPr>
              <a:lvl7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5" baseline="0">
                  <a:latin typeface="+mn-lt"/>
                </a:defRPr>
              </a:lvl7pPr>
              <a:lvl8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5" baseline="0">
                  <a:latin typeface="+mn-lt"/>
                </a:defRPr>
              </a:lvl8pPr>
              <a:lvl9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5" baseline="0">
                  <a:latin typeface="+mn-lt"/>
                </a:defRPr>
              </a:lvl9pPr>
            </a:lstStyle>
            <a:p>
              <a:pPr lvl="1"/>
              <a:r>
                <a:rPr lang="en-US"/>
                <a:t>Text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F8D6510E-D573-432B-8B7F-018FDB51A639}"/>
                </a:ext>
              </a:extLst>
            </p:cNvPr>
            <p:cNvSpPr txBox="1"/>
            <p:nvPr/>
          </p:nvSpPr>
          <p:spPr bwMode="gray">
            <a:xfrm>
              <a:off x="8613354" y="4755925"/>
              <a:ext cx="1524000" cy="246221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>
              <a:lvl1pPr marL="0" lvl="0" indent="0" defTabSz="1217549" eaLnBrk="1" latinLnBrk="0" hangingPunct="1">
                <a:buClr>
                  <a:schemeClr val="tx1"/>
                </a:buClr>
                <a:buSzPct val="100000"/>
                <a:buFontTx/>
                <a:buNone/>
                <a:defRPr lang="x-none" sz="1600" baseline="0">
                  <a:latin typeface="+mn-lt"/>
                </a:defRPr>
              </a:lvl1pPr>
              <a:lvl2pPr marL="180000" lvl="1" indent="-180000" defTabSz="1217549" eaLnBrk="1" latinLnBrk="0" hangingPunct="1"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lang="x-none" sz="1600" baseline="0">
                  <a:latin typeface="+mn-lt"/>
                </a:defRPr>
              </a:lvl2pPr>
              <a:lvl3pPr marL="360000" lvl="2" indent="-180000" defTabSz="1217549" eaLnBrk="1" latinLnBrk="0" hangingPunct="1"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lang="x-none" sz="1600" baseline="0">
                  <a:latin typeface="+mn-lt"/>
                </a:defRPr>
              </a:lvl3pPr>
              <a:lvl4pPr marL="540000" lvl="3" indent="-180000" defTabSz="1217549" eaLnBrk="1" latinLnBrk="0" hangingPunct="1"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lang="x-none" sz="1600" baseline="0">
                  <a:latin typeface="+mn-lt"/>
                </a:defRPr>
              </a:lvl4pPr>
              <a:lvl5pPr marL="720000" lvl="4" indent="-180000" defTabSz="1217549" eaLnBrk="1" latinLnBrk="0" hangingPunct="1"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lang="x-none" sz="1600" baseline="0">
                  <a:latin typeface="+mn-lt"/>
                </a:defRPr>
              </a:lvl5pPr>
              <a:lvl6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5" baseline="0">
                  <a:latin typeface="+mn-lt"/>
                </a:defRPr>
              </a:lvl6pPr>
              <a:lvl7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5" baseline="0">
                  <a:latin typeface="+mn-lt"/>
                </a:defRPr>
              </a:lvl7pPr>
              <a:lvl8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5" baseline="0">
                  <a:latin typeface="+mn-lt"/>
                </a:defRPr>
              </a:lvl8pPr>
              <a:lvl9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5" baseline="0">
                  <a:latin typeface="+mn-lt"/>
                </a:defRPr>
              </a:lvl9pPr>
            </a:lstStyle>
            <a:p>
              <a:pPr lvl="1"/>
              <a:r>
                <a:rPr lang="en-US"/>
                <a:t>Text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5878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</p:sldLayoutIdLst>
  <p:hf sldNum="0" hdr="0" ftr="0"/>
  <p:txStyles>
    <p:titleStyle>
      <a:lvl1pPr algn="l" defTabSz="1217549" rtl="0" eaLnBrk="1" fontAlgn="base" hangingPunct="1">
        <a:lnSpc>
          <a:spcPct val="100000"/>
        </a:lnSpc>
        <a:spcBef>
          <a:spcPct val="0"/>
        </a:spcBef>
        <a:spcAft>
          <a:spcPct val="0"/>
        </a:spcAft>
        <a:tabLst>
          <a:tab pos="627063" algn="l"/>
        </a:tabLst>
        <a:defRPr lang="x-none" sz="3000" b="1" cap="none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217549" rtl="0" eaLnBrk="1" fontAlgn="base" hangingPunct="1">
        <a:spcBef>
          <a:spcPct val="0"/>
        </a:spcBef>
        <a:spcAft>
          <a:spcPct val="0"/>
        </a:spcAft>
        <a:defRPr lang="x-none" sz="2584" b="1">
          <a:solidFill>
            <a:schemeClr val="tx2"/>
          </a:solidFill>
          <a:latin typeface="Arial" charset="0"/>
        </a:defRPr>
      </a:lvl2pPr>
      <a:lvl3pPr algn="l" defTabSz="1217549" rtl="0" eaLnBrk="1" fontAlgn="base" hangingPunct="1">
        <a:spcBef>
          <a:spcPct val="0"/>
        </a:spcBef>
        <a:spcAft>
          <a:spcPct val="0"/>
        </a:spcAft>
        <a:defRPr lang="x-none" sz="2584" b="1">
          <a:solidFill>
            <a:schemeClr val="tx2"/>
          </a:solidFill>
          <a:latin typeface="Arial" charset="0"/>
        </a:defRPr>
      </a:lvl3pPr>
      <a:lvl4pPr algn="l" defTabSz="1217549" rtl="0" eaLnBrk="1" fontAlgn="base" hangingPunct="1">
        <a:spcBef>
          <a:spcPct val="0"/>
        </a:spcBef>
        <a:spcAft>
          <a:spcPct val="0"/>
        </a:spcAft>
        <a:defRPr lang="x-none" sz="2584" b="1">
          <a:solidFill>
            <a:schemeClr val="tx2"/>
          </a:solidFill>
          <a:latin typeface="Arial" charset="0"/>
        </a:defRPr>
      </a:lvl4pPr>
      <a:lvl5pPr algn="l" defTabSz="1217549" rtl="0" eaLnBrk="1" fontAlgn="base" hangingPunct="1">
        <a:spcBef>
          <a:spcPct val="0"/>
        </a:spcBef>
        <a:spcAft>
          <a:spcPct val="0"/>
        </a:spcAft>
        <a:defRPr lang="x-none" sz="2584" b="1">
          <a:solidFill>
            <a:schemeClr val="tx2"/>
          </a:solidFill>
          <a:latin typeface="Arial" charset="0"/>
        </a:defRPr>
      </a:lvl5pPr>
      <a:lvl6pPr marL="621726" algn="l" defTabSz="1217549" rtl="0" eaLnBrk="1" fontAlgn="base" hangingPunct="1">
        <a:spcBef>
          <a:spcPct val="0"/>
        </a:spcBef>
        <a:spcAft>
          <a:spcPct val="0"/>
        </a:spcAft>
        <a:defRPr lang="x-none" sz="2584" b="1">
          <a:solidFill>
            <a:schemeClr val="tx2"/>
          </a:solidFill>
          <a:latin typeface="Arial" charset="0"/>
        </a:defRPr>
      </a:lvl6pPr>
      <a:lvl7pPr marL="1243452" algn="l" defTabSz="1217549" rtl="0" eaLnBrk="1" fontAlgn="base" hangingPunct="1">
        <a:spcBef>
          <a:spcPct val="0"/>
        </a:spcBef>
        <a:spcAft>
          <a:spcPct val="0"/>
        </a:spcAft>
        <a:defRPr lang="x-none" sz="2584" b="1">
          <a:solidFill>
            <a:schemeClr val="tx2"/>
          </a:solidFill>
          <a:latin typeface="Arial" charset="0"/>
        </a:defRPr>
      </a:lvl7pPr>
      <a:lvl8pPr marL="1865178" algn="l" defTabSz="1217549" rtl="0" eaLnBrk="1" fontAlgn="base" hangingPunct="1">
        <a:spcBef>
          <a:spcPct val="0"/>
        </a:spcBef>
        <a:spcAft>
          <a:spcPct val="0"/>
        </a:spcAft>
        <a:defRPr lang="x-none" sz="2584" b="1">
          <a:solidFill>
            <a:schemeClr val="tx2"/>
          </a:solidFill>
          <a:latin typeface="Arial" charset="0"/>
        </a:defRPr>
      </a:lvl8pPr>
      <a:lvl9pPr marL="2486905" algn="l" defTabSz="1217549" rtl="0" eaLnBrk="1" fontAlgn="base" hangingPunct="1">
        <a:spcBef>
          <a:spcPct val="0"/>
        </a:spcBef>
        <a:spcAft>
          <a:spcPct val="0"/>
        </a:spcAft>
        <a:defRPr lang="x-none" sz="2584" b="1">
          <a:solidFill>
            <a:schemeClr val="tx2"/>
          </a:solidFill>
          <a:latin typeface="Arial" charset="0"/>
        </a:defRPr>
      </a:lvl9pPr>
    </p:titleStyle>
    <p:bodyStyle>
      <a:lvl1pPr marL="0" indent="0" algn="l" defTabSz="1217549" rtl="0" eaLnBrk="1" fontAlgn="base" hangingPunct="1">
        <a:spcBef>
          <a:spcPct val="0"/>
        </a:spcBef>
        <a:spcAft>
          <a:spcPct val="0"/>
        </a:spcAft>
        <a:buClr>
          <a:schemeClr val="tx1"/>
        </a:buClr>
        <a:buSzPct val="100000"/>
        <a:buFontTx/>
        <a:buNone/>
        <a:defRPr lang="x-none"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1217549" rtl="0" eaLnBrk="1" fontAlgn="base" hangingPunct="1">
        <a:spcBef>
          <a:spcPct val="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lang="x-none" sz="1600" baseline="0">
          <a:solidFill>
            <a:schemeClr val="tx1"/>
          </a:solidFill>
          <a:latin typeface="+mn-lt"/>
        </a:defRPr>
      </a:lvl2pPr>
      <a:lvl3pPr marL="360000" indent="-180000" algn="l" defTabSz="1217549" rtl="0" eaLnBrk="1" fontAlgn="base" hangingPunct="1">
        <a:spcBef>
          <a:spcPct val="0"/>
        </a:spcBef>
        <a:spcAft>
          <a:spcPct val="0"/>
        </a:spcAft>
        <a:buClr>
          <a:schemeClr val="tx1"/>
        </a:buClr>
        <a:buSzPct val="100000"/>
        <a:buFont typeface="Symbol" panose="05050102010706020507" pitchFamily="18" charset="2"/>
        <a:buChar char="-"/>
        <a:defRPr lang="x-none" sz="1600" baseline="0">
          <a:solidFill>
            <a:schemeClr val="tx1"/>
          </a:solidFill>
          <a:latin typeface="+mn-lt"/>
        </a:defRPr>
      </a:lvl3pPr>
      <a:lvl4pPr marL="540000" indent="-180000" algn="l" defTabSz="1217549" rtl="0" eaLnBrk="1" fontAlgn="base" hangingPunct="1">
        <a:spcBef>
          <a:spcPct val="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lang="x-none" sz="1600" baseline="0">
          <a:solidFill>
            <a:schemeClr val="tx1"/>
          </a:solidFill>
          <a:latin typeface="+mn-lt"/>
        </a:defRPr>
      </a:lvl4pPr>
      <a:lvl5pPr marL="720000" indent="-180000" algn="l" defTabSz="1217549" rtl="0" eaLnBrk="1" fontAlgn="base" hangingPunct="1">
        <a:spcBef>
          <a:spcPct val="0"/>
        </a:spcBef>
        <a:spcAft>
          <a:spcPct val="0"/>
        </a:spcAft>
        <a:buClr>
          <a:schemeClr val="tx1"/>
        </a:buClr>
        <a:buSzPct val="100000"/>
        <a:buFont typeface="Symbol" panose="05050102010706020507" pitchFamily="18" charset="2"/>
        <a:buChar char="-"/>
        <a:defRPr lang="x-none" sz="1600" baseline="0">
          <a:solidFill>
            <a:schemeClr val="tx1"/>
          </a:solidFill>
          <a:latin typeface="+mn-lt"/>
        </a:defRPr>
      </a:lvl5pPr>
      <a:lvl6pPr marL="1019630" indent="-177021" algn="l" defTabSz="121754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2175" baseline="0">
          <a:solidFill>
            <a:schemeClr val="tx1"/>
          </a:solidFill>
          <a:latin typeface="+mn-lt"/>
        </a:defRPr>
      </a:lvl6pPr>
      <a:lvl7pPr marL="1019630" indent="-177021" algn="l" defTabSz="121754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2175" baseline="0">
          <a:solidFill>
            <a:schemeClr val="tx1"/>
          </a:solidFill>
          <a:latin typeface="+mn-lt"/>
        </a:defRPr>
      </a:lvl7pPr>
      <a:lvl8pPr marL="1019630" indent="-177021" algn="l" defTabSz="121754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2175" baseline="0">
          <a:solidFill>
            <a:schemeClr val="tx1"/>
          </a:solidFill>
          <a:latin typeface="+mn-lt"/>
        </a:defRPr>
      </a:lvl8pPr>
      <a:lvl9pPr marL="1019630" indent="-177021" algn="l" defTabSz="121754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2175" baseline="0">
          <a:solidFill>
            <a:schemeClr val="tx1"/>
          </a:solidFill>
          <a:latin typeface="+mn-lt"/>
        </a:defRPr>
      </a:lvl9pPr>
    </p:bodyStyle>
    <p:otherStyle>
      <a:defPPr>
        <a:defRPr lang="x-none"/>
      </a:defPPr>
      <a:lvl1pPr marL="0" algn="l" defTabSz="1243452" rtl="0" eaLnBrk="1" latinLnBrk="0" hangingPunct="1">
        <a:defRPr lang="x-none" sz="2450" kern="1200">
          <a:solidFill>
            <a:schemeClr val="tx1"/>
          </a:solidFill>
          <a:latin typeface="+mn-lt"/>
          <a:ea typeface="+mn-ea"/>
          <a:cs typeface="+mn-cs"/>
        </a:defRPr>
      </a:lvl1pPr>
      <a:lvl2pPr marL="621726" algn="l" defTabSz="1243452" rtl="0" eaLnBrk="1" latinLnBrk="0" hangingPunct="1">
        <a:defRPr lang="x-none" sz="2450" kern="1200">
          <a:solidFill>
            <a:schemeClr val="tx1"/>
          </a:solidFill>
          <a:latin typeface="+mn-lt"/>
          <a:ea typeface="+mn-ea"/>
          <a:cs typeface="+mn-cs"/>
        </a:defRPr>
      </a:lvl2pPr>
      <a:lvl3pPr marL="1243452" algn="l" defTabSz="1243452" rtl="0" eaLnBrk="1" latinLnBrk="0" hangingPunct="1">
        <a:defRPr lang="x-none" sz="2450" kern="1200">
          <a:solidFill>
            <a:schemeClr val="tx1"/>
          </a:solidFill>
          <a:latin typeface="+mn-lt"/>
          <a:ea typeface="+mn-ea"/>
          <a:cs typeface="+mn-cs"/>
        </a:defRPr>
      </a:lvl3pPr>
      <a:lvl4pPr marL="1865178" algn="l" defTabSz="1243452" rtl="0" eaLnBrk="1" latinLnBrk="0" hangingPunct="1">
        <a:defRPr lang="x-none" sz="2450" kern="1200">
          <a:solidFill>
            <a:schemeClr val="tx1"/>
          </a:solidFill>
          <a:latin typeface="+mn-lt"/>
          <a:ea typeface="+mn-ea"/>
          <a:cs typeface="+mn-cs"/>
        </a:defRPr>
      </a:lvl4pPr>
      <a:lvl5pPr marL="2486905" algn="l" defTabSz="1243452" rtl="0" eaLnBrk="1" latinLnBrk="0" hangingPunct="1">
        <a:defRPr lang="x-none" sz="2450" kern="1200">
          <a:solidFill>
            <a:schemeClr val="tx1"/>
          </a:solidFill>
          <a:latin typeface="+mn-lt"/>
          <a:ea typeface="+mn-ea"/>
          <a:cs typeface="+mn-cs"/>
        </a:defRPr>
      </a:lvl5pPr>
      <a:lvl6pPr marL="3108633" algn="l" defTabSz="1243452" rtl="0" eaLnBrk="1" latinLnBrk="0" hangingPunct="1">
        <a:defRPr lang="x-none" sz="2450" kern="1200">
          <a:solidFill>
            <a:schemeClr val="tx1"/>
          </a:solidFill>
          <a:latin typeface="+mn-lt"/>
          <a:ea typeface="+mn-ea"/>
          <a:cs typeface="+mn-cs"/>
        </a:defRPr>
      </a:lvl6pPr>
      <a:lvl7pPr marL="3730355" algn="l" defTabSz="1243452" rtl="0" eaLnBrk="1" latinLnBrk="0" hangingPunct="1">
        <a:defRPr lang="x-none" sz="2450" kern="1200">
          <a:solidFill>
            <a:schemeClr val="tx1"/>
          </a:solidFill>
          <a:latin typeface="+mn-lt"/>
          <a:ea typeface="+mn-ea"/>
          <a:cs typeface="+mn-cs"/>
        </a:defRPr>
      </a:lvl7pPr>
      <a:lvl8pPr marL="4352081" algn="l" defTabSz="1243452" rtl="0" eaLnBrk="1" latinLnBrk="0" hangingPunct="1">
        <a:defRPr lang="x-none" sz="2450" kern="1200">
          <a:solidFill>
            <a:schemeClr val="tx1"/>
          </a:solidFill>
          <a:latin typeface="+mn-lt"/>
          <a:ea typeface="+mn-ea"/>
          <a:cs typeface="+mn-cs"/>
        </a:defRPr>
      </a:lvl8pPr>
      <a:lvl9pPr marL="4973808" algn="l" defTabSz="1243452" rtl="0" eaLnBrk="1" latinLnBrk="0" hangingPunct="1">
        <a:defRPr lang="x-none" sz="24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157">
          <p15:clr>
            <a:srgbClr val="F26B43"/>
          </p15:clr>
        </p15:guide>
        <p15:guide id="2" pos="288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tags" Target="../tags/tag126.xml"/><Relationship Id="rId7" Type="http://schemas.openxmlformats.org/officeDocument/2006/relationships/oleObject" Target="../embeddings/oleObject10.bin"/><Relationship Id="rId2" Type="http://schemas.openxmlformats.org/officeDocument/2006/relationships/tags" Target="../tags/tag125.xml"/><Relationship Id="rId1" Type="http://schemas.openxmlformats.org/officeDocument/2006/relationships/vmlDrawing" Target="../drawings/vmlDrawing17.v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5.xml"/><Relationship Id="rId4" Type="http://schemas.openxmlformats.org/officeDocument/2006/relationships/tags" Target="../tags/tag12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tags" Target="../tags/tag129.xml"/><Relationship Id="rId7" Type="http://schemas.openxmlformats.org/officeDocument/2006/relationships/oleObject" Target="../embeddings/oleObject10.bin"/><Relationship Id="rId2" Type="http://schemas.openxmlformats.org/officeDocument/2006/relationships/tags" Target="../tags/tag128.xml"/><Relationship Id="rId1" Type="http://schemas.openxmlformats.org/officeDocument/2006/relationships/vmlDrawing" Target="../drawings/vmlDrawing18.v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5.xml"/><Relationship Id="rId4" Type="http://schemas.openxmlformats.org/officeDocument/2006/relationships/tags" Target="../tags/tag13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tags" Target="../tags/tag132.xml"/><Relationship Id="rId7" Type="http://schemas.openxmlformats.org/officeDocument/2006/relationships/oleObject" Target="../embeddings/oleObject10.bin"/><Relationship Id="rId2" Type="http://schemas.openxmlformats.org/officeDocument/2006/relationships/tags" Target="../tags/tag131.xml"/><Relationship Id="rId1" Type="http://schemas.openxmlformats.org/officeDocument/2006/relationships/vmlDrawing" Target="../drawings/vmlDrawing19.v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5.xml"/><Relationship Id="rId4" Type="http://schemas.openxmlformats.org/officeDocument/2006/relationships/tags" Target="../tags/tag13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tags" Target="../tags/tag135.xml"/><Relationship Id="rId7" Type="http://schemas.openxmlformats.org/officeDocument/2006/relationships/oleObject" Target="../embeddings/oleObject12.bin"/><Relationship Id="rId2" Type="http://schemas.openxmlformats.org/officeDocument/2006/relationships/tags" Target="../tags/tag134.xml"/><Relationship Id="rId1" Type="http://schemas.openxmlformats.org/officeDocument/2006/relationships/vmlDrawing" Target="../drawings/vmlDrawing20.v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5.xml"/><Relationship Id="rId4" Type="http://schemas.openxmlformats.org/officeDocument/2006/relationships/tags" Target="../tags/tag13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10.xml"/><Relationship Id="rId13" Type="http://schemas.openxmlformats.org/officeDocument/2006/relationships/image" Target="../media/image12.emf"/><Relationship Id="rId3" Type="http://schemas.openxmlformats.org/officeDocument/2006/relationships/tags" Target="../tags/tag105.xml"/><Relationship Id="rId7" Type="http://schemas.openxmlformats.org/officeDocument/2006/relationships/tags" Target="../tags/tag109.xml"/><Relationship Id="rId12" Type="http://schemas.openxmlformats.org/officeDocument/2006/relationships/oleObject" Target="../embeddings/oleObject10.bin"/><Relationship Id="rId2" Type="http://schemas.openxmlformats.org/officeDocument/2006/relationships/tags" Target="../tags/tag104.xml"/><Relationship Id="rId1" Type="http://schemas.openxmlformats.org/officeDocument/2006/relationships/vmlDrawing" Target="../drawings/vmlDrawing11.vml"/><Relationship Id="rId6" Type="http://schemas.openxmlformats.org/officeDocument/2006/relationships/tags" Target="../tags/tag108.xml"/><Relationship Id="rId11" Type="http://schemas.openxmlformats.org/officeDocument/2006/relationships/notesSlide" Target="../notesSlides/notesSlide1.xml"/><Relationship Id="rId5" Type="http://schemas.openxmlformats.org/officeDocument/2006/relationships/tags" Target="../tags/tag107.xml"/><Relationship Id="rId10" Type="http://schemas.openxmlformats.org/officeDocument/2006/relationships/slideLayout" Target="../slideLayouts/slideLayout46.xml"/><Relationship Id="rId4" Type="http://schemas.openxmlformats.org/officeDocument/2006/relationships/tags" Target="../tags/tag106.xml"/><Relationship Id="rId9" Type="http://schemas.openxmlformats.org/officeDocument/2006/relationships/tags" Target="../tags/tag1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3" Type="http://schemas.openxmlformats.org/officeDocument/2006/relationships/tags" Target="../tags/tag113.xml"/><Relationship Id="rId7" Type="http://schemas.openxmlformats.org/officeDocument/2006/relationships/slideLayout" Target="../slideLayouts/slideLayout46.xml"/><Relationship Id="rId2" Type="http://schemas.openxmlformats.org/officeDocument/2006/relationships/tags" Target="../tags/tag112.xml"/><Relationship Id="rId1" Type="http://schemas.openxmlformats.org/officeDocument/2006/relationships/vmlDrawing" Target="../drawings/vmlDrawing12.vml"/><Relationship Id="rId6" Type="http://schemas.openxmlformats.org/officeDocument/2006/relationships/tags" Target="../tags/tag116.xml"/><Relationship Id="rId5" Type="http://schemas.openxmlformats.org/officeDocument/2006/relationships/tags" Target="../tags/tag115.xml"/><Relationship Id="rId10" Type="http://schemas.openxmlformats.org/officeDocument/2006/relationships/image" Target="../media/image12.emf"/><Relationship Id="rId4" Type="http://schemas.openxmlformats.org/officeDocument/2006/relationships/tags" Target="../tags/tag114.xml"/><Relationship Id="rId9" Type="http://schemas.openxmlformats.org/officeDocument/2006/relationships/oleObject" Target="../embeddings/oleObject10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13" Type="http://schemas.openxmlformats.org/officeDocument/2006/relationships/chart" Target="../charts/chart4.xml"/><Relationship Id="rId3" Type="http://schemas.openxmlformats.org/officeDocument/2006/relationships/tags" Target="../tags/tag118.xml"/><Relationship Id="rId7" Type="http://schemas.openxmlformats.org/officeDocument/2006/relationships/image" Target="../media/image12.emf"/><Relationship Id="rId12" Type="http://schemas.openxmlformats.org/officeDocument/2006/relationships/chart" Target="../charts/chart3.xml"/><Relationship Id="rId2" Type="http://schemas.openxmlformats.org/officeDocument/2006/relationships/tags" Target="../tags/tag11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0.bin"/><Relationship Id="rId11" Type="http://schemas.openxmlformats.org/officeDocument/2006/relationships/slide" Target="slide7.xml"/><Relationship Id="rId5" Type="http://schemas.openxmlformats.org/officeDocument/2006/relationships/notesSlide" Target="../notesSlides/notesSlide3.xml"/><Relationship Id="rId15" Type="http://schemas.openxmlformats.org/officeDocument/2006/relationships/chart" Target="../charts/chart6.xml"/><Relationship Id="rId10" Type="http://schemas.openxmlformats.org/officeDocument/2006/relationships/chart" Target="../charts/chart2.xml"/><Relationship Id="rId4" Type="http://schemas.openxmlformats.org/officeDocument/2006/relationships/slideLayout" Target="../slideLayouts/slideLayout46.xml"/><Relationship Id="rId9" Type="http://schemas.openxmlformats.org/officeDocument/2006/relationships/slide" Target="slide3.xml"/><Relationship Id="rId14" Type="http://schemas.openxmlformats.org/officeDocument/2006/relationships/chart" Target="../charts/char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3" Type="http://schemas.openxmlformats.org/officeDocument/2006/relationships/tags" Target="../tags/tag120.xml"/><Relationship Id="rId7" Type="http://schemas.openxmlformats.org/officeDocument/2006/relationships/image" Target="../media/image12.emf"/><Relationship Id="rId2" Type="http://schemas.openxmlformats.org/officeDocument/2006/relationships/tags" Target="../tags/tag119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0.bin"/><Relationship Id="rId5" Type="http://schemas.openxmlformats.org/officeDocument/2006/relationships/notesSlide" Target="../notesSlides/notesSlide4.xml"/><Relationship Id="rId10" Type="http://schemas.openxmlformats.org/officeDocument/2006/relationships/chart" Target="../charts/chart9.xml"/><Relationship Id="rId4" Type="http://schemas.openxmlformats.org/officeDocument/2006/relationships/slideLayout" Target="../slideLayouts/slideLayout46.xml"/><Relationship Id="rId9" Type="http://schemas.openxmlformats.org/officeDocument/2006/relationships/chart" Target="../charts/chart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0.xml"/><Relationship Id="rId3" Type="http://schemas.openxmlformats.org/officeDocument/2006/relationships/tags" Target="../tags/tag122.xml"/><Relationship Id="rId7" Type="http://schemas.openxmlformats.org/officeDocument/2006/relationships/image" Target="../media/image12.emf"/><Relationship Id="rId2" Type="http://schemas.openxmlformats.org/officeDocument/2006/relationships/tags" Target="../tags/tag121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0.bin"/><Relationship Id="rId11" Type="http://schemas.openxmlformats.org/officeDocument/2006/relationships/chart" Target="../charts/chart12.xml"/><Relationship Id="rId5" Type="http://schemas.openxmlformats.org/officeDocument/2006/relationships/notesSlide" Target="../notesSlides/notesSlide5.xml"/><Relationship Id="rId10" Type="http://schemas.openxmlformats.org/officeDocument/2006/relationships/slide" Target="slide5.xml"/><Relationship Id="rId4" Type="http://schemas.openxmlformats.org/officeDocument/2006/relationships/slideLayout" Target="../slideLayouts/slideLayout46.xml"/><Relationship Id="rId9" Type="http://schemas.openxmlformats.org/officeDocument/2006/relationships/chart" Target="../charts/chart1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tags" Target="../tags/tag124.xml"/><Relationship Id="rId7" Type="http://schemas.openxmlformats.org/officeDocument/2006/relationships/image" Target="../media/image12.emf"/><Relationship Id="rId2" Type="http://schemas.openxmlformats.org/officeDocument/2006/relationships/tags" Target="../tags/tag123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1.bin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46.xml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2" descr="C:\Users\i89350\Downloads\shutterstock_574955047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4" t="23" b="22112"/>
          <a:stretch/>
        </p:blipFill>
        <p:spPr bwMode="auto">
          <a:xfrm>
            <a:off x="4841876" y="1"/>
            <a:ext cx="7348538" cy="5341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 Placeholder 20"/>
          <p:cNvSpPr>
            <a:spLocks noGrp="1"/>
          </p:cNvSpPr>
          <p:nvPr>
            <p:ph type="body" sz="quarter" idx="15"/>
          </p:nvPr>
        </p:nvSpPr>
        <p:spPr>
          <a:solidFill>
            <a:srgbClr val="007D8C"/>
          </a:solidFill>
        </p:spPr>
        <p:txBody>
          <a:bodyPr/>
          <a:lstStyle/>
          <a:p>
            <a:endParaRPr lang="en-GB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4294967295"/>
          </p:nvPr>
        </p:nvSpPr>
        <p:spPr>
          <a:xfrm>
            <a:off x="508000" y="2681453"/>
            <a:ext cx="4069756" cy="1528762"/>
          </a:xfrm>
        </p:spPr>
        <p:txBody>
          <a:bodyPr/>
          <a:lstStyle/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H10</a:t>
            </a:r>
            <a:r>
              <a:rPr lang="de-DE" dirty="0">
                <a:solidFill>
                  <a:schemeClr val="bg1"/>
                </a:solidFill>
              </a:rPr>
              <a:t>/ACM &amp; H4/GTA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Munich, July 2</a:t>
            </a:r>
            <a:r>
              <a:rPr lang="en-GB" baseline="30000" dirty="0">
                <a:solidFill>
                  <a:schemeClr val="bg1"/>
                </a:solidFill>
              </a:rPr>
              <a:t>nd</a:t>
            </a:r>
            <a:r>
              <a:rPr lang="en-GB" dirty="0">
                <a:solidFill>
                  <a:schemeClr val="bg1"/>
                </a:solidFill>
              </a:rPr>
              <a:t>  </a:t>
            </a:r>
            <a:endParaRPr lang="en-GB" baseline="30000" dirty="0">
              <a:solidFill>
                <a:schemeClr val="bg1"/>
              </a:solidFill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507934" y="765498"/>
            <a:ext cx="7367653" cy="768350"/>
          </a:xfrm>
        </p:spPr>
        <p:txBody>
          <a:bodyPr/>
          <a:lstStyle/>
          <a:p>
            <a:r>
              <a:rPr lang="en-GB" dirty="0">
                <a:solidFill>
                  <a:schemeClr val="accent5"/>
                </a:solidFill>
              </a:rPr>
              <a:t>MIS</a:t>
            </a:r>
            <a:br>
              <a:rPr lang="en-GB" dirty="0">
                <a:solidFill>
                  <a:schemeClr val="accent5"/>
                </a:solidFill>
              </a:rPr>
            </a:br>
            <a:r>
              <a:rPr lang="en-GB" sz="4000" dirty="0">
                <a:solidFill>
                  <a:srgbClr val="CFE9EE"/>
                </a:solidFill>
              </a:rPr>
              <a:t>ACM </a:t>
            </a:r>
            <a:r>
              <a:rPr lang="en-GB" sz="4000" dirty="0" err="1">
                <a:solidFill>
                  <a:srgbClr val="CFE9EE"/>
                </a:solidFill>
              </a:rPr>
              <a:t>CLaims</a:t>
            </a:r>
            <a:r>
              <a:rPr lang="en-GB" sz="4000" dirty="0">
                <a:solidFill>
                  <a:srgbClr val="CFE9EE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7935" y="546100"/>
            <a:ext cx="819135" cy="2154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Allianz SE</a:t>
            </a:r>
          </a:p>
        </p:txBody>
      </p:sp>
      <p:sp>
        <p:nvSpPr>
          <p:cNvPr id="3" name="Oval 2"/>
          <p:cNvSpPr/>
          <p:nvPr/>
        </p:nvSpPr>
        <p:spPr>
          <a:xfrm>
            <a:off x="10007982" y="261938"/>
            <a:ext cx="1676400" cy="1676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endParaRPr lang="en-GB" sz="1400" dirty="0"/>
          </a:p>
        </p:txBody>
      </p:sp>
      <p:pic>
        <p:nvPicPr>
          <p:cNvPr id="15" name="Picture 2" descr="K:\CDS\Creative Design Services\TEAM\Live Jobs\2019\10_October\409 CDS-Eline Ramatchandirane\Allianz connect\Logo_Data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4" t="17219" r="33052" b="23449"/>
          <a:stretch/>
        </p:blipFill>
        <p:spPr bwMode="auto">
          <a:xfrm>
            <a:off x="283546" y="4808095"/>
            <a:ext cx="1856197" cy="172737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/>
          <p:cNvSpPr/>
          <p:nvPr/>
        </p:nvSpPr>
        <p:spPr>
          <a:xfrm>
            <a:off x="9842810" y="1213729"/>
            <a:ext cx="485594" cy="485594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endParaRPr lang="en-GB" sz="1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78" t="24887" r="25178" b="24887"/>
          <a:stretch/>
        </p:blipFill>
        <p:spPr>
          <a:xfrm>
            <a:off x="10343363" y="794759"/>
            <a:ext cx="1005639" cy="610758"/>
          </a:xfrm>
          <a:prstGeom prst="rect">
            <a:avLst/>
          </a:prstGeom>
        </p:spPr>
      </p:pic>
      <p:pic>
        <p:nvPicPr>
          <p:cNvPr id="13" name="Graphic 7" descr="cid:image001.png@01D49065.F7F78F0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327" y="4958223"/>
            <a:ext cx="3845331" cy="151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0817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1B23A36-FEF7-4582-A173-640FBA6BA62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40" name="think-cell Slide" r:id="rId7" imgW="395" imgH="394" progId="TCLayout.ActiveDocument.1">
                  <p:embed/>
                </p:oleObj>
              </mc:Choice>
              <mc:Fallback>
                <p:oleObj name="think-cell Slide" r:id="rId7" imgW="395" imgH="39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1B23A36-FEF7-4582-A173-640FBA6BA6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855DD586-2E71-4BCF-9643-39F68E7EBFF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1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DEDFC4-6FD1-40C9-87CB-CFB782C33EC7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07933" y="303999"/>
            <a:ext cx="10772148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schemeClr val="tx2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 anchorCtr="0">
            <a:spAutoFit/>
          </a:bodyPr>
          <a:lstStyle/>
          <a:p>
            <a:r>
              <a:rPr lang="de-DE" sz="3200" dirty="0" err="1"/>
              <a:t>Overview</a:t>
            </a:r>
            <a:endParaRPr 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E4F722A-102A-4254-A94F-FCF2574E8A71}"/>
              </a:ext>
            </a:extLst>
          </p:cNvPr>
          <p:cNvSpPr txBox="1">
            <a:spLocks/>
          </p:cNvSpPr>
          <p:nvPr/>
        </p:nvSpPr>
        <p:spPr bwMode="gray">
          <a:xfrm>
            <a:off x="507933" y="1579635"/>
            <a:ext cx="2361375" cy="233874"/>
          </a:xfrm>
          <a:prstGeom prst="rect">
            <a:avLst/>
          </a:prstGeom>
        </p:spPr>
        <p:txBody>
          <a:bodyPr vert="horz" wrap="square" lIns="0" tIns="0" rIns="0" bIns="18280" rtlCol="0" anchor="b" anchorCtr="0">
            <a:spAutoFit/>
          </a:bodyPr>
          <a:lstStyle>
            <a:lvl1pPr marL="0" lvl="0" indent="0" defTabSz="1217549" eaLnBrk="1" hangingPunct="1">
              <a:buClr>
                <a:schemeClr val="tx1"/>
              </a:buClr>
              <a:buSzPct val="100000"/>
              <a:buFontTx/>
              <a:buNone/>
              <a:defRPr lang="x-none" sz="1600" baseline="0">
                <a:latin typeface="+mn-lt"/>
              </a:defRPr>
            </a:lvl1pPr>
            <a:lvl2pPr marL="239892" lvl="1" indent="-239964" defTabSz="1217549" eaLnBrk="1" hangingPunct="1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x-none" sz="1600" baseline="0">
                <a:latin typeface="+mn-lt"/>
              </a:defRPr>
            </a:lvl2pPr>
            <a:lvl3pPr marL="479784" lvl="2" indent="-239964" defTabSz="1217549" eaLnBrk="1" hangingPunct="1"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lang="x-none" sz="1600" baseline="0">
                <a:latin typeface="+mn-lt"/>
              </a:defRPr>
            </a:lvl3pPr>
            <a:lvl4pPr marL="719676" lvl="3" indent="-239964" defTabSz="1217549" eaLnBrk="1" hangingPunct="1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x-none" sz="1600" baseline="0">
                <a:latin typeface="+mn-lt"/>
              </a:defRPr>
            </a:lvl4pPr>
            <a:lvl5pPr marL="959568" lvl="4" indent="-239964" defTabSz="1217549" eaLnBrk="1" hangingPunct="1"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lang="x-none" sz="1600" baseline="0">
                <a:latin typeface="+mn-lt"/>
              </a:defRPr>
            </a:lvl5pPr>
            <a:lvl6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5" baseline="0">
                <a:latin typeface="+mn-lt"/>
              </a:defRPr>
            </a:lvl6pPr>
            <a:lvl7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5" baseline="0">
                <a:latin typeface="+mn-lt"/>
              </a:defRPr>
            </a:lvl7pPr>
            <a:lvl8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5" baseline="0">
                <a:latin typeface="+mn-lt"/>
              </a:defRPr>
            </a:lvl8pPr>
            <a:lvl9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5" baseline="0">
                <a:latin typeface="+mn-lt"/>
              </a:defRPr>
            </a:lvl9pPr>
          </a:lstStyle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9648C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Key aspects</a:t>
            </a:r>
          </a:p>
        </p:txBody>
      </p:sp>
      <p:sp>
        <p:nvSpPr>
          <p:cNvPr id="109" name="TextBox 32">
            <a:extLst>
              <a:ext uri="{FF2B5EF4-FFF2-40B4-BE49-F238E27FC236}">
                <a16:creationId xmlns:a16="http://schemas.microsoft.com/office/drawing/2014/main" id="{91F49C09-4ACD-4ED1-BDCF-B7AF9694E4A1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484380" y="1942287"/>
            <a:ext cx="9893616" cy="4357837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lvl="0" indent="0" defTabSz="1217549" eaLnBrk="1" latinLnBrk="0" hangingPunct="1">
              <a:buClr>
                <a:schemeClr val="tx1"/>
              </a:buClr>
              <a:buSzPct val="100000"/>
              <a:buFontTx/>
              <a:buNone/>
              <a:defRPr lang="x-none" sz="1600" baseline="0">
                <a:latin typeface="+mn-lt"/>
              </a:defRPr>
            </a:lvl1pPr>
            <a:lvl2pPr marL="239892" lvl="1" indent="-239964" defTabSz="1217549" eaLnBrk="1" latinLnBrk="0" hangingPunct="1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x-none" sz="1600" baseline="0">
                <a:latin typeface="+mn-lt"/>
              </a:defRPr>
            </a:lvl2pPr>
            <a:lvl3pPr marL="479784" lvl="2" indent="-239964" defTabSz="1217549" eaLnBrk="1" latinLnBrk="0" hangingPunct="1"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lang="x-none" sz="1600" baseline="0">
                <a:latin typeface="+mn-lt"/>
              </a:defRPr>
            </a:lvl3pPr>
            <a:lvl4pPr marL="719676" lvl="3" indent="-239964" defTabSz="1217549" eaLnBrk="1" latinLnBrk="0" hangingPunct="1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x-none" sz="1600" baseline="0">
                <a:latin typeface="+mn-lt"/>
              </a:defRPr>
            </a:lvl4pPr>
            <a:lvl5pPr marL="959568" lvl="4" indent="-239964" defTabSz="1217549" eaLnBrk="1" latinLnBrk="0" hangingPunct="1"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lang="x-none" sz="1600" baseline="0">
                <a:latin typeface="+mn-lt"/>
              </a:defRPr>
            </a:lvl5pPr>
            <a:lvl6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5" baseline="0">
                <a:latin typeface="+mn-lt"/>
              </a:defRPr>
            </a:lvl6pPr>
            <a:lvl7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5" baseline="0">
                <a:latin typeface="+mn-lt"/>
              </a:defRPr>
            </a:lvl7pPr>
            <a:lvl8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5" baseline="0">
                <a:latin typeface="+mn-lt"/>
              </a:defRPr>
            </a:lvl8pPr>
            <a:lvl9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5" baseline="0">
                <a:latin typeface="+mn-lt"/>
              </a:defRPr>
            </a:lvl9pPr>
          </a:lstStyle>
          <a:p>
            <a:pPr marL="177746" marR="0" lvl="1" indent="-177746" algn="l" defTabSz="1217183" rtl="0" eaLnBrk="1" fontAlgn="auto" latinLnBrk="0" hangingPunct="1">
              <a:lnSpc>
                <a:spcPct val="100000"/>
              </a:lnSpc>
              <a:spcBef>
                <a:spcPct val="25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Germany</a:t>
            </a:r>
          </a:p>
          <a:p>
            <a:pPr marL="417638" lvl="2" indent="-177746" defTabSz="1217183">
              <a:spcBef>
                <a:spcPct val="25000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solidFill>
                  <a:srgbClr val="000000"/>
                </a:solidFill>
                <a:latin typeface="Arial"/>
              </a:rPr>
              <a:t>Refresh on monthly basis (some history at the beginning?)</a:t>
            </a:r>
          </a:p>
          <a:p>
            <a:pPr marL="417638" lvl="2" indent="-177746" defTabSz="1217183">
              <a:spcBef>
                <a:spcPct val="25000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solidFill>
                  <a:srgbClr val="000000"/>
                </a:solidFill>
              </a:rPr>
              <a:t>First we talk about the push architecture (target is automated pull)</a:t>
            </a:r>
          </a:p>
          <a:p>
            <a:pPr marL="417638" lvl="2" indent="-177746" defTabSz="1217183">
              <a:spcBef>
                <a:spcPct val="25000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solidFill>
                  <a:srgbClr val="000000"/>
                </a:solidFill>
                <a:latin typeface="Arial"/>
              </a:rPr>
              <a:t>Resource conflicts in August (timeline/</a:t>
            </a:r>
            <a:r>
              <a:rPr lang="en-US" sz="1400" dirty="0" err="1">
                <a:solidFill>
                  <a:srgbClr val="000000"/>
                </a:solidFill>
                <a:latin typeface="Arial"/>
              </a:rPr>
              <a:t>whats</a:t>
            </a:r>
            <a:r>
              <a:rPr lang="en-US" sz="1400" dirty="0">
                <a:solidFill>
                  <a:srgbClr val="000000"/>
                </a:solidFill>
                <a:latin typeface="Arial"/>
              </a:rPr>
              <a:t> possible will be send from DE until 24.7) </a:t>
            </a:r>
            <a:r>
              <a:rPr lang="en-US" sz="1400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 Tasks DE</a:t>
            </a:r>
            <a:endParaRPr lang="en-US" sz="1400" dirty="0">
              <a:solidFill>
                <a:srgbClr val="000000"/>
              </a:solidFill>
              <a:latin typeface="Arial"/>
            </a:endParaRPr>
          </a:p>
          <a:p>
            <a:pPr marL="417638" lvl="2" indent="-177746" defTabSz="1217183">
              <a:spcBef>
                <a:spcPct val="25000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solidFill>
                  <a:srgbClr val="000000"/>
                </a:solidFill>
                <a:latin typeface="Arial"/>
              </a:rPr>
              <a:t>Sources/Data set: Claims Data Mart, </a:t>
            </a:r>
            <a:r>
              <a:rPr lang="en-US" sz="1400" dirty="0" err="1">
                <a:solidFill>
                  <a:srgbClr val="000000"/>
                </a:solidFill>
                <a:latin typeface="Arial"/>
              </a:rPr>
              <a:t>Schadendatamart</a:t>
            </a:r>
            <a:r>
              <a:rPr lang="en-US" sz="1400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Arial"/>
              </a:rPr>
              <a:t>Servey</a:t>
            </a:r>
            <a:r>
              <a:rPr lang="en-US" sz="1400" dirty="0">
                <a:solidFill>
                  <a:srgbClr val="000000"/>
                </a:solidFill>
                <a:latin typeface="Arial"/>
              </a:rPr>
              <a:t>, ADBIBSP/BIBS, Excel List</a:t>
            </a:r>
          </a:p>
          <a:p>
            <a:pPr marL="417638" lvl="2" indent="-177746" defTabSz="1217183">
              <a:spcBef>
                <a:spcPct val="25000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solidFill>
                  <a:srgbClr val="000000"/>
                </a:solidFill>
                <a:latin typeface="Arial"/>
              </a:rPr>
              <a:t>Data Domain: Claim, </a:t>
            </a:r>
            <a:r>
              <a:rPr lang="en-US" sz="1400" dirty="0" err="1">
                <a:solidFill>
                  <a:srgbClr val="000000"/>
                </a:solidFill>
                <a:latin typeface="Arial"/>
              </a:rPr>
              <a:t>Telephonie</a:t>
            </a:r>
            <a:r>
              <a:rPr lang="en-US" sz="1400" dirty="0">
                <a:solidFill>
                  <a:srgbClr val="000000"/>
                </a:solidFill>
                <a:latin typeface="Arial"/>
              </a:rPr>
              <a:t>, Survey, HR, </a:t>
            </a:r>
            <a:r>
              <a:rPr lang="en-US" sz="1400" dirty="0">
                <a:solidFill>
                  <a:srgbClr val="000000"/>
                </a:solidFill>
              </a:rPr>
              <a:t>FTE, 5 star rating (Frequency defers for every Domain)</a:t>
            </a:r>
            <a:endParaRPr lang="en-US" sz="1400" dirty="0">
              <a:solidFill>
                <a:srgbClr val="000000"/>
              </a:solidFill>
              <a:latin typeface="Arial"/>
            </a:endParaRPr>
          </a:p>
          <a:p>
            <a:pPr marL="417638" lvl="2" indent="-177746" defTabSz="1217183">
              <a:spcBef>
                <a:spcPct val="25000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solidFill>
                  <a:srgbClr val="000000"/>
                </a:solidFill>
                <a:latin typeface="Arial"/>
              </a:rPr>
              <a:t>We provide SFTP to transfer data into secure area (no email)</a:t>
            </a:r>
          </a:p>
          <a:p>
            <a:pPr marL="417638" lvl="2" indent="-177746" defTabSz="1217183">
              <a:spcBef>
                <a:spcPct val="25000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77746" marR="0" lvl="1" indent="-177746" algn="l" defTabSz="1217183" rtl="0" eaLnBrk="1" fontAlgn="auto" latinLnBrk="0" hangingPunct="1">
              <a:lnSpc>
                <a:spcPct val="100000"/>
              </a:lnSpc>
              <a:spcBef>
                <a:spcPct val="25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lang="en-US" sz="1400" dirty="0">
                <a:solidFill>
                  <a:srgbClr val="000000"/>
                </a:solidFill>
                <a:latin typeface="Arial"/>
              </a:rPr>
              <a:t>France</a:t>
            </a:r>
          </a:p>
          <a:p>
            <a:pPr marL="417638" lvl="2" indent="-177746" defTabSz="1217183">
              <a:spcBef>
                <a:spcPct val="25000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solidFill>
                  <a:srgbClr val="000000"/>
                </a:solidFill>
              </a:rPr>
              <a:t>we have all the data on the 10.8 (Colin: Timeline should be okay) (Without </a:t>
            </a:r>
            <a:r>
              <a:rPr lang="en-US" sz="1400" dirty="0" err="1">
                <a:solidFill>
                  <a:srgbClr val="000000"/>
                </a:solidFill>
              </a:rPr>
              <a:t>telephonie</a:t>
            </a:r>
            <a:r>
              <a:rPr lang="en-US" sz="1400" dirty="0">
                <a:solidFill>
                  <a:srgbClr val="000000"/>
                </a:solidFill>
              </a:rPr>
              <a:t> (3 KPIs) and </a:t>
            </a:r>
            <a:r>
              <a:rPr lang="en-US" sz="1400" dirty="0" err="1">
                <a:solidFill>
                  <a:srgbClr val="000000"/>
                </a:solidFill>
              </a:rPr>
              <a:t>servey</a:t>
            </a:r>
            <a:r>
              <a:rPr lang="en-US" sz="1400" dirty="0">
                <a:solidFill>
                  <a:srgbClr val="000000"/>
                </a:solidFill>
              </a:rPr>
              <a:t> data (are </a:t>
            </a:r>
            <a:r>
              <a:rPr lang="en-US" sz="1400" dirty="0" err="1">
                <a:solidFill>
                  <a:srgbClr val="000000"/>
                </a:solidFill>
              </a:rPr>
              <a:t>french</a:t>
            </a:r>
            <a:r>
              <a:rPr lang="en-US" sz="1400" dirty="0">
                <a:solidFill>
                  <a:srgbClr val="000000"/>
                </a:solidFill>
              </a:rPr>
              <a:t> local specific, in Germany as well))</a:t>
            </a:r>
          </a:p>
          <a:p>
            <a:pPr marL="417638" lvl="2" indent="-177746" defTabSz="1217183">
              <a:spcBef>
                <a:spcPct val="25000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solidFill>
                  <a:srgbClr val="000000"/>
                </a:solidFill>
              </a:rPr>
              <a:t>New dimension for data extraction. dumps: additional layer. For every claim status is another view. </a:t>
            </a:r>
            <a:r>
              <a:rPr lang="en-US" sz="1400" dirty="0">
                <a:solidFill>
                  <a:srgbClr val="000000"/>
                </a:solidFill>
                <a:sym typeface="Wingdings" panose="05000000000000000000" pitchFamily="2" charset="2"/>
              </a:rPr>
              <a:t> we get data in 6 files and not in 1 file (they give us )</a:t>
            </a:r>
          </a:p>
          <a:p>
            <a:pPr marL="657530" lvl="3" indent="-177746" defTabSz="1217183">
              <a:spcBef>
                <a:spcPct val="25000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solidFill>
                  <a:srgbClr val="000000"/>
                </a:solidFill>
              </a:rPr>
              <a:t>We don’t connect to </a:t>
            </a:r>
            <a:r>
              <a:rPr lang="en-US" sz="1400">
                <a:solidFill>
                  <a:srgbClr val="000000"/>
                </a:solidFill>
              </a:rPr>
              <a:t>their system</a:t>
            </a:r>
          </a:p>
          <a:p>
            <a:pPr marL="657530" lvl="3" indent="-177746" defTabSz="1217183">
              <a:spcBef>
                <a:spcPct val="25000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solidFill>
                  <a:srgbClr val="000000"/>
                </a:solidFill>
              </a:rPr>
              <a:t>Prepare a view exclusively  for us and use the view for wave two</a:t>
            </a:r>
          </a:p>
          <a:p>
            <a:pPr marL="417638" lvl="2" indent="-177746" defTabSz="1217183">
              <a:spcBef>
                <a:spcPct val="25000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112" name="Gerade Verbindung 242"/>
          <p:cNvCxnSpPr/>
          <p:nvPr/>
        </p:nvCxnSpPr>
        <p:spPr>
          <a:xfrm>
            <a:off x="507933" y="1864984"/>
            <a:ext cx="2952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921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1B23A36-FEF7-4582-A173-640FBA6BA62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64" name="think-cell Slide" r:id="rId7" imgW="395" imgH="394" progId="TCLayout.ActiveDocument.1">
                  <p:embed/>
                </p:oleObj>
              </mc:Choice>
              <mc:Fallback>
                <p:oleObj name="think-cell Slide" r:id="rId7" imgW="395" imgH="39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1B23A36-FEF7-4582-A173-640FBA6BA6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855DD586-2E71-4BCF-9643-39F68E7EBFF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1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DEDFC4-6FD1-40C9-87CB-CFB782C33EC7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07933" y="303999"/>
            <a:ext cx="10772148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schemeClr val="tx2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 anchorCtr="0">
            <a:spAutoFit/>
          </a:bodyPr>
          <a:lstStyle/>
          <a:p>
            <a:r>
              <a:rPr lang="de-DE" sz="3200" dirty="0"/>
              <a:t>Status</a:t>
            </a:r>
            <a:endParaRPr 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E4F722A-102A-4254-A94F-FCF2574E8A71}"/>
              </a:ext>
            </a:extLst>
          </p:cNvPr>
          <p:cNvSpPr txBox="1">
            <a:spLocks/>
          </p:cNvSpPr>
          <p:nvPr/>
        </p:nvSpPr>
        <p:spPr bwMode="gray">
          <a:xfrm>
            <a:off x="608315" y="962779"/>
            <a:ext cx="2361375" cy="233874"/>
          </a:xfrm>
          <a:prstGeom prst="rect">
            <a:avLst/>
          </a:prstGeom>
        </p:spPr>
        <p:txBody>
          <a:bodyPr vert="horz" wrap="square" lIns="0" tIns="0" rIns="0" bIns="18280" rtlCol="0" anchor="b" anchorCtr="0">
            <a:spAutoFit/>
          </a:bodyPr>
          <a:lstStyle>
            <a:lvl1pPr marL="0" lvl="0" indent="0" defTabSz="1217549" eaLnBrk="1" hangingPunct="1">
              <a:buClr>
                <a:schemeClr val="tx1"/>
              </a:buClr>
              <a:buSzPct val="100000"/>
              <a:buFontTx/>
              <a:buNone/>
              <a:defRPr lang="x-none" sz="1600" baseline="0">
                <a:latin typeface="+mn-lt"/>
              </a:defRPr>
            </a:lvl1pPr>
            <a:lvl2pPr marL="239892" lvl="1" indent="-239964" defTabSz="1217549" eaLnBrk="1" hangingPunct="1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x-none" sz="1600" baseline="0">
                <a:latin typeface="+mn-lt"/>
              </a:defRPr>
            </a:lvl2pPr>
            <a:lvl3pPr marL="479784" lvl="2" indent="-239964" defTabSz="1217549" eaLnBrk="1" hangingPunct="1"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lang="x-none" sz="1600" baseline="0">
                <a:latin typeface="+mn-lt"/>
              </a:defRPr>
            </a:lvl3pPr>
            <a:lvl4pPr marL="719676" lvl="3" indent="-239964" defTabSz="1217549" eaLnBrk="1" hangingPunct="1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x-none" sz="1600" baseline="0">
                <a:latin typeface="+mn-lt"/>
              </a:defRPr>
            </a:lvl4pPr>
            <a:lvl5pPr marL="959568" lvl="4" indent="-239964" defTabSz="1217549" eaLnBrk="1" hangingPunct="1"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lang="x-none" sz="1600" baseline="0">
                <a:latin typeface="+mn-lt"/>
              </a:defRPr>
            </a:lvl5pPr>
            <a:lvl6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5" baseline="0">
                <a:latin typeface="+mn-lt"/>
              </a:defRPr>
            </a:lvl6pPr>
            <a:lvl7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5" baseline="0">
                <a:latin typeface="+mn-lt"/>
              </a:defRPr>
            </a:lvl7pPr>
            <a:lvl8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5" baseline="0">
                <a:latin typeface="+mn-lt"/>
              </a:defRPr>
            </a:lvl8pPr>
            <a:lvl9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5" baseline="0">
                <a:latin typeface="+mn-lt"/>
              </a:defRPr>
            </a:lvl9pPr>
          </a:lstStyle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endParaRPr lang="en-US" sz="1400" b="1" i="0" u="none" strike="noStrike" kern="1200" cap="none" spc="0" normalizeH="0" baseline="0" noProof="0" dirty="0">
              <a:ln>
                <a:noFill/>
              </a:ln>
              <a:solidFill>
                <a:srgbClr val="49648C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09" name="TextBox 32">
            <a:extLst>
              <a:ext uri="{FF2B5EF4-FFF2-40B4-BE49-F238E27FC236}">
                <a16:creationId xmlns:a16="http://schemas.microsoft.com/office/drawing/2014/main" id="{91F49C09-4ACD-4ED1-BDCF-B7AF9694E4A1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441358" y="1339777"/>
            <a:ext cx="11654433" cy="4568977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lvl="0" indent="0" defTabSz="1217549" eaLnBrk="1" latinLnBrk="0" hangingPunct="1">
              <a:buClr>
                <a:schemeClr val="tx1"/>
              </a:buClr>
              <a:buSzPct val="100000"/>
              <a:buFontTx/>
              <a:buNone/>
              <a:defRPr lang="x-none" sz="1600" baseline="0">
                <a:latin typeface="+mn-lt"/>
              </a:defRPr>
            </a:lvl1pPr>
            <a:lvl2pPr marL="239892" lvl="1" indent="-239964" defTabSz="1217549" eaLnBrk="1" latinLnBrk="0" hangingPunct="1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x-none" sz="1600" baseline="0">
                <a:latin typeface="+mn-lt"/>
              </a:defRPr>
            </a:lvl2pPr>
            <a:lvl3pPr marL="479784" lvl="2" indent="-239964" defTabSz="1217549" eaLnBrk="1" latinLnBrk="0" hangingPunct="1"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lang="x-none" sz="1600" baseline="0">
                <a:latin typeface="+mn-lt"/>
              </a:defRPr>
            </a:lvl3pPr>
            <a:lvl4pPr marL="719676" lvl="3" indent="-239964" defTabSz="1217549" eaLnBrk="1" latinLnBrk="0" hangingPunct="1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x-none" sz="1600" baseline="0">
                <a:latin typeface="+mn-lt"/>
              </a:defRPr>
            </a:lvl4pPr>
            <a:lvl5pPr marL="959568" lvl="4" indent="-239964" defTabSz="1217549" eaLnBrk="1" latinLnBrk="0" hangingPunct="1"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lang="x-none" sz="1600" baseline="0">
                <a:latin typeface="+mn-lt"/>
              </a:defRPr>
            </a:lvl5pPr>
            <a:lvl6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5" baseline="0">
                <a:latin typeface="+mn-lt"/>
              </a:defRPr>
            </a:lvl6pPr>
            <a:lvl7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5" baseline="0">
                <a:latin typeface="+mn-lt"/>
              </a:defRPr>
            </a:lvl7pPr>
            <a:lvl8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5" baseline="0">
                <a:latin typeface="+mn-lt"/>
              </a:defRPr>
            </a:lvl8pPr>
            <a:lvl9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5" baseline="0">
                <a:latin typeface="+mn-lt"/>
              </a:defRPr>
            </a:lvl9pPr>
          </a:lstStyle>
          <a:p>
            <a:pPr marL="177165" marR="0" lvl="1" indent="-177165" algn="l" defTabSz="1217183" rtl="0" eaLnBrk="1" fontAlgn="auto" latinLnBrk="0" hangingPunct="1">
              <a:lnSpc>
                <a:spcPct val="100000"/>
              </a:lnSpc>
              <a:spcBef>
                <a:spcPct val="25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Status</a:t>
            </a:r>
            <a:endParaRPr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525145" lvl="2" indent="-285750" defTabSz="1217183">
              <a:spcBef>
                <a:spcPct val="25000"/>
              </a:spcBef>
              <a:buClr>
                <a:srgbClr val="000000"/>
              </a:buClr>
              <a:buFont typeface="Wingdings" panose="05000000000000000000" pitchFamily="2" charset="2"/>
              <a:buChar char="à"/>
              <a:defRPr/>
            </a:pPr>
            <a:r>
              <a:rPr lang="en-US" sz="1200" dirty="0">
                <a:solidFill>
                  <a:srgbClr val="000000"/>
                </a:solidFill>
                <a:sym typeface="Wingdings" panose="05000000000000000000" pitchFamily="2" charset="2"/>
              </a:rPr>
              <a:t>First draft of harmonized model available: OE satellites are still missing since we did not get any data from OEs yet. Also field information is only guessed (data type, not null etc.)</a:t>
            </a:r>
            <a:endParaRPr lang="en-US" sz="1200" dirty="0">
              <a:solidFill>
                <a:srgbClr val="000000"/>
              </a:solidFill>
              <a:cs typeface="Arial"/>
            </a:endParaRPr>
          </a:p>
          <a:p>
            <a:pPr marL="525145" lvl="2" indent="-285750" defTabSz="1217183">
              <a:spcBef>
                <a:spcPct val="25000"/>
              </a:spcBef>
              <a:buClr>
                <a:srgbClr val="000000"/>
              </a:buClr>
              <a:buFont typeface="Wingdings" panose="05000000000000000000" pitchFamily="2" charset="2"/>
              <a:buChar char="à"/>
              <a:defRPr/>
            </a:pPr>
            <a:r>
              <a:rPr lang="en-US" sz="1200" dirty="0">
                <a:cs typeface="Arial"/>
              </a:rPr>
              <a:t>First draft of consumption model (basic and aggregated) is available. Field information not available yet. Created Sandbox environment on MSTR and providing test data for MSTR team New </a:t>
            </a:r>
            <a:r>
              <a:rPr lang="en-US" sz="1200" dirty="0">
                <a:cs typeface="Arial"/>
                <a:sym typeface="Wingdings" panose="05000000000000000000" pitchFamily="2" charset="2"/>
              </a:rPr>
              <a:t></a:t>
            </a:r>
            <a:r>
              <a:rPr lang="en-US" sz="1200" dirty="0">
                <a:cs typeface="Arial"/>
              </a:rPr>
              <a:t> MSTR can access the Postgres</a:t>
            </a:r>
          </a:p>
          <a:p>
            <a:pPr marL="239395" lvl="2" indent="0" defTabSz="1217183">
              <a:spcBef>
                <a:spcPct val="25000"/>
              </a:spcBef>
              <a:buClr>
                <a:srgbClr val="000000"/>
              </a:buClr>
              <a:buNone/>
              <a:defRPr/>
            </a:pPr>
            <a:endParaRPr lang="en-US" sz="1200" dirty="0">
              <a:ea typeface="+mn-lt"/>
              <a:cs typeface="+mn-lt"/>
            </a:endParaRPr>
          </a:p>
          <a:p>
            <a:pPr marL="479425" lvl="2" indent="-239395" defTabSz="1217183">
              <a:buClr>
                <a:srgbClr val="000000"/>
              </a:buClr>
              <a:buFont typeface="Symbol" panose="05000000000000000000" pitchFamily="2" charset="2"/>
              <a:buChar char="-"/>
              <a:defRPr/>
            </a:pPr>
            <a:r>
              <a:rPr lang="en-US" sz="1200">
                <a:ea typeface="+mn-lt"/>
                <a:cs typeface="+mn-lt"/>
              </a:rPr>
              <a:t>OE Germany  </a:t>
            </a:r>
            <a:endParaRPr lang="en-US" sz="1200">
              <a:solidFill>
                <a:srgbClr val="000000"/>
              </a:solidFill>
              <a:cs typeface="Arial"/>
            </a:endParaRPr>
          </a:p>
          <a:p>
            <a:pPr lvl="4" defTabSz="1217183">
              <a:buClr>
                <a:srgbClr val="000000"/>
              </a:buClr>
              <a:defRPr/>
            </a:pPr>
            <a:r>
              <a:rPr lang="en-US" sz="1200">
                <a:ea typeface="+mn-lt"/>
                <a:cs typeface="+mn-lt"/>
              </a:rPr>
              <a:t>Claims: Received data feed. Uploaded to Teams. </a:t>
            </a:r>
            <a:endParaRPr lang="en-US">
              <a:cs typeface="Arial"/>
            </a:endParaRPr>
          </a:p>
          <a:p>
            <a:pPr lvl="4" defTabSz="1217183">
              <a:buClr>
                <a:srgbClr val="000000"/>
              </a:buClr>
              <a:defRPr/>
            </a:pPr>
            <a:r>
              <a:rPr lang="en-US" sz="1200">
                <a:ea typeface="+mn-lt"/>
                <a:cs typeface="+mn-lt"/>
              </a:rPr>
              <a:t>Telephony: Received data feed. Uploaded to </a:t>
            </a:r>
            <a:r>
              <a:rPr lang="en-US" sz="1200" dirty="0">
                <a:ea typeface="+mn-lt"/>
                <a:cs typeface="+mn-lt"/>
              </a:rPr>
              <a:t>Teams. </a:t>
            </a:r>
            <a:endParaRPr lang="en-US" dirty="0">
              <a:cs typeface="Arial"/>
            </a:endParaRPr>
          </a:p>
          <a:p>
            <a:pPr lvl="4" defTabSz="1217183">
              <a:buClr>
                <a:srgbClr val="000000"/>
              </a:buClr>
              <a:defRPr/>
            </a:pPr>
            <a:r>
              <a:rPr lang="en-US" sz="1200">
                <a:ea typeface="+mn-lt"/>
                <a:cs typeface="+mn-lt"/>
              </a:rPr>
              <a:t>FTE: Received last 2 years data on 11th of </a:t>
            </a:r>
            <a:r>
              <a:rPr lang="en-US" sz="1200" dirty="0">
                <a:ea typeface="+mn-lt"/>
                <a:cs typeface="+mn-lt"/>
              </a:rPr>
              <a:t>August  </a:t>
            </a:r>
            <a:endParaRPr lang="en-US" dirty="0">
              <a:cs typeface="Arial"/>
            </a:endParaRPr>
          </a:p>
          <a:p>
            <a:pPr lvl="4" defTabSz="1217183">
              <a:buClr>
                <a:srgbClr val="000000"/>
              </a:buClr>
              <a:defRPr/>
            </a:pPr>
            <a:r>
              <a:rPr lang="en-US" sz="1200" dirty="0">
                <a:ea typeface="+mn-lt"/>
                <a:cs typeface="+mn-lt"/>
              </a:rPr>
              <a:t>Survey: Seems they got  limited amount of data (period). In discussion.</a:t>
            </a:r>
            <a:endParaRPr lang="en-US" dirty="0">
              <a:ea typeface="+mn-lt"/>
              <a:cs typeface="+mn-lt"/>
            </a:endParaRPr>
          </a:p>
          <a:p>
            <a:pPr lvl="2" defTabSz="1217183">
              <a:buClr>
                <a:srgbClr val="000000"/>
              </a:buClr>
              <a:defRPr/>
            </a:pPr>
            <a:r>
              <a:rPr lang="en-US" sz="1200" dirty="0">
                <a:ea typeface="+mn-lt"/>
                <a:cs typeface="+mn-lt"/>
              </a:rPr>
              <a:t>OE France  </a:t>
            </a:r>
            <a:endParaRPr lang="en-US">
              <a:cs typeface="Arial"/>
            </a:endParaRPr>
          </a:p>
          <a:p>
            <a:pPr lvl="4" defTabSz="1217183">
              <a:buClr>
                <a:srgbClr val="000000"/>
              </a:buClr>
              <a:defRPr/>
            </a:pPr>
            <a:r>
              <a:rPr lang="en-US" sz="1200" dirty="0">
                <a:ea typeface="+mn-lt"/>
                <a:cs typeface="+mn-lt"/>
              </a:rPr>
              <a:t>Claims: ABS Data received. Legacy data will be delivered </a:t>
            </a:r>
            <a:r>
              <a:rPr lang="en-US" sz="1200" dirty="0">
                <a:ea typeface="+mn-lt"/>
                <a:cs typeface="+mn-lt"/>
                <a:sym typeface="Wingdings" panose="05000000000000000000" pitchFamily="2" charset="2"/>
              </a:rPr>
              <a:t>by 12</a:t>
            </a:r>
            <a:r>
              <a:rPr lang="en-US" sz="1200" baseline="30000" dirty="0">
                <a:ea typeface="+mn-lt"/>
                <a:cs typeface="+mn-lt"/>
                <a:sym typeface="Wingdings" panose="05000000000000000000" pitchFamily="2" charset="2"/>
              </a:rPr>
              <a:t>th</a:t>
            </a:r>
            <a:r>
              <a:rPr lang="en-US" sz="1200" dirty="0">
                <a:ea typeface="+mn-lt"/>
                <a:cs typeface="+mn-lt"/>
                <a:sym typeface="Wingdings" panose="05000000000000000000" pitchFamily="2" charset="2"/>
              </a:rPr>
              <a:t> October. </a:t>
            </a:r>
            <a:endParaRPr lang="en-US" dirty="0">
              <a:cs typeface="Arial"/>
            </a:endParaRPr>
          </a:p>
          <a:p>
            <a:pPr marL="959485" lvl="4" indent="-239395" defTabSz="1217183">
              <a:buClr>
                <a:srgbClr val="000000"/>
              </a:buClr>
              <a:defRPr/>
            </a:pPr>
            <a:r>
              <a:rPr lang="en-US" sz="1200" dirty="0">
                <a:ea typeface="+mn-lt"/>
                <a:cs typeface="+mn-lt"/>
              </a:rPr>
              <a:t>FTE: Received data feed and uploaded to Teams. </a:t>
            </a:r>
            <a:endParaRPr lang="en-US" sz="1200">
              <a:cs typeface="Arial"/>
            </a:endParaRPr>
          </a:p>
          <a:p>
            <a:pPr marL="959485" lvl="4" indent="-239395" defTabSz="1217183">
              <a:buClr>
                <a:srgbClr val="000000"/>
              </a:buClr>
              <a:defRPr/>
            </a:pPr>
            <a:r>
              <a:rPr lang="en-US" sz="1200">
                <a:ea typeface="+mn-lt"/>
                <a:cs typeface="+mn-lt"/>
              </a:rPr>
              <a:t>  Telephony: Received data feed and uploaded to Teams </a:t>
            </a:r>
          </a:p>
          <a:p>
            <a:pPr lvl="4" defTabSz="1217183">
              <a:buClr>
                <a:srgbClr val="000000"/>
              </a:buClr>
              <a:defRPr/>
            </a:pPr>
            <a:r>
              <a:rPr lang="en-US" sz="1200" dirty="0">
                <a:ea typeface="+mn-lt"/>
                <a:cs typeface="+mn-lt"/>
              </a:rPr>
              <a:t>Survey: Expecting data by next week. They are checking feasibility to get data from old system as well.</a:t>
            </a:r>
            <a:endParaRPr lang="en-US">
              <a:ea typeface="+mn-lt"/>
              <a:cs typeface="+mn-lt"/>
            </a:endParaRPr>
          </a:p>
          <a:p>
            <a:pPr marL="525145" lvl="2" indent="-285750" defTabSz="1217183">
              <a:spcBef>
                <a:spcPct val="25000"/>
              </a:spcBef>
              <a:buClr>
                <a:srgbClr val="000000"/>
              </a:buClr>
              <a:buFont typeface="Wingdings" panose="05000000000000000000" pitchFamily="2" charset="2"/>
              <a:buChar char="à"/>
              <a:defRPr/>
            </a:pPr>
            <a:endParaRPr lang="en-US" sz="12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525145" lvl="2" indent="-239395" defTabSz="1217183">
              <a:spcBef>
                <a:spcPct val="25000"/>
              </a:spcBef>
              <a:buClr>
                <a:srgbClr val="000000"/>
              </a:buClr>
              <a:buFont typeface="Wingdings" panose="05000000000000000000" pitchFamily="2" charset="2"/>
              <a:buChar char="à"/>
              <a:defRPr/>
            </a:pPr>
            <a:r>
              <a:rPr lang="en-US" sz="1200" err="1">
                <a:solidFill>
                  <a:srgbClr val="000000"/>
                </a:solidFill>
                <a:latin typeface="Arial"/>
                <a:cs typeface="Arial"/>
              </a:rPr>
              <a:t>Dremio</a:t>
            </a:r>
            <a:endParaRPr lang="en-US" sz="1200">
              <a:solidFill>
                <a:srgbClr val="000000"/>
              </a:solidFill>
              <a:latin typeface="Arial"/>
              <a:cs typeface="Arial"/>
            </a:endParaRPr>
          </a:p>
          <a:p>
            <a:pPr marL="765175" lvl="3" indent="-285750" defTabSz="1217183">
              <a:spcBef>
                <a:spcPct val="25000"/>
              </a:spcBef>
              <a:buClr>
                <a:srgbClr val="000000"/>
              </a:buClr>
              <a:buFont typeface="Wingdings" panose="05000000000000000000" pitchFamily="2" charset="2"/>
              <a:buChar char="à"/>
              <a:defRPr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Harmonization from local to global Satellites and Consumption layer (basis and aggregated) in </a:t>
            </a: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Dremio.</a:t>
            </a:r>
            <a:endParaRPr lang="en-US" sz="12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765175" lvl="3" indent="-285750" defTabSz="1217183">
              <a:spcBef>
                <a:spcPct val="25000"/>
              </a:spcBef>
              <a:buClr>
                <a:srgbClr val="000000"/>
              </a:buClr>
              <a:buFont typeface="Wingdings" panose="05000000000000000000" pitchFamily="2" charset="2"/>
              <a:buChar char="à"/>
              <a:defRPr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They asked for KPI WS (meeting on Monday)</a:t>
            </a:r>
          </a:p>
          <a:p>
            <a:pPr marL="765175" lvl="3" indent="-285750" defTabSz="1217183">
              <a:spcBef>
                <a:spcPct val="25000"/>
              </a:spcBef>
              <a:buClr>
                <a:srgbClr val="000000"/>
              </a:buClr>
              <a:buFont typeface="Wingdings" panose="05000000000000000000" pitchFamily="2" charset="2"/>
              <a:buChar char="à"/>
              <a:defRPr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Viktor gave an introduction in </a:t>
            </a:r>
            <a:r>
              <a:rPr lang="en-US" sz="1200" err="1">
                <a:solidFill>
                  <a:srgbClr val="000000"/>
                </a:solidFill>
                <a:latin typeface="Arial"/>
                <a:cs typeface="Arial"/>
              </a:rPr>
              <a:t>Dremio</a:t>
            </a:r>
            <a:endParaRPr lang="en-US" sz="1200">
              <a:solidFill>
                <a:srgbClr val="000000"/>
              </a:solidFill>
              <a:latin typeface="Arial"/>
              <a:cs typeface="Arial"/>
            </a:endParaRPr>
          </a:p>
          <a:p>
            <a:pPr marL="0" lvl="1" indent="0" defTabSz="1217183">
              <a:spcBef>
                <a:spcPct val="25000"/>
              </a:spcBef>
              <a:buClr>
                <a:srgbClr val="000000"/>
              </a:buClr>
              <a:buNone/>
              <a:defRPr/>
            </a:pPr>
            <a:endParaRPr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417195" lvl="2" indent="-177165" defTabSz="1217183">
              <a:spcBef>
                <a:spcPct val="25000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endParaRPr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417195" lvl="2" indent="-177165" defTabSz="1217183">
              <a:spcBef>
                <a:spcPct val="25000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endParaRPr lang="en-US" sz="1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112" name="Gerade Verbindung 242"/>
          <p:cNvCxnSpPr/>
          <p:nvPr/>
        </p:nvCxnSpPr>
        <p:spPr>
          <a:xfrm>
            <a:off x="565294" y="1262474"/>
            <a:ext cx="2952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148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1B23A36-FEF7-4582-A173-640FBA6BA62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42" name="think-cell Slide" r:id="rId7" imgW="395" imgH="394" progId="TCLayout.ActiveDocument.1">
                  <p:embed/>
                </p:oleObj>
              </mc:Choice>
              <mc:Fallback>
                <p:oleObj name="think-cell Slide" r:id="rId7" imgW="395" imgH="39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1B23A36-FEF7-4582-A173-640FBA6BA6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855DD586-2E71-4BCF-9643-39F68E7EBFF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1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DEDFC4-6FD1-40C9-87CB-CFB782C33EC7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07933" y="303999"/>
            <a:ext cx="10772148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schemeClr val="tx2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 anchorCtr="0">
            <a:spAutoFit/>
          </a:bodyPr>
          <a:lstStyle/>
          <a:p>
            <a:r>
              <a:rPr lang="de-DE" sz="3200" dirty="0"/>
              <a:t>Status</a:t>
            </a:r>
            <a:endParaRPr 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E4F722A-102A-4254-A94F-FCF2574E8A71}"/>
              </a:ext>
            </a:extLst>
          </p:cNvPr>
          <p:cNvSpPr txBox="1">
            <a:spLocks/>
          </p:cNvSpPr>
          <p:nvPr/>
        </p:nvSpPr>
        <p:spPr bwMode="gray">
          <a:xfrm>
            <a:off x="608315" y="962779"/>
            <a:ext cx="2361375" cy="233874"/>
          </a:xfrm>
          <a:prstGeom prst="rect">
            <a:avLst/>
          </a:prstGeom>
        </p:spPr>
        <p:txBody>
          <a:bodyPr vert="horz" wrap="square" lIns="0" tIns="0" rIns="0" bIns="18280" rtlCol="0" anchor="b" anchorCtr="0">
            <a:spAutoFit/>
          </a:bodyPr>
          <a:lstStyle>
            <a:lvl1pPr marL="0" lvl="0" indent="0" defTabSz="1217549" eaLnBrk="1" hangingPunct="1">
              <a:buClr>
                <a:schemeClr val="tx1"/>
              </a:buClr>
              <a:buSzPct val="100000"/>
              <a:buFontTx/>
              <a:buNone/>
              <a:defRPr lang="x-none" sz="1600" baseline="0">
                <a:latin typeface="+mn-lt"/>
              </a:defRPr>
            </a:lvl1pPr>
            <a:lvl2pPr marL="239892" lvl="1" indent="-239964" defTabSz="1217549" eaLnBrk="1" hangingPunct="1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x-none" sz="1600" baseline="0">
                <a:latin typeface="+mn-lt"/>
              </a:defRPr>
            </a:lvl2pPr>
            <a:lvl3pPr marL="479784" lvl="2" indent="-239964" defTabSz="1217549" eaLnBrk="1" hangingPunct="1"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lang="x-none" sz="1600" baseline="0">
                <a:latin typeface="+mn-lt"/>
              </a:defRPr>
            </a:lvl3pPr>
            <a:lvl4pPr marL="719676" lvl="3" indent="-239964" defTabSz="1217549" eaLnBrk="1" hangingPunct="1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x-none" sz="1600" baseline="0">
                <a:latin typeface="+mn-lt"/>
              </a:defRPr>
            </a:lvl4pPr>
            <a:lvl5pPr marL="959568" lvl="4" indent="-239964" defTabSz="1217549" eaLnBrk="1" hangingPunct="1"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lang="x-none" sz="1600" baseline="0">
                <a:latin typeface="+mn-lt"/>
              </a:defRPr>
            </a:lvl5pPr>
            <a:lvl6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5" baseline="0">
                <a:latin typeface="+mn-lt"/>
              </a:defRPr>
            </a:lvl6pPr>
            <a:lvl7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5" baseline="0">
                <a:latin typeface="+mn-lt"/>
              </a:defRPr>
            </a:lvl7pPr>
            <a:lvl8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5" baseline="0">
                <a:latin typeface="+mn-lt"/>
              </a:defRPr>
            </a:lvl8pPr>
            <a:lvl9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5" baseline="0">
                <a:latin typeface="+mn-lt"/>
              </a:defRPr>
            </a:lvl9pPr>
          </a:lstStyle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endParaRPr lang="en-US" sz="1400" b="1" i="0" u="none" strike="noStrike" kern="1200" cap="none" spc="0" normalizeH="0" baseline="0" noProof="0" dirty="0">
              <a:ln>
                <a:noFill/>
              </a:ln>
              <a:solidFill>
                <a:srgbClr val="49648C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09" name="TextBox 32">
            <a:extLst>
              <a:ext uri="{FF2B5EF4-FFF2-40B4-BE49-F238E27FC236}">
                <a16:creationId xmlns:a16="http://schemas.microsoft.com/office/drawing/2014/main" id="{91F49C09-4ACD-4ED1-BDCF-B7AF9694E4A1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441358" y="1339777"/>
            <a:ext cx="11654433" cy="4568977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lvl="0" indent="0" defTabSz="1217549" eaLnBrk="1" latinLnBrk="0" hangingPunct="1">
              <a:buClr>
                <a:schemeClr val="tx1"/>
              </a:buClr>
              <a:buSzPct val="100000"/>
              <a:buFontTx/>
              <a:buNone/>
              <a:defRPr lang="x-none" sz="1600" baseline="0">
                <a:latin typeface="+mn-lt"/>
              </a:defRPr>
            </a:lvl1pPr>
            <a:lvl2pPr marL="239892" lvl="1" indent="-239964" defTabSz="1217549" eaLnBrk="1" latinLnBrk="0" hangingPunct="1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x-none" sz="1600" baseline="0">
                <a:latin typeface="+mn-lt"/>
              </a:defRPr>
            </a:lvl2pPr>
            <a:lvl3pPr marL="479784" lvl="2" indent="-239964" defTabSz="1217549" eaLnBrk="1" latinLnBrk="0" hangingPunct="1"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lang="x-none" sz="1600" baseline="0">
                <a:latin typeface="+mn-lt"/>
              </a:defRPr>
            </a:lvl3pPr>
            <a:lvl4pPr marL="719676" lvl="3" indent="-239964" defTabSz="1217549" eaLnBrk="1" latinLnBrk="0" hangingPunct="1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x-none" sz="1600" baseline="0">
                <a:latin typeface="+mn-lt"/>
              </a:defRPr>
            </a:lvl4pPr>
            <a:lvl5pPr marL="959568" lvl="4" indent="-239964" defTabSz="1217549" eaLnBrk="1" latinLnBrk="0" hangingPunct="1"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lang="x-none" sz="1600" baseline="0">
                <a:latin typeface="+mn-lt"/>
              </a:defRPr>
            </a:lvl5pPr>
            <a:lvl6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5" baseline="0">
                <a:latin typeface="+mn-lt"/>
              </a:defRPr>
            </a:lvl6pPr>
            <a:lvl7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5" baseline="0">
                <a:latin typeface="+mn-lt"/>
              </a:defRPr>
            </a:lvl7pPr>
            <a:lvl8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5" baseline="0">
                <a:latin typeface="+mn-lt"/>
              </a:defRPr>
            </a:lvl8pPr>
            <a:lvl9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5" baseline="0">
                <a:latin typeface="+mn-lt"/>
              </a:defRPr>
            </a:lvl9pPr>
          </a:lstStyle>
          <a:p>
            <a:pPr marL="177165" marR="0" lvl="1" indent="-177165" algn="l" defTabSz="1217183" rtl="0" eaLnBrk="1" fontAlgn="auto" latinLnBrk="0" hangingPunct="1">
              <a:lnSpc>
                <a:spcPct val="100000"/>
              </a:lnSpc>
              <a:spcBef>
                <a:spcPct val="25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Status</a:t>
            </a:r>
            <a:endParaRPr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525145" lvl="2" indent="-285750" defTabSz="1217183">
              <a:spcBef>
                <a:spcPct val="25000"/>
              </a:spcBef>
              <a:buClr>
                <a:srgbClr val="000000"/>
              </a:buClr>
              <a:buFont typeface="Wingdings" panose="05000000000000000000" pitchFamily="2" charset="2"/>
              <a:buChar char="à"/>
              <a:defRPr/>
            </a:pPr>
            <a:r>
              <a:rPr lang="en-US" sz="1200" dirty="0">
                <a:solidFill>
                  <a:srgbClr val="000000"/>
                </a:solidFill>
              </a:rPr>
              <a:t>OE Germany</a:t>
            </a:r>
            <a:endParaRPr lang="en-US" sz="1200" dirty="0">
              <a:solidFill>
                <a:srgbClr val="000000"/>
              </a:solidFill>
              <a:cs typeface="Arial"/>
            </a:endParaRPr>
          </a:p>
          <a:p>
            <a:pPr marL="765175" lvl="3" indent="-285750" defTabSz="1217183">
              <a:spcBef>
                <a:spcPct val="25000"/>
              </a:spcBef>
              <a:buClr>
                <a:srgbClr val="000000"/>
              </a:buClr>
              <a:buFont typeface="Wingdings" panose="05000000000000000000" pitchFamily="2" charset="2"/>
              <a:buChar char="à"/>
              <a:defRPr/>
            </a:pPr>
            <a:r>
              <a:rPr lang="en-US" sz="1200" dirty="0">
                <a:solidFill>
                  <a:srgbClr val="000000"/>
                </a:solidFill>
              </a:rPr>
              <a:t>Claims: Received data feed. Uploaded to Teams.</a:t>
            </a:r>
            <a:endParaRPr lang="en-US" sz="1200" dirty="0">
              <a:solidFill>
                <a:srgbClr val="000000"/>
              </a:solidFill>
              <a:cs typeface="Arial"/>
            </a:endParaRPr>
          </a:p>
          <a:p>
            <a:pPr marL="765175" lvl="3" indent="-285750" defTabSz="1217183">
              <a:spcBef>
                <a:spcPct val="25000"/>
              </a:spcBef>
              <a:buClr>
                <a:srgbClr val="000000"/>
              </a:buClr>
              <a:buFont typeface="Wingdings" panose="05000000000000000000" pitchFamily="2" charset="2"/>
              <a:buChar char="à"/>
              <a:defRPr/>
            </a:pPr>
            <a:r>
              <a:rPr lang="en-US" sz="1200" dirty="0">
                <a:solidFill>
                  <a:srgbClr val="000000"/>
                </a:solidFill>
              </a:rPr>
              <a:t>Telephony: Received data feed. Uploaded to Teams.</a:t>
            </a:r>
            <a:endParaRPr lang="en-US" sz="1200" dirty="0">
              <a:solidFill>
                <a:srgbClr val="000000"/>
              </a:solidFill>
              <a:cs typeface="Arial"/>
            </a:endParaRPr>
          </a:p>
          <a:p>
            <a:pPr marL="765175" lvl="3" indent="-285750" defTabSz="1217183">
              <a:spcBef>
                <a:spcPct val="25000"/>
              </a:spcBef>
              <a:buClr>
                <a:srgbClr val="000000"/>
              </a:buClr>
              <a:buFont typeface="Wingdings" panose="05000000000000000000" pitchFamily="2" charset="2"/>
              <a:buChar char="à"/>
              <a:defRPr/>
            </a:pPr>
            <a:r>
              <a:rPr lang="en-US" sz="1200" dirty="0">
                <a:solidFill>
                  <a:srgbClr val="000000"/>
                </a:solidFill>
              </a:rPr>
              <a:t>FTE: Received last 2 years data on 11</a:t>
            </a:r>
            <a:r>
              <a:rPr lang="en-US" sz="1200" baseline="30000" dirty="0">
                <a:solidFill>
                  <a:srgbClr val="000000"/>
                </a:solidFill>
              </a:rPr>
              <a:t>th</a:t>
            </a:r>
            <a:r>
              <a:rPr lang="en-US" sz="1200" dirty="0">
                <a:solidFill>
                  <a:srgbClr val="000000"/>
                </a:solidFill>
              </a:rPr>
              <a:t> of August </a:t>
            </a:r>
            <a:endParaRPr lang="en-US" sz="1200" dirty="0">
              <a:solidFill>
                <a:srgbClr val="000000"/>
              </a:solidFill>
              <a:cs typeface="Arial"/>
            </a:endParaRPr>
          </a:p>
          <a:p>
            <a:pPr marL="765175" lvl="3" indent="-285750" defTabSz="1217183">
              <a:spcBef>
                <a:spcPct val="25000"/>
              </a:spcBef>
              <a:buClr>
                <a:srgbClr val="000000"/>
              </a:buClr>
              <a:buFont typeface="Wingdings" panose="05000000000000000000" pitchFamily="2" charset="2"/>
              <a:buChar char="à"/>
              <a:defRPr/>
            </a:pPr>
            <a:r>
              <a:rPr lang="en-US" sz="1200" dirty="0">
                <a:solidFill>
                  <a:srgbClr val="000000"/>
                </a:solidFill>
              </a:rPr>
              <a:t>Survey: Issue with claim identifier sorted out. Sent reminder email.</a:t>
            </a:r>
            <a:endParaRPr lang="en-US" sz="1200" dirty="0">
              <a:solidFill>
                <a:srgbClr val="000000"/>
              </a:solidFill>
              <a:cs typeface="Arial"/>
            </a:endParaRPr>
          </a:p>
          <a:p>
            <a:pPr marL="525145" lvl="2" indent="-285750" defTabSz="1217183">
              <a:spcBef>
                <a:spcPct val="25000"/>
              </a:spcBef>
              <a:buClr>
                <a:srgbClr val="000000"/>
              </a:buClr>
              <a:buFont typeface="Wingdings" panose="05000000000000000000" pitchFamily="2" charset="2"/>
              <a:buChar char="à"/>
              <a:defRPr/>
            </a:pPr>
            <a:r>
              <a:rPr lang="en-US" sz="1200" dirty="0">
                <a:solidFill>
                  <a:srgbClr val="000000"/>
                </a:solidFill>
              </a:rPr>
              <a:t>OE France</a:t>
            </a:r>
            <a:endParaRPr lang="en-US" sz="1200" dirty="0">
              <a:solidFill>
                <a:srgbClr val="000000"/>
              </a:solidFill>
              <a:cs typeface="Arial"/>
            </a:endParaRPr>
          </a:p>
          <a:p>
            <a:pPr marL="765175" lvl="3" indent="-285750" defTabSz="1217183">
              <a:spcBef>
                <a:spcPct val="25000"/>
              </a:spcBef>
              <a:buClr>
                <a:srgbClr val="000000"/>
              </a:buClr>
              <a:buFont typeface="Wingdings" panose="05000000000000000000" pitchFamily="2" charset="2"/>
              <a:buChar char="à"/>
              <a:defRPr/>
            </a:pPr>
            <a:r>
              <a:rPr lang="en-US" sz="1200" dirty="0">
                <a:solidFill>
                  <a:srgbClr val="000000"/>
                </a:solidFill>
              </a:rPr>
              <a:t>Claims: ABS Data feed should be available by today. Legacy, Timelines seems not supportive, In discussion with FR. </a:t>
            </a:r>
            <a:endParaRPr lang="en-US" sz="1200" dirty="0">
              <a:solidFill>
                <a:srgbClr val="000000"/>
              </a:solidFill>
              <a:cs typeface="Arial"/>
            </a:endParaRPr>
          </a:p>
          <a:p>
            <a:pPr marL="765175" lvl="3" indent="-285750" defTabSz="1217183">
              <a:spcBef>
                <a:spcPct val="25000"/>
              </a:spcBef>
              <a:buClr>
                <a:srgbClr val="000000"/>
              </a:buClr>
              <a:buFont typeface="Wingdings" panose="05000000000000000000" pitchFamily="2" charset="2"/>
              <a:buChar char="à"/>
              <a:defRPr/>
            </a:pPr>
            <a:r>
              <a:rPr lang="en-US" sz="1200" dirty="0">
                <a:solidFill>
                  <a:srgbClr val="000000"/>
                </a:solidFill>
              </a:rPr>
              <a:t>FTE: Received data feed and uploaded to Teams.</a:t>
            </a:r>
            <a:endParaRPr lang="en-US" sz="1200" dirty="0">
              <a:solidFill>
                <a:srgbClr val="000000"/>
              </a:solidFill>
              <a:cs typeface="Arial"/>
            </a:endParaRPr>
          </a:p>
          <a:p>
            <a:pPr marL="765175" lvl="3" indent="-285750" defTabSz="1217183">
              <a:spcBef>
                <a:spcPct val="25000"/>
              </a:spcBef>
              <a:buClr>
                <a:srgbClr val="000000"/>
              </a:buClr>
              <a:buFont typeface="Wingdings" panose="05000000000000000000" pitchFamily="2" charset="2"/>
              <a:buChar char="à"/>
              <a:defRPr/>
            </a:pPr>
            <a:r>
              <a:rPr lang="en-US" sz="1200" dirty="0">
                <a:solidFill>
                  <a:srgbClr val="000000"/>
                </a:solidFill>
                <a:cs typeface="Arial"/>
              </a:rPr>
              <a:t>Telephony: </a:t>
            </a:r>
            <a:r>
              <a:rPr lang="en-US" sz="1200" dirty="0">
                <a:solidFill>
                  <a:srgbClr val="000000"/>
                </a:solidFill>
                <a:ea typeface="+mn-lt"/>
                <a:cs typeface="+mn-lt"/>
              </a:rPr>
              <a:t>Received data feed and uploaded to Teams</a:t>
            </a:r>
          </a:p>
          <a:p>
            <a:pPr marL="765175" lvl="3" indent="-285750" defTabSz="1217183">
              <a:spcBef>
                <a:spcPct val="25000"/>
              </a:spcBef>
              <a:buClr>
                <a:srgbClr val="000000"/>
              </a:buClr>
              <a:buFont typeface="Wingdings" panose="05000000000000000000" pitchFamily="2" charset="2"/>
              <a:buChar char="à"/>
              <a:defRPr/>
            </a:pPr>
            <a:r>
              <a:rPr lang="en-US" sz="1200" dirty="0">
                <a:solidFill>
                  <a:srgbClr val="000000"/>
                </a:solidFill>
                <a:ea typeface="+mn-lt"/>
                <a:cs typeface="+mn-lt"/>
              </a:rPr>
              <a:t>Survey</a:t>
            </a:r>
            <a:r>
              <a:rPr lang="en-US" sz="1200" dirty="0">
                <a:solidFill>
                  <a:srgbClr val="000000"/>
                </a:solidFill>
                <a:cs typeface="Arial"/>
              </a:rPr>
              <a:t>: FR confirmed they have data already. Need to re-structure data as per our needs.</a:t>
            </a:r>
            <a:endParaRPr lang="en-US" dirty="0"/>
          </a:p>
          <a:p>
            <a:pPr marL="525145" lvl="2" indent="-285750" defTabSz="1217183">
              <a:spcBef>
                <a:spcPct val="25000"/>
              </a:spcBef>
              <a:buClr>
                <a:srgbClr val="000000"/>
              </a:buClr>
              <a:buFont typeface="Wingdings" panose="05000000000000000000" pitchFamily="2" charset="2"/>
              <a:buChar char="à"/>
              <a:defRPr/>
            </a:pPr>
            <a:endParaRPr lang="en-US" sz="12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525145" lvl="2" indent="-285750" defTabSz="1217183">
              <a:spcBef>
                <a:spcPct val="25000"/>
              </a:spcBef>
              <a:buClr>
                <a:srgbClr val="000000"/>
              </a:buClr>
              <a:buFont typeface="Wingdings" panose="05000000000000000000" pitchFamily="2" charset="2"/>
              <a:buChar char="à"/>
              <a:defRPr/>
            </a:pPr>
            <a:r>
              <a:rPr lang="en-US" sz="1200" err="1">
                <a:solidFill>
                  <a:srgbClr val="000000"/>
                </a:solidFill>
                <a:latin typeface="Arial"/>
                <a:cs typeface="Arial"/>
              </a:rPr>
              <a:t>Dremio</a:t>
            </a: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: Initial meeting with Kamil. WIP to go through </a:t>
            </a:r>
            <a:r>
              <a:rPr lang="en-US" sz="1200" err="1">
                <a:solidFill>
                  <a:srgbClr val="000000"/>
                </a:solidFill>
                <a:latin typeface="Arial"/>
                <a:cs typeface="Arial"/>
              </a:rPr>
              <a:t>Dremio</a:t>
            </a: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 basic and advanced training</a:t>
            </a:r>
            <a:b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Azure: File Share Service on-going issue, CSV files not able to upload from within AVC to Azure portal. Working with IT and Microsoft to resolve</a:t>
            </a:r>
            <a:b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Test Kafka User Defined Functions within Kafka Connect to customize hash generation.  </a:t>
            </a:r>
            <a:endParaRPr lang="en-US" sz="1200">
              <a:latin typeface="Arial"/>
              <a:cs typeface="Arial"/>
            </a:endParaRPr>
          </a:p>
          <a:p>
            <a:pPr marL="525145" lvl="2" indent="-285750" defTabSz="1217183">
              <a:spcBef>
                <a:spcPct val="25000"/>
              </a:spcBef>
              <a:buClr>
                <a:srgbClr val="000000"/>
              </a:buClr>
              <a:buFont typeface="Wingdings" panose="05000000000000000000" pitchFamily="2" charset="2"/>
              <a:buChar char="à"/>
              <a:defRPr/>
            </a:pPr>
            <a:r>
              <a:rPr lang="en-US" sz="1200">
                <a:latin typeface="Arial"/>
                <a:cs typeface="Arial"/>
              </a:rPr>
              <a:t>Demoed DE FTE and FR Telephony CSV directly into Dremio as various layers.  </a:t>
            </a:r>
            <a:endParaRPr lang="en-US" sz="1200">
              <a:ea typeface="+mn-lt"/>
              <a:cs typeface="+mn-lt"/>
            </a:endParaRPr>
          </a:p>
          <a:p>
            <a:pPr marL="525145" lvl="2" indent="-285750" defTabSz="1217183">
              <a:spcBef>
                <a:spcPct val="25000"/>
              </a:spcBef>
              <a:buClr>
                <a:srgbClr val="000000"/>
              </a:buClr>
              <a:buFont typeface="Wingdings" panose="05000000000000000000" pitchFamily="2" charset="2"/>
              <a:buChar char="à"/>
              <a:defRPr/>
            </a:pPr>
            <a:endParaRPr lang="en-US" sz="1200" dirty="0">
              <a:latin typeface="Arial"/>
              <a:cs typeface="Arial"/>
            </a:endParaRPr>
          </a:p>
          <a:p>
            <a:pPr marL="525145" lvl="2" indent="-285750" defTabSz="1217183">
              <a:spcBef>
                <a:spcPct val="25000"/>
              </a:spcBef>
              <a:buClr>
                <a:srgbClr val="000000"/>
              </a:buClr>
              <a:buFont typeface="Wingdings" panose="05000000000000000000" pitchFamily="2" charset="2"/>
              <a:buChar char="à"/>
              <a:defRPr/>
            </a:pPr>
            <a:r>
              <a:rPr lang="en-US" sz="1200" dirty="0">
                <a:latin typeface="Arial"/>
                <a:cs typeface="Arial"/>
              </a:rPr>
              <a:t>Adjustment of the sandbox tables (including missing dimensions). Next: creating test data</a:t>
            </a:r>
            <a:br>
              <a:rPr lang="en-US" sz="1200" dirty="0">
                <a:latin typeface="Arial"/>
                <a:cs typeface="Arial"/>
              </a:rPr>
            </a:br>
            <a:endParaRPr lang="en-US" sz="12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/>
              <a:cs typeface="Arial"/>
            </a:endParaRPr>
          </a:p>
          <a:p>
            <a:pPr marL="417195" lvl="2" indent="-177165" defTabSz="1217183">
              <a:spcBef>
                <a:spcPct val="25000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endParaRPr lang="en-US" sz="14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417195" lvl="2" indent="-177165" defTabSz="1217183">
              <a:spcBef>
                <a:spcPct val="25000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endParaRPr lang="en-US" sz="1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112" name="Gerade Verbindung 242"/>
          <p:cNvCxnSpPr/>
          <p:nvPr/>
        </p:nvCxnSpPr>
        <p:spPr>
          <a:xfrm>
            <a:off x="565294" y="1262474"/>
            <a:ext cx="2952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438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1B23A36-FEF7-4582-A173-640FBA6BA62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8" name="think-cell Slide" r:id="rId7" imgW="395" imgH="394" progId="TCLayout.ActiveDocument.1">
                  <p:embed/>
                </p:oleObj>
              </mc:Choice>
              <mc:Fallback>
                <p:oleObj name="think-cell Slide" r:id="rId7" imgW="395" imgH="39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1B23A36-FEF7-4582-A173-640FBA6BA6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855DD586-2E71-4BCF-9643-39F68E7EBFF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1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DEDFC4-6FD1-40C9-87CB-CFB782C33EC7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07933" y="303999"/>
            <a:ext cx="10772148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schemeClr val="tx2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 anchorCtr="0">
            <a:spAutoFit/>
          </a:bodyPr>
          <a:lstStyle/>
          <a:p>
            <a:r>
              <a:rPr lang="de-DE" sz="3200" dirty="0"/>
              <a:t>Status</a:t>
            </a:r>
            <a:endParaRPr 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E4F722A-102A-4254-A94F-FCF2574E8A71}"/>
              </a:ext>
            </a:extLst>
          </p:cNvPr>
          <p:cNvSpPr txBox="1">
            <a:spLocks/>
          </p:cNvSpPr>
          <p:nvPr/>
        </p:nvSpPr>
        <p:spPr bwMode="gray">
          <a:xfrm>
            <a:off x="608315" y="962779"/>
            <a:ext cx="2361375" cy="233874"/>
          </a:xfrm>
          <a:prstGeom prst="rect">
            <a:avLst/>
          </a:prstGeom>
        </p:spPr>
        <p:txBody>
          <a:bodyPr vert="horz" wrap="square" lIns="0" tIns="0" rIns="0" bIns="18280" rtlCol="0" anchor="b" anchorCtr="0">
            <a:spAutoFit/>
          </a:bodyPr>
          <a:lstStyle>
            <a:lvl1pPr marL="0" lvl="0" indent="0" defTabSz="1217549" eaLnBrk="1" hangingPunct="1">
              <a:buClr>
                <a:schemeClr val="tx1"/>
              </a:buClr>
              <a:buSzPct val="100000"/>
              <a:buFontTx/>
              <a:buNone/>
              <a:defRPr lang="x-none" sz="1600" baseline="0">
                <a:latin typeface="+mn-lt"/>
              </a:defRPr>
            </a:lvl1pPr>
            <a:lvl2pPr marL="239892" lvl="1" indent="-239964" defTabSz="1217549" eaLnBrk="1" hangingPunct="1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x-none" sz="1600" baseline="0">
                <a:latin typeface="+mn-lt"/>
              </a:defRPr>
            </a:lvl2pPr>
            <a:lvl3pPr marL="479784" lvl="2" indent="-239964" defTabSz="1217549" eaLnBrk="1" hangingPunct="1"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lang="x-none" sz="1600" baseline="0">
                <a:latin typeface="+mn-lt"/>
              </a:defRPr>
            </a:lvl3pPr>
            <a:lvl4pPr marL="719676" lvl="3" indent="-239964" defTabSz="1217549" eaLnBrk="1" hangingPunct="1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x-none" sz="1600" baseline="0">
                <a:latin typeface="+mn-lt"/>
              </a:defRPr>
            </a:lvl4pPr>
            <a:lvl5pPr marL="959568" lvl="4" indent="-239964" defTabSz="1217549" eaLnBrk="1" hangingPunct="1"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lang="x-none" sz="1600" baseline="0">
                <a:latin typeface="+mn-lt"/>
              </a:defRPr>
            </a:lvl5pPr>
            <a:lvl6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5" baseline="0">
                <a:latin typeface="+mn-lt"/>
              </a:defRPr>
            </a:lvl6pPr>
            <a:lvl7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5" baseline="0">
                <a:latin typeface="+mn-lt"/>
              </a:defRPr>
            </a:lvl7pPr>
            <a:lvl8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5" baseline="0">
                <a:latin typeface="+mn-lt"/>
              </a:defRPr>
            </a:lvl8pPr>
            <a:lvl9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5" baseline="0">
                <a:latin typeface="+mn-lt"/>
              </a:defRPr>
            </a:lvl9pPr>
          </a:lstStyle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endParaRPr lang="en-US" sz="1400" b="1" i="0" u="none" strike="noStrike" kern="1200" cap="none" spc="0" normalizeH="0" baseline="0" noProof="0" dirty="0">
              <a:ln>
                <a:noFill/>
              </a:ln>
              <a:solidFill>
                <a:srgbClr val="49648C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09" name="TextBox 32">
            <a:extLst>
              <a:ext uri="{FF2B5EF4-FFF2-40B4-BE49-F238E27FC236}">
                <a16:creationId xmlns:a16="http://schemas.microsoft.com/office/drawing/2014/main" id="{91F49C09-4ACD-4ED1-BDCF-B7AF9694E4A1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441358" y="1339777"/>
            <a:ext cx="11654433" cy="4568977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lvl="0" indent="0" defTabSz="1217549" eaLnBrk="1" latinLnBrk="0" hangingPunct="1">
              <a:buClr>
                <a:schemeClr val="tx1"/>
              </a:buClr>
              <a:buSzPct val="100000"/>
              <a:buFontTx/>
              <a:buNone/>
              <a:defRPr lang="x-none" sz="1600" baseline="0">
                <a:latin typeface="+mn-lt"/>
              </a:defRPr>
            </a:lvl1pPr>
            <a:lvl2pPr marL="239892" lvl="1" indent="-239964" defTabSz="1217549" eaLnBrk="1" latinLnBrk="0" hangingPunct="1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x-none" sz="1600" baseline="0">
                <a:latin typeface="+mn-lt"/>
              </a:defRPr>
            </a:lvl2pPr>
            <a:lvl3pPr marL="479784" lvl="2" indent="-239964" defTabSz="1217549" eaLnBrk="1" latinLnBrk="0" hangingPunct="1"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lang="x-none" sz="1600" baseline="0">
                <a:latin typeface="+mn-lt"/>
              </a:defRPr>
            </a:lvl3pPr>
            <a:lvl4pPr marL="719676" lvl="3" indent="-239964" defTabSz="1217549" eaLnBrk="1" latinLnBrk="0" hangingPunct="1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x-none" sz="1600" baseline="0">
                <a:latin typeface="+mn-lt"/>
              </a:defRPr>
            </a:lvl4pPr>
            <a:lvl5pPr marL="959568" lvl="4" indent="-239964" defTabSz="1217549" eaLnBrk="1" latinLnBrk="0" hangingPunct="1"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lang="x-none" sz="1600" baseline="0">
                <a:latin typeface="+mn-lt"/>
              </a:defRPr>
            </a:lvl5pPr>
            <a:lvl6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5" baseline="0">
                <a:latin typeface="+mn-lt"/>
              </a:defRPr>
            </a:lvl6pPr>
            <a:lvl7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5" baseline="0">
                <a:latin typeface="+mn-lt"/>
              </a:defRPr>
            </a:lvl7pPr>
            <a:lvl8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5" baseline="0">
                <a:latin typeface="+mn-lt"/>
              </a:defRPr>
            </a:lvl8pPr>
            <a:lvl9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5" baseline="0">
                <a:latin typeface="+mn-lt"/>
              </a:defRPr>
            </a:lvl9pPr>
          </a:lstStyle>
          <a:p>
            <a:pPr marL="177165" marR="0" lvl="1" indent="-177165" algn="l" defTabSz="1217183" rtl="0" eaLnBrk="1" fontAlgn="auto" latinLnBrk="0" hangingPunct="1">
              <a:lnSpc>
                <a:spcPct val="100000"/>
              </a:lnSpc>
              <a:spcBef>
                <a:spcPct val="25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Status</a:t>
            </a:r>
            <a:endParaRPr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525145" lvl="2" indent="-285750" defTabSz="1217183">
              <a:spcBef>
                <a:spcPct val="25000"/>
              </a:spcBef>
              <a:buClr>
                <a:srgbClr val="000000"/>
              </a:buClr>
              <a:buFont typeface="Wingdings" panose="05000000000000000000" pitchFamily="2" charset="2"/>
              <a:buChar char="à"/>
              <a:defRPr/>
            </a:pPr>
            <a:r>
              <a:rPr lang="en-US" sz="1200" dirty="0">
                <a:latin typeface="Arial"/>
                <a:cs typeface="Arial"/>
              </a:rPr>
              <a:t>Rollout of harmonized model on </a:t>
            </a:r>
            <a:r>
              <a:rPr lang="en-US" sz="1200" dirty="0" err="1">
                <a:latin typeface="Arial"/>
                <a:cs typeface="Arial"/>
              </a:rPr>
              <a:t>PostgreDB</a:t>
            </a:r>
          </a:p>
          <a:p>
            <a:pPr marL="525145" lvl="2" indent="-285750" defTabSz="1217183">
              <a:spcBef>
                <a:spcPct val="25000"/>
              </a:spcBef>
              <a:buClr>
                <a:srgbClr val="000000"/>
              </a:buClr>
              <a:buFont typeface="Wingdings" panose="05000000000000000000" pitchFamily="2" charset="2"/>
              <a:buChar char="à"/>
              <a:defRPr/>
            </a:pPr>
            <a:r>
              <a:rPr lang="en-US" sz="1200" dirty="0">
                <a:latin typeface="Arial"/>
                <a:cs typeface="Arial"/>
              </a:rPr>
              <a:t>Next step: adjustment of consumption model, rollout in sandbox, test data</a:t>
            </a:r>
            <a:br>
              <a:rPr lang="en-US" sz="1200" dirty="0">
                <a:latin typeface="Arial"/>
                <a:cs typeface="Arial"/>
              </a:rPr>
            </a:br>
            <a:endParaRPr lang="en-US" sz="12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/>
              <a:cs typeface="Arial"/>
            </a:endParaRPr>
          </a:p>
          <a:p>
            <a:pPr marL="417195" lvl="2" indent="-177165" defTabSz="1217183">
              <a:spcBef>
                <a:spcPct val="25000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endParaRPr lang="en-US" sz="14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417195" lvl="2" indent="-177165" defTabSz="1217183">
              <a:spcBef>
                <a:spcPct val="25000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endParaRPr lang="en-US" sz="1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112" name="Gerade Verbindung 242"/>
          <p:cNvCxnSpPr/>
          <p:nvPr/>
        </p:nvCxnSpPr>
        <p:spPr>
          <a:xfrm>
            <a:off x="565294" y="1262474"/>
            <a:ext cx="2952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464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1B23A36-FEF7-4582-A173-640FBA6BA62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6" name="think-cell Slide" r:id="rId12" imgW="395" imgH="394" progId="TCLayout.ActiveDocument.1">
                  <p:embed/>
                </p:oleObj>
              </mc:Choice>
              <mc:Fallback>
                <p:oleObj name="think-cell Slide" r:id="rId12" imgW="395" imgH="39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1B23A36-FEF7-4582-A173-640FBA6BA6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855DD586-2E71-4BCF-9643-39F68E7EBFF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1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DEDFC4-6FD1-40C9-87CB-CFB782C33EC7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07933" y="303999"/>
            <a:ext cx="10772148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schemeClr val="tx2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 anchorCtr="0">
            <a:spAutoFit/>
          </a:bodyPr>
          <a:lstStyle/>
          <a:p>
            <a:r>
              <a:rPr lang="de-DE" sz="3200" dirty="0"/>
              <a:t>Claims MIS </a:t>
            </a:r>
            <a:r>
              <a:rPr lang="de-DE" sz="3200" dirty="0" err="1"/>
              <a:t>to</a:t>
            </a:r>
            <a:r>
              <a:rPr lang="de-DE" sz="3200" dirty="0"/>
              <a:t> </a:t>
            </a:r>
            <a:r>
              <a:rPr lang="de-DE" sz="3200" dirty="0" err="1"/>
              <a:t>improve</a:t>
            </a:r>
            <a:r>
              <a:rPr lang="de-DE" sz="3200" dirty="0"/>
              <a:t> </a:t>
            </a:r>
            <a:r>
              <a:rPr lang="de-DE" sz="3200" dirty="0" err="1"/>
              <a:t>steering</a:t>
            </a:r>
            <a:r>
              <a:rPr lang="de-DE" sz="3200" dirty="0"/>
              <a:t> </a:t>
            </a:r>
            <a:r>
              <a:rPr lang="de-DE" sz="3200" dirty="0" err="1"/>
              <a:t>within</a:t>
            </a:r>
            <a:r>
              <a:rPr lang="de-DE" sz="3200" dirty="0"/>
              <a:t> </a:t>
            </a:r>
            <a:r>
              <a:rPr lang="de-DE" sz="3200" dirty="0" err="1"/>
              <a:t>and</a:t>
            </a:r>
            <a:r>
              <a:rPr lang="de-DE" sz="3200" dirty="0"/>
              <a:t> </a:t>
            </a:r>
            <a:r>
              <a:rPr lang="de-DE" sz="3200" dirty="0" err="1"/>
              <a:t>across</a:t>
            </a:r>
            <a:r>
              <a:rPr lang="de-DE" sz="3200" dirty="0"/>
              <a:t> </a:t>
            </a:r>
            <a:r>
              <a:rPr lang="de-DE" sz="3200" dirty="0" err="1"/>
              <a:t>the</a:t>
            </a:r>
            <a:r>
              <a:rPr lang="de-DE" sz="3200" dirty="0"/>
              <a:t> OEs</a:t>
            </a:r>
            <a:endParaRPr lang="en-US" dirty="0"/>
          </a:p>
        </p:txBody>
      </p:sp>
      <p:sp>
        <p:nvSpPr>
          <p:cNvPr id="93" name="Textfeld 244"/>
          <p:cNvSpPr txBox="1"/>
          <p:nvPr/>
        </p:nvSpPr>
        <p:spPr>
          <a:xfrm>
            <a:off x="4584633" y="3228616"/>
            <a:ext cx="3193469" cy="30766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9648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Achievements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E4F722A-102A-4254-A94F-FCF2574E8A71}"/>
              </a:ext>
            </a:extLst>
          </p:cNvPr>
          <p:cNvSpPr txBox="1">
            <a:spLocks/>
          </p:cNvSpPr>
          <p:nvPr/>
        </p:nvSpPr>
        <p:spPr bwMode="gray">
          <a:xfrm>
            <a:off x="507933" y="1579635"/>
            <a:ext cx="2361375" cy="233874"/>
          </a:xfrm>
          <a:prstGeom prst="rect">
            <a:avLst/>
          </a:prstGeom>
        </p:spPr>
        <p:txBody>
          <a:bodyPr vert="horz" wrap="square" lIns="0" tIns="0" rIns="0" bIns="18280" rtlCol="0" anchor="b" anchorCtr="0">
            <a:spAutoFit/>
          </a:bodyPr>
          <a:lstStyle>
            <a:lvl1pPr marL="0" lvl="0" indent="0" defTabSz="1217549" eaLnBrk="1" hangingPunct="1">
              <a:buClr>
                <a:schemeClr val="tx1"/>
              </a:buClr>
              <a:buSzPct val="100000"/>
              <a:buFontTx/>
              <a:buNone/>
              <a:defRPr lang="x-none" sz="1600" baseline="0">
                <a:latin typeface="+mn-lt"/>
              </a:defRPr>
            </a:lvl1pPr>
            <a:lvl2pPr marL="239892" lvl="1" indent="-239964" defTabSz="1217549" eaLnBrk="1" hangingPunct="1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x-none" sz="1600" baseline="0">
                <a:latin typeface="+mn-lt"/>
              </a:defRPr>
            </a:lvl2pPr>
            <a:lvl3pPr marL="479784" lvl="2" indent="-239964" defTabSz="1217549" eaLnBrk="1" hangingPunct="1"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lang="x-none" sz="1600" baseline="0">
                <a:latin typeface="+mn-lt"/>
              </a:defRPr>
            </a:lvl3pPr>
            <a:lvl4pPr marL="719676" lvl="3" indent="-239964" defTabSz="1217549" eaLnBrk="1" hangingPunct="1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x-none" sz="1600" baseline="0">
                <a:latin typeface="+mn-lt"/>
              </a:defRPr>
            </a:lvl4pPr>
            <a:lvl5pPr marL="959568" lvl="4" indent="-239964" defTabSz="1217549" eaLnBrk="1" hangingPunct="1"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lang="x-none" sz="1600" baseline="0">
                <a:latin typeface="+mn-lt"/>
              </a:defRPr>
            </a:lvl5pPr>
            <a:lvl6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5" baseline="0">
                <a:latin typeface="+mn-lt"/>
              </a:defRPr>
            </a:lvl6pPr>
            <a:lvl7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5" baseline="0">
                <a:latin typeface="+mn-lt"/>
              </a:defRPr>
            </a:lvl7pPr>
            <a:lvl8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5" baseline="0">
                <a:latin typeface="+mn-lt"/>
              </a:defRPr>
            </a:lvl8pPr>
            <a:lvl9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5" baseline="0">
                <a:latin typeface="+mn-lt"/>
              </a:defRPr>
            </a:lvl9pPr>
          </a:lstStyle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9648C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Current situation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E4F722A-102A-4254-A94F-FCF2574E8A71}"/>
              </a:ext>
            </a:extLst>
          </p:cNvPr>
          <p:cNvSpPr txBox="1">
            <a:spLocks/>
          </p:cNvSpPr>
          <p:nvPr/>
        </p:nvSpPr>
        <p:spPr bwMode="gray">
          <a:xfrm>
            <a:off x="4584633" y="1612882"/>
            <a:ext cx="7092000" cy="233874"/>
          </a:xfrm>
          <a:prstGeom prst="rect">
            <a:avLst/>
          </a:prstGeom>
        </p:spPr>
        <p:txBody>
          <a:bodyPr vert="horz" wrap="square" lIns="0" tIns="0" rIns="0" bIns="18280" rtlCol="0" anchor="b" anchorCtr="0">
            <a:spAutoFit/>
          </a:bodyPr>
          <a:lstStyle>
            <a:lvl1pPr marL="0" lvl="0" indent="0" defTabSz="1217549" eaLnBrk="1" hangingPunct="1">
              <a:buClr>
                <a:schemeClr val="tx1"/>
              </a:buClr>
              <a:buSzPct val="100000"/>
              <a:buFontTx/>
              <a:buNone/>
              <a:defRPr lang="x-none" sz="1600" baseline="0">
                <a:latin typeface="+mn-lt"/>
              </a:defRPr>
            </a:lvl1pPr>
            <a:lvl2pPr marL="239892" lvl="1" indent="-239964" defTabSz="1217549" eaLnBrk="1" hangingPunct="1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x-none" sz="1600" baseline="0">
                <a:latin typeface="+mn-lt"/>
              </a:defRPr>
            </a:lvl2pPr>
            <a:lvl3pPr marL="479784" lvl="2" indent="-239964" defTabSz="1217549" eaLnBrk="1" hangingPunct="1"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lang="x-none" sz="1600" baseline="0">
                <a:latin typeface="+mn-lt"/>
              </a:defRPr>
            </a:lvl3pPr>
            <a:lvl4pPr marL="719676" lvl="3" indent="-239964" defTabSz="1217549" eaLnBrk="1" hangingPunct="1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x-none" sz="1600" baseline="0">
                <a:latin typeface="+mn-lt"/>
              </a:defRPr>
            </a:lvl4pPr>
            <a:lvl5pPr marL="959568" lvl="4" indent="-239964" defTabSz="1217549" eaLnBrk="1" hangingPunct="1"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lang="x-none" sz="1600" baseline="0">
                <a:latin typeface="+mn-lt"/>
              </a:defRPr>
            </a:lvl5pPr>
            <a:lvl6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5" baseline="0">
                <a:latin typeface="+mn-lt"/>
              </a:defRPr>
            </a:lvl6pPr>
            <a:lvl7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5" baseline="0">
                <a:latin typeface="+mn-lt"/>
              </a:defRPr>
            </a:lvl7pPr>
            <a:lvl8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5" baseline="0">
                <a:latin typeface="+mn-lt"/>
              </a:defRPr>
            </a:lvl8pPr>
            <a:lvl9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5" baseline="0">
                <a:latin typeface="+mn-lt"/>
              </a:defRPr>
            </a:lvl9pPr>
          </a:lstStyle>
          <a:p>
            <a:pPr marL="0" marR="0" lvl="1" indent="0" algn="l" defTabSz="1217061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9648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Target Picture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A9868B5-CE5D-49B7-BE0F-E21EF8CB4479}"/>
              </a:ext>
            </a:extLst>
          </p:cNvPr>
          <p:cNvGrpSpPr>
            <a:grpSpLocks/>
          </p:cNvGrpSpPr>
          <p:nvPr/>
        </p:nvGrpSpPr>
        <p:grpSpPr>
          <a:xfrm>
            <a:off x="3866469" y="1735154"/>
            <a:ext cx="235428" cy="259661"/>
            <a:chOff x="6241854" y="1358373"/>
            <a:chExt cx="242654" cy="296365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B8E865D0-37F4-4F7B-ACBD-11AACBEC4EA9}"/>
                </a:ext>
              </a:extLst>
            </p:cNvPr>
            <p:cNvSpPr/>
            <p:nvPr/>
          </p:nvSpPr>
          <p:spPr>
            <a:xfrm>
              <a:off x="6291620" y="1382324"/>
              <a:ext cx="143122" cy="2484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rot="0" spcFirstLastPara="0" vertOverflow="overflow" horzOverflow="overflow" vert="horz" wrap="square" lIns="107961" tIns="107961" rIns="107961" bIns="10796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FC86F3CF-3F08-43B2-A324-4D713EDD238E}"/>
                </a:ext>
              </a:extLst>
            </p:cNvPr>
            <p:cNvGrpSpPr>
              <a:grpSpLocks/>
            </p:cNvGrpSpPr>
            <p:nvPr/>
          </p:nvGrpSpPr>
          <p:grpSpPr>
            <a:xfrm>
              <a:off x="6241854" y="1358373"/>
              <a:ext cx="242654" cy="296365"/>
              <a:chOff x="3507170" y="1243308"/>
              <a:chExt cx="246934" cy="309986"/>
            </a:xfrm>
          </p:grpSpPr>
          <p:sp>
            <p:nvSpPr>
              <p:cNvPr id="100" name="Chevron1">
                <a:extLst>
                  <a:ext uri="{FF2B5EF4-FFF2-40B4-BE49-F238E27FC236}">
                    <a16:creationId xmlns:a16="http://schemas.microsoft.com/office/drawing/2014/main" id="{7F834064-8E9E-4FC4-B6A0-0231FD9D8F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07170" y="1274307"/>
                <a:ext cx="130771" cy="247989"/>
              </a:xfrm>
              <a:custGeom>
                <a:avLst/>
                <a:gdLst/>
                <a:ahLst/>
                <a:cxnLst/>
                <a:rect l="0" t="0" r="0" b="0"/>
                <a:pathLst>
                  <a:path w="2984501" h="5080001">
                    <a:moveTo>
                      <a:pt x="0" y="0"/>
                    </a:moveTo>
                    <a:lnTo>
                      <a:pt x="1524000" y="0"/>
                    </a:lnTo>
                    <a:lnTo>
                      <a:pt x="2984500" y="2540000"/>
                    </a:lnTo>
                    <a:lnTo>
                      <a:pt x="1524000" y="5080000"/>
                    </a:lnTo>
                    <a:lnTo>
                      <a:pt x="0" y="5080000"/>
                    </a:lnTo>
                    <a:lnTo>
                      <a:pt x="1460500" y="2540000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1" name="Chevron2">
                <a:extLst>
                  <a:ext uri="{FF2B5EF4-FFF2-40B4-BE49-F238E27FC236}">
                    <a16:creationId xmlns:a16="http://schemas.microsoft.com/office/drawing/2014/main" id="{26486C1E-37B2-4C6F-B3A1-DAC3B19B61D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90641" y="1243308"/>
                <a:ext cx="163463" cy="309986"/>
              </a:xfrm>
              <a:custGeom>
                <a:avLst/>
                <a:gdLst/>
                <a:ahLst/>
                <a:cxnLst/>
                <a:rect l="0" t="0" r="0" b="0"/>
                <a:pathLst>
                  <a:path w="2984501" h="5080001">
                    <a:moveTo>
                      <a:pt x="0" y="0"/>
                    </a:moveTo>
                    <a:lnTo>
                      <a:pt x="1524000" y="0"/>
                    </a:lnTo>
                    <a:lnTo>
                      <a:pt x="2984500" y="2540000"/>
                    </a:lnTo>
                    <a:lnTo>
                      <a:pt x="1524000" y="5080000"/>
                    </a:lnTo>
                    <a:lnTo>
                      <a:pt x="0" y="5080000"/>
                    </a:lnTo>
                    <a:lnTo>
                      <a:pt x="1460500" y="2540000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sp>
        <p:nvSpPr>
          <p:cNvPr id="102" name="TextBox 32">
            <a:extLst>
              <a:ext uri="{FF2B5EF4-FFF2-40B4-BE49-F238E27FC236}">
                <a16:creationId xmlns:a16="http://schemas.microsoft.com/office/drawing/2014/main" id="{91F49C09-4ACD-4ED1-BDCF-B7AF9694E4A1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4584633" y="1942288"/>
            <a:ext cx="6697286" cy="96949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1217549" eaLnBrk="1" latinLnBrk="0" hangingPunct="1">
              <a:buClr>
                <a:schemeClr val="tx1"/>
              </a:buClr>
              <a:buSzPct val="100000"/>
              <a:buFontTx/>
              <a:buNone/>
              <a:defRPr lang="x-none" sz="1600" baseline="0">
                <a:latin typeface="+mn-lt"/>
              </a:defRPr>
            </a:lvl1pPr>
            <a:lvl2pPr marL="239892" lvl="1" indent="-239964" defTabSz="1217549" eaLnBrk="1" latinLnBrk="0" hangingPunct="1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x-none" sz="1600" baseline="0">
                <a:latin typeface="+mn-lt"/>
              </a:defRPr>
            </a:lvl2pPr>
            <a:lvl3pPr marL="479784" lvl="2" indent="-239964" defTabSz="1217549" eaLnBrk="1" latinLnBrk="0" hangingPunct="1"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lang="x-none" sz="1600" baseline="0">
                <a:latin typeface="+mn-lt"/>
              </a:defRPr>
            </a:lvl3pPr>
            <a:lvl4pPr marL="719676" lvl="3" indent="-239964" defTabSz="1217549" eaLnBrk="1" latinLnBrk="0" hangingPunct="1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x-none" sz="1600" baseline="0">
                <a:latin typeface="+mn-lt"/>
              </a:defRPr>
            </a:lvl4pPr>
            <a:lvl5pPr marL="959568" lvl="4" indent="-239964" defTabSz="1217549" eaLnBrk="1" latinLnBrk="0" hangingPunct="1"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lang="x-none" sz="1600" baseline="0">
                <a:latin typeface="+mn-lt"/>
              </a:defRPr>
            </a:lvl5pPr>
            <a:lvl6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5" baseline="0">
                <a:latin typeface="+mn-lt"/>
              </a:defRPr>
            </a:lvl6pPr>
            <a:lvl7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5" baseline="0">
                <a:latin typeface="+mn-lt"/>
              </a:defRPr>
            </a:lvl7pPr>
            <a:lvl8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5" baseline="0">
                <a:latin typeface="+mn-lt"/>
              </a:defRPr>
            </a:lvl8pPr>
            <a:lvl9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5" baseline="0">
                <a:latin typeface="+mn-lt"/>
              </a:defRPr>
            </a:lvl9pPr>
          </a:lstStyle>
          <a:p>
            <a:pPr marL="177746" marR="0" lvl="1" indent="-177746" algn="l" defTabSz="1217183" rtl="0" eaLnBrk="1" fontAlgn="auto" latinLnBrk="0" hangingPunct="1">
              <a:lnSpc>
                <a:spcPct val="100000"/>
              </a:lnSpc>
              <a:spcBef>
                <a:spcPct val="25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9648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One claims MIS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used across the Group (OEs and Group centers) with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9648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Group-wide dashboards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including a mix of financial and operational KPIs</a:t>
            </a:r>
          </a:p>
          <a:p>
            <a:pPr marL="177746" marR="0" lvl="1" indent="-177746" algn="l" defTabSz="1217183" rtl="0" eaLnBrk="1" fontAlgn="auto" latinLnBrk="0" hangingPunct="1">
              <a:lnSpc>
                <a:spcPct val="100000"/>
              </a:lnSpc>
              <a:spcBef>
                <a:spcPct val="25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Establish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9648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harmonized KPI set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built on Global Business Glossary</a:t>
            </a:r>
          </a:p>
          <a:p>
            <a:pPr marL="177746" marR="0" lvl="1" indent="-177746" algn="l" defTabSz="1217183" rtl="0" eaLnBrk="1" fontAlgn="auto" latinLnBrk="0" hangingPunct="1">
              <a:lnSpc>
                <a:spcPct val="100000"/>
              </a:lnSpc>
              <a:spcBef>
                <a:spcPct val="25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Foster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9648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automation of data collection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by leveraging the Global Data Platform</a:t>
            </a:r>
          </a:p>
        </p:txBody>
      </p:sp>
      <p:sp>
        <p:nvSpPr>
          <p:cNvPr id="103" name="TextBox 32">
            <a:extLst>
              <a:ext uri="{FF2B5EF4-FFF2-40B4-BE49-F238E27FC236}">
                <a16:creationId xmlns:a16="http://schemas.microsoft.com/office/drawing/2014/main" id="{91F49C09-4ACD-4ED1-BDCF-B7AF9694E4A1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4846743" y="3619121"/>
            <a:ext cx="6697286" cy="149784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1217549" eaLnBrk="1" latinLnBrk="0" hangingPunct="1">
              <a:buClr>
                <a:schemeClr val="tx1"/>
              </a:buClr>
              <a:buSzPct val="100000"/>
              <a:buFontTx/>
              <a:buNone/>
              <a:defRPr lang="x-none" sz="1600" baseline="0">
                <a:latin typeface="+mn-lt"/>
              </a:defRPr>
            </a:lvl1pPr>
            <a:lvl2pPr marL="239892" lvl="1" indent="-239964" defTabSz="1217549" eaLnBrk="1" latinLnBrk="0" hangingPunct="1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x-none" sz="1600" baseline="0">
                <a:latin typeface="+mn-lt"/>
              </a:defRPr>
            </a:lvl2pPr>
            <a:lvl3pPr marL="479784" lvl="2" indent="-239964" defTabSz="1217549" eaLnBrk="1" latinLnBrk="0" hangingPunct="1"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lang="x-none" sz="1600" baseline="0">
                <a:latin typeface="+mn-lt"/>
              </a:defRPr>
            </a:lvl3pPr>
            <a:lvl4pPr marL="719676" lvl="3" indent="-239964" defTabSz="1217549" eaLnBrk="1" latinLnBrk="0" hangingPunct="1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x-none" sz="1600" baseline="0">
                <a:latin typeface="+mn-lt"/>
              </a:defRPr>
            </a:lvl4pPr>
            <a:lvl5pPr marL="959568" lvl="4" indent="-239964" defTabSz="1217549" eaLnBrk="1" latinLnBrk="0" hangingPunct="1"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lang="x-none" sz="1600" baseline="0">
                <a:latin typeface="+mn-lt"/>
              </a:defRPr>
            </a:lvl5pPr>
            <a:lvl6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5" baseline="0">
                <a:latin typeface="+mn-lt"/>
              </a:defRPr>
            </a:lvl6pPr>
            <a:lvl7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5" baseline="0">
                <a:latin typeface="+mn-lt"/>
              </a:defRPr>
            </a:lvl7pPr>
            <a:lvl8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5" baseline="0">
                <a:latin typeface="+mn-lt"/>
              </a:defRPr>
            </a:lvl8pPr>
            <a:lvl9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5" baseline="0">
                <a:latin typeface="+mn-lt"/>
              </a:defRPr>
            </a:lvl9pPr>
          </a:lstStyle>
          <a:p>
            <a:pPr marL="0" lvl="1" indent="0">
              <a:spcBef>
                <a:spcPts val="200"/>
              </a:spcBef>
              <a:spcAft>
                <a:spcPts val="600"/>
              </a:spcAft>
              <a:buClr>
                <a:srgbClr val="000000"/>
              </a:buClr>
              <a:buNone/>
            </a:pPr>
            <a:r>
              <a:rPr lang="en-US" sz="1400" dirty="0">
                <a:solidFill>
                  <a:srgbClr val="000000"/>
                </a:solidFill>
              </a:rPr>
              <a:t>Initiation of unification effort -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9648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consolidation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of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9648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major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9648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KPIs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collected. Major KPIs collected &amp; consolidated</a:t>
            </a:r>
          </a:p>
          <a:p>
            <a:pPr marL="0" marR="0" lvl="1" indent="0" algn="l" defTabSz="1217549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9648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Agreed joint ownership of the topic with H7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with support from H4 to drive changes through the Data Fitness and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9648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build MIS</a:t>
            </a:r>
          </a:p>
          <a:p>
            <a:pPr marL="0" lvl="1" indent="0">
              <a:spcBef>
                <a:spcPts val="200"/>
              </a:spcBef>
              <a:spcAft>
                <a:spcPts val="600"/>
              </a:spcAft>
              <a:buClr>
                <a:srgbClr val="000000"/>
              </a:buClr>
              <a:buNone/>
            </a:pPr>
            <a:r>
              <a:rPr lang="en-US" sz="1400" dirty="0" err="1">
                <a:solidFill>
                  <a:srgbClr val="000000"/>
                </a:solidFill>
              </a:rPr>
              <a:t>Onboarded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b="1" dirty="0">
                <a:solidFill>
                  <a:srgbClr val="49648C"/>
                </a:solidFill>
              </a:rPr>
              <a:t>two pilot OEs</a:t>
            </a:r>
            <a:r>
              <a:rPr lang="en-US" sz="1400" dirty="0">
                <a:solidFill>
                  <a:srgbClr val="000000"/>
                </a:solidFill>
              </a:rPr>
              <a:t>: France and Germany – requirements definition phase finished</a:t>
            </a:r>
          </a:p>
        </p:txBody>
      </p:sp>
      <p:sp>
        <p:nvSpPr>
          <p:cNvPr id="105" name="Tick3 3">
            <a:extLst>
              <a:ext uri="{FF2B5EF4-FFF2-40B4-BE49-F238E27FC236}">
                <a16:creationId xmlns:a16="http://schemas.microsoft.com/office/drawing/2014/main" id="{3C158B39-B0F4-45DA-8EA7-BD237389AC4D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4584633" y="3644658"/>
            <a:ext cx="188076" cy="178425"/>
          </a:xfrm>
          <a:custGeom>
            <a:avLst/>
            <a:gdLst/>
            <a:ahLst/>
            <a:cxnLst/>
            <a:rect l="0" t="0" r="0" b="0"/>
            <a:pathLst>
              <a:path w="429015" h="407000">
                <a:moveTo>
                  <a:pt x="418148" y="0"/>
                </a:moveTo>
                <a:lnTo>
                  <a:pt x="418148" y="0"/>
                </a:lnTo>
                <a:lnTo>
                  <a:pt x="429014" y="15381"/>
                </a:lnTo>
                <a:lnTo>
                  <a:pt x="429014" y="15381"/>
                </a:lnTo>
                <a:lnTo>
                  <a:pt x="420687" y="21873"/>
                </a:lnTo>
                <a:lnTo>
                  <a:pt x="412360" y="28647"/>
                </a:lnTo>
                <a:lnTo>
                  <a:pt x="403613" y="36127"/>
                </a:lnTo>
                <a:lnTo>
                  <a:pt x="395003" y="43606"/>
                </a:lnTo>
                <a:lnTo>
                  <a:pt x="386113" y="51791"/>
                </a:lnTo>
                <a:lnTo>
                  <a:pt x="377222" y="60400"/>
                </a:lnTo>
                <a:lnTo>
                  <a:pt x="368331" y="69291"/>
                </a:lnTo>
                <a:lnTo>
                  <a:pt x="359158" y="78605"/>
                </a:lnTo>
                <a:lnTo>
                  <a:pt x="349845" y="88483"/>
                </a:lnTo>
                <a:lnTo>
                  <a:pt x="340530" y="98644"/>
                </a:lnTo>
                <a:lnTo>
                  <a:pt x="331075" y="109369"/>
                </a:lnTo>
                <a:lnTo>
                  <a:pt x="321337" y="120376"/>
                </a:lnTo>
                <a:lnTo>
                  <a:pt x="311741" y="131808"/>
                </a:lnTo>
                <a:lnTo>
                  <a:pt x="301863" y="143663"/>
                </a:lnTo>
                <a:lnTo>
                  <a:pt x="291702" y="156083"/>
                </a:lnTo>
                <a:lnTo>
                  <a:pt x="281682" y="168783"/>
                </a:lnTo>
                <a:lnTo>
                  <a:pt x="281682" y="168783"/>
                </a:lnTo>
                <a:lnTo>
                  <a:pt x="271803" y="181625"/>
                </a:lnTo>
                <a:lnTo>
                  <a:pt x="262207" y="194326"/>
                </a:lnTo>
                <a:lnTo>
                  <a:pt x="252609" y="207168"/>
                </a:lnTo>
                <a:lnTo>
                  <a:pt x="243718" y="219588"/>
                </a:lnTo>
                <a:lnTo>
                  <a:pt x="234829" y="232147"/>
                </a:lnTo>
                <a:lnTo>
                  <a:pt x="226502" y="244566"/>
                </a:lnTo>
                <a:lnTo>
                  <a:pt x="218176" y="256703"/>
                </a:lnTo>
                <a:lnTo>
                  <a:pt x="210273" y="268840"/>
                </a:lnTo>
                <a:lnTo>
                  <a:pt x="202794" y="280976"/>
                </a:lnTo>
                <a:lnTo>
                  <a:pt x="195456" y="292971"/>
                </a:lnTo>
                <a:lnTo>
                  <a:pt x="188540" y="304685"/>
                </a:lnTo>
                <a:lnTo>
                  <a:pt x="181907" y="316398"/>
                </a:lnTo>
                <a:lnTo>
                  <a:pt x="175416" y="327969"/>
                </a:lnTo>
                <a:lnTo>
                  <a:pt x="169348" y="339401"/>
                </a:lnTo>
                <a:lnTo>
                  <a:pt x="163703" y="350832"/>
                </a:lnTo>
                <a:lnTo>
                  <a:pt x="158058" y="362263"/>
                </a:lnTo>
                <a:lnTo>
                  <a:pt x="135196" y="377645"/>
                </a:lnTo>
                <a:lnTo>
                  <a:pt x="135196" y="377645"/>
                </a:lnTo>
                <a:lnTo>
                  <a:pt x="122071" y="386817"/>
                </a:lnTo>
                <a:lnTo>
                  <a:pt x="111205" y="394862"/>
                </a:lnTo>
                <a:lnTo>
                  <a:pt x="102738" y="401495"/>
                </a:lnTo>
                <a:lnTo>
                  <a:pt x="99351" y="404600"/>
                </a:lnTo>
                <a:lnTo>
                  <a:pt x="96387" y="406999"/>
                </a:lnTo>
                <a:lnTo>
                  <a:pt x="96387" y="406999"/>
                </a:lnTo>
                <a:lnTo>
                  <a:pt x="95258" y="403048"/>
                </a:lnTo>
                <a:lnTo>
                  <a:pt x="93988" y="398673"/>
                </a:lnTo>
                <a:lnTo>
                  <a:pt x="90178" y="387806"/>
                </a:lnTo>
                <a:lnTo>
                  <a:pt x="85096" y="374682"/>
                </a:lnTo>
                <a:lnTo>
                  <a:pt x="79028" y="359299"/>
                </a:lnTo>
                <a:lnTo>
                  <a:pt x="70279" y="339260"/>
                </a:lnTo>
                <a:lnTo>
                  <a:pt x="70279" y="339260"/>
                </a:lnTo>
                <a:lnTo>
                  <a:pt x="65622" y="328816"/>
                </a:lnTo>
                <a:lnTo>
                  <a:pt x="61106" y="319079"/>
                </a:lnTo>
                <a:lnTo>
                  <a:pt x="56590" y="310047"/>
                </a:lnTo>
                <a:lnTo>
                  <a:pt x="52357" y="301580"/>
                </a:lnTo>
                <a:lnTo>
                  <a:pt x="47982" y="294100"/>
                </a:lnTo>
                <a:lnTo>
                  <a:pt x="43889" y="287044"/>
                </a:lnTo>
                <a:lnTo>
                  <a:pt x="39656" y="280976"/>
                </a:lnTo>
                <a:lnTo>
                  <a:pt x="35704" y="275190"/>
                </a:lnTo>
                <a:lnTo>
                  <a:pt x="35704" y="275190"/>
                </a:lnTo>
                <a:lnTo>
                  <a:pt x="31753" y="270250"/>
                </a:lnTo>
                <a:lnTo>
                  <a:pt x="27518" y="266018"/>
                </a:lnTo>
                <a:lnTo>
                  <a:pt x="23144" y="261783"/>
                </a:lnTo>
                <a:lnTo>
                  <a:pt x="18769" y="258114"/>
                </a:lnTo>
                <a:lnTo>
                  <a:pt x="14253" y="255009"/>
                </a:lnTo>
                <a:lnTo>
                  <a:pt x="9737" y="252045"/>
                </a:lnTo>
                <a:lnTo>
                  <a:pt x="4939" y="249787"/>
                </a:lnTo>
                <a:lnTo>
                  <a:pt x="0" y="247953"/>
                </a:lnTo>
                <a:lnTo>
                  <a:pt x="0" y="247953"/>
                </a:lnTo>
                <a:lnTo>
                  <a:pt x="4234" y="243578"/>
                </a:lnTo>
                <a:lnTo>
                  <a:pt x="8326" y="239627"/>
                </a:lnTo>
                <a:lnTo>
                  <a:pt x="12279" y="235957"/>
                </a:lnTo>
                <a:lnTo>
                  <a:pt x="16370" y="232288"/>
                </a:lnTo>
                <a:lnTo>
                  <a:pt x="20322" y="229325"/>
                </a:lnTo>
                <a:lnTo>
                  <a:pt x="24273" y="226502"/>
                </a:lnTo>
                <a:lnTo>
                  <a:pt x="28084" y="223821"/>
                </a:lnTo>
                <a:lnTo>
                  <a:pt x="32034" y="221281"/>
                </a:lnTo>
                <a:lnTo>
                  <a:pt x="35845" y="219445"/>
                </a:lnTo>
                <a:lnTo>
                  <a:pt x="39656" y="217611"/>
                </a:lnTo>
                <a:lnTo>
                  <a:pt x="43325" y="216060"/>
                </a:lnTo>
                <a:lnTo>
                  <a:pt x="46853" y="214931"/>
                </a:lnTo>
                <a:lnTo>
                  <a:pt x="50663" y="213942"/>
                </a:lnTo>
                <a:lnTo>
                  <a:pt x="54332" y="213238"/>
                </a:lnTo>
                <a:lnTo>
                  <a:pt x="57719" y="212813"/>
                </a:lnTo>
                <a:lnTo>
                  <a:pt x="61247" y="212672"/>
                </a:lnTo>
                <a:lnTo>
                  <a:pt x="61247" y="212672"/>
                </a:lnTo>
                <a:lnTo>
                  <a:pt x="62659" y="212672"/>
                </a:lnTo>
                <a:lnTo>
                  <a:pt x="64212" y="212813"/>
                </a:lnTo>
                <a:lnTo>
                  <a:pt x="65622" y="213238"/>
                </a:lnTo>
                <a:lnTo>
                  <a:pt x="67176" y="213520"/>
                </a:lnTo>
                <a:lnTo>
                  <a:pt x="70420" y="214931"/>
                </a:lnTo>
                <a:lnTo>
                  <a:pt x="73526" y="216624"/>
                </a:lnTo>
                <a:lnTo>
                  <a:pt x="76631" y="218882"/>
                </a:lnTo>
                <a:lnTo>
                  <a:pt x="79876" y="221703"/>
                </a:lnTo>
                <a:lnTo>
                  <a:pt x="83120" y="224950"/>
                </a:lnTo>
                <a:lnTo>
                  <a:pt x="86368" y="228760"/>
                </a:lnTo>
                <a:lnTo>
                  <a:pt x="89754" y="233135"/>
                </a:lnTo>
                <a:lnTo>
                  <a:pt x="93000" y="237792"/>
                </a:lnTo>
                <a:lnTo>
                  <a:pt x="96387" y="243155"/>
                </a:lnTo>
                <a:lnTo>
                  <a:pt x="99915" y="248800"/>
                </a:lnTo>
                <a:lnTo>
                  <a:pt x="103443" y="255291"/>
                </a:lnTo>
                <a:lnTo>
                  <a:pt x="106830" y="262206"/>
                </a:lnTo>
                <a:lnTo>
                  <a:pt x="110499" y="269405"/>
                </a:lnTo>
                <a:lnTo>
                  <a:pt x="114027" y="277164"/>
                </a:lnTo>
                <a:lnTo>
                  <a:pt x="123765" y="298757"/>
                </a:lnTo>
                <a:lnTo>
                  <a:pt x="123765" y="298757"/>
                </a:lnTo>
                <a:lnTo>
                  <a:pt x="130397" y="287750"/>
                </a:lnTo>
                <a:lnTo>
                  <a:pt x="137313" y="277025"/>
                </a:lnTo>
                <a:lnTo>
                  <a:pt x="144510" y="266018"/>
                </a:lnTo>
                <a:lnTo>
                  <a:pt x="151707" y="255150"/>
                </a:lnTo>
                <a:lnTo>
                  <a:pt x="159328" y="244284"/>
                </a:lnTo>
                <a:lnTo>
                  <a:pt x="167090" y="233558"/>
                </a:lnTo>
                <a:lnTo>
                  <a:pt x="175275" y="222692"/>
                </a:lnTo>
                <a:lnTo>
                  <a:pt x="183319" y="212109"/>
                </a:lnTo>
                <a:lnTo>
                  <a:pt x="191928" y="201382"/>
                </a:lnTo>
                <a:lnTo>
                  <a:pt x="200676" y="190657"/>
                </a:lnTo>
                <a:lnTo>
                  <a:pt x="209568" y="180214"/>
                </a:lnTo>
                <a:lnTo>
                  <a:pt x="218882" y="169487"/>
                </a:lnTo>
                <a:lnTo>
                  <a:pt x="228337" y="159045"/>
                </a:lnTo>
                <a:lnTo>
                  <a:pt x="237792" y="148461"/>
                </a:lnTo>
                <a:lnTo>
                  <a:pt x="247952" y="138018"/>
                </a:lnTo>
                <a:lnTo>
                  <a:pt x="257973" y="127575"/>
                </a:lnTo>
                <a:lnTo>
                  <a:pt x="257973" y="127575"/>
                </a:lnTo>
                <a:lnTo>
                  <a:pt x="268275" y="117273"/>
                </a:lnTo>
                <a:lnTo>
                  <a:pt x="278436" y="107395"/>
                </a:lnTo>
                <a:lnTo>
                  <a:pt x="288597" y="97798"/>
                </a:lnTo>
                <a:lnTo>
                  <a:pt x="298757" y="88483"/>
                </a:lnTo>
                <a:lnTo>
                  <a:pt x="308918" y="79593"/>
                </a:lnTo>
                <a:lnTo>
                  <a:pt x="318938" y="70843"/>
                </a:lnTo>
                <a:lnTo>
                  <a:pt x="328958" y="62235"/>
                </a:lnTo>
                <a:lnTo>
                  <a:pt x="338979" y="54050"/>
                </a:lnTo>
                <a:lnTo>
                  <a:pt x="349138" y="46287"/>
                </a:lnTo>
                <a:lnTo>
                  <a:pt x="359016" y="38667"/>
                </a:lnTo>
                <a:lnTo>
                  <a:pt x="368896" y="31470"/>
                </a:lnTo>
                <a:lnTo>
                  <a:pt x="378915" y="24696"/>
                </a:lnTo>
                <a:lnTo>
                  <a:pt x="388794" y="18063"/>
                </a:lnTo>
                <a:lnTo>
                  <a:pt x="398673" y="11712"/>
                </a:lnTo>
                <a:lnTo>
                  <a:pt x="408268" y="5643"/>
                </a:lnTo>
                <a:lnTo>
                  <a:pt x="418148" y="0"/>
                </a:lnTo>
                <a:close/>
              </a:path>
            </a:pathLst>
          </a:cu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7" name="Tick3 3">
            <a:extLst>
              <a:ext uri="{FF2B5EF4-FFF2-40B4-BE49-F238E27FC236}">
                <a16:creationId xmlns:a16="http://schemas.microsoft.com/office/drawing/2014/main" id="{3C158B39-B0F4-45DA-8EA7-BD237389AC4D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4584633" y="4175934"/>
            <a:ext cx="188076" cy="178425"/>
          </a:xfrm>
          <a:custGeom>
            <a:avLst/>
            <a:gdLst/>
            <a:ahLst/>
            <a:cxnLst/>
            <a:rect l="0" t="0" r="0" b="0"/>
            <a:pathLst>
              <a:path w="429015" h="407000">
                <a:moveTo>
                  <a:pt x="418148" y="0"/>
                </a:moveTo>
                <a:lnTo>
                  <a:pt x="418148" y="0"/>
                </a:lnTo>
                <a:lnTo>
                  <a:pt x="429014" y="15381"/>
                </a:lnTo>
                <a:lnTo>
                  <a:pt x="429014" y="15381"/>
                </a:lnTo>
                <a:lnTo>
                  <a:pt x="420687" y="21873"/>
                </a:lnTo>
                <a:lnTo>
                  <a:pt x="412360" y="28647"/>
                </a:lnTo>
                <a:lnTo>
                  <a:pt x="403613" y="36127"/>
                </a:lnTo>
                <a:lnTo>
                  <a:pt x="395003" y="43606"/>
                </a:lnTo>
                <a:lnTo>
                  <a:pt x="386113" y="51791"/>
                </a:lnTo>
                <a:lnTo>
                  <a:pt x="377222" y="60400"/>
                </a:lnTo>
                <a:lnTo>
                  <a:pt x="368331" y="69291"/>
                </a:lnTo>
                <a:lnTo>
                  <a:pt x="359158" y="78605"/>
                </a:lnTo>
                <a:lnTo>
                  <a:pt x="349845" y="88483"/>
                </a:lnTo>
                <a:lnTo>
                  <a:pt x="340530" y="98644"/>
                </a:lnTo>
                <a:lnTo>
                  <a:pt x="331075" y="109369"/>
                </a:lnTo>
                <a:lnTo>
                  <a:pt x="321337" y="120376"/>
                </a:lnTo>
                <a:lnTo>
                  <a:pt x="311741" y="131808"/>
                </a:lnTo>
                <a:lnTo>
                  <a:pt x="301863" y="143663"/>
                </a:lnTo>
                <a:lnTo>
                  <a:pt x="291702" y="156083"/>
                </a:lnTo>
                <a:lnTo>
                  <a:pt x="281682" y="168783"/>
                </a:lnTo>
                <a:lnTo>
                  <a:pt x="281682" y="168783"/>
                </a:lnTo>
                <a:lnTo>
                  <a:pt x="271803" y="181625"/>
                </a:lnTo>
                <a:lnTo>
                  <a:pt x="262207" y="194326"/>
                </a:lnTo>
                <a:lnTo>
                  <a:pt x="252609" y="207168"/>
                </a:lnTo>
                <a:lnTo>
                  <a:pt x="243718" y="219588"/>
                </a:lnTo>
                <a:lnTo>
                  <a:pt x="234829" y="232147"/>
                </a:lnTo>
                <a:lnTo>
                  <a:pt x="226502" y="244566"/>
                </a:lnTo>
                <a:lnTo>
                  <a:pt x="218176" y="256703"/>
                </a:lnTo>
                <a:lnTo>
                  <a:pt x="210273" y="268840"/>
                </a:lnTo>
                <a:lnTo>
                  <a:pt x="202794" y="280976"/>
                </a:lnTo>
                <a:lnTo>
                  <a:pt x="195456" y="292971"/>
                </a:lnTo>
                <a:lnTo>
                  <a:pt x="188540" y="304685"/>
                </a:lnTo>
                <a:lnTo>
                  <a:pt x="181907" y="316398"/>
                </a:lnTo>
                <a:lnTo>
                  <a:pt x="175416" y="327969"/>
                </a:lnTo>
                <a:lnTo>
                  <a:pt x="169348" y="339401"/>
                </a:lnTo>
                <a:lnTo>
                  <a:pt x="163703" y="350832"/>
                </a:lnTo>
                <a:lnTo>
                  <a:pt x="158058" y="362263"/>
                </a:lnTo>
                <a:lnTo>
                  <a:pt x="135196" y="377645"/>
                </a:lnTo>
                <a:lnTo>
                  <a:pt x="135196" y="377645"/>
                </a:lnTo>
                <a:lnTo>
                  <a:pt x="122071" y="386817"/>
                </a:lnTo>
                <a:lnTo>
                  <a:pt x="111205" y="394862"/>
                </a:lnTo>
                <a:lnTo>
                  <a:pt x="102738" y="401495"/>
                </a:lnTo>
                <a:lnTo>
                  <a:pt x="99351" y="404600"/>
                </a:lnTo>
                <a:lnTo>
                  <a:pt x="96387" y="406999"/>
                </a:lnTo>
                <a:lnTo>
                  <a:pt x="96387" y="406999"/>
                </a:lnTo>
                <a:lnTo>
                  <a:pt x="95258" y="403048"/>
                </a:lnTo>
                <a:lnTo>
                  <a:pt x="93988" y="398673"/>
                </a:lnTo>
                <a:lnTo>
                  <a:pt x="90178" y="387806"/>
                </a:lnTo>
                <a:lnTo>
                  <a:pt x="85096" y="374682"/>
                </a:lnTo>
                <a:lnTo>
                  <a:pt x="79028" y="359299"/>
                </a:lnTo>
                <a:lnTo>
                  <a:pt x="70279" y="339260"/>
                </a:lnTo>
                <a:lnTo>
                  <a:pt x="70279" y="339260"/>
                </a:lnTo>
                <a:lnTo>
                  <a:pt x="65622" y="328816"/>
                </a:lnTo>
                <a:lnTo>
                  <a:pt x="61106" y="319079"/>
                </a:lnTo>
                <a:lnTo>
                  <a:pt x="56590" y="310047"/>
                </a:lnTo>
                <a:lnTo>
                  <a:pt x="52357" y="301580"/>
                </a:lnTo>
                <a:lnTo>
                  <a:pt x="47982" y="294100"/>
                </a:lnTo>
                <a:lnTo>
                  <a:pt x="43889" y="287044"/>
                </a:lnTo>
                <a:lnTo>
                  <a:pt x="39656" y="280976"/>
                </a:lnTo>
                <a:lnTo>
                  <a:pt x="35704" y="275190"/>
                </a:lnTo>
                <a:lnTo>
                  <a:pt x="35704" y="275190"/>
                </a:lnTo>
                <a:lnTo>
                  <a:pt x="31753" y="270250"/>
                </a:lnTo>
                <a:lnTo>
                  <a:pt x="27518" y="266018"/>
                </a:lnTo>
                <a:lnTo>
                  <a:pt x="23144" y="261783"/>
                </a:lnTo>
                <a:lnTo>
                  <a:pt x="18769" y="258114"/>
                </a:lnTo>
                <a:lnTo>
                  <a:pt x="14253" y="255009"/>
                </a:lnTo>
                <a:lnTo>
                  <a:pt x="9737" y="252045"/>
                </a:lnTo>
                <a:lnTo>
                  <a:pt x="4939" y="249787"/>
                </a:lnTo>
                <a:lnTo>
                  <a:pt x="0" y="247953"/>
                </a:lnTo>
                <a:lnTo>
                  <a:pt x="0" y="247953"/>
                </a:lnTo>
                <a:lnTo>
                  <a:pt x="4234" y="243578"/>
                </a:lnTo>
                <a:lnTo>
                  <a:pt x="8326" y="239627"/>
                </a:lnTo>
                <a:lnTo>
                  <a:pt x="12279" y="235957"/>
                </a:lnTo>
                <a:lnTo>
                  <a:pt x="16370" y="232288"/>
                </a:lnTo>
                <a:lnTo>
                  <a:pt x="20322" y="229325"/>
                </a:lnTo>
                <a:lnTo>
                  <a:pt x="24273" y="226502"/>
                </a:lnTo>
                <a:lnTo>
                  <a:pt x="28084" y="223821"/>
                </a:lnTo>
                <a:lnTo>
                  <a:pt x="32034" y="221281"/>
                </a:lnTo>
                <a:lnTo>
                  <a:pt x="35845" y="219445"/>
                </a:lnTo>
                <a:lnTo>
                  <a:pt x="39656" y="217611"/>
                </a:lnTo>
                <a:lnTo>
                  <a:pt x="43325" y="216060"/>
                </a:lnTo>
                <a:lnTo>
                  <a:pt x="46853" y="214931"/>
                </a:lnTo>
                <a:lnTo>
                  <a:pt x="50663" y="213942"/>
                </a:lnTo>
                <a:lnTo>
                  <a:pt x="54332" y="213238"/>
                </a:lnTo>
                <a:lnTo>
                  <a:pt x="57719" y="212813"/>
                </a:lnTo>
                <a:lnTo>
                  <a:pt x="61247" y="212672"/>
                </a:lnTo>
                <a:lnTo>
                  <a:pt x="61247" y="212672"/>
                </a:lnTo>
                <a:lnTo>
                  <a:pt x="62659" y="212672"/>
                </a:lnTo>
                <a:lnTo>
                  <a:pt x="64212" y="212813"/>
                </a:lnTo>
                <a:lnTo>
                  <a:pt x="65622" y="213238"/>
                </a:lnTo>
                <a:lnTo>
                  <a:pt x="67176" y="213520"/>
                </a:lnTo>
                <a:lnTo>
                  <a:pt x="70420" y="214931"/>
                </a:lnTo>
                <a:lnTo>
                  <a:pt x="73526" y="216624"/>
                </a:lnTo>
                <a:lnTo>
                  <a:pt x="76631" y="218882"/>
                </a:lnTo>
                <a:lnTo>
                  <a:pt x="79876" y="221703"/>
                </a:lnTo>
                <a:lnTo>
                  <a:pt x="83120" y="224950"/>
                </a:lnTo>
                <a:lnTo>
                  <a:pt x="86368" y="228760"/>
                </a:lnTo>
                <a:lnTo>
                  <a:pt x="89754" y="233135"/>
                </a:lnTo>
                <a:lnTo>
                  <a:pt x="93000" y="237792"/>
                </a:lnTo>
                <a:lnTo>
                  <a:pt x="96387" y="243155"/>
                </a:lnTo>
                <a:lnTo>
                  <a:pt x="99915" y="248800"/>
                </a:lnTo>
                <a:lnTo>
                  <a:pt x="103443" y="255291"/>
                </a:lnTo>
                <a:lnTo>
                  <a:pt x="106830" y="262206"/>
                </a:lnTo>
                <a:lnTo>
                  <a:pt x="110499" y="269405"/>
                </a:lnTo>
                <a:lnTo>
                  <a:pt x="114027" y="277164"/>
                </a:lnTo>
                <a:lnTo>
                  <a:pt x="123765" y="298757"/>
                </a:lnTo>
                <a:lnTo>
                  <a:pt x="123765" y="298757"/>
                </a:lnTo>
                <a:lnTo>
                  <a:pt x="130397" y="287750"/>
                </a:lnTo>
                <a:lnTo>
                  <a:pt x="137313" y="277025"/>
                </a:lnTo>
                <a:lnTo>
                  <a:pt x="144510" y="266018"/>
                </a:lnTo>
                <a:lnTo>
                  <a:pt x="151707" y="255150"/>
                </a:lnTo>
                <a:lnTo>
                  <a:pt x="159328" y="244284"/>
                </a:lnTo>
                <a:lnTo>
                  <a:pt x="167090" y="233558"/>
                </a:lnTo>
                <a:lnTo>
                  <a:pt x="175275" y="222692"/>
                </a:lnTo>
                <a:lnTo>
                  <a:pt x="183319" y="212109"/>
                </a:lnTo>
                <a:lnTo>
                  <a:pt x="191928" y="201382"/>
                </a:lnTo>
                <a:lnTo>
                  <a:pt x="200676" y="190657"/>
                </a:lnTo>
                <a:lnTo>
                  <a:pt x="209568" y="180214"/>
                </a:lnTo>
                <a:lnTo>
                  <a:pt x="218882" y="169487"/>
                </a:lnTo>
                <a:lnTo>
                  <a:pt x="228337" y="159045"/>
                </a:lnTo>
                <a:lnTo>
                  <a:pt x="237792" y="148461"/>
                </a:lnTo>
                <a:lnTo>
                  <a:pt x="247952" y="138018"/>
                </a:lnTo>
                <a:lnTo>
                  <a:pt x="257973" y="127575"/>
                </a:lnTo>
                <a:lnTo>
                  <a:pt x="257973" y="127575"/>
                </a:lnTo>
                <a:lnTo>
                  <a:pt x="268275" y="117273"/>
                </a:lnTo>
                <a:lnTo>
                  <a:pt x="278436" y="107395"/>
                </a:lnTo>
                <a:lnTo>
                  <a:pt x="288597" y="97798"/>
                </a:lnTo>
                <a:lnTo>
                  <a:pt x="298757" y="88483"/>
                </a:lnTo>
                <a:lnTo>
                  <a:pt x="308918" y="79593"/>
                </a:lnTo>
                <a:lnTo>
                  <a:pt x="318938" y="70843"/>
                </a:lnTo>
                <a:lnTo>
                  <a:pt x="328958" y="62235"/>
                </a:lnTo>
                <a:lnTo>
                  <a:pt x="338979" y="54050"/>
                </a:lnTo>
                <a:lnTo>
                  <a:pt x="349138" y="46287"/>
                </a:lnTo>
                <a:lnTo>
                  <a:pt x="359016" y="38667"/>
                </a:lnTo>
                <a:lnTo>
                  <a:pt x="368896" y="31470"/>
                </a:lnTo>
                <a:lnTo>
                  <a:pt x="378915" y="24696"/>
                </a:lnTo>
                <a:lnTo>
                  <a:pt x="388794" y="18063"/>
                </a:lnTo>
                <a:lnTo>
                  <a:pt x="398673" y="11712"/>
                </a:lnTo>
                <a:lnTo>
                  <a:pt x="408268" y="5643"/>
                </a:lnTo>
                <a:lnTo>
                  <a:pt x="418148" y="0"/>
                </a:lnTo>
                <a:close/>
              </a:path>
            </a:pathLst>
          </a:cu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08" name="Gerade Verbindung 242"/>
          <p:cNvCxnSpPr/>
          <p:nvPr/>
        </p:nvCxnSpPr>
        <p:spPr>
          <a:xfrm>
            <a:off x="4508433" y="3534896"/>
            <a:ext cx="6804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32">
            <a:extLst>
              <a:ext uri="{FF2B5EF4-FFF2-40B4-BE49-F238E27FC236}">
                <a16:creationId xmlns:a16="http://schemas.microsoft.com/office/drawing/2014/main" id="{91F49C09-4ACD-4ED1-BDCF-B7AF9694E4A1}"/>
              </a:ext>
            </a:extLst>
          </p:cNvPr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484381" y="1942288"/>
            <a:ext cx="2613662" cy="1702786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lvl="0" indent="0" defTabSz="1217549" eaLnBrk="1" latinLnBrk="0" hangingPunct="1">
              <a:buClr>
                <a:schemeClr val="tx1"/>
              </a:buClr>
              <a:buSzPct val="100000"/>
              <a:buFontTx/>
              <a:buNone/>
              <a:defRPr lang="x-none" sz="1600" baseline="0">
                <a:latin typeface="+mn-lt"/>
              </a:defRPr>
            </a:lvl1pPr>
            <a:lvl2pPr marL="239892" lvl="1" indent="-239964" defTabSz="1217549" eaLnBrk="1" latinLnBrk="0" hangingPunct="1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x-none" sz="1600" baseline="0">
                <a:latin typeface="+mn-lt"/>
              </a:defRPr>
            </a:lvl2pPr>
            <a:lvl3pPr marL="479784" lvl="2" indent="-239964" defTabSz="1217549" eaLnBrk="1" latinLnBrk="0" hangingPunct="1"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lang="x-none" sz="1600" baseline="0">
                <a:latin typeface="+mn-lt"/>
              </a:defRPr>
            </a:lvl3pPr>
            <a:lvl4pPr marL="719676" lvl="3" indent="-239964" defTabSz="1217549" eaLnBrk="1" latinLnBrk="0" hangingPunct="1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x-none" sz="1600" baseline="0">
                <a:latin typeface="+mn-lt"/>
              </a:defRPr>
            </a:lvl4pPr>
            <a:lvl5pPr marL="959568" lvl="4" indent="-239964" defTabSz="1217549" eaLnBrk="1" latinLnBrk="0" hangingPunct="1"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lang="x-none" sz="1600" baseline="0">
                <a:latin typeface="+mn-lt"/>
              </a:defRPr>
            </a:lvl5pPr>
            <a:lvl6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5" baseline="0">
                <a:latin typeface="+mn-lt"/>
              </a:defRPr>
            </a:lvl6pPr>
            <a:lvl7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5" baseline="0">
                <a:latin typeface="+mn-lt"/>
              </a:defRPr>
            </a:lvl7pPr>
            <a:lvl8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5" baseline="0">
                <a:latin typeface="+mn-lt"/>
              </a:defRPr>
            </a:lvl8pPr>
            <a:lvl9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5" baseline="0">
                <a:latin typeface="+mn-lt"/>
              </a:defRPr>
            </a:lvl9pPr>
          </a:lstStyle>
          <a:p>
            <a:pPr marL="177746" marR="0" lvl="1" indent="-177746" algn="l" defTabSz="1217183" rtl="0" eaLnBrk="1" fontAlgn="auto" latinLnBrk="0" hangingPunct="1">
              <a:lnSpc>
                <a:spcPct val="100000"/>
              </a:lnSpc>
              <a:spcBef>
                <a:spcPct val="25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Many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9648C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different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9648C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MIS/ dashboards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across OEs </a:t>
            </a:r>
          </a:p>
          <a:p>
            <a:pPr marL="177746" marR="0" lvl="1" indent="-177746" algn="l" defTabSz="1217183" rtl="0" eaLnBrk="1" fontAlgn="auto" latinLnBrk="0" hangingPunct="1">
              <a:lnSpc>
                <a:spcPct val="100000"/>
              </a:lnSpc>
              <a:spcBef>
                <a:spcPct val="25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9648C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Over 160 KPIs collected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by different group centers, sometimes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9648C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similar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or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9648C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identical</a:t>
            </a:r>
          </a:p>
          <a:p>
            <a:pPr marL="177746" marR="0" lvl="1" indent="-177746" algn="l" defTabSz="1217183" rtl="0" eaLnBrk="1" fontAlgn="auto" latinLnBrk="0" hangingPunct="1">
              <a:lnSpc>
                <a:spcPct val="100000"/>
              </a:lnSpc>
              <a:spcBef>
                <a:spcPct val="25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9648C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Different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9648C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KPIs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measured and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9648C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different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9648C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definitions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e.g. what is one claim, used </a:t>
            </a:r>
          </a:p>
          <a:p>
            <a:pPr marL="177746" marR="0" lvl="1" indent="-177746" algn="l" defTabSz="1217183" rtl="0" eaLnBrk="1" fontAlgn="auto" latinLnBrk="0" hangingPunct="1">
              <a:lnSpc>
                <a:spcPct val="100000"/>
              </a:lnSpc>
              <a:spcBef>
                <a:spcPct val="25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9648C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Reporting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to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9648C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group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9648C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centers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often manual effort</a:t>
            </a:r>
          </a:p>
        </p:txBody>
      </p:sp>
      <p:cxnSp>
        <p:nvCxnSpPr>
          <p:cNvPr id="112" name="Gerade Verbindung 242"/>
          <p:cNvCxnSpPr/>
          <p:nvPr/>
        </p:nvCxnSpPr>
        <p:spPr>
          <a:xfrm>
            <a:off x="507933" y="1864984"/>
            <a:ext cx="2952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242"/>
          <p:cNvCxnSpPr/>
          <p:nvPr/>
        </p:nvCxnSpPr>
        <p:spPr>
          <a:xfrm>
            <a:off x="4508433" y="1864984"/>
            <a:ext cx="6804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ick3 3">
            <a:extLst>
              <a:ext uri="{FF2B5EF4-FFF2-40B4-BE49-F238E27FC236}">
                <a16:creationId xmlns:a16="http://schemas.microsoft.com/office/drawing/2014/main" id="{3C158B39-B0F4-45DA-8EA7-BD237389AC4D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4584633" y="4680759"/>
            <a:ext cx="188076" cy="178425"/>
          </a:xfrm>
          <a:custGeom>
            <a:avLst/>
            <a:gdLst/>
            <a:ahLst/>
            <a:cxnLst/>
            <a:rect l="0" t="0" r="0" b="0"/>
            <a:pathLst>
              <a:path w="429015" h="407000">
                <a:moveTo>
                  <a:pt x="418148" y="0"/>
                </a:moveTo>
                <a:lnTo>
                  <a:pt x="418148" y="0"/>
                </a:lnTo>
                <a:lnTo>
                  <a:pt x="429014" y="15381"/>
                </a:lnTo>
                <a:lnTo>
                  <a:pt x="429014" y="15381"/>
                </a:lnTo>
                <a:lnTo>
                  <a:pt x="420687" y="21873"/>
                </a:lnTo>
                <a:lnTo>
                  <a:pt x="412360" y="28647"/>
                </a:lnTo>
                <a:lnTo>
                  <a:pt x="403613" y="36127"/>
                </a:lnTo>
                <a:lnTo>
                  <a:pt x="395003" y="43606"/>
                </a:lnTo>
                <a:lnTo>
                  <a:pt x="386113" y="51791"/>
                </a:lnTo>
                <a:lnTo>
                  <a:pt x="377222" y="60400"/>
                </a:lnTo>
                <a:lnTo>
                  <a:pt x="368331" y="69291"/>
                </a:lnTo>
                <a:lnTo>
                  <a:pt x="359158" y="78605"/>
                </a:lnTo>
                <a:lnTo>
                  <a:pt x="349845" y="88483"/>
                </a:lnTo>
                <a:lnTo>
                  <a:pt x="340530" y="98644"/>
                </a:lnTo>
                <a:lnTo>
                  <a:pt x="331075" y="109369"/>
                </a:lnTo>
                <a:lnTo>
                  <a:pt x="321337" y="120376"/>
                </a:lnTo>
                <a:lnTo>
                  <a:pt x="311741" y="131808"/>
                </a:lnTo>
                <a:lnTo>
                  <a:pt x="301863" y="143663"/>
                </a:lnTo>
                <a:lnTo>
                  <a:pt x="291702" y="156083"/>
                </a:lnTo>
                <a:lnTo>
                  <a:pt x="281682" y="168783"/>
                </a:lnTo>
                <a:lnTo>
                  <a:pt x="281682" y="168783"/>
                </a:lnTo>
                <a:lnTo>
                  <a:pt x="271803" y="181625"/>
                </a:lnTo>
                <a:lnTo>
                  <a:pt x="262207" y="194326"/>
                </a:lnTo>
                <a:lnTo>
                  <a:pt x="252609" y="207168"/>
                </a:lnTo>
                <a:lnTo>
                  <a:pt x="243718" y="219588"/>
                </a:lnTo>
                <a:lnTo>
                  <a:pt x="234829" y="232147"/>
                </a:lnTo>
                <a:lnTo>
                  <a:pt x="226502" y="244566"/>
                </a:lnTo>
                <a:lnTo>
                  <a:pt x="218176" y="256703"/>
                </a:lnTo>
                <a:lnTo>
                  <a:pt x="210273" y="268840"/>
                </a:lnTo>
                <a:lnTo>
                  <a:pt x="202794" y="280976"/>
                </a:lnTo>
                <a:lnTo>
                  <a:pt x="195456" y="292971"/>
                </a:lnTo>
                <a:lnTo>
                  <a:pt x="188540" y="304685"/>
                </a:lnTo>
                <a:lnTo>
                  <a:pt x="181907" y="316398"/>
                </a:lnTo>
                <a:lnTo>
                  <a:pt x="175416" y="327969"/>
                </a:lnTo>
                <a:lnTo>
                  <a:pt x="169348" y="339401"/>
                </a:lnTo>
                <a:lnTo>
                  <a:pt x="163703" y="350832"/>
                </a:lnTo>
                <a:lnTo>
                  <a:pt x="158058" y="362263"/>
                </a:lnTo>
                <a:lnTo>
                  <a:pt x="135196" y="377645"/>
                </a:lnTo>
                <a:lnTo>
                  <a:pt x="135196" y="377645"/>
                </a:lnTo>
                <a:lnTo>
                  <a:pt x="122071" y="386817"/>
                </a:lnTo>
                <a:lnTo>
                  <a:pt x="111205" y="394862"/>
                </a:lnTo>
                <a:lnTo>
                  <a:pt x="102738" y="401495"/>
                </a:lnTo>
                <a:lnTo>
                  <a:pt x="99351" y="404600"/>
                </a:lnTo>
                <a:lnTo>
                  <a:pt x="96387" y="406999"/>
                </a:lnTo>
                <a:lnTo>
                  <a:pt x="96387" y="406999"/>
                </a:lnTo>
                <a:lnTo>
                  <a:pt x="95258" y="403048"/>
                </a:lnTo>
                <a:lnTo>
                  <a:pt x="93988" y="398673"/>
                </a:lnTo>
                <a:lnTo>
                  <a:pt x="90178" y="387806"/>
                </a:lnTo>
                <a:lnTo>
                  <a:pt x="85096" y="374682"/>
                </a:lnTo>
                <a:lnTo>
                  <a:pt x="79028" y="359299"/>
                </a:lnTo>
                <a:lnTo>
                  <a:pt x="70279" y="339260"/>
                </a:lnTo>
                <a:lnTo>
                  <a:pt x="70279" y="339260"/>
                </a:lnTo>
                <a:lnTo>
                  <a:pt x="65622" y="328816"/>
                </a:lnTo>
                <a:lnTo>
                  <a:pt x="61106" y="319079"/>
                </a:lnTo>
                <a:lnTo>
                  <a:pt x="56590" y="310047"/>
                </a:lnTo>
                <a:lnTo>
                  <a:pt x="52357" y="301580"/>
                </a:lnTo>
                <a:lnTo>
                  <a:pt x="47982" y="294100"/>
                </a:lnTo>
                <a:lnTo>
                  <a:pt x="43889" y="287044"/>
                </a:lnTo>
                <a:lnTo>
                  <a:pt x="39656" y="280976"/>
                </a:lnTo>
                <a:lnTo>
                  <a:pt x="35704" y="275190"/>
                </a:lnTo>
                <a:lnTo>
                  <a:pt x="35704" y="275190"/>
                </a:lnTo>
                <a:lnTo>
                  <a:pt x="31753" y="270250"/>
                </a:lnTo>
                <a:lnTo>
                  <a:pt x="27518" y="266018"/>
                </a:lnTo>
                <a:lnTo>
                  <a:pt x="23144" y="261783"/>
                </a:lnTo>
                <a:lnTo>
                  <a:pt x="18769" y="258114"/>
                </a:lnTo>
                <a:lnTo>
                  <a:pt x="14253" y="255009"/>
                </a:lnTo>
                <a:lnTo>
                  <a:pt x="9737" y="252045"/>
                </a:lnTo>
                <a:lnTo>
                  <a:pt x="4939" y="249787"/>
                </a:lnTo>
                <a:lnTo>
                  <a:pt x="0" y="247953"/>
                </a:lnTo>
                <a:lnTo>
                  <a:pt x="0" y="247953"/>
                </a:lnTo>
                <a:lnTo>
                  <a:pt x="4234" y="243578"/>
                </a:lnTo>
                <a:lnTo>
                  <a:pt x="8326" y="239627"/>
                </a:lnTo>
                <a:lnTo>
                  <a:pt x="12279" y="235957"/>
                </a:lnTo>
                <a:lnTo>
                  <a:pt x="16370" y="232288"/>
                </a:lnTo>
                <a:lnTo>
                  <a:pt x="20322" y="229325"/>
                </a:lnTo>
                <a:lnTo>
                  <a:pt x="24273" y="226502"/>
                </a:lnTo>
                <a:lnTo>
                  <a:pt x="28084" y="223821"/>
                </a:lnTo>
                <a:lnTo>
                  <a:pt x="32034" y="221281"/>
                </a:lnTo>
                <a:lnTo>
                  <a:pt x="35845" y="219445"/>
                </a:lnTo>
                <a:lnTo>
                  <a:pt x="39656" y="217611"/>
                </a:lnTo>
                <a:lnTo>
                  <a:pt x="43325" y="216060"/>
                </a:lnTo>
                <a:lnTo>
                  <a:pt x="46853" y="214931"/>
                </a:lnTo>
                <a:lnTo>
                  <a:pt x="50663" y="213942"/>
                </a:lnTo>
                <a:lnTo>
                  <a:pt x="54332" y="213238"/>
                </a:lnTo>
                <a:lnTo>
                  <a:pt x="57719" y="212813"/>
                </a:lnTo>
                <a:lnTo>
                  <a:pt x="61247" y="212672"/>
                </a:lnTo>
                <a:lnTo>
                  <a:pt x="61247" y="212672"/>
                </a:lnTo>
                <a:lnTo>
                  <a:pt x="62659" y="212672"/>
                </a:lnTo>
                <a:lnTo>
                  <a:pt x="64212" y="212813"/>
                </a:lnTo>
                <a:lnTo>
                  <a:pt x="65622" y="213238"/>
                </a:lnTo>
                <a:lnTo>
                  <a:pt x="67176" y="213520"/>
                </a:lnTo>
                <a:lnTo>
                  <a:pt x="70420" y="214931"/>
                </a:lnTo>
                <a:lnTo>
                  <a:pt x="73526" y="216624"/>
                </a:lnTo>
                <a:lnTo>
                  <a:pt x="76631" y="218882"/>
                </a:lnTo>
                <a:lnTo>
                  <a:pt x="79876" y="221703"/>
                </a:lnTo>
                <a:lnTo>
                  <a:pt x="83120" y="224950"/>
                </a:lnTo>
                <a:lnTo>
                  <a:pt x="86368" y="228760"/>
                </a:lnTo>
                <a:lnTo>
                  <a:pt x="89754" y="233135"/>
                </a:lnTo>
                <a:lnTo>
                  <a:pt x="93000" y="237792"/>
                </a:lnTo>
                <a:lnTo>
                  <a:pt x="96387" y="243155"/>
                </a:lnTo>
                <a:lnTo>
                  <a:pt x="99915" y="248800"/>
                </a:lnTo>
                <a:lnTo>
                  <a:pt x="103443" y="255291"/>
                </a:lnTo>
                <a:lnTo>
                  <a:pt x="106830" y="262206"/>
                </a:lnTo>
                <a:lnTo>
                  <a:pt x="110499" y="269405"/>
                </a:lnTo>
                <a:lnTo>
                  <a:pt x="114027" y="277164"/>
                </a:lnTo>
                <a:lnTo>
                  <a:pt x="123765" y="298757"/>
                </a:lnTo>
                <a:lnTo>
                  <a:pt x="123765" y="298757"/>
                </a:lnTo>
                <a:lnTo>
                  <a:pt x="130397" y="287750"/>
                </a:lnTo>
                <a:lnTo>
                  <a:pt x="137313" y="277025"/>
                </a:lnTo>
                <a:lnTo>
                  <a:pt x="144510" y="266018"/>
                </a:lnTo>
                <a:lnTo>
                  <a:pt x="151707" y="255150"/>
                </a:lnTo>
                <a:lnTo>
                  <a:pt x="159328" y="244284"/>
                </a:lnTo>
                <a:lnTo>
                  <a:pt x="167090" y="233558"/>
                </a:lnTo>
                <a:lnTo>
                  <a:pt x="175275" y="222692"/>
                </a:lnTo>
                <a:lnTo>
                  <a:pt x="183319" y="212109"/>
                </a:lnTo>
                <a:lnTo>
                  <a:pt x="191928" y="201382"/>
                </a:lnTo>
                <a:lnTo>
                  <a:pt x="200676" y="190657"/>
                </a:lnTo>
                <a:lnTo>
                  <a:pt x="209568" y="180214"/>
                </a:lnTo>
                <a:lnTo>
                  <a:pt x="218882" y="169487"/>
                </a:lnTo>
                <a:lnTo>
                  <a:pt x="228337" y="159045"/>
                </a:lnTo>
                <a:lnTo>
                  <a:pt x="237792" y="148461"/>
                </a:lnTo>
                <a:lnTo>
                  <a:pt x="247952" y="138018"/>
                </a:lnTo>
                <a:lnTo>
                  <a:pt x="257973" y="127575"/>
                </a:lnTo>
                <a:lnTo>
                  <a:pt x="257973" y="127575"/>
                </a:lnTo>
                <a:lnTo>
                  <a:pt x="268275" y="117273"/>
                </a:lnTo>
                <a:lnTo>
                  <a:pt x="278436" y="107395"/>
                </a:lnTo>
                <a:lnTo>
                  <a:pt x="288597" y="97798"/>
                </a:lnTo>
                <a:lnTo>
                  <a:pt x="298757" y="88483"/>
                </a:lnTo>
                <a:lnTo>
                  <a:pt x="308918" y="79593"/>
                </a:lnTo>
                <a:lnTo>
                  <a:pt x="318938" y="70843"/>
                </a:lnTo>
                <a:lnTo>
                  <a:pt x="328958" y="62235"/>
                </a:lnTo>
                <a:lnTo>
                  <a:pt x="338979" y="54050"/>
                </a:lnTo>
                <a:lnTo>
                  <a:pt x="349138" y="46287"/>
                </a:lnTo>
                <a:lnTo>
                  <a:pt x="359016" y="38667"/>
                </a:lnTo>
                <a:lnTo>
                  <a:pt x="368896" y="31470"/>
                </a:lnTo>
                <a:lnTo>
                  <a:pt x="378915" y="24696"/>
                </a:lnTo>
                <a:lnTo>
                  <a:pt x="388794" y="18063"/>
                </a:lnTo>
                <a:lnTo>
                  <a:pt x="398673" y="11712"/>
                </a:lnTo>
                <a:lnTo>
                  <a:pt x="408268" y="5643"/>
                </a:lnTo>
                <a:lnTo>
                  <a:pt x="418148" y="0"/>
                </a:lnTo>
                <a:close/>
              </a:path>
            </a:pathLst>
          </a:cu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8816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fld id="{8F3E2E88-CBD2-4C33-8B05-69BD40415EA6}" type="datetime5">
              <a:rPr lang="en-US" smtClean="0"/>
              <a:t>2-Oct-20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61201FF1-C63B-412E-ABF0-3D0E918900A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cap="none" dirty="0"/>
              <a:t>Key phases of MIS solution delivery outlined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30393" y="1423559"/>
            <a:ext cx="3600000" cy="4906121"/>
            <a:chOff x="530393" y="1423559"/>
            <a:chExt cx="3960000" cy="4906121"/>
          </a:xfrm>
        </p:grpSpPr>
        <p:sp>
          <p:nvSpPr>
            <p:cNvPr id="17" name="Rectangle 16"/>
            <p:cNvSpPr/>
            <p:nvPr/>
          </p:nvSpPr>
          <p:spPr>
            <a:xfrm>
              <a:off x="530393" y="1423559"/>
              <a:ext cx="3960000" cy="380874"/>
            </a:xfrm>
            <a:prstGeom prst="rect">
              <a:avLst/>
            </a:prstGeom>
            <a:solidFill>
              <a:srgbClr val="B1DADD"/>
            </a:solidFill>
            <a:ln>
              <a:noFill/>
            </a:ln>
          </p:spPr>
          <p:txBody>
            <a:bodyPr rot="0" spcFirstLastPara="0" vertOverflow="overflow" horzOverflow="overflow" vert="horz" wrap="square" lIns="0" tIns="107961" rIns="0" bIns="10796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100"/>
                </a:spcBef>
                <a:spcAft>
                  <a:spcPts val="100"/>
                </a:spcAft>
              </a:pPr>
              <a:r>
                <a:rPr lang="en-US" sz="1400" b="1" dirty="0">
                  <a:solidFill>
                    <a:srgbClr val="49648C"/>
                  </a:solidFill>
                  <a:latin typeface="Arial" charset="0"/>
                </a:rPr>
                <a:t>REQUIREMENTS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30393" y="2100298"/>
              <a:ext cx="3960000" cy="4229382"/>
            </a:xfrm>
            <a:prstGeom prst="rect">
              <a:avLst/>
            </a:prstGeom>
            <a:solidFill>
              <a:srgbClr val="F4F2F2"/>
            </a:solidFill>
            <a:ln>
              <a:noFill/>
            </a:ln>
          </p:spPr>
          <p:txBody>
            <a:bodyPr rot="0" spcFirstLastPara="0" vertOverflow="overflow" horzOverflow="overflow" vert="horz" wrap="square" lIns="107961" tIns="107961" rIns="107961" bIns="10796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228531" indent="-228531">
                <a:spcAft>
                  <a:spcPts val="600"/>
                </a:spcAft>
                <a:buClr>
                  <a:schemeClr val="tx2"/>
                </a:buClr>
                <a:buFont typeface="Wingdings" panose="05000000000000000000" pitchFamily="2" charset="2"/>
                <a:buChar char="§"/>
              </a:pPr>
              <a:r>
                <a:rPr lang="en-US" sz="1200" b="1" dirty="0">
                  <a:solidFill>
                    <a:srgbClr val="49648C"/>
                  </a:solidFill>
                  <a:latin typeface="Arial" charset="0"/>
                </a:rPr>
                <a:t>Definition of all KPIs </a:t>
              </a:r>
              <a:r>
                <a:rPr lang="en-US" sz="1200" dirty="0"/>
                <a:t>for ACM Claims MIS, including </a:t>
              </a:r>
              <a:r>
                <a:rPr lang="en-US" sz="1200" b="1" dirty="0">
                  <a:solidFill>
                    <a:srgbClr val="49648C"/>
                  </a:solidFill>
                  <a:latin typeface="Arial" charset="0"/>
                </a:rPr>
                <a:t>calculation formulas </a:t>
              </a:r>
              <a:r>
                <a:rPr lang="en-US" sz="1200" dirty="0"/>
                <a:t>and definition of all </a:t>
              </a:r>
              <a:r>
                <a:rPr lang="en-US" sz="1200" b="1" dirty="0">
                  <a:solidFill>
                    <a:srgbClr val="49648C"/>
                  </a:solidFill>
                  <a:latin typeface="Arial" charset="0"/>
                </a:rPr>
                <a:t>underlying attributes </a:t>
              </a:r>
              <a:r>
                <a:rPr lang="en-US" sz="1200" dirty="0"/>
                <a:t>needed for calculation (all attributes need to be included in the Global Business Glossary)</a:t>
              </a:r>
            </a:p>
            <a:p>
              <a:pPr marL="228531" indent="-228531">
                <a:spcAft>
                  <a:spcPts val="600"/>
                </a:spcAft>
                <a:buClr>
                  <a:schemeClr val="tx2"/>
                </a:buClr>
                <a:buFont typeface="Wingdings" panose="05000000000000000000" pitchFamily="2" charset="2"/>
                <a:buChar char="§"/>
              </a:pPr>
              <a:r>
                <a:rPr lang="en-US" sz="1200" dirty="0"/>
                <a:t>Definition of all values for </a:t>
              </a:r>
              <a:r>
                <a:rPr lang="en-US" sz="1200" b="1" dirty="0">
                  <a:solidFill>
                    <a:srgbClr val="49648C"/>
                  </a:solidFill>
                  <a:latin typeface="Arial" charset="0"/>
                </a:rPr>
                <a:t>reference data</a:t>
              </a:r>
            </a:p>
            <a:p>
              <a:pPr marL="228531" indent="-228531">
                <a:spcAft>
                  <a:spcPts val="600"/>
                </a:spcAft>
                <a:buClr>
                  <a:schemeClr val="tx2"/>
                </a:buClr>
                <a:buFont typeface="Wingdings" panose="05000000000000000000" pitchFamily="2" charset="2"/>
                <a:buChar char="§"/>
              </a:pPr>
              <a:r>
                <a:rPr lang="en-US" sz="1200" b="1" dirty="0">
                  <a:solidFill>
                    <a:srgbClr val="49648C"/>
                  </a:solidFill>
                  <a:latin typeface="Arial" charset="0"/>
                </a:rPr>
                <a:t>Definition of dashboards</a:t>
              </a:r>
              <a:r>
                <a:rPr lang="en-US" sz="1200" dirty="0"/>
                <a:t>, including design, aggregation / drill down capabilities </a:t>
              </a:r>
              <a:r>
                <a:rPr lang="de-DE" sz="1200" dirty="0"/>
                <a:t>/</a:t>
              </a:r>
              <a:r>
                <a:rPr lang="en-US" sz="1200" dirty="0"/>
                <a:t> dimensions, and data refresh requirements  </a:t>
              </a:r>
            </a:p>
            <a:p>
              <a:pPr marL="228531" indent="-228531">
                <a:spcAft>
                  <a:spcPts val="600"/>
                </a:spcAft>
                <a:buClr>
                  <a:schemeClr val="tx2"/>
                </a:buClr>
                <a:buFont typeface="Wingdings" panose="05000000000000000000" pitchFamily="2" charset="2"/>
                <a:buChar char="§"/>
              </a:pPr>
              <a:r>
                <a:rPr lang="en-US" sz="1200" b="1" dirty="0">
                  <a:solidFill>
                    <a:srgbClr val="49648C"/>
                  </a:solidFill>
                  <a:latin typeface="Arial" charset="0"/>
                </a:rPr>
                <a:t>Access rights </a:t>
              </a:r>
              <a:r>
                <a:rPr lang="en-US" sz="1200" dirty="0"/>
                <a:t>requirements (who is allowed to see what)</a:t>
              </a:r>
            </a:p>
            <a:p>
              <a:pPr marL="228531" indent="-228531">
                <a:spcAft>
                  <a:spcPts val="600"/>
                </a:spcAft>
                <a:buClr>
                  <a:schemeClr val="tx2"/>
                </a:buClr>
                <a:buFont typeface="Wingdings" panose="05000000000000000000" pitchFamily="2" charset="2"/>
                <a:buChar char="§"/>
              </a:pPr>
              <a:r>
                <a:rPr lang="en-US" sz="1200" b="1" dirty="0">
                  <a:solidFill>
                    <a:srgbClr val="49648C"/>
                  </a:solidFill>
                  <a:latin typeface="Arial" charset="0"/>
                </a:rPr>
                <a:t>Data Fitness / Data Quality </a:t>
              </a:r>
              <a:r>
                <a:rPr lang="en-US" sz="1200" dirty="0"/>
                <a:t>requirements for every attribute </a:t>
              </a:r>
            </a:p>
            <a:p>
              <a:pPr marL="228531" indent="-228531">
                <a:spcAft>
                  <a:spcPts val="600"/>
                </a:spcAft>
                <a:buClr>
                  <a:schemeClr val="tx2"/>
                </a:buClr>
                <a:buFont typeface="Wingdings" panose="05000000000000000000" pitchFamily="2" charset="2"/>
                <a:buChar char="§"/>
              </a:pPr>
              <a:endParaRPr lang="en-US" sz="1200" dirty="0"/>
            </a:p>
            <a:p>
              <a:pPr>
                <a:spcAft>
                  <a:spcPts val="600"/>
                </a:spcAft>
                <a:buClr>
                  <a:schemeClr val="tx2"/>
                </a:buClr>
              </a:pPr>
              <a:endParaRPr lang="en-US" sz="1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314557" y="1423559"/>
            <a:ext cx="3600000" cy="4906121"/>
            <a:chOff x="3860799" y="1423559"/>
            <a:chExt cx="3960000" cy="4906121"/>
          </a:xfrm>
        </p:grpSpPr>
        <p:sp>
          <p:nvSpPr>
            <p:cNvPr id="23" name="Rectangle 22"/>
            <p:cNvSpPr/>
            <p:nvPr/>
          </p:nvSpPr>
          <p:spPr>
            <a:xfrm>
              <a:off x="3860799" y="1423559"/>
              <a:ext cx="3960000" cy="380874"/>
            </a:xfrm>
            <a:prstGeom prst="rect">
              <a:avLst/>
            </a:prstGeom>
            <a:solidFill>
              <a:srgbClr val="B1DADD"/>
            </a:solidFill>
            <a:ln>
              <a:noFill/>
            </a:ln>
          </p:spPr>
          <p:txBody>
            <a:bodyPr rot="0" spcFirstLastPara="0" vertOverflow="overflow" horzOverflow="overflow" vert="horz" wrap="square" lIns="0" tIns="107961" rIns="0" bIns="10796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100"/>
                </a:spcBef>
                <a:spcAft>
                  <a:spcPts val="100"/>
                </a:spcAft>
              </a:pPr>
              <a:r>
                <a:rPr lang="en-US" sz="1400" b="1" dirty="0">
                  <a:solidFill>
                    <a:srgbClr val="49648C"/>
                  </a:solidFill>
                  <a:latin typeface="Arial" charset="0"/>
                </a:rPr>
                <a:t>MIS SOLUTION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860799" y="2100298"/>
              <a:ext cx="3960000" cy="4229382"/>
            </a:xfrm>
            <a:prstGeom prst="rect">
              <a:avLst/>
            </a:prstGeom>
            <a:solidFill>
              <a:srgbClr val="F4F2F2"/>
            </a:solidFill>
            <a:ln>
              <a:noFill/>
            </a:ln>
          </p:spPr>
          <p:txBody>
            <a:bodyPr rot="0" spcFirstLastPara="0" vertOverflow="overflow" horzOverflow="overflow" vert="horz" wrap="square" lIns="107961" tIns="107961" rIns="107961" bIns="10796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228531" indent="-228531">
                <a:spcAft>
                  <a:spcPts val="600"/>
                </a:spcAft>
                <a:buClr>
                  <a:schemeClr val="tx2"/>
                </a:buClr>
                <a:buFont typeface="Wingdings" panose="05000000000000000000" pitchFamily="2" charset="2"/>
                <a:buChar char="ü"/>
              </a:pPr>
              <a:r>
                <a:rPr lang="en-US" sz="1200" b="1" dirty="0">
                  <a:solidFill>
                    <a:srgbClr val="49648C"/>
                  </a:solidFill>
                  <a:latin typeface="Arial" charset="0"/>
                </a:rPr>
                <a:t>Solution architecture </a:t>
              </a:r>
              <a:r>
                <a:rPr lang="en-US" sz="1200" dirty="0"/>
                <a:t>for MIS implementation on Global Data Platform (GDP)</a:t>
              </a:r>
            </a:p>
            <a:p>
              <a:pPr marL="228531" indent="-228531">
                <a:spcAft>
                  <a:spcPts val="600"/>
                </a:spcAft>
                <a:buClr>
                  <a:schemeClr val="tx2"/>
                </a:buClr>
                <a:buFont typeface="Wingdings" panose="05000000000000000000" pitchFamily="2" charset="2"/>
                <a:buChar char="§"/>
              </a:pPr>
              <a:r>
                <a:rPr lang="en-US" sz="1200" dirty="0"/>
                <a:t>Extend </a:t>
              </a:r>
              <a:r>
                <a:rPr lang="en-US" sz="1200" b="1" dirty="0">
                  <a:solidFill>
                    <a:srgbClr val="49648C"/>
                  </a:solidFill>
                  <a:latin typeface="Arial" charset="0"/>
                </a:rPr>
                <a:t>GDP Glossary </a:t>
              </a:r>
              <a:r>
                <a:rPr lang="en-US" sz="1200" dirty="0"/>
                <a:t>for new attributes, and reference data values</a:t>
              </a:r>
            </a:p>
            <a:p>
              <a:pPr marL="228531" indent="-228531">
                <a:spcAft>
                  <a:spcPts val="600"/>
                </a:spcAft>
                <a:buClr>
                  <a:schemeClr val="tx2"/>
                </a:buClr>
                <a:buFont typeface="Wingdings" panose="05000000000000000000" pitchFamily="2" charset="2"/>
                <a:buChar char="§"/>
              </a:pPr>
              <a:r>
                <a:rPr lang="en-US" sz="1200" dirty="0"/>
                <a:t>Extend </a:t>
              </a:r>
              <a:r>
                <a:rPr lang="en-US" sz="1200" b="1" dirty="0">
                  <a:solidFill>
                    <a:srgbClr val="49648C"/>
                  </a:solidFill>
                  <a:latin typeface="Arial" charset="0"/>
                </a:rPr>
                <a:t>GDP Ontology </a:t>
              </a:r>
              <a:r>
                <a:rPr lang="en-US" sz="1200" dirty="0"/>
                <a:t>(Global Data Model) for new attributes and reference data values</a:t>
              </a:r>
            </a:p>
            <a:p>
              <a:pPr marL="228531" indent="-228531">
                <a:spcAft>
                  <a:spcPts val="600"/>
                </a:spcAft>
                <a:buClr>
                  <a:schemeClr val="tx2"/>
                </a:buClr>
                <a:buFont typeface="Wingdings" panose="05000000000000000000" pitchFamily="2" charset="2"/>
                <a:buChar char="§"/>
              </a:pPr>
              <a:r>
                <a:rPr lang="en-US" sz="1200" dirty="0"/>
                <a:t>Develop MIS </a:t>
              </a:r>
              <a:r>
                <a:rPr lang="en-US" sz="1200" b="1" dirty="0">
                  <a:solidFill>
                    <a:srgbClr val="49648C"/>
                  </a:solidFill>
                  <a:latin typeface="Arial" charset="0"/>
                </a:rPr>
                <a:t>consumption data model </a:t>
              </a:r>
            </a:p>
            <a:p>
              <a:pPr marL="228531" indent="-228531">
                <a:spcAft>
                  <a:spcPts val="600"/>
                </a:spcAft>
                <a:buClr>
                  <a:schemeClr val="tx2"/>
                </a:buClr>
                <a:buFont typeface="Wingdings" panose="05000000000000000000" pitchFamily="2" charset="2"/>
                <a:buChar char="§"/>
              </a:pPr>
              <a:r>
                <a:rPr lang="en-US" sz="1200" b="1" dirty="0">
                  <a:solidFill>
                    <a:srgbClr val="49648C"/>
                  </a:solidFill>
                  <a:latin typeface="Arial" charset="0"/>
                </a:rPr>
                <a:t>Extend data pipelines </a:t>
              </a:r>
              <a:r>
                <a:rPr lang="en-US" sz="1200" dirty="0"/>
                <a:t>to load the new data attributes into the consumption data model</a:t>
              </a:r>
            </a:p>
            <a:p>
              <a:pPr marL="228531" indent="-228531">
                <a:spcAft>
                  <a:spcPts val="600"/>
                </a:spcAft>
                <a:buClr>
                  <a:schemeClr val="tx2"/>
                </a:buClr>
                <a:buFont typeface="Wingdings" panose="05000000000000000000" pitchFamily="2" charset="2"/>
                <a:buChar char="§"/>
              </a:pPr>
              <a:r>
                <a:rPr lang="en-US" sz="1200" dirty="0"/>
                <a:t>Develop </a:t>
              </a:r>
              <a:r>
                <a:rPr lang="en-US" sz="1200" b="1" dirty="0">
                  <a:solidFill>
                    <a:srgbClr val="49648C"/>
                  </a:solidFill>
                  <a:latin typeface="Arial" charset="0"/>
                </a:rPr>
                <a:t>new dashboards</a:t>
              </a:r>
            </a:p>
            <a:p>
              <a:pPr marL="228531" indent="-228531">
                <a:spcAft>
                  <a:spcPts val="600"/>
                </a:spcAft>
                <a:buClr>
                  <a:schemeClr val="tx2"/>
                </a:buClr>
                <a:buFont typeface="Wingdings" panose="05000000000000000000" pitchFamily="2" charset="2"/>
                <a:buChar char="§"/>
              </a:pPr>
              <a:r>
                <a:rPr lang="en-US" sz="1200" b="1" dirty="0">
                  <a:solidFill>
                    <a:srgbClr val="49648C"/>
                  </a:solidFill>
                  <a:latin typeface="Arial" charset="0"/>
                </a:rPr>
                <a:t>Extend standard interface with ITMP </a:t>
              </a:r>
              <a:r>
                <a:rPr lang="en-US" sz="1200" dirty="0"/>
                <a:t>for new attributes (Data dictionary / data catalogue)</a:t>
              </a:r>
            </a:p>
            <a:p>
              <a:pPr marL="228531" indent="-228531">
                <a:spcAft>
                  <a:spcPts val="600"/>
                </a:spcAft>
                <a:buClr>
                  <a:schemeClr val="tx2"/>
                </a:buClr>
                <a:buFont typeface="Wingdings" panose="05000000000000000000" pitchFamily="2" charset="2"/>
                <a:buChar char="§"/>
              </a:pPr>
              <a:r>
                <a:rPr lang="en-US" sz="1200" b="1" dirty="0">
                  <a:solidFill>
                    <a:srgbClr val="49648C"/>
                  </a:solidFill>
                  <a:latin typeface="Arial" charset="0"/>
                </a:rPr>
                <a:t>Implement Data Fitness / Data Quality </a:t>
              </a:r>
              <a:r>
                <a:rPr lang="en-US" sz="1200" dirty="0"/>
                <a:t>rules </a:t>
              </a:r>
            </a:p>
            <a:p>
              <a:pPr>
                <a:spcAft>
                  <a:spcPts val="600"/>
                </a:spcAft>
              </a:pPr>
              <a:endParaRPr lang="en-US" sz="1200" dirty="0"/>
            </a:p>
            <a:p>
              <a:pPr marL="228531" indent="-228531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1200" dirty="0"/>
            </a:p>
            <a:p>
              <a:pPr marL="228531" indent="-228531">
                <a:spcAft>
                  <a:spcPts val="600"/>
                </a:spcAft>
                <a:buFont typeface="Wingdings" panose="05000000000000000000" pitchFamily="2" charset="2"/>
                <a:buChar char="ü"/>
              </a:pPr>
              <a:endParaRPr lang="en-US" sz="1200" dirty="0"/>
            </a:p>
            <a:p>
              <a:pPr marL="228531" indent="-228531">
                <a:spcAft>
                  <a:spcPts val="600"/>
                </a:spcAft>
                <a:buFont typeface="Wingdings" panose="05000000000000000000" pitchFamily="2" charset="2"/>
                <a:buChar char="ü"/>
              </a:pPr>
              <a:endParaRPr lang="en-US" sz="1200" dirty="0"/>
            </a:p>
            <a:p>
              <a:pPr marL="228531" indent="-228531">
                <a:spcAft>
                  <a:spcPts val="600"/>
                </a:spcAft>
                <a:buFont typeface="Wingdings" panose="05000000000000000000" pitchFamily="2" charset="2"/>
                <a:buChar char="ü"/>
              </a:pPr>
              <a:endParaRPr lang="en-US" sz="12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8098721" y="1423559"/>
            <a:ext cx="3600000" cy="4906121"/>
            <a:chOff x="7287308" y="1423559"/>
            <a:chExt cx="3960000" cy="4906121"/>
          </a:xfrm>
        </p:grpSpPr>
        <p:sp>
          <p:nvSpPr>
            <p:cNvPr id="28" name="Rectangle 27"/>
            <p:cNvSpPr/>
            <p:nvPr/>
          </p:nvSpPr>
          <p:spPr>
            <a:xfrm>
              <a:off x="7287308" y="1423559"/>
              <a:ext cx="3960000" cy="380874"/>
            </a:xfrm>
            <a:prstGeom prst="rect">
              <a:avLst/>
            </a:prstGeom>
            <a:solidFill>
              <a:srgbClr val="B1DADD"/>
            </a:solidFill>
            <a:ln>
              <a:noFill/>
            </a:ln>
          </p:spPr>
          <p:txBody>
            <a:bodyPr rot="0" spcFirstLastPara="0" vertOverflow="overflow" horzOverflow="overflow" vert="horz" wrap="square" lIns="0" tIns="107961" rIns="0" bIns="10796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100"/>
                </a:spcBef>
                <a:spcAft>
                  <a:spcPts val="100"/>
                </a:spcAft>
              </a:pPr>
              <a:r>
                <a:rPr lang="en-US" sz="1400" b="1" dirty="0">
                  <a:solidFill>
                    <a:srgbClr val="49648C"/>
                  </a:solidFill>
                  <a:latin typeface="Arial" charset="0"/>
                </a:rPr>
                <a:t>OE ONBOARDING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287308" y="2100298"/>
              <a:ext cx="3960000" cy="4229382"/>
            </a:xfrm>
            <a:prstGeom prst="rect">
              <a:avLst/>
            </a:prstGeom>
            <a:solidFill>
              <a:srgbClr val="F4F2F2"/>
            </a:solidFill>
            <a:ln>
              <a:noFill/>
            </a:ln>
          </p:spPr>
          <p:txBody>
            <a:bodyPr rot="0" spcFirstLastPara="0" vertOverflow="overflow" horzOverflow="overflow" vert="horz" wrap="square" lIns="107961" tIns="107961" rIns="107961" bIns="10796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228531" indent="-228531">
                <a:spcAft>
                  <a:spcPts val="600"/>
                </a:spcAft>
                <a:buClr>
                  <a:schemeClr val="tx2"/>
                </a:buClr>
                <a:buFont typeface="Wingdings" panose="05000000000000000000" pitchFamily="2" charset="2"/>
                <a:buChar char="§"/>
              </a:pPr>
              <a:r>
                <a:rPr lang="en-US" sz="1200" dirty="0"/>
                <a:t>Identify </a:t>
              </a:r>
              <a:r>
                <a:rPr lang="en-US" sz="1200" b="1" dirty="0">
                  <a:solidFill>
                    <a:srgbClr val="49648C"/>
                  </a:solidFill>
                  <a:latin typeface="Arial" charset="0"/>
                </a:rPr>
                <a:t>local Data Sources </a:t>
              </a:r>
              <a:r>
                <a:rPr lang="en-US" sz="1200" dirty="0"/>
                <a:t>for each attribute  </a:t>
              </a:r>
            </a:p>
            <a:p>
              <a:pPr marL="228531" indent="-228531">
                <a:spcAft>
                  <a:spcPts val="600"/>
                </a:spcAft>
                <a:buClr>
                  <a:schemeClr val="tx2"/>
                </a:buClr>
                <a:buFont typeface="Wingdings" panose="05000000000000000000" pitchFamily="2" charset="2"/>
                <a:buChar char="§"/>
              </a:pPr>
              <a:r>
                <a:rPr lang="en-US" sz="1200" b="1" dirty="0">
                  <a:solidFill>
                    <a:srgbClr val="49648C"/>
                  </a:solidFill>
                  <a:latin typeface="Arial" charset="0"/>
                </a:rPr>
                <a:t>Link local data attributes to GDP </a:t>
              </a:r>
              <a:r>
                <a:rPr lang="en-US" sz="1200" dirty="0"/>
                <a:t>Glossary (data dictionary / data catalogue for each data source) and to </a:t>
              </a:r>
              <a:r>
                <a:rPr lang="en-US" sz="1200" b="1" dirty="0">
                  <a:solidFill>
                    <a:srgbClr val="49648C"/>
                  </a:solidFill>
                  <a:latin typeface="Arial" charset="0"/>
                </a:rPr>
                <a:t>GDP Ontology</a:t>
              </a:r>
            </a:p>
            <a:p>
              <a:pPr marL="228531" indent="-228531">
                <a:spcAft>
                  <a:spcPts val="600"/>
                </a:spcAft>
                <a:buClr>
                  <a:schemeClr val="tx2"/>
                </a:buClr>
                <a:buFont typeface="Wingdings" panose="05000000000000000000" pitchFamily="2" charset="2"/>
                <a:buChar char="§"/>
              </a:pPr>
              <a:r>
                <a:rPr lang="en-US" sz="1200" b="1" dirty="0">
                  <a:solidFill>
                    <a:srgbClr val="49648C"/>
                  </a:solidFill>
                  <a:latin typeface="Arial" charset="0"/>
                </a:rPr>
                <a:t>Define local data flows</a:t>
              </a:r>
              <a:r>
                <a:rPr lang="en-US" sz="1200" b="1" dirty="0">
                  <a:solidFill>
                    <a:srgbClr val="007D8C"/>
                  </a:solidFill>
                </a:rPr>
                <a:t> </a:t>
              </a:r>
              <a:r>
                <a:rPr lang="en-US" sz="1200" dirty="0"/>
                <a:t>for every attribute (from local data source to consumption data model) </a:t>
              </a:r>
            </a:p>
            <a:p>
              <a:pPr marL="228531" indent="-228531">
                <a:spcAft>
                  <a:spcPts val="600"/>
                </a:spcAft>
                <a:buClr>
                  <a:schemeClr val="tx2"/>
                </a:buClr>
                <a:buFont typeface="Wingdings" panose="05000000000000000000" pitchFamily="2" charset="2"/>
                <a:buChar char="§"/>
              </a:pPr>
              <a:r>
                <a:rPr lang="en-US" sz="1200" b="1" dirty="0">
                  <a:solidFill>
                    <a:srgbClr val="49648C"/>
                  </a:solidFill>
                  <a:latin typeface="Arial" charset="0"/>
                </a:rPr>
                <a:t>Establish regular data ingestion </a:t>
              </a:r>
              <a:r>
                <a:rPr lang="en-US" sz="1200" dirty="0"/>
                <a:t>into  consumption data model (including data consolidation for data coming from multiple data sources)</a:t>
              </a:r>
            </a:p>
            <a:p>
              <a:pPr marL="228531" indent="-228531">
                <a:spcAft>
                  <a:spcPts val="600"/>
                </a:spcAft>
                <a:buClr>
                  <a:schemeClr val="tx2"/>
                </a:buClr>
                <a:buFont typeface="Wingdings" panose="05000000000000000000" pitchFamily="2" charset="2"/>
                <a:buChar char="§"/>
              </a:pPr>
              <a:r>
                <a:rPr lang="en-US" sz="1200" b="1" dirty="0">
                  <a:solidFill>
                    <a:srgbClr val="49648C"/>
                  </a:solidFill>
                  <a:latin typeface="Arial" charset="0"/>
                </a:rPr>
                <a:t>Implement users </a:t>
              </a:r>
              <a:r>
                <a:rPr lang="en-US" sz="1200" dirty="0"/>
                <a:t>and </a:t>
              </a:r>
              <a:r>
                <a:rPr lang="en-US" sz="1200" b="1" dirty="0">
                  <a:solidFill>
                    <a:srgbClr val="49648C"/>
                  </a:solidFill>
                  <a:latin typeface="Arial" charset="0"/>
                </a:rPr>
                <a:t>user access rights</a:t>
              </a:r>
            </a:p>
            <a:p>
              <a:pPr marL="228531" indent="-228531">
                <a:spcAft>
                  <a:spcPts val="600"/>
                </a:spcAft>
                <a:buClr>
                  <a:schemeClr val="tx2"/>
                </a:buClr>
                <a:buFont typeface="Wingdings" panose="05000000000000000000" pitchFamily="2" charset="2"/>
                <a:buChar char="§"/>
              </a:pPr>
              <a:r>
                <a:rPr lang="en-US" sz="1200" dirty="0"/>
                <a:t>Implement additional (local) Data Fitness / Data Quality rules</a:t>
              </a:r>
            </a:p>
            <a:p>
              <a:pPr marL="228531" indent="-228531">
                <a:spcAft>
                  <a:spcPts val="600"/>
                </a:spcAft>
                <a:buClr>
                  <a:schemeClr val="tx2"/>
                </a:buClr>
                <a:buFont typeface="Wingdings" panose="05000000000000000000" pitchFamily="2" charset="2"/>
                <a:buChar char="§"/>
              </a:pPr>
              <a:r>
                <a:rPr lang="en-US" sz="1200" dirty="0"/>
                <a:t>Implement corrective measure for improving data quality </a:t>
              </a:r>
            </a:p>
            <a:p>
              <a:pPr marL="228531" indent="-228531">
                <a:spcAft>
                  <a:spcPts val="600"/>
                </a:spcAft>
                <a:buClr>
                  <a:schemeClr val="tx2"/>
                </a:buClr>
                <a:buFont typeface="Wingdings" panose="05000000000000000000" pitchFamily="2" charset="2"/>
                <a:buChar char="§"/>
              </a:pPr>
              <a:endParaRPr lang="en-US" sz="1200" dirty="0"/>
            </a:p>
            <a:p>
              <a:pPr marL="228531" indent="-228531">
                <a:spcAft>
                  <a:spcPts val="600"/>
                </a:spcAft>
                <a:buClr>
                  <a:schemeClr val="tx2"/>
                </a:buClr>
                <a:buFont typeface="Wingdings" panose="05000000000000000000" pitchFamily="2" charset="2"/>
                <a:buChar char="§"/>
              </a:pPr>
              <a:endParaRPr lang="en-US" sz="1200" dirty="0"/>
            </a:p>
          </p:txBody>
        </p:sp>
      </p:grpSp>
      <p:sp>
        <p:nvSpPr>
          <p:cNvPr id="59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</a:rPr>
              <a:t>02 ACM Claims MIS: Solution Delivery</a:t>
            </a:r>
          </a:p>
          <a:p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/>
          <a:srcRect l="28360" t="22219" r="26295" b="42406"/>
          <a:stretch/>
        </p:blipFill>
        <p:spPr>
          <a:xfrm>
            <a:off x="3698510" y="1519526"/>
            <a:ext cx="276447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266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1B23A36-FEF7-4582-A173-640FBA6BA62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0" name="think-cell Slide" r:id="rId9" imgW="395" imgH="394" progId="TCLayout.ActiveDocument.1">
                  <p:embed/>
                </p:oleObj>
              </mc:Choice>
              <mc:Fallback>
                <p:oleObj name="think-cell Slide" r:id="rId9" imgW="395" imgH="39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1B23A36-FEF7-4582-A173-640FBA6BA6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855DD586-2E71-4BCF-9643-39F68E7EBFF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1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DEDFC4-6FD1-40C9-87CB-CFB782C33EC7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07933" y="303999"/>
            <a:ext cx="10772148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schemeClr val="tx2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 anchorCtr="0">
            <a:spAutoFit/>
          </a:bodyPr>
          <a:lstStyle/>
          <a:p>
            <a:r>
              <a:rPr lang="de-DE" sz="3200" dirty="0"/>
              <a:t>All KPIs </a:t>
            </a:r>
            <a:r>
              <a:rPr lang="de-DE" sz="3200" dirty="0" err="1"/>
              <a:t>already</a:t>
            </a:r>
            <a:r>
              <a:rPr lang="de-DE" sz="3200" dirty="0"/>
              <a:t> </a:t>
            </a:r>
            <a:r>
              <a:rPr lang="de-DE" sz="3200" dirty="0" err="1"/>
              <a:t>defined</a:t>
            </a:r>
            <a:r>
              <a:rPr lang="de-DE" sz="3200" dirty="0"/>
              <a:t> – </a:t>
            </a:r>
            <a:r>
              <a:rPr lang="de-DE" sz="3200" dirty="0" err="1"/>
              <a:t>technical</a:t>
            </a:r>
            <a:r>
              <a:rPr lang="de-DE" sz="3200" dirty="0"/>
              <a:t> </a:t>
            </a:r>
            <a:r>
              <a:rPr lang="de-DE" sz="3200" dirty="0" err="1"/>
              <a:t>and</a:t>
            </a:r>
            <a:r>
              <a:rPr lang="de-DE" sz="3200" dirty="0"/>
              <a:t> </a:t>
            </a:r>
            <a:r>
              <a:rPr lang="de-DE" sz="3200" dirty="0" err="1"/>
              <a:t>visualization</a:t>
            </a:r>
            <a:r>
              <a:rPr lang="de-DE" sz="3200" dirty="0"/>
              <a:t> </a:t>
            </a:r>
            <a:r>
              <a:rPr lang="de-DE" sz="3200" dirty="0" err="1"/>
              <a:t>workshop</a:t>
            </a:r>
            <a:r>
              <a:rPr lang="de-DE" sz="3200" dirty="0"/>
              <a:t> </a:t>
            </a:r>
            <a:r>
              <a:rPr lang="de-DE" sz="3200" dirty="0" err="1"/>
              <a:t>set</a:t>
            </a:r>
            <a:r>
              <a:rPr lang="de-DE" sz="3200" dirty="0"/>
              <a:t> </a:t>
            </a:r>
            <a:r>
              <a:rPr lang="de-DE" sz="3200" dirty="0" err="1"/>
              <a:t>up</a:t>
            </a:r>
            <a:r>
              <a:rPr lang="de-DE" sz="3200" dirty="0"/>
              <a:t> </a:t>
            </a:r>
            <a:r>
              <a:rPr lang="de-DE" sz="3200" dirty="0" err="1"/>
              <a:t>to</a:t>
            </a:r>
            <a:r>
              <a:rPr lang="de-DE" sz="3200" dirty="0"/>
              <a:t> </a:t>
            </a:r>
            <a:r>
              <a:rPr lang="de-DE" sz="3200" dirty="0" err="1"/>
              <a:t>start</a:t>
            </a:r>
            <a:r>
              <a:rPr lang="de-DE" sz="3200" dirty="0"/>
              <a:t> </a:t>
            </a:r>
            <a:r>
              <a:rPr lang="de-DE" sz="3200" dirty="0" err="1"/>
              <a:t>into</a:t>
            </a:r>
            <a:r>
              <a:rPr lang="de-DE" sz="3200" dirty="0"/>
              <a:t> </a:t>
            </a:r>
            <a:r>
              <a:rPr lang="de-DE" sz="3200" dirty="0" err="1"/>
              <a:t>solution</a:t>
            </a:r>
            <a:r>
              <a:rPr lang="de-DE" sz="3200" dirty="0"/>
              <a:t> </a:t>
            </a:r>
            <a:r>
              <a:rPr lang="de-DE" sz="3200" dirty="0" err="1"/>
              <a:t>phase</a:t>
            </a:r>
            <a:endParaRPr lang="en-US" dirty="0"/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4B0EAACD-2BC3-4778-8B7D-A62361396066}"/>
              </a:ext>
            </a:extLst>
          </p:cNvPr>
          <p:cNvCxnSpPr>
            <a:cxnSpLocks/>
          </p:cNvCxnSpPr>
          <p:nvPr/>
        </p:nvCxnSpPr>
        <p:spPr>
          <a:xfrm>
            <a:off x="507933" y="1696027"/>
            <a:ext cx="11278800" cy="0"/>
          </a:xfrm>
          <a:prstGeom prst="line">
            <a:avLst/>
          </a:prstGeom>
          <a:noFill/>
          <a:ln w="3175" cap="flat" cmpd="sng" algn="ctr">
            <a:solidFill>
              <a:srgbClr val="49648C"/>
            </a:solidFill>
            <a:prstDash val="solid"/>
          </a:ln>
          <a:effectLst/>
        </p:spPr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CE4F722A-102A-4254-A94F-FCF2574E8A71}"/>
              </a:ext>
            </a:extLst>
          </p:cNvPr>
          <p:cNvSpPr txBox="1">
            <a:spLocks/>
          </p:cNvSpPr>
          <p:nvPr/>
        </p:nvSpPr>
        <p:spPr bwMode="gray">
          <a:xfrm>
            <a:off x="507933" y="1420842"/>
            <a:ext cx="11278800" cy="233874"/>
          </a:xfrm>
          <a:prstGeom prst="rect">
            <a:avLst/>
          </a:prstGeom>
        </p:spPr>
        <p:txBody>
          <a:bodyPr vert="horz" wrap="square" lIns="0" tIns="0" rIns="0" bIns="18280" rtlCol="0" anchor="b" anchorCtr="0">
            <a:spAutoFit/>
          </a:bodyPr>
          <a:lstStyle>
            <a:lvl1pPr marL="0" lvl="0" indent="0" defTabSz="1217549" eaLnBrk="1" hangingPunct="1">
              <a:buClr>
                <a:schemeClr val="tx1"/>
              </a:buClr>
              <a:buSzPct val="100000"/>
              <a:buFontTx/>
              <a:buNone/>
              <a:defRPr lang="x-none" sz="1600" baseline="0">
                <a:latin typeface="+mn-lt"/>
              </a:defRPr>
            </a:lvl1pPr>
            <a:lvl2pPr marL="239892" lvl="1" indent="-239964" defTabSz="1217549" eaLnBrk="1" hangingPunct="1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x-none" sz="1600" baseline="0">
                <a:latin typeface="+mn-lt"/>
              </a:defRPr>
            </a:lvl2pPr>
            <a:lvl3pPr marL="479784" lvl="2" indent="-239964" defTabSz="1217549" eaLnBrk="1" hangingPunct="1"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lang="x-none" sz="1600" baseline="0">
                <a:latin typeface="+mn-lt"/>
              </a:defRPr>
            </a:lvl3pPr>
            <a:lvl4pPr marL="719676" lvl="3" indent="-239964" defTabSz="1217549" eaLnBrk="1" hangingPunct="1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x-none" sz="1600" baseline="0">
                <a:latin typeface="+mn-lt"/>
              </a:defRPr>
            </a:lvl4pPr>
            <a:lvl5pPr marL="959568" lvl="4" indent="-239964" defTabSz="1217549" eaLnBrk="1" hangingPunct="1"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lang="x-none" sz="1600" baseline="0">
                <a:latin typeface="+mn-lt"/>
              </a:defRPr>
            </a:lvl5pPr>
            <a:lvl6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5" baseline="0">
                <a:latin typeface="+mn-lt"/>
              </a:defRPr>
            </a:lvl6pPr>
            <a:lvl7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5" baseline="0">
                <a:latin typeface="+mn-lt"/>
              </a:defRPr>
            </a:lvl7pPr>
            <a:lvl8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5" baseline="0">
                <a:latin typeface="+mn-lt"/>
              </a:defRPr>
            </a:lvl8pPr>
            <a:lvl9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5" baseline="0">
                <a:latin typeface="+mn-lt"/>
              </a:defRPr>
            </a:lvl9pPr>
          </a:lstStyle>
          <a:p>
            <a:pPr marL="0" marR="0" lvl="0" indent="0" defTabSz="9141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49648C"/>
                </a:solidFill>
                <a:effectLst/>
                <a:uLnTx/>
                <a:uFillTx/>
                <a:latin typeface="Arial"/>
              </a:rPr>
              <a:t>Scope</a:t>
            </a:r>
          </a:p>
        </p:txBody>
      </p:sp>
      <p:sp>
        <p:nvSpPr>
          <p:cNvPr id="133" name="TextBox 32">
            <a:extLst>
              <a:ext uri="{FF2B5EF4-FFF2-40B4-BE49-F238E27FC236}">
                <a16:creationId xmlns:a16="http://schemas.microsoft.com/office/drawing/2014/main" id="{91F49C09-4ACD-4ED1-BDCF-B7AF9694E4A1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507933" y="1783495"/>
            <a:ext cx="11278160" cy="374777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lvl="0" indent="0" defTabSz="1217549" eaLnBrk="1" latinLnBrk="0" hangingPunct="1">
              <a:buClr>
                <a:schemeClr val="tx1"/>
              </a:buClr>
              <a:buSzPct val="100000"/>
              <a:buFontTx/>
              <a:buNone/>
              <a:defRPr lang="x-none" sz="1600" baseline="0">
                <a:latin typeface="+mn-lt"/>
              </a:defRPr>
            </a:lvl1pPr>
            <a:lvl2pPr marL="239892" lvl="1" indent="-239964" defTabSz="1217549" eaLnBrk="1" latinLnBrk="0" hangingPunct="1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x-none" sz="1600" baseline="0">
                <a:latin typeface="+mn-lt"/>
              </a:defRPr>
            </a:lvl2pPr>
            <a:lvl3pPr marL="479784" lvl="2" indent="-239964" defTabSz="1217549" eaLnBrk="1" latinLnBrk="0" hangingPunct="1"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lang="x-none" sz="1600" baseline="0">
                <a:latin typeface="+mn-lt"/>
              </a:defRPr>
            </a:lvl3pPr>
            <a:lvl4pPr marL="719676" lvl="3" indent="-239964" defTabSz="1217549" eaLnBrk="1" latinLnBrk="0" hangingPunct="1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x-none" sz="1600" baseline="0">
                <a:latin typeface="+mn-lt"/>
              </a:defRPr>
            </a:lvl4pPr>
            <a:lvl5pPr marL="959568" lvl="4" indent="-239964" defTabSz="1217549" eaLnBrk="1" latinLnBrk="0" hangingPunct="1"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lang="x-none" sz="1600" baseline="0">
                <a:latin typeface="+mn-lt"/>
              </a:defRPr>
            </a:lvl5pPr>
            <a:lvl6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5" baseline="0">
                <a:latin typeface="+mn-lt"/>
              </a:defRPr>
            </a:lvl6pPr>
            <a:lvl7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5" baseline="0">
                <a:latin typeface="+mn-lt"/>
              </a:defRPr>
            </a:lvl7pPr>
            <a:lvl8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5" baseline="0">
                <a:latin typeface="+mn-lt"/>
              </a:defRPr>
            </a:lvl8pPr>
            <a:lvl9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5" baseline="0">
                <a:latin typeface="+mn-lt"/>
              </a:defRPr>
            </a:lvl9pPr>
          </a:lstStyle>
          <a:p>
            <a:pPr marL="0" marR="0" lvl="1" indent="0" defTabSz="1217183" eaLnBrk="1" fontAlgn="auto" latinLnBrk="0" hangingPunct="1">
              <a:lnSpc>
                <a:spcPct val="100000"/>
              </a:lnSpc>
              <a:spcBef>
                <a:spcPct val="25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Motor retail, including Nat Cat, Legal, Personal accident, ICAs (where applicable)</a:t>
            </a:r>
          </a:p>
        </p:txBody>
      </p:sp>
      <p:sp>
        <p:nvSpPr>
          <p:cNvPr id="154" name="Oval 153"/>
          <p:cNvSpPr/>
          <p:nvPr/>
        </p:nvSpPr>
        <p:spPr>
          <a:xfrm>
            <a:off x="507933" y="6086707"/>
            <a:ext cx="468000" cy="468000"/>
          </a:xfrm>
          <a:prstGeom prst="ellipse">
            <a:avLst/>
          </a:prstGeom>
          <a:solidFill>
            <a:schemeClr val="accent3"/>
          </a:solidFill>
          <a:ln w="9525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7</a:t>
            </a:r>
            <a:endParaRPr kumimoji="0" lang="de-DE" sz="1200" b="1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1090797" y="6086707"/>
            <a:ext cx="2880000" cy="4680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49648C"/>
                </a:solidFill>
                <a:effectLst/>
                <a:uLnTx/>
                <a:uFillTx/>
              </a:rPr>
              <a:t>Claims notified within 24h from accident</a:t>
            </a:r>
            <a:endParaRPr kumimoji="0" lang="de-DE" sz="1400" b="1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2" name="Oval 151"/>
          <p:cNvSpPr/>
          <p:nvPr/>
        </p:nvSpPr>
        <p:spPr>
          <a:xfrm>
            <a:off x="507933" y="4322757"/>
            <a:ext cx="468000" cy="468000"/>
          </a:xfrm>
          <a:prstGeom prst="ellipse">
            <a:avLst/>
          </a:prstGeom>
          <a:solidFill>
            <a:schemeClr val="accent3"/>
          </a:solidFill>
          <a:ln w="9525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4</a:t>
            </a:r>
            <a:endParaRPr kumimoji="0" lang="de-DE" sz="1200" b="1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1146409" y="4322757"/>
            <a:ext cx="2880000" cy="4680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49648C"/>
                </a:solidFill>
                <a:effectLst/>
                <a:uLnTx/>
                <a:uFillTx/>
              </a:rPr>
              <a:t>Closed claims</a:t>
            </a:r>
          </a:p>
        </p:txBody>
      </p:sp>
      <p:sp>
        <p:nvSpPr>
          <p:cNvPr id="150" name="Oval 149"/>
          <p:cNvSpPr/>
          <p:nvPr/>
        </p:nvSpPr>
        <p:spPr>
          <a:xfrm>
            <a:off x="507933" y="4910741"/>
            <a:ext cx="468000" cy="468000"/>
          </a:xfrm>
          <a:prstGeom prst="ellipse">
            <a:avLst/>
          </a:prstGeom>
          <a:solidFill>
            <a:schemeClr val="accent3"/>
          </a:solidFill>
          <a:ln w="9525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36000" b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>
                <a:solidFill>
                  <a:srgbClr val="FFFFFF"/>
                </a:solidFill>
              </a:rPr>
              <a:t>5</a:t>
            </a:r>
            <a:endParaRPr lang="de-DE" sz="1200" b="1" kern="0" dirty="0" err="1">
              <a:solidFill>
                <a:srgbClr val="FFFFFF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1146409" y="4910741"/>
            <a:ext cx="2880000" cy="4680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49648C"/>
                </a:solidFill>
                <a:effectLst/>
                <a:uLnTx/>
                <a:uFillTx/>
              </a:rPr>
              <a:t>Claims closed per FTE </a:t>
            </a:r>
          </a:p>
        </p:txBody>
      </p:sp>
      <p:sp>
        <p:nvSpPr>
          <p:cNvPr id="148" name="Oval 147"/>
          <p:cNvSpPr/>
          <p:nvPr/>
        </p:nvSpPr>
        <p:spPr>
          <a:xfrm>
            <a:off x="507933" y="3734773"/>
            <a:ext cx="468000" cy="468000"/>
          </a:xfrm>
          <a:prstGeom prst="ellipse">
            <a:avLst/>
          </a:prstGeom>
          <a:solidFill>
            <a:schemeClr val="accent3"/>
          </a:solidFill>
          <a:ln w="9525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3</a:t>
            </a:r>
            <a:endParaRPr kumimoji="0" lang="de-DE" sz="1200" b="1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1146409" y="3734773"/>
            <a:ext cx="2880000" cy="4680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49648C"/>
                </a:solidFill>
                <a:effectLst/>
                <a:uLnTx/>
                <a:uFillTx/>
              </a:rPr>
              <a:t>Re-opened claims</a:t>
            </a:r>
          </a:p>
        </p:txBody>
      </p:sp>
      <p:sp>
        <p:nvSpPr>
          <p:cNvPr id="146" name="Oval 145"/>
          <p:cNvSpPr/>
          <p:nvPr/>
        </p:nvSpPr>
        <p:spPr>
          <a:xfrm>
            <a:off x="507933" y="3120503"/>
            <a:ext cx="468000" cy="468000"/>
          </a:xfrm>
          <a:prstGeom prst="ellipse">
            <a:avLst/>
          </a:prstGeom>
          <a:solidFill>
            <a:schemeClr val="accent3"/>
          </a:solidFill>
          <a:ln w="9525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2</a:t>
            </a:r>
            <a:endParaRPr kumimoji="0" lang="de-DE" sz="1200" b="1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1146409" y="3120503"/>
            <a:ext cx="2880000" cy="4680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49648C"/>
                </a:solidFill>
                <a:effectLst/>
                <a:uLnTx/>
                <a:uFillTx/>
              </a:rPr>
              <a:t>New claims</a:t>
            </a:r>
          </a:p>
        </p:txBody>
      </p:sp>
      <p:sp>
        <p:nvSpPr>
          <p:cNvPr id="144" name="Oval 143"/>
          <p:cNvSpPr/>
          <p:nvPr/>
        </p:nvSpPr>
        <p:spPr>
          <a:xfrm>
            <a:off x="507933" y="2558805"/>
            <a:ext cx="468000" cy="468000"/>
          </a:xfrm>
          <a:prstGeom prst="ellipse">
            <a:avLst/>
          </a:prstGeom>
          <a:solidFill>
            <a:schemeClr val="accent3"/>
          </a:solidFill>
          <a:ln w="9525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1</a:t>
            </a:r>
            <a:endParaRPr kumimoji="0" lang="de-DE" sz="1200" b="1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1146409" y="2558805"/>
            <a:ext cx="2880000" cy="4680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49648C"/>
                </a:solidFill>
                <a:effectLst/>
                <a:uLnTx/>
                <a:uFillTx/>
              </a:rPr>
              <a:t>Open claims</a:t>
            </a:r>
          </a:p>
        </p:txBody>
      </p:sp>
      <p:sp>
        <p:nvSpPr>
          <p:cNvPr id="142" name="Oval 141"/>
          <p:cNvSpPr/>
          <p:nvPr/>
        </p:nvSpPr>
        <p:spPr>
          <a:xfrm>
            <a:off x="507933" y="5498725"/>
            <a:ext cx="468000" cy="468000"/>
          </a:xfrm>
          <a:prstGeom prst="ellipse">
            <a:avLst/>
          </a:prstGeom>
          <a:solidFill>
            <a:schemeClr val="accent3"/>
          </a:solidFill>
          <a:ln w="9525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6</a:t>
            </a:r>
            <a:endParaRPr kumimoji="0" lang="de-DE" sz="1200" b="1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1090797" y="5498725"/>
            <a:ext cx="2880000" cy="4680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49648C"/>
                </a:solidFill>
                <a:effectLst/>
                <a:uLnTx/>
                <a:uFillTx/>
              </a:rPr>
              <a:t>Closure ratio (closed/new)</a:t>
            </a:r>
          </a:p>
        </p:txBody>
      </p:sp>
      <p:sp>
        <p:nvSpPr>
          <p:cNvPr id="176" name="Oval 175"/>
          <p:cNvSpPr/>
          <p:nvPr/>
        </p:nvSpPr>
        <p:spPr>
          <a:xfrm>
            <a:off x="4038390" y="3120503"/>
            <a:ext cx="468000" cy="468000"/>
          </a:xfrm>
          <a:prstGeom prst="ellipse">
            <a:avLst/>
          </a:prstGeom>
          <a:solidFill>
            <a:schemeClr val="accent3"/>
          </a:solidFill>
          <a:ln w="9525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36000" b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>
                <a:solidFill>
                  <a:srgbClr val="FFFFFF"/>
                </a:solidFill>
              </a:rPr>
              <a:t>9</a:t>
            </a:r>
            <a:endParaRPr lang="de-DE" sz="1200" b="1" kern="0" dirty="0" err="1">
              <a:solidFill>
                <a:srgbClr val="FFFFFF"/>
              </a:solidFill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4621254" y="3120503"/>
            <a:ext cx="2880000" cy="4680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49648C"/>
                </a:solidFill>
                <a:effectLst/>
                <a:uLnTx/>
                <a:uFillTx/>
              </a:rPr>
              <a:t>Employee turnover (voluntary)</a:t>
            </a:r>
          </a:p>
        </p:txBody>
      </p:sp>
      <p:sp>
        <p:nvSpPr>
          <p:cNvPr id="174" name="Oval 173"/>
          <p:cNvSpPr/>
          <p:nvPr/>
        </p:nvSpPr>
        <p:spPr>
          <a:xfrm>
            <a:off x="4038390" y="3734773"/>
            <a:ext cx="468000" cy="468000"/>
          </a:xfrm>
          <a:prstGeom prst="ellipse">
            <a:avLst/>
          </a:prstGeom>
          <a:solidFill>
            <a:schemeClr val="accent3"/>
          </a:solidFill>
          <a:ln w="9525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36000" rIns="0" b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>
                <a:solidFill>
                  <a:srgbClr val="FFFFFF"/>
                </a:solidFill>
              </a:rPr>
              <a:t>10</a:t>
            </a:r>
            <a:endParaRPr lang="de-DE" sz="1200" b="1" kern="0" dirty="0" err="1">
              <a:solidFill>
                <a:srgbClr val="FFFFFF"/>
              </a:solidFill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4621254" y="3734773"/>
            <a:ext cx="2880000" cy="4680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49648C"/>
                </a:solidFill>
                <a:effectLst/>
                <a:uLnTx/>
                <a:uFillTx/>
              </a:rPr>
              <a:t>5 star rating Allianz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49648C"/>
                </a:solidFill>
                <a:effectLst/>
                <a:uLnTx/>
                <a:uFillTx/>
              </a:rPr>
              <a:t>(after settlement)</a:t>
            </a:r>
          </a:p>
        </p:txBody>
      </p:sp>
      <p:sp>
        <p:nvSpPr>
          <p:cNvPr id="172" name="Oval 171"/>
          <p:cNvSpPr/>
          <p:nvPr/>
        </p:nvSpPr>
        <p:spPr>
          <a:xfrm>
            <a:off x="4038390" y="2558805"/>
            <a:ext cx="468000" cy="468000"/>
          </a:xfrm>
          <a:prstGeom prst="ellipse">
            <a:avLst/>
          </a:prstGeom>
          <a:solidFill>
            <a:schemeClr val="accent3"/>
          </a:solidFill>
          <a:ln w="9525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8</a:t>
            </a:r>
            <a:endParaRPr kumimoji="0" lang="de-DE" sz="1200" b="1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4621254" y="2558805"/>
            <a:ext cx="2880000" cy="4680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49648C"/>
                </a:solidFill>
                <a:effectLst/>
                <a:uLnTx/>
                <a:uFillTx/>
              </a:rPr>
              <a:t>Claims notified within 48h from accident</a:t>
            </a:r>
          </a:p>
        </p:txBody>
      </p:sp>
      <p:sp>
        <p:nvSpPr>
          <p:cNvPr id="170" name="Oval 169"/>
          <p:cNvSpPr/>
          <p:nvPr/>
        </p:nvSpPr>
        <p:spPr>
          <a:xfrm>
            <a:off x="4038390" y="5498725"/>
            <a:ext cx="468000" cy="468000"/>
          </a:xfrm>
          <a:prstGeom prst="ellipse">
            <a:avLst/>
          </a:prstGeom>
          <a:solidFill>
            <a:schemeClr val="accent3"/>
          </a:solidFill>
          <a:ln w="9525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36000" rIns="0" bIns="36000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13</a:t>
            </a:r>
            <a:endParaRPr kumimoji="0" lang="de-DE" sz="1200" b="1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4639098" y="5498725"/>
            <a:ext cx="2880000" cy="4680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49648C"/>
                </a:solidFill>
                <a:effectLst/>
                <a:uLnTx/>
                <a:uFillTx/>
              </a:rPr>
              <a:t>Telephone</a:t>
            </a:r>
            <a:r>
              <a:rPr kumimoji="0" lang="en-US" sz="1400" b="1" i="0" u="none" strike="noStrike" kern="0" cap="none" spc="0" normalizeH="0" noProof="0" dirty="0">
                <a:ln>
                  <a:noFill/>
                </a:ln>
                <a:solidFill>
                  <a:srgbClr val="49648C"/>
                </a:solidFill>
                <a:effectLst/>
                <a:uLnTx/>
                <a:uFillTx/>
              </a:rPr>
              <a:t> availability</a:t>
            </a:r>
            <a:endParaRPr kumimoji="0" lang="en-US" sz="1100" b="0" i="1" u="none" strike="noStrike" kern="0" cap="none" spc="0" normalizeH="0" baseline="0" noProof="0" dirty="0">
              <a:ln>
                <a:noFill/>
              </a:ln>
              <a:solidFill>
                <a:srgbClr val="FF934F"/>
              </a:solidFill>
              <a:effectLst/>
              <a:uLnTx/>
              <a:uFillTx/>
            </a:endParaRPr>
          </a:p>
        </p:txBody>
      </p:sp>
      <p:sp>
        <p:nvSpPr>
          <p:cNvPr id="168" name="Oval 167"/>
          <p:cNvSpPr/>
          <p:nvPr/>
        </p:nvSpPr>
        <p:spPr>
          <a:xfrm>
            <a:off x="4038390" y="4322757"/>
            <a:ext cx="468000" cy="468000"/>
          </a:xfrm>
          <a:prstGeom prst="ellipse">
            <a:avLst/>
          </a:prstGeom>
          <a:solidFill>
            <a:schemeClr val="accent3"/>
          </a:solidFill>
          <a:ln w="9525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36000" rIns="0" b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>
                <a:solidFill>
                  <a:srgbClr val="FFFFFF"/>
                </a:solidFill>
              </a:rPr>
              <a:t>11</a:t>
            </a:r>
            <a:endParaRPr lang="de-DE" sz="1200" b="1" kern="0" dirty="0" err="1">
              <a:solidFill>
                <a:srgbClr val="FFFFFF"/>
              </a:solidFill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4639098" y="4322757"/>
            <a:ext cx="2880000" cy="4680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49648C"/>
                </a:solidFill>
                <a:effectLst/>
                <a:uLnTx/>
                <a:uFillTx/>
              </a:rPr>
              <a:t>5 star rating provider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49648C"/>
                </a:solidFill>
                <a:effectLst/>
                <a:uLnTx/>
                <a:uFillTx/>
              </a:rPr>
              <a:t>(after settlement)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49648C"/>
              </a:solidFill>
              <a:effectLst/>
              <a:uLnTx/>
              <a:uFillTx/>
            </a:endParaRPr>
          </a:p>
        </p:txBody>
      </p:sp>
      <p:sp>
        <p:nvSpPr>
          <p:cNvPr id="166" name="Oval 165"/>
          <p:cNvSpPr/>
          <p:nvPr/>
        </p:nvSpPr>
        <p:spPr>
          <a:xfrm>
            <a:off x="4038390" y="6086707"/>
            <a:ext cx="468000" cy="468000"/>
          </a:xfrm>
          <a:prstGeom prst="ellipse">
            <a:avLst/>
          </a:prstGeom>
          <a:solidFill>
            <a:schemeClr val="accent3"/>
          </a:solidFill>
          <a:ln w="9525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36000" rIns="0" bIns="36000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14</a:t>
            </a:r>
            <a:endParaRPr kumimoji="0" lang="de-DE" sz="1200" b="1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4639098" y="6086707"/>
            <a:ext cx="2880000" cy="4680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49648C"/>
                </a:solidFill>
                <a:effectLst/>
                <a:uLnTx/>
                <a:uFillTx/>
              </a:rPr>
              <a:t>Call abandonment rate</a:t>
            </a:r>
            <a:endParaRPr kumimoji="0" lang="en-US" sz="1100" b="0" i="1" u="none" strike="noStrike" kern="0" cap="none" spc="0" normalizeH="0" baseline="0" noProof="0" dirty="0">
              <a:ln>
                <a:noFill/>
              </a:ln>
              <a:solidFill>
                <a:srgbClr val="FF934F"/>
              </a:solidFill>
              <a:effectLst/>
              <a:uLnTx/>
              <a:uFillTx/>
            </a:endParaRPr>
          </a:p>
        </p:txBody>
      </p:sp>
      <p:sp>
        <p:nvSpPr>
          <p:cNvPr id="164" name="Oval 163"/>
          <p:cNvSpPr/>
          <p:nvPr/>
        </p:nvSpPr>
        <p:spPr>
          <a:xfrm>
            <a:off x="7531079" y="2558805"/>
            <a:ext cx="468000" cy="468000"/>
          </a:xfrm>
          <a:prstGeom prst="ellipse">
            <a:avLst/>
          </a:prstGeom>
          <a:solidFill>
            <a:schemeClr val="accent3"/>
          </a:solidFill>
          <a:ln w="9525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36000" rIns="0" bIns="36000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15</a:t>
            </a:r>
            <a:endParaRPr kumimoji="0" lang="de-DE" sz="1200" b="1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8131787" y="2558805"/>
            <a:ext cx="2880000" cy="4680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49648C"/>
                </a:solidFill>
                <a:effectLst/>
                <a:uLnTx/>
                <a:uFillTx/>
              </a:rPr>
              <a:t>Claims cost </a:t>
            </a:r>
            <a:endParaRPr kumimoji="0" lang="de-DE" sz="1400" b="1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3" name="Oval 182"/>
          <p:cNvSpPr/>
          <p:nvPr/>
        </p:nvSpPr>
        <p:spPr>
          <a:xfrm>
            <a:off x="7531079" y="3120503"/>
            <a:ext cx="468000" cy="468000"/>
          </a:xfrm>
          <a:prstGeom prst="ellipse">
            <a:avLst/>
          </a:prstGeom>
          <a:solidFill>
            <a:schemeClr val="accent3"/>
          </a:solidFill>
          <a:ln w="9525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0" tIns="36000" rIns="72000" bIns="36000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16</a:t>
            </a:r>
            <a:endParaRPr kumimoji="0" lang="de-DE" sz="1200" b="1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8131786" y="3120503"/>
            <a:ext cx="3630753" cy="4680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49648C"/>
                </a:solidFill>
                <a:effectLst/>
                <a:uLnTx/>
                <a:uFillTx/>
              </a:rPr>
              <a:t>Steering rate (to preferred fulfillment option excl. cash settlement)</a:t>
            </a:r>
            <a:endParaRPr kumimoji="0" lang="de-DE" sz="1400" b="1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1" name="Oval 180"/>
          <p:cNvSpPr/>
          <p:nvPr/>
        </p:nvSpPr>
        <p:spPr>
          <a:xfrm>
            <a:off x="7531079" y="3734773"/>
            <a:ext cx="468000" cy="468000"/>
          </a:xfrm>
          <a:prstGeom prst="ellipse">
            <a:avLst/>
          </a:prstGeom>
          <a:solidFill>
            <a:schemeClr val="accent3"/>
          </a:solidFill>
          <a:ln w="9525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0" tIns="36000" rIns="72000" b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>
                <a:solidFill>
                  <a:srgbClr val="FFFFFF"/>
                </a:solidFill>
              </a:rPr>
              <a:t>17</a:t>
            </a:r>
            <a:endParaRPr lang="de-DE" sz="1200" b="1" kern="0" dirty="0" err="1">
              <a:solidFill>
                <a:srgbClr val="FFFFFF"/>
              </a:solidFill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8131787" y="3734773"/>
            <a:ext cx="2880000" cy="4680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49648C"/>
                </a:solidFill>
                <a:effectLst/>
                <a:uLnTx/>
                <a:uFillTx/>
              </a:rPr>
              <a:t>First contact resolution</a:t>
            </a:r>
            <a:endParaRPr kumimoji="0" lang="de-DE" sz="1100" b="0" i="1" u="none" strike="noStrike" kern="0" cap="none" spc="0" normalizeH="0" baseline="0" noProof="0" dirty="0" err="1">
              <a:ln>
                <a:noFill/>
              </a:ln>
              <a:solidFill>
                <a:srgbClr val="FF934F"/>
              </a:solidFill>
              <a:effectLst/>
              <a:uLnTx/>
              <a:uFillTx/>
            </a:endParaRPr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4B0EAACD-2BC3-4778-8B7D-A62361396066}"/>
              </a:ext>
            </a:extLst>
          </p:cNvPr>
          <p:cNvCxnSpPr>
            <a:cxnSpLocks/>
          </p:cNvCxnSpPr>
          <p:nvPr/>
        </p:nvCxnSpPr>
        <p:spPr>
          <a:xfrm>
            <a:off x="507933" y="2419932"/>
            <a:ext cx="11278800" cy="0"/>
          </a:xfrm>
          <a:prstGeom prst="line">
            <a:avLst/>
          </a:prstGeom>
          <a:noFill/>
          <a:ln w="3175" cap="flat" cmpd="sng" algn="ctr">
            <a:solidFill>
              <a:srgbClr val="49648C"/>
            </a:solidFill>
            <a:prstDash val="solid"/>
          </a:ln>
          <a:effectLst/>
        </p:spPr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CE4F722A-102A-4254-A94F-FCF2574E8A71}"/>
              </a:ext>
            </a:extLst>
          </p:cNvPr>
          <p:cNvSpPr txBox="1">
            <a:spLocks/>
          </p:cNvSpPr>
          <p:nvPr/>
        </p:nvSpPr>
        <p:spPr bwMode="gray">
          <a:xfrm>
            <a:off x="507933" y="2144747"/>
            <a:ext cx="11278800" cy="233874"/>
          </a:xfrm>
          <a:prstGeom prst="rect">
            <a:avLst/>
          </a:prstGeom>
        </p:spPr>
        <p:txBody>
          <a:bodyPr vert="horz" wrap="square" lIns="0" tIns="0" rIns="0" bIns="18280" rtlCol="0" anchor="b" anchorCtr="0">
            <a:spAutoFit/>
          </a:bodyPr>
          <a:lstStyle>
            <a:lvl1pPr marL="0" lvl="0" indent="0" defTabSz="1217549" eaLnBrk="1" hangingPunct="1">
              <a:buClr>
                <a:schemeClr val="tx1"/>
              </a:buClr>
              <a:buSzPct val="100000"/>
              <a:buFontTx/>
              <a:buNone/>
              <a:defRPr lang="x-none" sz="1600" baseline="0">
                <a:latin typeface="+mn-lt"/>
              </a:defRPr>
            </a:lvl1pPr>
            <a:lvl2pPr marL="239892" lvl="1" indent="-239964" defTabSz="1217549" eaLnBrk="1" hangingPunct="1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x-none" sz="1600" baseline="0">
                <a:latin typeface="+mn-lt"/>
              </a:defRPr>
            </a:lvl2pPr>
            <a:lvl3pPr marL="479784" lvl="2" indent="-239964" defTabSz="1217549" eaLnBrk="1" hangingPunct="1"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lang="x-none" sz="1600" baseline="0">
                <a:latin typeface="+mn-lt"/>
              </a:defRPr>
            </a:lvl3pPr>
            <a:lvl4pPr marL="719676" lvl="3" indent="-239964" defTabSz="1217549" eaLnBrk="1" hangingPunct="1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x-none" sz="1600" baseline="0">
                <a:latin typeface="+mn-lt"/>
              </a:defRPr>
            </a:lvl4pPr>
            <a:lvl5pPr marL="959568" lvl="4" indent="-239964" defTabSz="1217549" eaLnBrk="1" hangingPunct="1"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lang="x-none" sz="1600" baseline="0">
                <a:latin typeface="+mn-lt"/>
              </a:defRPr>
            </a:lvl5pPr>
            <a:lvl6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5" baseline="0">
                <a:latin typeface="+mn-lt"/>
              </a:defRPr>
            </a:lvl6pPr>
            <a:lvl7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5" baseline="0">
                <a:latin typeface="+mn-lt"/>
              </a:defRPr>
            </a:lvl7pPr>
            <a:lvl8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5" baseline="0">
                <a:latin typeface="+mn-lt"/>
              </a:defRPr>
            </a:lvl8pPr>
            <a:lvl9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5" baseline="0">
                <a:latin typeface="+mn-lt"/>
              </a:defRPr>
            </a:lvl9pPr>
          </a:lstStyle>
          <a:p>
            <a:pPr marL="0" marR="0" lvl="0" indent="0" defTabSz="9141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49648C"/>
                </a:solidFill>
                <a:effectLst/>
                <a:uLnTx/>
                <a:uFillTx/>
                <a:latin typeface="Arial"/>
              </a:rPr>
              <a:t>KPIs prioritized</a:t>
            </a:r>
          </a:p>
        </p:txBody>
      </p:sp>
      <p:cxnSp>
        <p:nvCxnSpPr>
          <p:cNvPr id="192" name="Connector: Elbow 76">
            <a:extLst>
              <a:ext uri="{FF2B5EF4-FFF2-40B4-BE49-F238E27FC236}">
                <a16:creationId xmlns:a16="http://schemas.microsoft.com/office/drawing/2014/main" id="{6609B7B3-2B0D-4AFF-A05A-3ECC45431939}"/>
              </a:ext>
            </a:extLst>
          </p:cNvPr>
          <p:cNvCxnSpPr>
            <a:cxnSpLocks/>
          </p:cNvCxnSpPr>
          <p:nvPr/>
        </p:nvCxnSpPr>
        <p:spPr bwMode="gray">
          <a:xfrm flipV="1">
            <a:off x="8150733" y="4929751"/>
            <a:ext cx="3636000" cy="0"/>
          </a:xfrm>
          <a:prstGeom prst="straightConnector1">
            <a:avLst/>
          </a:prstGeom>
          <a:noFill/>
          <a:ln w="9525" cap="flat" cmpd="sng" algn="ctr">
            <a:solidFill>
              <a:srgbClr val="49648C"/>
            </a:solidFill>
            <a:prstDash val="solid"/>
          </a:ln>
          <a:effectLst/>
        </p:spPr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AB460C7F-7D1A-40C9-BF41-7F7A3D492521}"/>
              </a:ext>
            </a:extLst>
          </p:cNvPr>
          <p:cNvSpPr txBox="1">
            <a:spLocks/>
          </p:cNvSpPr>
          <p:nvPr/>
        </p:nvSpPr>
        <p:spPr bwMode="gray">
          <a:xfrm>
            <a:off x="8150733" y="4652363"/>
            <a:ext cx="3636000" cy="26468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18288" rtlCol="0" anchor="b">
            <a:noAutofit/>
          </a:bodyPr>
          <a:lstStyle>
            <a:lvl1pPr marL="0" lvl="0" indent="0" defTabSz="1217549" eaLnBrk="1" latinLnBrk="0" hangingPunct="1">
              <a:buClr>
                <a:schemeClr val="tx1"/>
              </a:buClr>
              <a:buSzPct val="100000"/>
              <a:buFontTx/>
              <a:buNone/>
              <a:defRPr lang="x-none" sz="1600" baseline="0">
                <a:latin typeface="+mn-lt"/>
              </a:defRPr>
            </a:lvl1pPr>
            <a:lvl2pPr marL="180000" lvl="1" indent="-180000" defTabSz="1217549" eaLnBrk="1" latinLnBrk="0" hangingPunct="1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x-none" sz="1600" baseline="0">
                <a:latin typeface="+mn-lt"/>
              </a:defRPr>
            </a:lvl2pPr>
            <a:lvl3pPr marL="360000" lvl="2" indent="-180000" defTabSz="1217549" eaLnBrk="1" latinLnBrk="0" hangingPunct="1"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lang="x-none" sz="1600" baseline="0">
                <a:latin typeface="+mn-lt"/>
              </a:defRPr>
            </a:lvl3pPr>
            <a:lvl4pPr marL="540000" lvl="3" indent="-180000" defTabSz="1217549" eaLnBrk="1" latinLnBrk="0" hangingPunct="1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x-none" sz="1600" baseline="0">
                <a:latin typeface="+mn-lt"/>
              </a:defRPr>
            </a:lvl4pPr>
            <a:lvl5pPr marL="720000" lvl="4" indent="-180000" defTabSz="1217549" eaLnBrk="1" latinLnBrk="0" hangingPunct="1"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lang="x-none" sz="1600" baseline="0">
                <a:latin typeface="+mn-lt"/>
              </a:defRPr>
            </a:lvl5pPr>
            <a:lvl6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5" baseline="0">
                <a:latin typeface="+mn-lt"/>
              </a:defRPr>
            </a:lvl6pPr>
            <a:lvl7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5" baseline="0">
                <a:latin typeface="+mn-lt"/>
              </a:defRPr>
            </a:lvl7pPr>
            <a:lvl8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5" baseline="0">
                <a:latin typeface="+mn-lt"/>
              </a:defRPr>
            </a:lvl8pPr>
            <a:lvl9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5" baseline="0">
                <a:latin typeface="+mn-lt"/>
              </a:defRPr>
            </a:lvl9pPr>
          </a:lstStyle>
          <a:p>
            <a:pPr marL="0" marR="0" lvl="0" indent="0" defTabSz="121754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49648C"/>
                </a:solidFill>
                <a:effectLst/>
                <a:uLnTx/>
                <a:uFillTx/>
                <a:latin typeface="Arial"/>
              </a:rPr>
              <a:t>Next steps</a:t>
            </a:r>
          </a:p>
        </p:txBody>
      </p:sp>
      <p:grpSp>
        <p:nvGrpSpPr>
          <p:cNvPr id="194" name="DoubleChevron3">
            <a:extLst>
              <a:ext uri="{FF2B5EF4-FFF2-40B4-BE49-F238E27FC236}">
                <a16:creationId xmlns:a16="http://schemas.microsoft.com/office/drawing/2014/main" id="{AE07B5A3-104B-4F0C-A66E-ED7191655AFD}"/>
              </a:ext>
            </a:extLst>
          </p:cNvPr>
          <p:cNvGrpSpPr/>
          <p:nvPr>
            <p:custDataLst>
              <p:tags r:id="rId5"/>
            </p:custDataLst>
          </p:nvPr>
        </p:nvGrpSpPr>
        <p:grpSpPr bwMode="gray">
          <a:xfrm>
            <a:off x="7714066" y="4645416"/>
            <a:ext cx="324001" cy="360000"/>
            <a:chOff x="1269999" y="1270000"/>
            <a:chExt cx="450851" cy="508000"/>
          </a:xfrm>
          <a:solidFill>
            <a:schemeClr val="accent3"/>
          </a:solidFill>
        </p:grpSpPr>
        <p:sp>
          <p:nvSpPr>
            <p:cNvPr id="195" name="Chevron1">
              <a:extLst>
                <a:ext uri="{FF2B5EF4-FFF2-40B4-BE49-F238E27FC236}">
                  <a16:creationId xmlns:a16="http://schemas.microsoft.com/office/drawing/2014/main" id="{B5E50889-E41F-412F-9077-0CAF003931D2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1269999" y="1320800"/>
              <a:ext cx="238760" cy="406400"/>
            </a:xfrm>
            <a:custGeom>
              <a:avLst/>
              <a:gdLst/>
              <a:ahLst/>
              <a:cxnLst/>
              <a:rect l="0" t="0" r="0" b="0"/>
              <a:pathLst>
                <a:path w="2984501" h="5080001">
                  <a:moveTo>
                    <a:pt x="0" y="0"/>
                  </a:moveTo>
                  <a:lnTo>
                    <a:pt x="1524000" y="0"/>
                  </a:lnTo>
                  <a:lnTo>
                    <a:pt x="2984500" y="2540000"/>
                  </a:lnTo>
                  <a:lnTo>
                    <a:pt x="1524000" y="5080000"/>
                  </a:lnTo>
                  <a:lnTo>
                    <a:pt x="0" y="5080000"/>
                  </a:lnTo>
                  <a:lnTo>
                    <a:pt x="1460500" y="254000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96" name="Chevron2">
              <a:extLst>
                <a:ext uri="{FF2B5EF4-FFF2-40B4-BE49-F238E27FC236}">
                  <a16:creationId xmlns:a16="http://schemas.microsoft.com/office/drawing/2014/main" id="{9A944848-93E0-4D0E-A632-E4E936AF9798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1422400" y="1270000"/>
              <a:ext cx="298450" cy="508000"/>
            </a:xfrm>
            <a:custGeom>
              <a:avLst/>
              <a:gdLst/>
              <a:ahLst/>
              <a:cxnLst/>
              <a:rect l="0" t="0" r="0" b="0"/>
              <a:pathLst>
                <a:path w="2984501" h="5080001">
                  <a:moveTo>
                    <a:pt x="0" y="0"/>
                  </a:moveTo>
                  <a:lnTo>
                    <a:pt x="1524000" y="0"/>
                  </a:lnTo>
                  <a:lnTo>
                    <a:pt x="2984500" y="2540000"/>
                  </a:lnTo>
                  <a:lnTo>
                    <a:pt x="1524000" y="5080000"/>
                  </a:lnTo>
                  <a:lnTo>
                    <a:pt x="0" y="5080000"/>
                  </a:lnTo>
                  <a:lnTo>
                    <a:pt x="1460500" y="254000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197" name="TextBox 32">
            <a:extLst>
              <a:ext uri="{FF2B5EF4-FFF2-40B4-BE49-F238E27FC236}">
                <a16:creationId xmlns:a16="http://schemas.microsoft.com/office/drawing/2014/main" id="{91F49C09-4ACD-4ED1-BDCF-B7AF9694E4A1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8131787" y="5000142"/>
            <a:ext cx="3654306" cy="143506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lvl="0" indent="0" defTabSz="1217549" eaLnBrk="1" latinLnBrk="0" hangingPunct="1">
              <a:buClr>
                <a:schemeClr val="tx1"/>
              </a:buClr>
              <a:buSzPct val="100000"/>
              <a:buFontTx/>
              <a:buNone/>
              <a:defRPr lang="x-none" sz="1600" baseline="0">
                <a:latin typeface="+mn-lt"/>
              </a:defRPr>
            </a:lvl1pPr>
            <a:lvl2pPr marL="239892" lvl="1" indent="-239964" defTabSz="1217549" eaLnBrk="1" latinLnBrk="0" hangingPunct="1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x-none" sz="1600" baseline="0">
                <a:latin typeface="+mn-lt"/>
              </a:defRPr>
            </a:lvl2pPr>
            <a:lvl3pPr marL="479784" lvl="2" indent="-239964" defTabSz="1217549" eaLnBrk="1" latinLnBrk="0" hangingPunct="1"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lang="x-none" sz="1600" baseline="0">
                <a:latin typeface="+mn-lt"/>
              </a:defRPr>
            </a:lvl3pPr>
            <a:lvl4pPr marL="719676" lvl="3" indent="-239964" defTabSz="1217549" eaLnBrk="1" latinLnBrk="0" hangingPunct="1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x-none" sz="1600" baseline="0">
                <a:latin typeface="+mn-lt"/>
              </a:defRPr>
            </a:lvl4pPr>
            <a:lvl5pPr marL="959568" lvl="4" indent="-239964" defTabSz="1217549" eaLnBrk="1" latinLnBrk="0" hangingPunct="1"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lang="x-none" sz="1600" baseline="0">
                <a:latin typeface="+mn-lt"/>
              </a:defRPr>
            </a:lvl5pPr>
            <a:lvl6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5" baseline="0">
                <a:latin typeface="+mn-lt"/>
              </a:defRPr>
            </a:lvl6pPr>
            <a:lvl7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5" baseline="0">
                <a:latin typeface="+mn-lt"/>
              </a:defRPr>
            </a:lvl7pPr>
            <a:lvl8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5" baseline="0">
                <a:latin typeface="+mn-lt"/>
              </a:defRPr>
            </a:lvl8pPr>
            <a:lvl9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5" baseline="0">
                <a:latin typeface="+mn-lt"/>
              </a:defRPr>
            </a:lvl9pPr>
          </a:lstStyle>
          <a:p>
            <a:pPr marL="285750" lvl="1" indent="-285750" defTabSz="1217183">
              <a:spcBef>
                <a:spcPct val="25000"/>
              </a:spcBef>
              <a:buClr>
                <a:srgbClr val="49648C"/>
              </a:buClr>
              <a:buFont typeface="Wingdings" panose="05000000000000000000" pitchFamily="2" charset="2"/>
              <a:buChar char="§"/>
              <a:defRPr/>
            </a:pPr>
            <a:r>
              <a:rPr lang="en-US" sz="1400" kern="0" dirty="0">
                <a:solidFill>
                  <a:srgbClr val="000000"/>
                </a:solidFill>
                <a:latin typeface="Arial"/>
              </a:rPr>
              <a:t>Kickoff </a:t>
            </a:r>
            <a:r>
              <a:rPr lang="en-US" sz="1400" kern="0" dirty="0" err="1">
                <a:solidFill>
                  <a:srgbClr val="000000"/>
                </a:solidFill>
                <a:latin typeface="Arial"/>
              </a:rPr>
              <a:t>solutioning</a:t>
            </a:r>
            <a:r>
              <a:rPr lang="en-US" sz="1400" kern="0" dirty="0">
                <a:solidFill>
                  <a:srgbClr val="000000"/>
                </a:solidFill>
                <a:latin typeface="Arial"/>
              </a:rPr>
              <a:t> phase with data workshops with pilot OEs</a:t>
            </a:r>
          </a:p>
        </p:txBody>
      </p:sp>
      <p:sp>
        <p:nvSpPr>
          <p:cNvPr id="79" name="Oval 78"/>
          <p:cNvSpPr/>
          <p:nvPr/>
        </p:nvSpPr>
        <p:spPr>
          <a:xfrm>
            <a:off x="4038390" y="4910741"/>
            <a:ext cx="468000" cy="468000"/>
          </a:xfrm>
          <a:prstGeom prst="ellipse">
            <a:avLst/>
          </a:prstGeom>
          <a:solidFill>
            <a:schemeClr val="accent3"/>
          </a:solidFill>
          <a:ln w="9525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36000" rIns="0" bIns="36000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12</a:t>
            </a:r>
            <a:endParaRPr kumimoji="0" lang="de-DE" sz="1200" b="1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639098" y="4910741"/>
            <a:ext cx="2880000" cy="4680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49648C"/>
                </a:solidFill>
                <a:effectLst/>
                <a:uLnTx/>
                <a:uFillTx/>
              </a:rPr>
              <a:t>Calls answered inside 20/30 seconds</a:t>
            </a:r>
            <a:r>
              <a:rPr lang="en-US" sz="900" kern="0" dirty="0">
                <a:solidFill>
                  <a:srgbClr val="49648C"/>
                </a:solidFill>
              </a:rPr>
              <a:t> </a:t>
            </a:r>
            <a:r>
              <a:rPr lang="en-US" sz="900" kern="0" dirty="0">
                <a:solidFill>
                  <a:srgbClr val="49648C"/>
                </a:solidFill>
                <a:sym typeface="Wingdings" panose="05000000000000000000" pitchFamily="2" charset="2"/>
              </a:rPr>
              <a:t>(different market practices)</a:t>
            </a:r>
            <a:endParaRPr lang="en-US" sz="900" kern="0" dirty="0">
              <a:solidFill>
                <a:srgbClr val="49648C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 rot="448115">
            <a:off x="9073501" y="1637349"/>
            <a:ext cx="2172442" cy="667067"/>
          </a:xfrm>
          <a:prstGeom prst="rect">
            <a:avLst/>
          </a:prstGeom>
          <a:solidFill>
            <a:schemeClr val="accent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methodology of counting claims differs among OEs – comparability is limited</a:t>
            </a:r>
            <a:endParaRPr lang="de-DE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970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1B23A36-FEF7-4582-A173-640FBA6BA62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4" name="think-cell Slide" r:id="rId6" imgW="395" imgH="394" progId="TCLayout.ActiveDocument.1">
                  <p:embed/>
                </p:oleObj>
              </mc:Choice>
              <mc:Fallback>
                <p:oleObj name="think-cell Slide" r:id="rId6" imgW="395" imgH="39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1B23A36-FEF7-4582-A173-640FBA6BA6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855DD586-2E71-4BCF-9643-39F68E7EBFF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1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DEDFC4-6FD1-40C9-87CB-CFB782C33EC7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07933" y="303999"/>
            <a:ext cx="10772148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schemeClr val="tx2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 anchorCtr="0">
            <a:spAutoFit/>
          </a:bodyPr>
          <a:lstStyle/>
          <a:p>
            <a:r>
              <a:rPr lang="en-US" sz="3200" dirty="0"/>
              <a:t>Dashboard views – overview screen (1/2)</a:t>
            </a:r>
            <a:endParaRPr lang="en-US" dirty="0"/>
          </a:p>
        </p:txBody>
      </p:sp>
      <p:grpSp>
        <p:nvGrpSpPr>
          <p:cNvPr id="54" name="Group 53"/>
          <p:cNvGrpSpPr/>
          <p:nvPr/>
        </p:nvGrpSpPr>
        <p:grpSpPr>
          <a:xfrm>
            <a:off x="10133539" y="677117"/>
            <a:ext cx="1656000" cy="453183"/>
            <a:chOff x="9130937" y="1175579"/>
            <a:chExt cx="1656000" cy="453183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9130937" y="1203565"/>
              <a:ext cx="165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9130937" y="1600327"/>
              <a:ext cx="165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9130937" y="1175579"/>
              <a:ext cx="1656000" cy="453183"/>
            </a:xfrm>
            <a:prstGeom prst="rect">
              <a:avLst/>
            </a:prstGeom>
          </p:spPr>
          <p:txBody>
            <a:bodyPr vert="horz" wrap="square" lIns="72000" tIns="72000" rIns="72000" bIns="72000" rtlCol="0">
              <a:spAutoFit/>
            </a:bodyPr>
            <a:lstStyle/>
            <a:p>
              <a:pPr algn="ctr"/>
              <a:r>
                <a:rPr lang="en-US" sz="1000" dirty="0"/>
                <a:t>Dummy data – for </a:t>
              </a:r>
              <a:br>
                <a:rPr lang="en-US" sz="1000" dirty="0"/>
              </a:br>
              <a:r>
                <a:rPr lang="en-US" sz="1000" dirty="0"/>
                <a:t>visualization purpose only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27993" y="1720875"/>
            <a:ext cx="6980535" cy="304942"/>
            <a:chOff x="527993" y="1720875"/>
            <a:chExt cx="6980535" cy="304942"/>
          </a:xfrm>
        </p:grpSpPr>
        <p:sp>
          <p:nvSpPr>
            <p:cNvPr id="109" name="TextBox 108"/>
            <p:cNvSpPr txBox="1"/>
            <p:nvPr/>
          </p:nvSpPr>
          <p:spPr>
            <a:xfrm>
              <a:off x="527993" y="1720875"/>
              <a:ext cx="1080000" cy="299295"/>
            </a:xfrm>
            <a:prstGeom prst="rect">
              <a:avLst/>
            </a:prstGeom>
          </p:spPr>
          <p:txBody>
            <a:bodyPr vert="horz" wrap="square" lIns="72000" tIns="72000" rIns="0" bIns="72000" rtlCol="0">
              <a:spAutoFit/>
            </a:bodyPr>
            <a:lstStyle/>
            <a:p>
              <a:r>
                <a:rPr lang="en-US" sz="1000" dirty="0"/>
                <a:t>Filter coverage:</a:t>
              </a:r>
              <a:endParaRPr lang="de-DE" sz="1000" dirty="0"/>
            </a:p>
          </p:txBody>
        </p:sp>
        <p:grpSp>
          <p:nvGrpSpPr>
            <p:cNvPr id="110" name="Group 109"/>
            <p:cNvGrpSpPr/>
            <p:nvPr/>
          </p:nvGrpSpPr>
          <p:grpSpPr>
            <a:xfrm>
              <a:off x="1637731" y="1726522"/>
              <a:ext cx="1067492" cy="299295"/>
              <a:chOff x="1637731" y="1480858"/>
              <a:chExt cx="1067492" cy="299295"/>
            </a:xfrm>
          </p:grpSpPr>
          <p:sp>
            <p:nvSpPr>
              <p:cNvPr id="111" name="Oval 110"/>
              <p:cNvSpPr/>
              <p:nvPr/>
            </p:nvSpPr>
            <p:spPr>
              <a:xfrm>
                <a:off x="1637731" y="1588858"/>
                <a:ext cx="72000" cy="72000"/>
              </a:xfrm>
              <a:prstGeom prst="ellipse">
                <a:avLst/>
              </a:prstGeom>
              <a:solidFill>
                <a:srgbClr val="F4F2F2"/>
              </a:solidFill>
              <a:ln w="3175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de-DE" sz="1400" dirty="0"/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1698716" y="1480858"/>
                <a:ext cx="1006507" cy="299295"/>
              </a:xfrm>
              <a:prstGeom prst="rect">
                <a:avLst/>
              </a:prstGeom>
            </p:spPr>
            <p:txBody>
              <a:bodyPr vert="horz" wrap="square" lIns="72000" tIns="72000" rIns="0" bIns="72000" rtlCol="0">
                <a:spAutoFit/>
              </a:bodyPr>
              <a:lstStyle/>
              <a:p>
                <a:r>
                  <a:rPr lang="en-US" sz="1000" dirty="0"/>
                  <a:t>All coverages</a:t>
                </a:r>
                <a:endParaRPr lang="de-DE" sz="1000" dirty="0"/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2863379" y="1720875"/>
              <a:ext cx="1119545" cy="299295"/>
              <a:chOff x="2863379" y="1475211"/>
              <a:chExt cx="1119545" cy="299295"/>
            </a:xfrm>
          </p:grpSpPr>
          <p:sp>
            <p:nvSpPr>
              <p:cNvPr id="114" name="Oval 113"/>
              <p:cNvSpPr/>
              <p:nvPr/>
            </p:nvSpPr>
            <p:spPr>
              <a:xfrm>
                <a:off x="2863379" y="1588858"/>
                <a:ext cx="72000" cy="72000"/>
              </a:xfrm>
              <a:prstGeom prst="ellipse">
                <a:avLst/>
              </a:prstGeom>
              <a:solidFill>
                <a:srgbClr val="F4F2F2"/>
              </a:solidFill>
              <a:ln w="3175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de-DE" sz="1400" dirty="0"/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2924365" y="1475211"/>
                <a:ext cx="1058559" cy="299295"/>
              </a:xfrm>
              <a:prstGeom prst="rect">
                <a:avLst/>
              </a:prstGeom>
            </p:spPr>
            <p:txBody>
              <a:bodyPr vert="horz" wrap="square" lIns="72000" tIns="72000" rIns="0" bIns="72000" rtlCol="0">
                <a:spAutoFit/>
              </a:bodyPr>
              <a:lstStyle/>
              <a:p>
                <a:r>
                  <a:rPr lang="en-US" sz="1000" dirty="0"/>
                  <a:t>MOD glass</a:t>
                </a:r>
                <a:endParaRPr lang="de-DE" sz="1000" dirty="0"/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4355586" y="1726522"/>
              <a:ext cx="1176985" cy="299295"/>
              <a:chOff x="3793220" y="2118533"/>
              <a:chExt cx="1176985" cy="299295"/>
            </a:xfrm>
          </p:grpSpPr>
          <p:sp>
            <p:nvSpPr>
              <p:cNvPr id="117" name="Oval 116"/>
              <p:cNvSpPr/>
              <p:nvPr/>
            </p:nvSpPr>
            <p:spPr>
              <a:xfrm>
                <a:off x="3793220" y="2226533"/>
                <a:ext cx="72000" cy="72000"/>
              </a:xfrm>
              <a:prstGeom prst="ellipse">
                <a:avLst/>
              </a:prstGeom>
              <a:solidFill>
                <a:srgbClr val="F4F2F2"/>
              </a:solidFill>
              <a:ln w="3175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de-DE" sz="1400" dirty="0"/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3854205" y="2118533"/>
                <a:ext cx="1116000" cy="299295"/>
              </a:xfrm>
              <a:prstGeom prst="rect">
                <a:avLst/>
              </a:prstGeom>
            </p:spPr>
            <p:txBody>
              <a:bodyPr vert="horz" wrap="square" lIns="72000" tIns="72000" rIns="0" bIns="72000" rtlCol="0">
                <a:spAutoFit/>
              </a:bodyPr>
              <a:lstStyle/>
              <a:p>
                <a:r>
                  <a:rPr lang="en-US" sz="1000" dirty="0"/>
                  <a:t>MOD w/o glass</a:t>
                </a:r>
                <a:endParaRPr lang="de-DE" sz="1000" dirty="0"/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5905233" y="1726522"/>
              <a:ext cx="1603295" cy="299295"/>
              <a:chOff x="5141559" y="2118533"/>
              <a:chExt cx="1603295" cy="299295"/>
            </a:xfrm>
          </p:grpSpPr>
          <p:sp>
            <p:nvSpPr>
              <p:cNvPr id="120" name="Oval 119"/>
              <p:cNvSpPr/>
              <p:nvPr/>
            </p:nvSpPr>
            <p:spPr>
              <a:xfrm>
                <a:off x="5141559" y="2226533"/>
                <a:ext cx="72000" cy="72000"/>
              </a:xfrm>
              <a:prstGeom prst="ellipse">
                <a:avLst/>
              </a:prstGeom>
              <a:solidFill>
                <a:srgbClr val="F4F2F2"/>
              </a:solidFill>
              <a:ln w="3175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de-DE" sz="1400" dirty="0"/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5202543" y="2118533"/>
                <a:ext cx="1542311" cy="299295"/>
              </a:xfrm>
              <a:prstGeom prst="rect">
                <a:avLst/>
              </a:prstGeom>
            </p:spPr>
            <p:txBody>
              <a:bodyPr vert="horz" wrap="square" lIns="72000" tIns="72000" rIns="0" bIns="72000" rtlCol="0">
                <a:spAutoFit/>
              </a:bodyPr>
              <a:lstStyle/>
              <a:p>
                <a:r>
                  <a:rPr lang="en-US" sz="1000" dirty="0"/>
                  <a:t>MTPL property damage</a:t>
                </a:r>
                <a:endParaRPr lang="de-DE" sz="1000" dirty="0"/>
              </a:p>
            </p:txBody>
          </p:sp>
        </p:grpSp>
      </p:grpSp>
      <p:sp>
        <p:nvSpPr>
          <p:cNvPr id="122" name="TextBox 121"/>
          <p:cNvSpPr txBox="1"/>
          <p:nvPr/>
        </p:nvSpPr>
        <p:spPr>
          <a:xfrm>
            <a:off x="507933" y="2142962"/>
            <a:ext cx="1484639" cy="330072"/>
          </a:xfrm>
          <a:prstGeom prst="rect">
            <a:avLst/>
          </a:prstGeom>
        </p:spPr>
        <p:txBody>
          <a:bodyPr vert="horz" wrap="square" lIns="72000" tIns="72000" rIns="0" bIns="72000" rtlCol="0">
            <a:spAutoFit/>
          </a:bodyPr>
          <a:lstStyle/>
          <a:p>
            <a:r>
              <a:rPr lang="en-US" sz="1200" b="1" dirty="0"/>
              <a:t>Claims KPIs</a:t>
            </a:r>
            <a:endParaRPr lang="de-DE" sz="1200" b="1" dirty="0"/>
          </a:p>
        </p:txBody>
      </p:sp>
      <p:sp>
        <p:nvSpPr>
          <p:cNvPr id="123" name="TextBox 122"/>
          <p:cNvSpPr txBox="1"/>
          <p:nvPr/>
        </p:nvSpPr>
        <p:spPr>
          <a:xfrm>
            <a:off x="507933" y="4377310"/>
            <a:ext cx="2611275" cy="330072"/>
          </a:xfrm>
          <a:prstGeom prst="rect">
            <a:avLst/>
          </a:prstGeom>
        </p:spPr>
        <p:txBody>
          <a:bodyPr vert="horz" wrap="square" lIns="72000" tIns="72000" rIns="0" bIns="72000" rtlCol="0">
            <a:spAutoFit/>
          </a:bodyPr>
          <a:lstStyle/>
          <a:p>
            <a:r>
              <a:rPr lang="en-US" sz="1200" b="1" dirty="0"/>
              <a:t>Customer Experience KPIs</a:t>
            </a:r>
            <a:endParaRPr lang="de-DE" sz="1200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9273820" y="1370231"/>
            <a:ext cx="2515720" cy="760959"/>
          </a:xfrm>
          <a:prstGeom prst="rect">
            <a:avLst/>
          </a:prstGeom>
        </p:spPr>
        <p:txBody>
          <a:bodyPr vert="horz" wrap="square" lIns="72000" tIns="72000" rIns="72000" bIns="72000" rtlCol="0">
            <a:spAutoFit/>
          </a:bodyPr>
          <a:lstStyle/>
          <a:p>
            <a:pPr marL="541338" indent="-541338"/>
            <a:r>
              <a:rPr lang="de-DE" sz="1000" b="1" dirty="0"/>
              <a:t>„#“	</a:t>
            </a:r>
            <a:r>
              <a:rPr lang="de-DE" sz="1000" dirty="0" err="1"/>
              <a:t>number</a:t>
            </a:r>
            <a:r>
              <a:rPr lang="de-DE" sz="1000" dirty="0"/>
              <a:t> </a:t>
            </a:r>
            <a:r>
              <a:rPr lang="de-DE" sz="1000" dirty="0" err="1"/>
              <a:t>value</a:t>
            </a:r>
            <a:r>
              <a:rPr lang="de-DE" sz="1000" dirty="0"/>
              <a:t> (</a:t>
            </a:r>
            <a:r>
              <a:rPr lang="de-DE" sz="1000" dirty="0" err="1"/>
              <a:t>scale</a:t>
            </a:r>
            <a:r>
              <a:rPr lang="de-DE" sz="1000" dirty="0"/>
              <a:t> on </a:t>
            </a:r>
            <a:r>
              <a:rPr lang="de-DE" sz="1000" dirty="0" err="1"/>
              <a:t>left</a:t>
            </a:r>
            <a:r>
              <a:rPr lang="de-DE" sz="1000" dirty="0"/>
              <a:t> </a:t>
            </a:r>
            <a:r>
              <a:rPr lang="de-DE" sz="1000" dirty="0" err="1"/>
              <a:t>side</a:t>
            </a:r>
            <a:r>
              <a:rPr lang="de-DE" sz="1000" dirty="0"/>
              <a:t>)</a:t>
            </a:r>
          </a:p>
          <a:p>
            <a:pPr marL="541338" indent="-541338"/>
            <a:endParaRPr lang="de-DE" sz="1000" b="1" dirty="0"/>
          </a:p>
          <a:p>
            <a:pPr marL="541338" indent="-541338"/>
            <a:r>
              <a:rPr lang="de-DE" sz="1000" b="1" dirty="0"/>
              <a:t>„%“	</a:t>
            </a:r>
            <a:r>
              <a:rPr lang="de-DE" sz="1000" dirty="0" err="1"/>
              <a:t>percentage</a:t>
            </a:r>
            <a:r>
              <a:rPr lang="de-DE" sz="1000" dirty="0"/>
              <a:t> </a:t>
            </a:r>
            <a:r>
              <a:rPr lang="de-DE" sz="1000" dirty="0" err="1"/>
              <a:t>value</a:t>
            </a:r>
            <a:r>
              <a:rPr lang="de-DE" sz="1000" dirty="0"/>
              <a:t> (</a:t>
            </a:r>
            <a:r>
              <a:rPr lang="de-DE" sz="1000" dirty="0" err="1"/>
              <a:t>scale</a:t>
            </a:r>
            <a:r>
              <a:rPr lang="de-DE" sz="1000" dirty="0"/>
              <a:t> </a:t>
            </a:r>
            <a:r>
              <a:rPr lang="de-DE" sz="1000" dirty="0" err="1"/>
              <a:t>should</a:t>
            </a:r>
            <a:r>
              <a:rPr lang="de-DE" sz="1000" dirty="0"/>
              <a:t> </a:t>
            </a:r>
            <a:r>
              <a:rPr lang="de-DE" sz="1000" dirty="0" err="1"/>
              <a:t>be</a:t>
            </a:r>
            <a:r>
              <a:rPr lang="de-DE" sz="1000" dirty="0"/>
              <a:t> on </a:t>
            </a:r>
            <a:r>
              <a:rPr lang="de-DE" sz="1000" dirty="0" err="1"/>
              <a:t>right</a:t>
            </a:r>
            <a:r>
              <a:rPr lang="de-DE" sz="1000" dirty="0"/>
              <a:t> </a:t>
            </a:r>
            <a:r>
              <a:rPr lang="de-DE" sz="1000" dirty="0" err="1"/>
              <a:t>side</a:t>
            </a:r>
            <a:r>
              <a:rPr lang="de-DE" sz="1000" dirty="0"/>
              <a:t> </a:t>
            </a:r>
            <a:r>
              <a:rPr lang="de-DE" sz="1000" dirty="0" err="1"/>
              <a:t>if</a:t>
            </a:r>
            <a:r>
              <a:rPr lang="de-DE" sz="1000" dirty="0"/>
              <a:t> </a:t>
            </a:r>
            <a:r>
              <a:rPr lang="de-DE" sz="1000" dirty="0" err="1"/>
              <a:t>mixed</a:t>
            </a:r>
            <a:r>
              <a:rPr lang="de-DE" sz="1000" dirty="0"/>
              <a:t> </a:t>
            </a:r>
            <a:r>
              <a:rPr lang="de-DE" sz="1000" dirty="0" err="1"/>
              <a:t>with</a:t>
            </a:r>
            <a:r>
              <a:rPr lang="de-DE" sz="1000" dirty="0"/>
              <a:t> #</a:t>
            </a:r>
          </a:p>
        </p:txBody>
      </p:sp>
      <p:grpSp>
        <p:nvGrpSpPr>
          <p:cNvPr id="128" name="Group 127"/>
          <p:cNvGrpSpPr/>
          <p:nvPr/>
        </p:nvGrpSpPr>
        <p:grpSpPr>
          <a:xfrm>
            <a:off x="7472780" y="2525727"/>
            <a:ext cx="3456000" cy="1620000"/>
            <a:chOff x="7472780" y="2280063"/>
            <a:chExt cx="3456000" cy="1620000"/>
          </a:xfrm>
        </p:grpSpPr>
        <p:graphicFrame>
          <p:nvGraphicFramePr>
            <p:cNvPr id="129" name="Chart 128">
              <a:hlinkClick r:id="" action="ppaction://noaction"/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044980770"/>
                </p:ext>
              </p:extLst>
            </p:nvPr>
          </p:nvGraphicFramePr>
          <p:xfrm>
            <a:off x="7472780" y="2280063"/>
            <a:ext cx="3456000" cy="162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sp>
          <p:nvSpPr>
            <p:cNvPr id="130" name="TextBox 129"/>
            <p:cNvSpPr txBox="1"/>
            <p:nvPr/>
          </p:nvSpPr>
          <p:spPr>
            <a:xfrm>
              <a:off x="7472780" y="2346097"/>
              <a:ext cx="744702" cy="283906"/>
            </a:xfrm>
            <a:prstGeom prst="rect">
              <a:avLst/>
            </a:prstGeom>
          </p:spPr>
          <p:txBody>
            <a:bodyPr vert="horz" wrap="square" lIns="72000" tIns="72000" rIns="72000" bIns="72000" rtlCol="0" anchor="ctr">
              <a:spAutoFit/>
            </a:bodyPr>
            <a:lstStyle/>
            <a:p>
              <a:r>
                <a:rPr lang="de-DE" sz="900" b="1" dirty="0"/>
                <a:t># in t.</a:t>
              </a: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4003329" y="2538825"/>
            <a:ext cx="3456000" cy="1620000"/>
            <a:chOff x="4003329" y="2293161"/>
            <a:chExt cx="3456000" cy="1620000"/>
          </a:xfrm>
        </p:grpSpPr>
        <p:sp>
          <p:nvSpPr>
            <p:cNvPr id="133" name="TextBox 132"/>
            <p:cNvSpPr txBox="1"/>
            <p:nvPr/>
          </p:nvSpPr>
          <p:spPr>
            <a:xfrm>
              <a:off x="4003329" y="2346097"/>
              <a:ext cx="829313" cy="283906"/>
            </a:xfrm>
            <a:prstGeom prst="rect">
              <a:avLst/>
            </a:prstGeom>
          </p:spPr>
          <p:txBody>
            <a:bodyPr vert="horz" wrap="square" lIns="72000" tIns="72000" rIns="72000" bIns="72000" rtlCol="0" anchor="ctr">
              <a:spAutoFit/>
            </a:bodyPr>
            <a:lstStyle/>
            <a:p>
              <a:r>
                <a:rPr lang="de-DE" sz="900" b="1" dirty="0"/>
                <a:t># in t.</a:t>
              </a:r>
            </a:p>
          </p:txBody>
        </p:sp>
        <p:graphicFrame>
          <p:nvGraphicFramePr>
            <p:cNvPr id="134" name="Chart 133">
              <a:hlinkClick r:id="rId9" action="ppaction://hlinksldjump"/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327151387"/>
                </p:ext>
              </p:extLst>
            </p:nvPr>
          </p:nvGraphicFramePr>
          <p:xfrm>
            <a:off x="4003329" y="2293161"/>
            <a:ext cx="3456000" cy="162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0"/>
            </a:graphicData>
          </a:graphic>
        </p:graphicFrame>
      </p:grpSp>
      <p:sp>
        <p:nvSpPr>
          <p:cNvPr id="135" name="TextBox 134"/>
          <p:cNvSpPr txBox="1"/>
          <p:nvPr/>
        </p:nvSpPr>
        <p:spPr>
          <a:xfrm>
            <a:off x="498130" y="2591761"/>
            <a:ext cx="568605" cy="283906"/>
          </a:xfrm>
          <a:prstGeom prst="rect">
            <a:avLst/>
          </a:prstGeom>
        </p:spPr>
        <p:txBody>
          <a:bodyPr vert="horz" wrap="square" lIns="72000" tIns="72000" rIns="72000" bIns="72000" rtlCol="0" anchor="ctr">
            <a:spAutoFit/>
          </a:bodyPr>
          <a:lstStyle/>
          <a:p>
            <a:r>
              <a:rPr lang="de-DE" sz="900" b="1" dirty="0"/>
              <a:t># in t.</a:t>
            </a:r>
          </a:p>
        </p:txBody>
      </p:sp>
      <p:graphicFrame>
        <p:nvGraphicFramePr>
          <p:cNvPr id="136" name="Chart 135">
            <a:hlinkClick r:id="rId11" action="ppaction://hlinksldjump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1435248"/>
              </p:ext>
            </p:extLst>
          </p:nvPr>
        </p:nvGraphicFramePr>
        <p:xfrm>
          <a:off x="498130" y="2538825"/>
          <a:ext cx="3456000" cy="16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137" name="TextBox 136"/>
          <p:cNvSpPr txBox="1"/>
          <p:nvPr/>
        </p:nvSpPr>
        <p:spPr>
          <a:xfrm>
            <a:off x="3163631" y="3431332"/>
            <a:ext cx="418922" cy="299295"/>
          </a:xfrm>
          <a:prstGeom prst="rect">
            <a:avLst/>
          </a:prstGeom>
        </p:spPr>
        <p:txBody>
          <a:bodyPr vert="horz" wrap="square" lIns="72000" tIns="72000" rIns="72000" bIns="72000" rtlCol="0" anchor="ctr">
            <a:spAutoFit/>
          </a:bodyPr>
          <a:lstStyle/>
          <a:p>
            <a:pPr marL="541338" indent="-541338" algn="ctr"/>
            <a:r>
              <a:rPr lang="de-DE" sz="1000" b="1" dirty="0"/>
              <a:t>%</a:t>
            </a:r>
          </a:p>
        </p:txBody>
      </p:sp>
      <p:graphicFrame>
        <p:nvGraphicFramePr>
          <p:cNvPr id="138" name="Chart 137">
            <a:hlinkClick r:id="" action="ppaction://noaction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20531"/>
              </p:ext>
            </p:extLst>
          </p:nvPr>
        </p:nvGraphicFramePr>
        <p:xfrm>
          <a:off x="498130" y="4678377"/>
          <a:ext cx="3456000" cy="16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sp>
        <p:nvSpPr>
          <p:cNvPr id="139" name="TextBox 138"/>
          <p:cNvSpPr txBox="1"/>
          <p:nvPr/>
        </p:nvSpPr>
        <p:spPr>
          <a:xfrm>
            <a:off x="498130" y="4718953"/>
            <a:ext cx="418922" cy="299295"/>
          </a:xfrm>
          <a:prstGeom prst="rect">
            <a:avLst/>
          </a:prstGeom>
        </p:spPr>
        <p:txBody>
          <a:bodyPr vert="horz" wrap="square" lIns="72000" tIns="72000" rIns="72000" bIns="72000" rtlCol="0" anchor="ctr">
            <a:spAutoFit/>
          </a:bodyPr>
          <a:lstStyle/>
          <a:p>
            <a:pPr marL="541338" indent="-541338"/>
            <a:r>
              <a:rPr lang="de-DE" sz="1000" b="1" dirty="0"/>
              <a:t>%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27993" y="1444650"/>
            <a:ext cx="8463872" cy="304942"/>
            <a:chOff x="527993" y="1444650"/>
            <a:chExt cx="8463872" cy="304942"/>
          </a:xfrm>
        </p:grpSpPr>
        <p:sp>
          <p:nvSpPr>
            <p:cNvPr id="144" name="TextBox 143"/>
            <p:cNvSpPr txBox="1"/>
            <p:nvPr/>
          </p:nvSpPr>
          <p:spPr>
            <a:xfrm>
              <a:off x="527993" y="1444650"/>
              <a:ext cx="1080000" cy="299295"/>
            </a:xfrm>
            <a:prstGeom prst="rect">
              <a:avLst/>
            </a:prstGeom>
          </p:spPr>
          <p:txBody>
            <a:bodyPr vert="horz" wrap="square" lIns="72000" tIns="72000" rIns="0" bIns="72000" rtlCol="0">
              <a:spAutoFit/>
            </a:bodyPr>
            <a:lstStyle/>
            <a:p>
              <a:r>
                <a:rPr lang="en-US" sz="1000" dirty="0"/>
                <a:t>Filter timespans:</a:t>
              </a:r>
              <a:endParaRPr lang="de-DE" sz="1000" dirty="0"/>
            </a:p>
          </p:txBody>
        </p:sp>
        <p:grpSp>
          <p:nvGrpSpPr>
            <p:cNvPr id="145" name="Group 144"/>
            <p:cNvGrpSpPr/>
            <p:nvPr/>
          </p:nvGrpSpPr>
          <p:grpSpPr>
            <a:xfrm>
              <a:off x="1637731" y="1450297"/>
              <a:ext cx="852986" cy="299295"/>
              <a:chOff x="1637731" y="1842308"/>
              <a:chExt cx="852986" cy="299295"/>
            </a:xfrm>
          </p:grpSpPr>
          <p:sp>
            <p:nvSpPr>
              <p:cNvPr id="146" name="Oval 145"/>
              <p:cNvSpPr/>
              <p:nvPr/>
            </p:nvSpPr>
            <p:spPr>
              <a:xfrm>
                <a:off x="1637731" y="1950308"/>
                <a:ext cx="72000" cy="72000"/>
              </a:xfrm>
              <a:prstGeom prst="ellipse">
                <a:avLst/>
              </a:prstGeom>
              <a:solidFill>
                <a:srgbClr val="F4F2F2"/>
              </a:solidFill>
              <a:ln w="3175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de-DE" sz="1400" dirty="0"/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1698717" y="1842308"/>
                <a:ext cx="792000" cy="299295"/>
              </a:xfrm>
              <a:prstGeom prst="rect">
                <a:avLst/>
              </a:prstGeom>
            </p:spPr>
            <p:txBody>
              <a:bodyPr vert="horz" wrap="square" lIns="72000" tIns="72000" rIns="0" bIns="72000" rtlCol="0">
                <a:spAutoFit/>
              </a:bodyPr>
              <a:lstStyle/>
              <a:p>
                <a:r>
                  <a:rPr lang="en-US" sz="1000" dirty="0"/>
                  <a:t>Last month</a:t>
                </a:r>
                <a:endParaRPr lang="de-DE" sz="1000" dirty="0"/>
              </a:p>
            </p:txBody>
          </p:sp>
        </p:grpSp>
        <p:grpSp>
          <p:nvGrpSpPr>
            <p:cNvPr id="148" name="Group 147"/>
            <p:cNvGrpSpPr/>
            <p:nvPr/>
          </p:nvGrpSpPr>
          <p:grpSpPr>
            <a:xfrm>
              <a:off x="2863379" y="1444650"/>
              <a:ext cx="1119545" cy="299295"/>
              <a:chOff x="2551703" y="1836661"/>
              <a:chExt cx="1119545" cy="299295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2551703" y="1950308"/>
                <a:ext cx="72000" cy="72000"/>
              </a:xfrm>
              <a:prstGeom prst="ellipse">
                <a:avLst/>
              </a:prstGeom>
              <a:solidFill>
                <a:srgbClr val="F4F2F2"/>
              </a:solidFill>
              <a:ln w="3175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de-DE" sz="1400" dirty="0"/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2612689" y="1836661"/>
                <a:ext cx="1058559" cy="299295"/>
              </a:xfrm>
              <a:prstGeom prst="rect">
                <a:avLst/>
              </a:prstGeom>
            </p:spPr>
            <p:txBody>
              <a:bodyPr vert="horz" wrap="square" lIns="72000" tIns="72000" rIns="0" bIns="72000" rtlCol="0">
                <a:spAutoFit/>
              </a:bodyPr>
              <a:lstStyle/>
              <a:p>
                <a:r>
                  <a:rPr lang="en-US" sz="1000" dirty="0"/>
                  <a:t>3 months rolling</a:t>
                </a:r>
                <a:endParaRPr lang="de-DE" sz="1000" dirty="0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4355586" y="1450297"/>
              <a:ext cx="1176985" cy="299295"/>
              <a:chOff x="3793220" y="1842308"/>
              <a:chExt cx="1176985" cy="299295"/>
            </a:xfrm>
          </p:grpSpPr>
          <p:sp>
            <p:nvSpPr>
              <p:cNvPr id="152" name="Oval 151"/>
              <p:cNvSpPr/>
              <p:nvPr/>
            </p:nvSpPr>
            <p:spPr>
              <a:xfrm>
                <a:off x="3793220" y="1950308"/>
                <a:ext cx="72000" cy="72000"/>
              </a:xfrm>
              <a:prstGeom prst="ellipse">
                <a:avLst/>
              </a:prstGeom>
              <a:solidFill>
                <a:srgbClr val="F4F2F2"/>
              </a:solidFill>
              <a:ln w="3175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de-DE" sz="1400" dirty="0"/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3854205" y="1842308"/>
                <a:ext cx="1116000" cy="299295"/>
              </a:xfrm>
              <a:prstGeom prst="rect">
                <a:avLst/>
              </a:prstGeom>
            </p:spPr>
            <p:txBody>
              <a:bodyPr vert="horz" wrap="square" lIns="72000" tIns="72000" rIns="0" bIns="72000" rtlCol="0">
                <a:spAutoFit/>
              </a:bodyPr>
              <a:lstStyle/>
              <a:p>
                <a:r>
                  <a:rPr lang="en-US" sz="1000" dirty="0"/>
                  <a:t>12 months rolling</a:t>
                </a:r>
                <a:endParaRPr lang="de-DE" sz="1000" dirty="0"/>
              </a:p>
            </p:txBody>
          </p:sp>
        </p:grpSp>
        <p:grpSp>
          <p:nvGrpSpPr>
            <p:cNvPr id="154" name="Group 153"/>
            <p:cNvGrpSpPr/>
            <p:nvPr/>
          </p:nvGrpSpPr>
          <p:grpSpPr>
            <a:xfrm>
              <a:off x="5905233" y="1450297"/>
              <a:ext cx="1356985" cy="299295"/>
              <a:chOff x="5141559" y="1842308"/>
              <a:chExt cx="1356985" cy="299295"/>
            </a:xfrm>
          </p:grpSpPr>
          <p:sp>
            <p:nvSpPr>
              <p:cNvPr id="155" name="Oval 154"/>
              <p:cNvSpPr/>
              <p:nvPr/>
            </p:nvSpPr>
            <p:spPr>
              <a:xfrm>
                <a:off x="5141559" y="1950308"/>
                <a:ext cx="72000" cy="72000"/>
              </a:xfrm>
              <a:prstGeom prst="ellipse">
                <a:avLst/>
              </a:prstGeom>
              <a:solidFill>
                <a:srgbClr val="F4F2F2"/>
              </a:solidFill>
              <a:ln w="3175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de-DE" sz="1400" dirty="0"/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5202544" y="1842308"/>
                <a:ext cx="1296000" cy="299295"/>
              </a:xfrm>
              <a:prstGeom prst="rect">
                <a:avLst/>
              </a:prstGeom>
            </p:spPr>
            <p:txBody>
              <a:bodyPr vert="horz" wrap="square" lIns="72000" tIns="72000" rIns="0" bIns="72000" rtlCol="0">
                <a:spAutoFit/>
              </a:bodyPr>
              <a:lstStyle/>
              <a:p>
                <a:r>
                  <a:rPr lang="en-US" sz="1000" dirty="0"/>
                  <a:t>Last finished quarter</a:t>
                </a:r>
                <a:endParaRPr lang="de-DE" sz="1000" dirty="0"/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>
              <a:off x="7634880" y="1444650"/>
              <a:ext cx="1356985" cy="299295"/>
              <a:chOff x="6672855" y="1836661"/>
              <a:chExt cx="1356985" cy="299295"/>
            </a:xfrm>
          </p:grpSpPr>
          <p:sp>
            <p:nvSpPr>
              <p:cNvPr id="158" name="Oval 157"/>
              <p:cNvSpPr/>
              <p:nvPr/>
            </p:nvSpPr>
            <p:spPr>
              <a:xfrm>
                <a:off x="6672855" y="1950308"/>
                <a:ext cx="72000" cy="72000"/>
              </a:xfrm>
              <a:prstGeom prst="ellipse">
                <a:avLst/>
              </a:prstGeom>
              <a:solidFill>
                <a:srgbClr val="F4F2F2"/>
              </a:solidFill>
              <a:ln w="3175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de-DE" sz="1400" dirty="0"/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6733840" y="1836661"/>
                <a:ext cx="1296000" cy="299295"/>
              </a:xfrm>
              <a:prstGeom prst="rect">
                <a:avLst/>
              </a:prstGeom>
            </p:spPr>
            <p:txBody>
              <a:bodyPr vert="horz" wrap="square" lIns="72000" tIns="72000" rIns="0" bIns="72000" rtlCol="0">
                <a:spAutoFit/>
              </a:bodyPr>
              <a:lstStyle/>
              <a:p>
                <a:r>
                  <a:rPr lang="en-US" sz="1000" dirty="0"/>
                  <a:t>Last finished year</a:t>
                </a:r>
                <a:endParaRPr lang="de-DE" sz="1000" dirty="0"/>
              </a:p>
            </p:txBody>
          </p:sp>
        </p:grpSp>
      </p:grpSp>
      <p:sp>
        <p:nvSpPr>
          <p:cNvPr id="162" name="TextBox 161">
            <a:hlinkClick r:id="" action="ppaction://hlinkshowjump?jump=nextslide"/>
          </p:cNvPr>
          <p:cNvSpPr txBox="1"/>
          <p:nvPr/>
        </p:nvSpPr>
        <p:spPr>
          <a:xfrm>
            <a:off x="10705774" y="6529516"/>
            <a:ext cx="1484639" cy="330072"/>
          </a:xfrm>
          <a:prstGeom prst="rect">
            <a:avLst/>
          </a:prstGeom>
        </p:spPr>
        <p:txBody>
          <a:bodyPr vert="horz" wrap="square" lIns="72000" tIns="72000" rIns="0" bIns="72000" rtlCol="0">
            <a:spAutoFit/>
          </a:bodyPr>
          <a:lstStyle/>
          <a:p>
            <a:r>
              <a:rPr lang="en-US" sz="1200" b="1" dirty="0"/>
              <a:t>Scroll down</a:t>
            </a:r>
            <a:endParaRPr lang="de-DE" sz="1200" b="1" dirty="0"/>
          </a:p>
        </p:txBody>
      </p:sp>
      <p:graphicFrame>
        <p:nvGraphicFramePr>
          <p:cNvPr id="66" name="Chart 65">
            <a:hlinkClick r:id="" action="ppaction://noaction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598867"/>
              </p:ext>
            </p:extLst>
          </p:nvPr>
        </p:nvGraphicFramePr>
        <p:xfrm>
          <a:off x="7472780" y="4682003"/>
          <a:ext cx="3456000" cy="16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7472780" y="4803883"/>
            <a:ext cx="418922" cy="299295"/>
          </a:xfrm>
          <a:prstGeom prst="rect">
            <a:avLst/>
          </a:prstGeom>
        </p:spPr>
        <p:txBody>
          <a:bodyPr vert="horz" wrap="square" lIns="72000" tIns="72000" rIns="72000" bIns="72000" rtlCol="0" anchor="ctr">
            <a:spAutoFit/>
          </a:bodyPr>
          <a:lstStyle/>
          <a:p>
            <a:pPr marL="541338" indent="-541338"/>
            <a:r>
              <a:rPr lang="de-DE" sz="1000" b="1" dirty="0"/>
              <a:t>%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4003329" y="4678377"/>
            <a:ext cx="3485862" cy="1620000"/>
            <a:chOff x="498130" y="2280063"/>
            <a:chExt cx="3485862" cy="1620000"/>
          </a:xfrm>
        </p:grpSpPr>
        <p:graphicFrame>
          <p:nvGraphicFramePr>
            <p:cNvPr id="72" name="Chart 71">
              <a:hlinkClick r:id="" action="ppaction://noaction"/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620858451"/>
                </p:ext>
              </p:extLst>
            </p:nvPr>
          </p:nvGraphicFramePr>
          <p:xfrm>
            <a:off x="527992" y="2280063"/>
            <a:ext cx="3456000" cy="162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5"/>
            </a:graphicData>
          </a:graphic>
        </p:graphicFrame>
        <p:sp>
          <p:nvSpPr>
            <p:cNvPr id="73" name="TextBox 72"/>
            <p:cNvSpPr txBox="1"/>
            <p:nvPr/>
          </p:nvSpPr>
          <p:spPr>
            <a:xfrm>
              <a:off x="498130" y="2346097"/>
              <a:ext cx="568605" cy="283906"/>
            </a:xfrm>
            <a:prstGeom prst="rect">
              <a:avLst/>
            </a:prstGeom>
          </p:spPr>
          <p:txBody>
            <a:bodyPr vert="horz" wrap="square" lIns="72000" tIns="72000" rIns="72000" bIns="72000" rtlCol="0" anchor="ctr">
              <a:spAutoFit/>
            </a:bodyPr>
            <a:lstStyle/>
            <a:p>
              <a:r>
                <a:rPr lang="de-DE" sz="900" b="1" dirty="0"/>
                <a:t>#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328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1B23A36-FEF7-4582-A173-640FBA6BA62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68" name="think-cell Slide" r:id="rId6" imgW="395" imgH="394" progId="TCLayout.ActiveDocument.1">
                  <p:embed/>
                </p:oleObj>
              </mc:Choice>
              <mc:Fallback>
                <p:oleObj name="think-cell Slide" r:id="rId6" imgW="395" imgH="39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1B23A36-FEF7-4582-A173-640FBA6BA6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855DD586-2E71-4BCF-9643-39F68E7EBFF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1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DEDFC4-6FD1-40C9-87CB-CFB782C33EC7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07933" y="303999"/>
            <a:ext cx="10772148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schemeClr val="tx2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 anchorCtr="0">
            <a:spAutoFit/>
          </a:bodyPr>
          <a:lstStyle/>
          <a:p>
            <a:r>
              <a:rPr lang="en-US" sz="3200" dirty="0"/>
              <a:t>Dashboard views – overview screen (2/2)</a:t>
            </a:r>
            <a:endParaRPr lang="en-US" dirty="0"/>
          </a:p>
        </p:txBody>
      </p:sp>
      <p:grpSp>
        <p:nvGrpSpPr>
          <p:cNvPr id="54" name="Group 53"/>
          <p:cNvGrpSpPr/>
          <p:nvPr/>
        </p:nvGrpSpPr>
        <p:grpSpPr>
          <a:xfrm>
            <a:off x="10133539" y="677117"/>
            <a:ext cx="1656000" cy="453183"/>
            <a:chOff x="9130937" y="1175579"/>
            <a:chExt cx="1656000" cy="453183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9130937" y="1203565"/>
              <a:ext cx="165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9130937" y="1600327"/>
              <a:ext cx="165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9130937" y="1175579"/>
              <a:ext cx="1656000" cy="453183"/>
            </a:xfrm>
            <a:prstGeom prst="rect">
              <a:avLst/>
            </a:prstGeom>
          </p:spPr>
          <p:txBody>
            <a:bodyPr vert="horz" wrap="square" lIns="72000" tIns="72000" rIns="72000" bIns="72000" rtlCol="0">
              <a:spAutoFit/>
            </a:bodyPr>
            <a:lstStyle/>
            <a:p>
              <a:pPr algn="ctr"/>
              <a:r>
                <a:rPr lang="en-US" sz="1000" dirty="0"/>
                <a:t>Dummy data – for </a:t>
              </a:r>
              <a:br>
                <a:rPr lang="en-US" sz="1000" dirty="0"/>
              </a:br>
              <a:r>
                <a:rPr lang="en-US" sz="1000" dirty="0"/>
                <a:t>visualization purpose only</a:t>
              </a: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507933" y="2170258"/>
            <a:ext cx="2427446" cy="330072"/>
          </a:xfrm>
          <a:prstGeom prst="rect">
            <a:avLst/>
          </a:prstGeom>
        </p:spPr>
        <p:txBody>
          <a:bodyPr vert="horz" wrap="square" lIns="72000" tIns="72000" rIns="0" bIns="72000" rtlCol="0">
            <a:spAutoFit/>
          </a:bodyPr>
          <a:lstStyle/>
          <a:p>
            <a:r>
              <a:rPr lang="en-US" sz="1200" b="1" dirty="0"/>
              <a:t>Internal handling KPIs</a:t>
            </a:r>
            <a:endParaRPr lang="de-DE" sz="12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507933" y="4404606"/>
            <a:ext cx="1982784" cy="330072"/>
          </a:xfrm>
          <a:prstGeom prst="rect">
            <a:avLst/>
          </a:prstGeom>
        </p:spPr>
        <p:txBody>
          <a:bodyPr vert="horz" wrap="square" lIns="72000" tIns="72000" rIns="0" bIns="72000" rtlCol="0">
            <a:spAutoFit/>
          </a:bodyPr>
          <a:lstStyle/>
          <a:p>
            <a:r>
              <a:rPr lang="en-US" sz="1200" b="1" dirty="0"/>
              <a:t>Employee KPIs</a:t>
            </a:r>
            <a:endParaRPr lang="de-DE" sz="12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507933" y="4734472"/>
            <a:ext cx="418922" cy="299295"/>
          </a:xfrm>
          <a:prstGeom prst="rect">
            <a:avLst/>
          </a:prstGeom>
        </p:spPr>
        <p:txBody>
          <a:bodyPr vert="horz" wrap="square" lIns="72000" tIns="72000" rIns="72000" bIns="72000" rtlCol="0" anchor="ctr">
            <a:spAutoFit/>
          </a:bodyPr>
          <a:lstStyle/>
          <a:p>
            <a:pPr marL="541338" indent="-541338"/>
            <a:r>
              <a:rPr lang="de-DE" sz="1000" b="1" dirty="0"/>
              <a:t>%</a:t>
            </a:r>
          </a:p>
        </p:txBody>
      </p:sp>
      <p:graphicFrame>
        <p:nvGraphicFramePr>
          <p:cNvPr id="91" name="Chart 90">
            <a:hlinkClick r:id="" action="ppaction://noaction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8505301"/>
              </p:ext>
            </p:extLst>
          </p:nvPr>
        </p:nvGraphicFramePr>
        <p:xfrm>
          <a:off x="507933" y="4734678"/>
          <a:ext cx="3456000" cy="16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pSp>
        <p:nvGrpSpPr>
          <p:cNvPr id="42" name="Group 41"/>
          <p:cNvGrpSpPr/>
          <p:nvPr/>
        </p:nvGrpSpPr>
        <p:grpSpPr>
          <a:xfrm>
            <a:off x="527993" y="1444650"/>
            <a:ext cx="8463872" cy="304942"/>
            <a:chOff x="527993" y="1444650"/>
            <a:chExt cx="8463872" cy="304942"/>
          </a:xfrm>
        </p:grpSpPr>
        <p:sp>
          <p:nvSpPr>
            <p:cNvPr id="43" name="TextBox 42"/>
            <p:cNvSpPr txBox="1"/>
            <p:nvPr/>
          </p:nvSpPr>
          <p:spPr>
            <a:xfrm>
              <a:off x="527993" y="1444650"/>
              <a:ext cx="1080000" cy="299295"/>
            </a:xfrm>
            <a:prstGeom prst="rect">
              <a:avLst/>
            </a:prstGeom>
          </p:spPr>
          <p:txBody>
            <a:bodyPr vert="horz" wrap="square" lIns="72000" tIns="72000" rIns="0" bIns="72000" rtlCol="0">
              <a:spAutoFit/>
            </a:bodyPr>
            <a:lstStyle/>
            <a:p>
              <a:r>
                <a:rPr lang="en-US" sz="1000" dirty="0"/>
                <a:t>Filter timespans:</a:t>
              </a:r>
              <a:endParaRPr lang="de-DE" sz="1000" dirty="0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1637731" y="1450297"/>
              <a:ext cx="852986" cy="299295"/>
              <a:chOff x="1637731" y="1842308"/>
              <a:chExt cx="852986" cy="299295"/>
            </a:xfrm>
          </p:grpSpPr>
          <p:sp>
            <p:nvSpPr>
              <p:cNvPr id="93" name="Oval 92"/>
              <p:cNvSpPr/>
              <p:nvPr/>
            </p:nvSpPr>
            <p:spPr>
              <a:xfrm>
                <a:off x="1637731" y="1950308"/>
                <a:ext cx="72000" cy="72000"/>
              </a:xfrm>
              <a:prstGeom prst="ellipse">
                <a:avLst/>
              </a:prstGeom>
              <a:solidFill>
                <a:srgbClr val="F4F2F2"/>
              </a:solidFill>
              <a:ln w="3175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de-DE" sz="1400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1698717" y="1842308"/>
                <a:ext cx="792000" cy="299295"/>
              </a:xfrm>
              <a:prstGeom prst="rect">
                <a:avLst/>
              </a:prstGeom>
            </p:spPr>
            <p:txBody>
              <a:bodyPr vert="horz" wrap="square" lIns="72000" tIns="72000" rIns="0" bIns="72000" rtlCol="0">
                <a:spAutoFit/>
              </a:bodyPr>
              <a:lstStyle/>
              <a:p>
                <a:r>
                  <a:rPr lang="en-US" sz="1000" dirty="0"/>
                  <a:t>Last month</a:t>
                </a:r>
                <a:endParaRPr lang="de-DE" sz="1000" dirty="0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2863379" y="1444650"/>
              <a:ext cx="1119545" cy="299295"/>
              <a:chOff x="2551703" y="1836661"/>
              <a:chExt cx="1119545" cy="299295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2551703" y="1950308"/>
                <a:ext cx="72000" cy="72000"/>
              </a:xfrm>
              <a:prstGeom prst="ellipse">
                <a:avLst/>
              </a:prstGeom>
              <a:solidFill>
                <a:srgbClr val="F4F2F2"/>
              </a:solidFill>
              <a:ln w="3175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de-DE" sz="1400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2612689" y="1836661"/>
                <a:ext cx="1058559" cy="299295"/>
              </a:xfrm>
              <a:prstGeom prst="rect">
                <a:avLst/>
              </a:prstGeom>
            </p:spPr>
            <p:txBody>
              <a:bodyPr vert="horz" wrap="square" lIns="72000" tIns="72000" rIns="0" bIns="72000" rtlCol="0">
                <a:spAutoFit/>
              </a:bodyPr>
              <a:lstStyle/>
              <a:p>
                <a:r>
                  <a:rPr lang="en-US" sz="1000" dirty="0"/>
                  <a:t>3 months rolling</a:t>
                </a:r>
                <a:endParaRPr lang="de-DE" sz="1000" dirty="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4355586" y="1450297"/>
              <a:ext cx="1176985" cy="299295"/>
              <a:chOff x="3793220" y="1842308"/>
              <a:chExt cx="1176985" cy="299295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3793220" y="1950308"/>
                <a:ext cx="72000" cy="72000"/>
              </a:xfrm>
              <a:prstGeom prst="ellipse">
                <a:avLst/>
              </a:prstGeom>
              <a:solidFill>
                <a:srgbClr val="F4F2F2"/>
              </a:solidFill>
              <a:ln w="3175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de-DE" sz="14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3854205" y="1842308"/>
                <a:ext cx="1116000" cy="299295"/>
              </a:xfrm>
              <a:prstGeom prst="rect">
                <a:avLst/>
              </a:prstGeom>
            </p:spPr>
            <p:txBody>
              <a:bodyPr vert="horz" wrap="square" lIns="72000" tIns="72000" rIns="0" bIns="72000" rtlCol="0">
                <a:spAutoFit/>
              </a:bodyPr>
              <a:lstStyle/>
              <a:p>
                <a:r>
                  <a:rPr lang="en-US" sz="1000" dirty="0"/>
                  <a:t>12 months rolling</a:t>
                </a:r>
                <a:endParaRPr lang="de-DE" sz="1000" dirty="0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5905233" y="1450297"/>
              <a:ext cx="1356985" cy="299295"/>
              <a:chOff x="5141559" y="1842308"/>
              <a:chExt cx="1356985" cy="299295"/>
            </a:xfrm>
          </p:grpSpPr>
          <p:sp>
            <p:nvSpPr>
              <p:cNvPr id="51" name="Oval 50"/>
              <p:cNvSpPr/>
              <p:nvPr/>
            </p:nvSpPr>
            <p:spPr>
              <a:xfrm>
                <a:off x="5141559" y="1950308"/>
                <a:ext cx="72000" cy="72000"/>
              </a:xfrm>
              <a:prstGeom prst="ellipse">
                <a:avLst/>
              </a:prstGeom>
              <a:solidFill>
                <a:srgbClr val="F4F2F2"/>
              </a:solidFill>
              <a:ln w="3175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de-DE" sz="1400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5202544" y="1842308"/>
                <a:ext cx="1296000" cy="299295"/>
              </a:xfrm>
              <a:prstGeom prst="rect">
                <a:avLst/>
              </a:prstGeom>
            </p:spPr>
            <p:txBody>
              <a:bodyPr vert="horz" wrap="square" lIns="72000" tIns="72000" rIns="0" bIns="72000" rtlCol="0">
                <a:spAutoFit/>
              </a:bodyPr>
              <a:lstStyle/>
              <a:p>
                <a:r>
                  <a:rPr lang="en-US" sz="1000" dirty="0"/>
                  <a:t>Last finished quarter</a:t>
                </a:r>
                <a:endParaRPr lang="de-DE" sz="1000" dirty="0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7634880" y="1444650"/>
              <a:ext cx="1356985" cy="299295"/>
              <a:chOff x="6672855" y="1836661"/>
              <a:chExt cx="1356985" cy="299295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6672855" y="1950308"/>
                <a:ext cx="72000" cy="72000"/>
              </a:xfrm>
              <a:prstGeom prst="ellipse">
                <a:avLst/>
              </a:prstGeom>
              <a:solidFill>
                <a:srgbClr val="F4F2F2"/>
              </a:solidFill>
              <a:ln w="3175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de-DE" sz="1400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6733840" y="1836661"/>
                <a:ext cx="1296000" cy="299295"/>
              </a:xfrm>
              <a:prstGeom prst="rect">
                <a:avLst/>
              </a:prstGeom>
            </p:spPr>
            <p:txBody>
              <a:bodyPr vert="horz" wrap="square" lIns="72000" tIns="72000" rIns="0" bIns="72000" rtlCol="0">
                <a:spAutoFit/>
              </a:bodyPr>
              <a:lstStyle/>
              <a:p>
                <a:r>
                  <a:rPr lang="en-US" sz="1000" dirty="0"/>
                  <a:t>Last finished year</a:t>
                </a:r>
                <a:endParaRPr lang="de-DE" sz="1000" dirty="0"/>
              </a:p>
            </p:txBody>
          </p:sp>
        </p:grpSp>
      </p:grpSp>
      <p:grpSp>
        <p:nvGrpSpPr>
          <p:cNvPr id="95" name="Group 94"/>
          <p:cNvGrpSpPr/>
          <p:nvPr/>
        </p:nvGrpSpPr>
        <p:grpSpPr>
          <a:xfrm>
            <a:off x="527993" y="1720875"/>
            <a:ext cx="6980535" cy="304942"/>
            <a:chOff x="527993" y="1720875"/>
            <a:chExt cx="6980535" cy="304942"/>
          </a:xfrm>
        </p:grpSpPr>
        <p:sp>
          <p:nvSpPr>
            <p:cNvPr id="96" name="TextBox 95"/>
            <p:cNvSpPr txBox="1"/>
            <p:nvPr/>
          </p:nvSpPr>
          <p:spPr>
            <a:xfrm>
              <a:off x="527993" y="1720875"/>
              <a:ext cx="1080000" cy="299295"/>
            </a:xfrm>
            <a:prstGeom prst="rect">
              <a:avLst/>
            </a:prstGeom>
          </p:spPr>
          <p:txBody>
            <a:bodyPr vert="horz" wrap="square" lIns="72000" tIns="72000" rIns="0" bIns="72000" rtlCol="0">
              <a:spAutoFit/>
            </a:bodyPr>
            <a:lstStyle/>
            <a:p>
              <a:r>
                <a:rPr lang="en-US" sz="1000" dirty="0"/>
                <a:t>Filter coverage:</a:t>
              </a:r>
              <a:endParaRPr lang="de-DE" sz="1000" dirty="0"/>
            </a:p>
          </p:txBody>
        </p:sp>
        <p:grpSp>
          <p:nvGrpSpPr>
            <p:cNvPr id="97" name="Group 96"/>
            <p:cNvGrpSpPr/>
            <p:nvPr/>
          </p:nvGrpSpPr>
          <p:grpSpPr>
            <a:xfrm>
              <a:off x="1637731" y="1726522"/>
              <a:ext cx="1067492" cy="299295"/>
              <a:chOff x="1637731" y="1480858"/>
              <a:chExt cx="1067492" cy="299295"/>
            </a:xfrm>
          </p:grpSpPr>
          <p:sp>
            <p:nvSpPr>
              <p:cNvPr id="107" name="Oval 106"/>
              <p:cNvSpPr/>
              <p:nvPr/>
            </p:nvSpPr>
            <p:spPr>
              <a:xfrm>
                <a:off x="1637731" y="1588858"/>
                <a:ext cx="72000" cy="72000"/>
              </a:xfrm>
              <a:prstGeom prst="ellipse">
                <a:avLst/>
              </a:prstGeom>
              <a:solidFill>
                <a:srgbClr val="F4F2F2"/>
              </a:solidFill>
              <a:ln w="3175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de-DE" sz="1400" dirty="0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1698716" y="1480858"/>
                <a:ext cx="1006507" cy="299295"/>
              </a:xfrm>
              <a:prstGeom prst="rect">
                <a:avLst/>
              </a:prstGeom>
            </p:spPr>
            <p:txBody>
              <a:bodyPr vert="horz" wrap="square" lIns="72000" tIns="72000" rIns="0" bIns="72000" rtlCol="0">
                <a:spAutoFit/>
              </a:bodyPr>
              <a:lstStyle/>
              <a:p>
                <a:r>
                  <a:rPr lang="en-US" sz="1000" dirty="0"/>
                  <a:t>All coverages</a:t>
                </a:r>
                <a:endParaRPr lang="de-DE" sz="1000" dirty="0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2863379" y="1720875"/>
              <a:ext cx="1119545" cy="299295"/>
              <a:chOff x="2863379" y="1475211"/>
              <a:chExt cx="1119545" cy="299295"/>
            </a:xfrm>
          </p:grpSpPr>
          <p:sp>
            <p:nvSpPr>
              <p:cNvPr id="105" name="Oval 104"/>
              <p:cNvSpPr/>
              <p:nvPr/>
            </p:nvSpPr>
            <p:spPr>
              <a:xfrm>
                <a:off x="2863379" y="1588858"/>
                <a:ext cx="72000" cy="72000"/>
              </a:xfrm>
              <a:prstGeom prst="ellipse">
                <a:avLst/>
              </a:prstGeom>
              <a:solidFill>
                <a:srgbClr val="F4F2F2"/>
              </a:solidFill>
              <a:ln w="3175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de-DE" sz="1400" dirty="0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2924365" y="1475211"/>
                <a:ext cx="1058559" cy="299295"/>
              </a:xfrm>
              <a:prstGeom prst="rect">
                <a:avLst/>
              </a:prstGeom>
            </p:spPr>
            <p:txBody>
              <a:bodyPr vert="horz" wrap="square" lIns="72000" tIns="72000" rIns="0" bIns="72000" rtlCol="0">
                <a:spAutoFit/>
              </a:bodyPr>
              <a:lstStyle/>
              <a:p>
                <a:r>
                  <a:rPr lang="en-US" sz="1000" dirty="0"/>
                  <a:t>MOD glass</a:t>
                </a:r>
                <a:endParaRPr lang="de-DE" sz="1000" dirty="0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4355586" y="1726522"/>
              <a:ext cx="1176985" cy="299295"/>
              <a:chOff x="3793220" y="2118533"/>
              <a:chExt cx="1176985" cy="299295"/>
            </a:xfrm>
          </p:grpSpPr>
          <p:sp>
            <p:nvSpPr>
              <p:cNvPr id="103" name="Oval 102"/>
              <p:cNvSpPr/>
              <p:nvPr/>
            </p:nvSpPr>
            <p:spPr>
              <a:xfrm>
                <a:off x="3793220" y="2226533"/>
                <a:ext cx="72000" cy="72000"/>
              </a:xfrm>
              <a:prstGeom prst="ellipse">
                <a:avLst/>
              </a:prstGeom>
              <a:solidFill>
                <a:srgbClr val="F4F2F2"/>
              </a:solidFill>
              <a:ln w="3175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de-DE" sz="1400" dirty="0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3854205" y="2118533"/>
                <a:ext cx="1116000" cy="299295"/>
              </a:xfrm>
              <a:prstGeom prst="rect">
                <a:avLst/>
              </a:prstGeom>
            </p:spPr>
            <p:txBody>
              <a:bodyPr vert="horz" wrap="square" lIns="72000" tIns="72000" rIns="0" bIns="72000" rtlCol="0">
                <a:spAutoFit/>
              </a:bodyPr>
              <a:lstStyle/>
              <a:p>
                <a:r>
                  <a:rPr lang="en-US" sz="1000" dirty="0"/>
                  <a:t>MOD w/o glass</a:t>
                </a:r>
                <a:endParaRPr lang="de-DE" sz="1000" dirty="0"/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5905233" y="1726522"/>
              <a:ext cx="1603295" cy="299295"/>
              <a:chOff x="5141559" y="2118533"/>
              <a:chExt cx="1603295" cy="299295"/>
            </a:xfrm>
          </p:grpSpPr>
          <p:sp>
            <p:nvSpPr>
              <p:cNvPr id="101" name="Oval 100"/>
              <p:cNvSpPr/>
              <p:nvPr/>
            </p:nvSpPr>
            <p:spPr>
              <a:xfrm>
                <a:off x="5141559" y="2226533"/>
                <a:ext cx="72000" cy="72000"/>
              </a:xfrm>
              <a:prstGeom prst="ellipse">
                <a:avLst/>
              </a:prstGeom>
              <a:solidFill>
                <a:srgbClr val="F4F2F2"/>
              </a:solidFill>
              <a:ln w="3175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100"/>
                  </a:spcBef>
                  <a:spcAft>
                    <a:spcPts val="100"/>
                  </a:spcAft>
                </a:pPr>
                <a:endParaRPr lang="de-DE" sz="1400" dirty="0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5202543" y="2118533"/>
                <a:ext cx="1542311" cy="299295"/>
              </a:xfrm>
              <a:prstGeom prst="rect">
                <a:avLst/>
              </a:prstGeom>
            </p:spPr>
            <p:txBody>
              <a:bodyPr vert="horz" wrap="square" lIns="72000" tIns="72000" rIns="0" bIns="72000" rtlCol="0">
                <a:spAutoFit/>
              </a:bodyPr>
              <a:lstStyle/>
              <a:p>
                <a:r>
                  <a:rPr lang="en-US" sz="1000" dirty="0"/>
                  <a:t>MTPL property damage</a:t>
                </a:r>
                <a:endParaRPr lang="de-DE" sz="1000" dirty="0"/>
              </a:p>
            </p:txBody>
          </p:sp>
        </p:grpSp>
      </p:grpSp>
      <p:graphicFrame>
        <p:nvGraphicFramePr>
          <p:cNvPr id="110" name="Chart 109">
            <a:hlinkClick r:id="" action="ppaction://noaction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1710889"/>
              </p:ext>
            </p:extLst>
          </p:nvPr>
        </p:nvGraphicFramePr>
        <p:xfrm>
          <a:off x="507933" y="2487059"/>
          <a:ext cx="3456000" cy="16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111" name="TextBox 110"/>
          <p:cNvSpPr txBox="1"/>
          <p:nvPr/>
        </p:nvSpPr>
        <p:spPr>
          <a:xfrm>
            <a:off x="507933" y="2597368"/>
            <a:ext cx="418922" cy="299295"/>
          </a:xfrm>
          <a:prstGeom prst="rect">
            <a:avLst/>
          </a:prstGeom>
        </p:spPr>
        <p:txBody>
          <a:bodyPr vert="horz" wrap="square" lIns="72000" tIns="72000" rIns="72000" bIns="72000" rtlCol="0" anchor="ctr">
            <a:spAutoFit/>
          </a:bodyPr>
          <a:lstStyle/>
          <a:p>
            <a:pPr marL="541338" indent="-541338"/>
            <a:r>
              <a:rPr lang="de-DE" sz="1000" b="1" dirty="0"/>
              <a:t>%</a:t>
            </a:r>
          </a:p>
        </p:txBody>
      </p:sp>
      <p:graphicFrame>
        <p:nvGraphicFramePr>
          <p:cNvPr id="112" name="Chart 111">
            <a:hlinkClick r:id="" action="ppaction://noaction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4542962"/>
              </p:ext>
            </p:extLst>
          </p:nvPr>
        </p:nvGraphicFramePr>
        <p:xfrm>
          <a:off x="4013132" y="2446483"/>
          <a:ext cx="3456000" cy="16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13" name="TextBox 112"/>
          <p:cNvSpPr txBox="1"/>
          <p:nvPr/>
        </p:nvSpPr>
        <p:spPr>
          <a:xfrm>
            <a:off x="4013132" y="2475282"/>
            <a:ext cx="418922" cy="299295"/>
          </a:xfrm>
          <a:prstGeom prst="rect">
            <a:avLst/>
          </a:prstGeom>
        </p:spPr>
        <p:txBody>
          <a:bodyPr vert="horz" wrap="square" lIns="72000" tIns="72000" rIns="72000" bIns="72000" rtlCol="0" anchor="ctr">
            <a:spAutoFit/>
          </a:bodyPr>
          <a:lstStyle/>
          <a:p>
            <a:pPr marL="541338" indent="-541338"/>
            <a:r>
              <a:rPr lang="de-DE" sz="1000" b="1" dirty="0"/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3689660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1B23A36-FEF7-4582-A173-640FBA6BA62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92" name="think-cell Slide" r:id="rId6" imgW="395" imgH="394" progId="TCLayout.ActiveDocument.1">
                  <p:embed/>
                </p:oleObj>
              </mc:Choice>
              <mc:Fallback>
                <p:oleObj name="think-cell Slide" r:id="rId6" imgW="395" imgH="39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1B23A36-FEF7-4582-A173-640FBA6BA6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855DD586-2E71-4BCF-9643-39F68E7EBFF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1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DEDFC4-6FD1-40C9-87CB-CFB782C33EC7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07933" y="303999"/>
            <a:ext cx="10772148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schemeClr val="tx2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 anchorCtr="0">
            <a:spAutoFit/>
          </a:bodyPr>
          <a:lstStyle/>
          <a:p>
            <a:r>
              <a:rPr lang="en-US" sz="3200" dirty="0"/>
              <a:t>Dashboard views – Deep dive claims </a:t>
            </a:r>
            <a:br>
              <a:rPr lang="en-US" sz="3200" dirty="0"/>
            </a:br>
            <a:r>
              <a:rPr lang="en-US" sz="3200" dirty="0"/>
              <a:t>KPIs - example</a:t>
            </a:r>
            <a:endParaRPr lang="en-US" dirty="0"/>
          </a:p>
        </p:txBody>
      </p:sp>
      <p:grpSp>
        <p:nvGrpSpPr>
          <p:cNvPr id="54" name="Group 53"/>
          <p:cNvGrpSpPr/>
          <p:nvPr/>
        </p:nvGrpSpPr>
        <p:grpSpPr>
          <a:xfrm>
            <a:off x="10133539" y="677117"/>
            <a:ext cx="1656000" cy="453183"/>
            <a:chOff x="9130937" y="1175579"/>
            <a:chExt cx="1656000" cy="453183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9130937" y="1203565"/>
              <a:ext cx="165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9130937" y="1600327"/>
              <a:ext cx="165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9130937" y="1175579"/>
              <a:ext cx="1656000" cy="453183"/>
            </a:xfrm>
            <a:prstGeom prst="rect">
              <a:avLst/>
            </a:prstGeom>
          </p:spPr>
          <p:txBody>
            <a:bodyPr vert="horz" wrap="square" lIns="72000" tIns="72000" rIns="72000" bIns="72000" rtlCol="0">
              <a:spAutoFit/>
            </a:bodyPr>
            <a:lstStyle/>
            <a:p>
              <a:pPr algn="ctr"/>
              <a:r>
                <a:rPr lang="en-US" sz="1000" dirty="0"/>
                <a:t>Dummy data – for </a:t>
              </a:r>
              <a:br>
                <a:rPr lang="en-US" sz="1000" dirty="0"/>
              </a:br>
              <a:r>
                <a:rPr lang="en-US" sz="1000" dirty="0"/>
                <a:t>visualization purpose only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527993" y="1471946"/>
            <a:ext cx="1080000" cy="299295"/>
          </a:xfrm>
          <a:prstGeom prst="rect">
            <a:avLst/>
          </a:prstGeom>
        </p:spPr>
        <p:txBody>
          <a:bodyPr vert="horz" wrap="square" lIns="72000" tIns="72000" rIns="0" bIns="72000" rtlCol="0">
            <a:spAutoFit/>
          </a:bodyPr>
          <a:lstStyle/>
          <a:p>
            <a:r>
              <a:rPr lang="en-US" sz="1000" dirty="0"/>
              <a:t>Filter timespans:</a:t>
            </a:r>
            <a:endParaRPr lang="de-DE" sz="1000" dirty="0"/>
          </a:p>
        </p:txBody>
      </p:sp>
      <p:grpSp>
        <p:nvGrpSpPr>
          <p:cNvPr id="43" name="Group 42"/>
          <p:cNvGrpSpPr/>
          <p:nvPr/>
        </p:nvGrpSpPr>
        <p:grpSpPr>
          <a:xfrm>
            <a:off x="1637731" y="1477593"/>
            <a:ext cx="852986" cy="299295"/>
            <a:chOff x="1637731" y="1842308"/>
            <a:chExt cx="852986" cy="299295"/>
          </a:xfrm>
        </p:grpSpPr>
        <p:sp>
          <p:nvSpPr>
            <p:cNvPr id="44" name="Oval 43"/>
            <p:cNvSpPr/>
            <p:nvPr/>
          </p:nvSpPr>
          <p:spPr>
            <a:xfrm>
              <a:off x="1637731" y="1950308"/>
              <a:ext cx="72000" cy="72000"/>
            </a:xfrm>
            <a:prstGeom prst="ellipse">
              <a:avLst/>
            </a:prstGeom>
            <a:solidFill>
              <a:srgbClr val="F4F2F2"/>
            </a:solidFill>
            <a:ln w="3175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100"/>
                </a:spcBef>
                <a:spcAft>
                  <a:spcPts val="100"/>
                </a:spcAft>
              </a:pPr>
              <a:endParaRPr lang="de-DE" sz="14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698717" y="1842308"/>
              <a:ext cx="792000" cy="299295"/>
            </a:xfrm>
            <a:prstGeom prst="rect">
              <a:avLst/>
            </a:prstGeom>
          </p:spPr>
          <p:txBody>
            <a:bodyPr vert="horz" wrap="square" lIns="72000" tIns="72000" rIns="0" bIns="72000" rtlCol="0">
              <a:spAutoFit/>
            </a:bodyPr>
            <a:lstStyle/>
            <a:p>
              <a:r>
                <a:rPr lang="en-US" sz="1000" dirty="0"/>
                <a:t>Last month</a:t>
              </a:r>
              <a:endParaRPr lang="de-DE" sz="1000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863379" y="1471946"/>
            <a:ext cx="1119545" cy="299295"/>
            <a:chOff x="2551703" y="1836661"/>
            <a:chExt cx="1119545" cy="299295"/>
          </a:xfrm>
        </p:grpSpPr>
        <p:sp>
          <p:nvSpPr>
            <p:cNvPr id="47" name="Oval 46"/>
            <p:cNvSpPr/>
            <p:nvPr/>
          </p:nvSpPr>
          <p:spPr>
            <a:xfrm>
              <a:off x="2551703" y="1950308"/>
              <a:ext cx="72000" cy="72000"/>
            </a:xfrm>
            <a:prstGeom prst="ellipse">
              <a:avLst/>
            </a:prstGeom>
            <a:solidFill>
              <a:srgbClr val="F4F2F2"/>
            </a:solidFill>
            <a:ln w="3175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100"/>
                </a:spcBef>
                <a:spcAft>
                  <a:spcPts val="100"/>
                </a:spcAft>
              </a:pPr>
              <a:endParaRPr lang="de-DE" sz="14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612689" y="1836661"/>
              <a:ext cx="1058559" cy="299295"/>
            </a:xfrm>
            <a:prstGeom prst="rect">
              <a:avLst/>
            </a:prstGeom>
          </p:spPr>
          <p:txBody>
            <a:bodyPr vert="horz" wrap="square" lIns="72000" tIns="72000" rIns="0" bIns="72000" rtlCol="0">
              <a:spAutoFit/>
            </a:bodyPr>
            <a:lstStyle/>
            <a:p>
              <a:r>
                <a:rPr lang="en-US" sz="1000" dirty="0"/>
                <a:t>3 months rolling</a:t>
              </a:r>
              <a:endParaRPr lang="de-DE" sz="1000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355586" y="1477593"/>
            <a:ext cx="1176985" cy="299295"/>
            <a:chOff x="3793220" y="1842308"/>
            <a:chExt cx="1176985" cy="299295"/>
          </a:xfrm>
        </p:grpSpPr>
        <p:sp>
          <p:nvSpPr>
            <p:cNvPr id="50" name="Oval 49"/>
            <p:cNvSpPr/>
            <p:nvPr/>
          </p:nvSpPr>
          <p:spPr>
            <a:xfrm>
              <a:off x="3793220" y="1950308"/>
              <a:ext cx="72000" cy="72000"/>
            </a:xfrm>
            <a:prstGeom prst="ellipse">
              <a:avLst/>
            </a:prstGeom>
            <a:solidFill>
              <a:srgbClr val="F4F2F2"/>
            </a:solidFill>
            <a:ln w="3175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100"/>
                </a:spcBef>
                <a:spcAft>
                  <a:spcPts val="100"/>
                </a:spcAft>
              </a:pPr>
              <a:endParaRPr lang="de-DE" sz="14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854205" y="1842308"/>
              <a:ext cx="1116000" cy="299295"/>
            </a:xfrm>
            <a:prstGeom prst="rect">
              <a:avLst/>
            </a:prstGeom>
          </p:spPr>
          <p:txBody>
            <a:bodyPr vert="horz" wrap="square" lIns="72000" tIns="72000" rIns="0" bIns="72000" rtlCol="0">
              <a:spAutoFit/>
            </a:bodyPr>
            <a:lstStyle/>
            <a:p>
              <a:r>
                <a:rPr lang="en-US" sz="1000" dirty="0"/>
                <a:t>12 months rolling</a:t>
              </a:r>
              <a:endParaRPr lang="de-DE" sz="1000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5905233" y="1477593"/>
            <a:ext cx="1356985" cy="299295"/>
            <a:chOff x="5141559" y="1842308"/>
            <a:chExt cx="1356985" cy="299295"/>
          </a:xfrm>
        </p:grpSpPr>
        <p:sp>
          <p:nvSpPr>
            <p:cNvPr id="53" name="Oval 52"/>
            <p:cNvSpPr/>
            <p:nvPr/>
          </p:nvSpPr>
          <p:spPr>
            <a:xfrm>
              <a:off x="5141559" y="1950308"/>
              <a:ext cx="72000" cy="72000"/>
            </a:xfrm>
            <a:prstGeom prst="ellipse">
              <a:avLst/>
            </a:prstGeom>
            <a:solidFill>
              <a:srgbClr val="F4F2F2"/>
            </a:solidFill>
            <a:ln w="3175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100"/>
                </a:spcBef>
                <a:spcAft>
                  <a:spcPts val="100"/>
                </a:spcAft>
              </a:pPr>
              <a:endParaRPr lang="de-DE" sz="14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202544" y="1842308"/>
              <a:ext cx="1296000" cy="299295"/>
            </a:xfrm>
            <a:prstGeom prst="rect">
              <a:avLst/>
            </a:prstGeom>
          </p:spPr>
          <p:txBody>
            <a:bodyPr vert="horz" wrap="square" lIns="72000" tIns="72000" rIns="0" bIns="72000" rtlCol="0">
              <a:spAutoFit/>
            </a:bodyPr>
            <a:lstStyle/>
            <a:p>
              <a:r>
                <a:rPr lang="en-US" sz="1000" dirty="0"/>
                <a:t>Last finished quarter</a:t>
              </a:r>
              <a:endParaRPr lang="de-DE" sz="1000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7634880" y="1471946"/>
            <a:ext cx="1356985" cy="299295"/>
            <a:chOff x="6672855" y="1836661"/>
            <a:chExt cx="1356985" cy="299295"/>
          </a:xfrm>
        </p:grpSpPr>
        <p:sp>
          <p:nvSpPr>
            <p:cNvPr id="92" name="Oval 91"/>
            <p:cNvSpPr/>
            <p:nvPr/>
          </p:nvSpPr>
          <p:spPr>
            <a:xfrm>
              <a:off x="6672855" y="1950308"/>
              <a:ext cx="72000" cy="72000"/>
            </a:xfrm>
            <a:prstGeom prst="ellipse">
              <a:avLst/>
            </a:prstGeom>
            <a:solidFill>
              <a:srgbClr val="F4F2F2"/>
            </a:solidFill>
            <a:ln w="3175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100"/>
                </a:spcBef>
                <a:spcAft>
                  <a:spcPts val="100"/>
                </a:spcAft>
              </a:pPr>
              <a:endParaRPr lang="de-DE" sz="1400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733840" y="1836661"/>
              <a:ext cx="1296000" cy="299295"/>
            </a:xfrm>
            <a:prstGeom prst="rect">
              <a:avLst/>
            </a:prstGeom>
          </p:spPr>
          <p:txBody>
            <a:bodyPr vert="horz" wrap="square" lIns="72000" tIns="72000" rIns="0" bIns="72000" rtlCol="0">
              <a:spAutoFit/>
            </a:bodyPr>
            <a:lstStyle/>
            <a:p>
              <a:r>
                <a:rPr lang="en-US" sz="1000" dirty="0"/>
                <a:t>Last finished year</a:t>
              </a:r>
              <a:endParaRPr lang="de-DE" sz="1000" dirty="0"/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527993" y="1748171"/>
            <a:ext cx="1080000" cy="299295"/>
          </a:xfrm>
          <a:prstGeom prst="rect">
            <a:avLst/>
          </a:prstGeom>
        </p:spPr>
        <p:txBody>
          <a:bodyPr vert="horz" wrap="square" lIns="72000" tIns="72000" rIns="0" bIns="72000" rtlCol="0">
            <a:spAutoFit/>
          </a:bodyPr>
          <a:lstStyle/>
          <a:p>
            <a:r>
              <a:rPr lang="en-US" sz="1000" dirty="0"/>
              <a:t>Filter coverage:</a:t>
            </a:r>
            <a:endParaRPr lang="de-DE" sz="1000" dirty="0"/>
          </a:p>
        </p:txBody>
      </p:sp>
      <p:sp>
        <p:nvSpPr>
          <p:cNvPr id="95" name="Oval 94"/>
          <p:cNvSpPr/>
          <p:nvPr/>
        </p:nvSpPr>
        <p:spPr>
          <a:xfrm>
            <a:off x="1637731" y="1861818"/>
            <a:ext cx="72000" cy="72000"/>
          </a:xfrm>
          <a:prstGeom prst="ellipse">
            <a:avLst/>
          </a:prstGeom>
          <a:solidFill>
            <a:srgbClr val="F4F2F2"/>
          </a:solidFill>
          <a:ln w="31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endParaRPr lang="de-DE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1698716" y="1753818"/>
            <a:ext cx="1006507" cy="299295"/>
          </a:xfrm>
          <a:prstGeom prst="rect">
            <a:avLst/>
          </a:prstGeom>
        </p:spPr>
        <p:txBody>
          <a:bodyPr vert="horz" wrap="square" lIns="72000" tIns="72000" rIns="0" bIns="72000" rtlCol="0">
            <a:spAutoFit/>
          </a:bodyPr>
          <a:lstStyle/>
          <a:p>
            <a:r>
              <a:rPr lang="en-US" sz="1000" dirty="0"/>
              <a:t>All coverages</a:t>
            </a:r>
            <a:endParaRPr lang="de-DE" sz="1000" dirty="0"/>
          </a:p>
        </p:txBody>
      </p:sp>
      <p:sp>
        <p:nvSpPr>
          <p:cNvPr id="97" name="Oval 96"/>
          <p:cNvSpPr/>
          <p:nvPr/>
        </p:nvSpPr>
        <p:spPr>
          <a:xfrm>
            <a:off x="2863379" y="1861818"/>
            <a:ext cx="72000" cy="72000"/>
          </a:xfrm>
          <a:prstGeom prst="ellipse">
            <a:avLst/>
          </a:prstGeom>
          <a:solidFill>
            <a:srgbClr val="F4F2F2"/>
          </a:solidFill>
          <a:ln w="31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endParaRPr lang="de-DE" sz="1400" dirty="0"/>
          </a:p>
        </p:txBody>
      </p:sp>
      <p:sp>
        <p:nvSpPr>
          <p:cNvPr id="98" name="TextBox 97"/>
          <p:cNvSpPr txBox="1"/>
          <p:nvPr/>
        </p:nvSpPr>
        <p:spPr>
          <a:xfrm>
            <a:off x="2924365" y="1748171"/>
            <a:ext cx="1058559" cy="299295"/>
          </a:xfrm>
          <a:prstGeom prst="rect">
            <a:avLst/>
          </a:prstGeom>
        </p:spPr>
        <p:txBody>
          <a:bodyPr vert="horz" wrap="square" lIns="72000" tIns="72000" rIns="0" bIns="72000" rtlCol="0">
            <a:spAutoFit/>
          </a:bodyPr>
          <a:lstStyle/>
          <a:p>
            <a:r>
              <a:rPr lang="en-US" sz="1000" dirty="0"/>
              <a:t>MOD glass</a:t>
            </a:r>
            <a:endParaRPr lang="de-DE" sz="1000" dirty="0"/>
          </a:p>
        </p:txBody>
      </p:sp>
      <p:grpSp>
        <p:nvGrpSpPr>
          <p:cNvPr id="99" name="Group 98"/>
          <p:cNvGrpSpPr/>
          <p:nvPr/>
        </p:nvGrpSpPr>
        <p:grpSpPr>
          <a:xfrm>
            <a:off x="4355586" y="1753818"/>
            <a:ext cx="1176985" cy="299295"/>
            <a:chOff x="3793220" y="2118533"/>
            <a:chExt cx="1176985" cy="299295"/>
          </a:xfrm>
        </p:grpSpPr>
        <p:sp>
          <p:nvSpPr>
            <p:cNvPr id="100" name="Oval 99"/>
            <p:cNvSpPr/>
            <p:nvPr/>
          </p:nvSpPr>
          <p:spPr>
            <a:xfrm>
              <a:off x="3793220" y="2226533"/>
              <a:ext cx="72000" cy="72000"/>
            </a:xfrm>
            <a:prstGeom prst="ellipse">
              <a:avLst/>
            </a:prstGeom>
            <a:solidFill>
              <a:srgbClr val="F4F2F2"/>
            </a:solidFill>
            <a:ln w="3175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100"/>
                </a:spcBef>
                <a:spcAft>
                  <a:spcPts val="100"/>
                </a:spcAft>
              </a:pPr>
              <a:endParaRPr lang="de-DE" sz="1400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854205" y="2118533"/>
              <a:ext cx="1116000" cy="299295"/>
            </a:xfrm>
            <a:prstGeom prst="rect">
              <a:avLst/>
            </a:prstGeom>
          </p:spPr>
          <p:txBody>
            <a:bodyPr vert="horz" wrap="square" lIns="72000" tIns="72000" rIns="0" bIns="72000" rtlCol="0">
              <a:spAutoFit/>
            </a:bodyPr>
            <a:lstStyle/>
            <a:p>
              <a:r>
                <a:rPr lang="en-US" sz="1000" dirty="0"/>
                <a:t>MOD w/o glass</a:t>
              </a:r>
              <a:endParaRPr lang="de-DE" sz="1000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5905233" y="1753818"/>
            <a:ext cx="1603295" cy="299295"/>
            <a:chOff x="5141559" y="2118533"/>
            <a:chExt cx="1603295" cy="299295"/>
          </a:xfrm>
        </p:grpSpPr>
        <p:sp>
          <p:nvSpPr>
            <p:cNvPr id="103" name="Oval 102"/>
            <p:cNvSpPr/>
            <p:nvPr/>
          </p:nvSpPr>
          <p:spPr>
            <a:xfrm>
              <a:off x="5141559" y="2226533"/>
              <a:ext cx="72000" cy="72000"/>
            </a:xfrm>
            <a:prstGeom prst="ellipse">
              <a:avLst/>
            </a:prstGeom>
            <a:solidFill>
              <a:srgbClr val="F4F2F2"/>
            </a:solidFill>
            <a:ln w="3175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100"/>
                </a:spcBef>
                <a:spcAft>
                  <a:spcPts val="100"/>
                </a:spcAft>
              </a:pPr>
              <a:endParaRPr lang="de-DE" sz="1400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202543" y="2118533"/>
              <a:ext cx="1542311" cy="299295"/>
            </a:xfrm>
            <a:prstGeom prst="rect">
              <a:avLst/>
            </a:prstGeom>
          </p:spPr>
          <p:txBody>
            <a:bodyPr vert="horz" wrap="square" lIns="72000" tIns="72000" rIns="0" bIns="72000" rtlCol="0">
              <a:spAutoFit/>
            </a:bodyPr>
            <a:lstStyle/>
            <a:p>
              <a:r>
                <a:rPr lang="en-US" sz="1000" dirty="0"/>
                <a:t>MTPL property damage</a:t>
              </a:r>
              <a:endParaRPr lang="de-DE" sz="1000" dirty="0"/>
            </a:p>
          </p:txBody>
        </p:sp>
      </p:grpSp>
      <p:graphicFrame>
        <p:nvGraphicFramePr>
          <p:cNvPr id="105" name="Chart 10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7388686"/>
              </p:ext>
            </p:extLst>
          </p:nvPr>
        </p:nvGraphicFramePr>
        <p:xfrm>
          <a:off x="498129" y="2590669"/>
          <a:ext cx="3456000" cy="16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06" name="Chart 10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125413"/>
              </p:ext>
            </p:extLst>
          </p:nvPr>
        </p:nvGraphicFramePr>
        <p:xfrm>
          <a:off x="4209256" y="2590668"/>
          <a:ext cx="3456000" cy="16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107" name="TextBox 106">
            <a:hlinkClick r:id="rId10" action="ppaction://hlinksldjump"/>
          </p:cNvPr>
          <p:cNvSpPr txBox="1"/>
          <p:nvPr/>
        </p:nvSpPr>
        <p:spPr>
          <a:xfrm>
            <a:off x="10210538" y="1961538"/>
            <a:ext cx="1484639" cy="330072"/>
          </a:xfrm>
          <a:prstGeom prst="rect">
            <a:avLst/>
          </a:prstGeom>
        </p:spPr>
        <p:txBody>
          <a:bodyPr vert="horz" wrap="square" lIns="72000" tIns="72000" rIns="0" bIns="72000" rtlCol="0">
            <a:spAutoFit/>
          </a:bodyPr>
          <a:lstStyle/>
          <a:p>
            <a:r>
              <a:rPr lang="en-US" sz="1200" b="1" dirty="0"/>
              <a:t>Back to overview</a:t>
            </a:r>
            <a:endParaRPr lang="de-DE" sz="1200" b="1" dirty="0"/>
          </a:p>
        </p:txBody>
      </p:sp>
      <p:graphicFrame>
        <p:nvGraphicFramePr>
          <p:cNvPr id="109" name="Table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019619"/>
              </p:ext>
            </p:extLst>
          </p:nvPr>
        </p:nvGraphicFramePr>
        <p:xfrm>
          <a:off x="4209256" y="5105757"/>
          <a:ext cx="2438400" cy="6381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07716114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6362009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3151485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16768854"/>
                    </a:ext>
                  </a:extLst>
                </a:gridCol>
              </a:tblGrid>
              <a:tr h="161925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New claims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2325348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Timespan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Timespan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Timespan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291059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Claims new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9251356"/>
                  </a:ext>
                </a:extLst>
              </a:tr>
            </a:tbl>
          </a:graphicData>
        </a:graphic>
      </p:graphicFrame>
      <p:sp>
        <p:nvSpPr>
          <p:cNvPr id="110" name="TextBox 109"/>
          <p:cNvSpPr txBox="1"/>
          <p:nvPr/>
        </p:nvSpPr>
        <p:spPr>
          <a:xfrm>
            <a:off x="322926" y="2619057"/>
            <a:ext cx="568605" cy="283906"/>
          </a:xfrm>
          <a:prstGeom prst="rect">
            <a:avLst/>
          </a:prstGeom>
        </p:spPr>
        <p:txBody>
          <a:bodyPr vert="horz" wrap="square" lIns="72000" tIns="72000" rIns="72000" bIns="72000" rtlCol="0" anchor="ctr">
            <a:spAutoFit/>
          </a:bodyPr>
          <a:lstStyle/>
          <a:p>
            <a:pPr algn="ctr"/>
            <a:r>
              <a:rPr lang="de-DE" sz="900" b="1" dirty="0"/>
              <a:t># in t.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4091353" y="2619057"/>
            <a:ext cx="568605" cy="283906"/>
          </a:xfrm>
          <a:prstGeom prst="rect">
            <a:avLst/>
          </a:prstGeom>
        </p:spPr>
        <p:txBody>
          <a:bodyPr vert="horz" wrap="square" lIns="72000" tIns="72000" rIns="72000" bIns="72000" rtlCol="0" anchor="ctr">
            <a:spAutoFit/>
          </a:bodyPr>
          <a:lstStyle/>
          <a:p>
            <a:pPr algn="ctr"/>
            <a:r>
              <a:rPr lang="de-DE" sz="900" b="1" dirty="0"/>
              <a:t># in t.</a:t>
            </a:r>
          </a:p>
        </p:txBody>
      </p:sp>
      <p:graphicFrame>
        <p:nvGraphicFramePr>
          <p:cNvPr id="112" name="Chart 1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9871664"/>
              </p:ext>
            </p:extLst>
          </p:nvPr>
        </p:nvGraphicFramePr>
        <p:xfrm>
          <a:off x="8242399" y="2590669"/>
          <a:ext cx="3456000" cy="16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113" name="Table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821687"/>
              </p:ext>
            </p:extLst>
          </p:nvPr>
        </p:nvGraphicFramePr>
        <p:xfrm>
          <a:off x="8242399" y="5105757"/>
          <a:ext cx="2438400" cy="6381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71702924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8040161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7596815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55469645"/>
                    </a:ext>
                  </a:extLst>
                </a:gridCol>
              </a:tblGrid>
              <a:tr h="161925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Claims closed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632938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Timespan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Timespan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Timespan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598684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Claims closed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2892771"/>
                  </a:ext>
                </a:extLst>
              </a:tr>
            </a:tbl>
          </a:graphicData>
        </a:graphic>
      </p:graphicFrame>
      <p:sp>
        <p:nvSpPr>
          <p:cNvPr id="114" name="TextBox 113"/>
          <p:cNvSpPr txBox="1"/>
          <p:nvPr/>
        </p:nvSpPr>
        <p:spPr>
          <a:xfrm>
            <a:off x="8067196" y="2619057"/>
            <a:ext cx="568605" cy="283906"/>
          </a:xfrm>
          <a:prstGeom prst="rect">
            <a:avLst/>
          </a:prstGeom>
        </p:spPr>
        <p:txBody>
          <a:bodyPr vert="horz" wrap="square" lIns="72000" tIns="72000" rIns="72000" bIns="72000" rtlCol="0" anchor="ctr">
            <a:spAutoFit/>
          </a:bodyPr>
          <a:lstStyle/>
          <a:p>
            <a:pPr algn="ctr"/>
            <a:r>
              <a:rPr lang="de-DE" sz="900" b="1" dirty="0"/>
              <a:t># in t.</a:t>
            </a:r>
          </a:p>
        </p:txBody>
      </p:sp>
      <p:sp>
        <p:nvSpPr>
          <p:cNvPr id="115" name="Rounded Rectangular Callout 114"/>
          <p:cNvSpPr/>
          <p:nvPr/>
        </p:nvSpPr>
        <p:spPr>
          <a:xfrm>
            <a:off x="4989214" y="6004894"/>
            <a:ext cx="1976037" cy="592409"/>
          </a:xfrm>
          <a:prstGeom prst="wedgeRoundRectCallout">
            <a:avLst>
              <a:gd name="adj1" fmla="val -36140"/>
              <a:gd name="adj2" fmla="val -74228"/>
              <a:gd name="adj3" fmla="val 16667"/>
            </a:avLst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Deep dive charts will show exact numbers plus add % change column</a:t>
            </a:r>
            <a:endParaRPr lang="de-DE" sz="1050" dirty="0" err="1">
              <a:solidFill>
                <a:schemeClr val="tx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74724"/>
              </p:ext>
            </p:extLst>
          </p:nvPr>
        </p:nvGraphicFramePr>
        <p:xfrm>
          <a:off x="498129" y="5105757"/>
          <a:ext cx="2438400" cy="6381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40207803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8510535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0293578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90622572"/>
                    </a:ext>
                  </a:extLst>
                </a:gridCol>
              </a:tblGrid>
              <a:tr h="161925"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>
                          <a:effectLst/>
                        </a:rPr>
                        <a:t>Open </a:t>
                      </a:r>
                      <a:r>
                        <a:rPr lang="de-DE" sz="1000" u="none" strike="noStrike" dirty="0" err="1">
                          <a:effectLst/>
                        </a:rPr>
                        <a:t>claims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1191698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Timespan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Timespan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Timespan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7234030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>
                          <a:effectLst/>
                        </a:rPr>
                        <a:t>Claims open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 dirty="0">
                          <a:effectLst/>
                        </a:rPr>
                        <a:t>5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91046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9302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1B23A36-FEF7-4582-A173-640FBA6BA62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16" name="think-cell Slide" r:id="rId6" imgW="395" imgH="394" progId="TCLayout.ActiveDocument.1">
                  <p:embed/>
                </p:oleObj>
              </mc:Choice>
              <mc:Fallback>
                <p:oleObj name="think-cell Slide" r:id="rId6" imgW="395" imgH="39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1B23A36-FEF7-4582-A173-640FBA6BA6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855DD586-2E71-4BCF-9643-39F68E7EBFF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1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DEDFC4-6FD1-40C9-87CB-CFB782C33EC7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07933" y="303999"/>
            <a:ext cx="10772148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schemeClr val="tx2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 anchorCtr="0">
            <a:spAutoFit/>
          </a:bodyPr>
          <a:lstStyle/>
          <a:p>
            <a:r>
              <a:rPr lang="en-US" sz="3200" dirty="0"/>
              <a:t>Current actions &amp; timeline for priority 1 KPIs</a:t>
            </a:r>
            <a:endParaRPr lang="en-US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F5EA894-0E34-49BB-825A-6238CC5E7454}"/>
              </a:ext>
            </a:extLst>
          </p:cNvPr>
          <p:cNvCxnSpPr/>
          <p:nvPr/>
        </p:nvCxnSpPr>
        <p:spPr>
          <a:xfrm>
            <a:off x="5771667" y="1187341"/>
            <a:ext cx="0" cy="5286038"/>
          </a:xfrm>
          <a:prstGeom prst="line">
            <a:avLst/>
          </a:prstGeom>
          <a:noFill/>
          <a:ln w="12700" cap="flat" cmpd="sng" algn="ctr">
            <a:solidFill>
              <a:srgbClr val="D4CDCD"/>
            </a:solidFill>
            <a:prstDash val="dash"/>
          </a:ln>
          <a:effectLst/>
        </p:spPr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20F38769-4315-4323-9C25-137E0928FC9C}"/>
              </a:ext>
            </a:extLst>
          </p:cNvPr>
          <p:cNvSpPr/>
          <p:nvPr/>
        </p:nvSpPr>
        <p:spPr>
          <a:xfrm>
            <a:off x="590427" y="1637664"/>
            <a:ext cx="439584" cy="4788291"/>
          </a:xfrm>
          <a:prstGeom prst="rect">
            <a:avLst/>
          </a:prstGeom>
          <a:solidFill>
            <a:srgbClr val="D4EAEC"/>
          </a:solidFill>
          <a:ln>
            <a:noFill/>
          </a:ln>
        </p:spPr>
        <p:txBody>
          <a:bodyPr rot="0" spcFirstLastPara="0" vertOverflow="overflow" horzOverflow="overflow" vert="vert270" wrap="square" lIns="36000" tIns="143981" rIns="36000" bIns="14398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078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133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49648C"/>
                </a:solidFill>
                <a:effectLst/>
                <a:uLnTx/>
                <a:uFillTx/>
              </a:rPr>
              <a:t>ACM Claims MIS </a:t>
            </a:r>
          </a:p>
          <a:p>
            <a:pPr marL="0" marR="0" lvl="0" indent="0" algn="ctr" defTabSz="1219078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133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49648C"/>
              </a:solidFill>
              <a:effectLst/>
              <a:uLnTx/>
              <a:uFillTx/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F5EA894-0E34-49BB-825A-6238CC5E7454}"/>
              </a:ext>
            </a:extLst>
          </p:cNvPr>
          <p:cNvCxnSpPr/>
          <p:nvPr/>
        </p:nvCxnSpPr>
        <p:spPr>
          <a:xfrm>
            <a:off x="6543987" y="1156575"/>
            <a:ext cx="0" cy="5286038"/>
          </a:xfrm>
          <a:prstGeom prst="line">
            <a:avLst/>
          </a:prstGeom>
          <a:noFill/>
          <a:ln w="12700" cap="flat" cmpd="sng" algn="ctr">
            <a:solidFill>
              <a:srgbClr val="49648C"/>
            </a:solidFill>
            <a:prstDash val="dash"/>
          </a:ln>
          <a:effectLst/>
        </p:spPr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F5EA894-0E34-49BB-825A-6238CC5E7454}"/>
              </a:ext>
            </a:extLst>
          </p:cNvPr>
          <p:cNvCxnSpPr/>
          <p:nvPr/>
        </p:nvCxnSpPr>
        <p:spPr>
          <a:xfrm>
            <a:off x="7860561" y="1156575"/>
            <a:ext cx="0" cy="5286038"/>
          </a:xfrm>
          <a:prstGeom prst="line">
            <a:avLst/>
          </a:prstGeom>
          <a:noFill/>
          <a:ln w="12700" cap="flat" cmpd="sng" algn="ctr">
            <a:solidFill>
              <a:srgbClr val="49648C"/>
            </a:solidFill>
            <a:prstDash val="dash"/>
          </a:ln>
          <a:effectLst/>
        </p:spPr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F5EA894-0E34-49BB-825A-6238CC5E7454}"/>
              </a:ext>
            </a:extLst>
          </p:cNvPr>
          <p:cNvCxnSpPr/>
          <p:nvPr/>
        </p:nvCxnSpPr>
        <p:spPr>
          <a:xfrm>
            <a:off x="9177135" y="1163770"/>
            <a:ext cx="0" cy="5286038"/>
          </a:xfrm>
          <a:prstGeom prst="line">
            <a:avLst/>
          </a:prstGeom>
          <a:noFill/>
          <a:ln w="12700" cap="flat" cmpd="sng" algn="ctr">
            <a:solidFill>
              <a:srgbClr val="49648C"/>
            </a:solidFill>
            <a:prstDash val="dash"/>
          </a:ln>
          <a:effectLst/>
        </p:spPr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F5EA894-0E34-49BB-825A-6238CC5E7454}"/>
              </a:ext>
            </a:extLst>
          </p:cNvPr>
          <p:cNvCxnSpPr/>
          <p:nvPr/>
        </p:nvCxnSpPr>
        <p:spPr>
          <a:xfrm>
            <a:off x="10493709" y="1163770"/>
            <a:ext cx="0" cy="5286038"/>
          </a:xfrm>
          <a:prstGeom prst="line">
            <a:avLst/>
          </a:prstGeom>
          <a:noFill/>
          <a:ln w="12700" cap="flat" cmpd="sng" algn="ctr">
            <a:solidFill>
              <a:srgbClr val="49648C"/>
            </a:solidFill>
            <a:prstDash val="dash"/>
          </a:ln>
          <a:effectLst/>
        </p:spPr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F5EA894-0E34-49BB-825A-6238CC5E7454}"/>
              </a:ext>
            </a:extLst>
          </p:cNvPr>
          <p:cNvCxnSpPr/>
          <p:nvPr/>
        </p:nvCxnSpPr>
        <p:spPr>
          <a:xfrm>
            <a:off x="7202274" y="1156575"/>
            <a:ext cx="0" cy="5286038"/>
          </a:xfrm>
          <a:prstGeom prst="line">
            <a:avLst/>
          </a:prstGeom>
          <a:noFill/>
          <a:ln w="12700" cap="flat" cmpd="sng" algn="ctr">
            <a:solidFill>
              <a:srgbClr val="D4CDCD"/>
            </a:solidFill>
            <a:prstDash val="dash"/>
          </a:ln>
          <a:effectLst/>
        </p:spPr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F5EA894-0E34-49BB-825A-6238CC5E7454}"/>
              </a:ext>
            </a:extLst>
          </p:cNvPr>
          <p:cNvCxnSpPr/>
          <p:nvPr/>
        </p:nvCxnSpPr>
        <p:spPr>
          <a:xfrm>
            <a:off x="8518848" y="1156575"/>
            <a:ext cx="0" cy="5286038"/>
          </a:xfrm>
          <a:prstGeom prst="line">
            <a:avLst/>
          </a:prstGeom>
          <a:noFill/>
          <a:ln w="12700" cap="flat" cmpd="sng" algn="ctr">
            <a:solidFill>
              <a:srgbClr val="D4CDCD"/>
            </a:solidFill>
            <a:prstDash val="dash"/>
          </a:ln>
          <a:effectLst/>
        </p:spPr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F5EA894-0E34-49BB-825A-6238CC5E7454}"/>
              </a:ext>
            </a:extLst>
          </p:cNvPr>
          <p:cNvCxnSpPr/>
          <p:nvPr/>
        </p:nvCxnSpPr>
        <p:spPr>
          <a:xfrm>
            <a:off x="9835422" y="1156575"/>
            <a:ext cx="0" cy="5286038"/>
          </a:xfrm>
          <a:prstGeom prst="line">
            <a:avLst/>
          </a:prstGeom>
          <a:noFill/>
          <a:ln w="12700" cap="flat" cmpd="sng" algn="ctr">
            <a:solidFill>
              <a:srgbClr val="D4CDCD"/>
            </a:solidFill>
            <a:prstDash val="dash"/>
          </a:ln>
          <a:effectLst/>
        </p:spPr>
      </p:cxnSp>
      <p:sp>
        <p:nvSpPr>
          <p:cNvPr id="81" name="Pentagon 81">
            <a:extLst>
              <a:ext uri="{FF2B5EF4-FFF2-40B4-BE49-F238E27FC236}">
                <a16:creationId xmlns:a16="http://schemas.microsoft.com/office/drawing/2014/main" id="{295293F1-77A2-4ED3-8569-3583F147FDBA}"/>
              </a:ext>
            </a:extLst>
          </p:cNvPr>
          <p:cNvSpPr/>
          <p:nvPr/>
        </p:nvSpPr>
        <p:spPr>
          <a:xfrm>
            <a:off x="3963780" y="1025013"/>
            <a:ext cx="1712076" cy="29651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47994" tIns="47994" rIns="47994" bIns="479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078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133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0" cap="none" spc="0" normalizeH="0" baseline="0" noProof="0" dirty="0">
                <a:ln>
                  <a:noFill/>
                </a:ln>
                <a:solidFill>
                  <a:srgbClr val="49648C"/>
                </a:solidFill>
                <a:effectLst/>
                <a:uLnTx/>
                <a:uFillTx/>
              </a:rPr>
              <a:t>Sprint 0</a:t>
            </a:r>
          </a:p>
        </p:txBody>
      </p:sp>
      <p:sp>
        <p:nvSpPr>
          <p:cNvPr id="82" name="Pentagon 81">
            <a:extLst>
              <a:ext uri="{FF2B5EF4-FFF2-40B4-BE49-F238E27FC236}">
                <a16:creationId xmlns:a16="http://schemas.microsoft.com/office/drawing/2014/main" id="{295293F1-77A2-4ED3-8569-3583F147FDBA}"/>
              </a:ext>
            </a:extLst>
          </p:cNvPr>
          <p:cNvSpPr/>
          <p:nvPr/>
        </p:nvSpPr>
        <p:spPr>
          <a:xfrm>
            <a:off x="5941164" y="1173270"/>
            <a:ext cx="656717" cy="23253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47994" tIns="47994" rIns="47994" bIns="479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078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133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0" cap="none" spc="0" normalizeH="0" baseline="0" noProof="0" dirty="0">
                <a:ln>
                  <a:noFill/>
                </a:ln>
                <a:solidFill>
                  <a:srgbClr val="49648C"/>
                </a:solidFill>
                <a:effectLst/>
                <a:uLnTx/>
                <a:uFillTx/>
              </a:rPr>
              <a:t>Sprint 1</a:t>
            </a:r>
          </a:p>
        </p:txBody>
      </p:sp>
      <p:sp>
        <p:nvSpPr>
          <p:cNvPr id="83" name="Pentagon 81">
            <a:extLst>
              <a:ext uri="{FF2B5EF4-FFF2-40B4-BE49-F238E27FC236}">
                <a16:creationId xmlns:a16="http://schemas.microsoft.com/office/drawing/2014/main" id="{295293F1-77A2-4ED3-8569-3583F147FDBA}"/>
              </a:ext>
            </a:extLst>
          </p:cNvPr>
          <p:cNvSpPr/>
          <p:nvPr/>
        </p:nvSpPr>
        <p:spPr>
          <a:xfrm>
            <a:off x="6606557" y="1173270"/>
            <a:ext cx="656717" cy="23253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47994" tIns="47994" rIns="47994" bIns="479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078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133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0" cap="none" spc="0" normalizeH="0" baseline="0" noProof="0" dirty="0">
                <a:ln>
                  <a:noFill/>
                </a:ln>
                <a:solidFill>
                  <a:srgbClr val="49648C"/>
                </a:solidFill>
                <a:effectLst/>
                <a:uLnTx/>
                <a:uFillTx/>
              </a:rPr>
              <a:t>Sprint 2</a:t>
            </a:r>
          </a:p>
        </p:txBody>
      </p:sp>
      <p:sp>
        <p:nvSpPr>
          <p:cNvPr id="84" name="Pentagon 81">
            <a:extLst>
              <a:ext uri="{FF2B5EF4-FFF2-40B4-BE49-F238E27FC236}">
                <a16:creationId xmlns:a16="http://schemas.microsoft.com/office/drawing/2014/main" id="{295293F1-77A2-4ED3-8569-3583F147FDBA}"/>
              </a:ext>
            </a:extLst>
          </p:cNvPr>
          <p:cNvSpPr/>
          <p:nvPr/>
        </p:nvSpPr>
        <p:spPr>
          <a:xfrm>
            <a:off x="7203059" y="1173270"/>
            <a:ext cx="656717" cy="23253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47994" tIns="47994" rIns="47994" bIns="479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078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133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0" cap="none" spc="0" normalizeH="0" baseline="0" noProof="0" dirty="0">
                <a:ln>
                  <a:noFill/>
                </a:ln>
                <a:solidFill>
                  <a:srgbClr val="49648C"/>
                </a:solidFill>
                <a:effectLst/>
                <a:uLnTx/>
                <a:uFillTx/>
              </a:rPr>
              <a:t>Sprint 3</a:t>
            </a:r>
          </a:p>
        </p:txBody>
      </p:sp>
      <p:sp>
        <p:nvSpPr>
          <p:cNvPr id="85" name="Pentagon 81">
            <a:extLst>
              <a:ext uri="{FF2B5EF4-FFF2-40B4-BE49-F238E27FC236}">
                <a16:creationId xmlns:a16="http://schemas.microsoft.com/office/drawing/2014/main" id="{295293F1-77A2-4ED3-8569-3583F147FDBA}"/>
              </a:ext>
            </a:extLst>
          </p:cNvPr>
          <p:cNvSpPr/>
          <p:nvPr/>
        </p:nvSpPr>
        <p:spPr>
          <a:xfrm>
            <a:off x="7861346" y="1173270"/>
            <a:ext cx="656717" cy="23253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47994" tIns="47994" rIns="47994" bIns="479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078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133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0" cap="none" spc="0" normalizeH="0" baseline="0" noProof="0" dirty="0">
                <a:ln>
                  <a:noFill/>
                </a:ln>
                <a:solidFill>
                  <a:srgbClr val="49648C"/>
                </a:solidFill>
                <a:effectLst/>
                <a:uLnTx/>
                <a:uFillTx/>
              </a:rPr>
              <a:t>Sprint 4</a:t>
            </a:r>
          </a:p>
        </p:txBody>
      </p:sp>
      <p:sp>
        <p:nvSpPr>
          <p:cNvPr id="86" name="Pentagon 81">
            <a:extLst>
              <a:ext uri="{FF2B5EF4-FFF2-40B4-BE49-F238E27FC236}">
                <a16:creationId xmlns:a16="http://schemas.microsoft.com/office/drawing/2014/main" id="{295293F1-77A2-4ED3-8569-3583F147FDBA}"/>
              </a:ext>
            </a:extLst>
          </p:cNvPr>
          <p:cNvSpPr/>
          <p:nvPr/>
        </p:nvSpPr>
        <p:spPr>
          <a:xfrm>
            <a:off x="8519633" y="1173270"/>
            <a:ext cx="656717" cy="23253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47994" tIns="47994" rIns="47994" bIns="479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078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133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0" cap="none" spc="0" normalizeH="0" baseline="0" noProof="0" dirty="0">
                <a:ln>
                  <a:noFill/>
                </a:ln>
                <a:solidFill>
                  <a:srgbClr val="49648C"/>
                </a:solidFill>
                <a:effectLst/>
                <a:uLnTx/>
                <a:uFillTx/>
              </a:rPr>
              <a:t>Sprint 5</a:t>
            </a:r>
          </a:p>
        </p:txBody>
      </p:sp>
      <p:sp>
        <p:nvSpPr>
          <p:cNvPr id="87" name="Pentagon 81">
            <a:extLst>
              <a:ext uri="{FF2B5EF4-FFF2-40B4-BE49-F238E27FC236}">
                <a16:creationId xmlns:a16="http://schemas.microsoft.com/office/drawing/2014/main" id="{295293F1-77A2-4ED3-8569-3583F147FDBA}"/>
              </a:ext>
            </a:extLst>
          </p:cNvPr>
          <p:cNvSpPr/>
          <p:nvPr/>
        </p:nvSpPr>
        <p:spPr>
          <a:xfrm>
            <a:off x="9177920" y="1173270"/>
            <a:ext cx="656717" cy="23253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47994" tIns="47994" rIns="47994" bIns="479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078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133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0" cap="none" spc="0" normalizeH="0" baseline="0" noProof="0" dirty="0">
                <a:ln>
                  <a:noFill/>
                </a:ln>
                <a:solidFill>
                  <a:srgbClr val="49648C"/>
                </a:solidFill>
                <a:effectLst/>
                <a:uLnTx/>
                <a:uFillTx/>
              </a:rPr>
              <a:t>Sprint 6</a:t>
            </a:r>
          </a:p>
        </p:txBody>
      </p:sp>
      <p:sp>
        <p:nvSpPr>
          <p:cNvPr id="88" name="Pentagon 81">
            <a:extLst>
              <a:ext uri="{FF2B5EF4-FFF2-40B4-BE49-F238E27FC236}">
                <a16:creationId xmlns:a16="http://schemas.microsoft.com/office/drawing/2014/main" id="{295293F1-77A2-4ED3-8569-3583F147FDBA}"/>
              </a:ext>
            </a:extLst>
          </p:cNvPr>
          <p:cNvSpPr/>
          <p:nvPr/>
        </p:nvSpPr>
        <p:spPr>
          <a:xfrm>
            <a:off x="9836207" y="1173270"/>
            <a:ext cx="656717" cy="23253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47994" tIns="47994" rIns="47994" bIns="479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078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133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0" cap="none" spc="0" normalizeH="0" baseline="0" noProof="0" dirty="0">
                <a:ln>
                  <a:noFill/>
                </a:ln>
                <a:solidFill>
                  <a:srgbClr val="49648C"/>
                </a:solidFill>
                <a:effectLst/>
                <a:uLnTx/>
                <a:uFillTx/>
              </a:rPr>
              <a:t>Sprint 7</a:t>
            </a:r>
          </a:p>
        </p:txBody>
      </p:sp>
      <p:sp>
        <p:nvSpPr>
          <p:cNvPr id="89" name="Pentagon 81">
            <a:extLst>
              <a:ext uri="{FF2B5EF4-FFF2-40B4-BE49-F238E27FC236}">
                <a16:creationId xmlns:a16="http://schemas.microsoft.com/office/drawing/2014/main" id="{295293F1-77A2-4ED3-8569-3583F147FDBA}"/>
              </a:ext>
            </a:extLst>
          </p:cNvPr>
          <p:cNvSpPr/>
          <p:nvPr/>
        </p:nvSpPr>
        <p:spPr>
          <a:xfrm>
            <a:off x="5189102" y="6306907"/>
            <a:ext cx="1212620" cy="2685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rot="0" spcFirstLastPara="0" vertOverflow="overflow" horzOverflow="overflow" vert="horz" wrap="square" lIns="47994" tIns="47994" rIns="47994" bIns="479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078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133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0" cap="none" spc="0" normalizeH="0" baseline="0" noProof="0" dirty="0">
                <a:ln>
                  <a:noFill/>
                </a:ln>
                <a:solidFill>
                  <a:srgbClr val="FF934F"/>
                </a:solidFill>
                <a:effectLst/>
                <a:uLnTx/>
                <a:uFillTx/>
              </a:rPr>
              <a:t>All requirements in place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0F5EA894-0E34-49BB-825A-6238CC5E7454}"/>
              </a:ext>
            </a:extLst>
          </p:cNvPr>
          <p:cNvCxnSpPr/>
          <p:nvPr/>
        </p:nvCxnSpPr>
        <p:spPr>
          <a:xfrm>
            <a:off x="5786610" y="1299233"/>
            <a:ext cx="0" cy="5004000"/>
          </a:xfrm>
          <a:prstGeom prst="line">
            <a:avLst/>
          </a:prstGeom>
          <a:noFill/>
          <a:ln w="19050" cap="flat" cmpd="sng" algn="ctr">
            <a:solidFill>
              <a:srgbClr val="FF934F"/>
            </a:solidFill>
            <a:prstDash val="solid"/>
          </a:ln>
          <a:effectLst/>
        </p:spPr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26D73572-FB79-4215-821C-70F18D435950}"/>
              </a:ext>
            </a:extLst>
          </p:cNvPr>
          <p:cNvSpPr/>
          <p:nvPr/>
        </p:nvSpPr>
        <p:spPr>
          <a:xfrm>
            <a:off x="873107" y="1670616"/>
            <a:ext cx="1119936" cy="1835041"/>
          </a:xfrm>
          <a:prstGeom prst="rect">
            <a:avLst/>
          </a:prstGeom>
          <a:solidFill>
            <a:srgbClr val="FFFFFF"/>
          </a:solidFill>
          <a:ln>
            <a:solidFill>
              <a:srgbClr val="49648C"/>
            </a:solidFill>
          </a:ln>
        </p:spPr>
        <p:txBody>
          <a:bodyPr rot="0" spcFirstLastPara="0" vertOverflow="overflow" horzOverflow="overflow" vert="horz" wrap="square" lIns="72000" tIns="143981" rIns="0" bIns="1439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1219078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133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49648C"/>
                </a:solidFill>
                <a:effectLst/>
                <a:uLnTx/>
                <a:uFillTx/>
              </a:rPr>
              <a:t>Define</a:t>
            </a:r>
          </a:p>
          <a:p>
            <a:pPr marL="0" marR="0" lvl="0" indent="0" defTabSz="1219078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133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49648C"/>
                </a:solidFill>
                <a:effectLst/>
                <a:uLnTx/>
                <a:uFillTx/>
              </a:rPr>
              <a:t>Requirements</a:t>
            </a:r>
            <a:endParaRPr kumimoji="0" lang="en-US" sz="800" b="0" i="1" u="none" strike="noStrike" kern="0" cap="none" spc="0" normalizeH="0" baseline="0" noProof="0" dirty="0">
              <a:ln>
                <a:noFill/>
              </a:ln>
              <a:solidFill>
                <a:srgbClr val="49648C"/>
              </a:solidFill>
              <a:effectLst/>
              <a:uLnTx/>
              <a:uFillTx/>
            </a:endParaRPr>
          </a:p>
        </p:txBody>
      </p:sp>
      <p:sp>
        <p:nvSpPr>
          <p:cNvPr id="92" name="Pentagon 81">
            <a:extLst>
              <a:ext uri="{FF2B5EF4-FFF2-40B4-BE49-F238E27FC236}">
                <a16:creationId xmlns:a16="http://schemas.microsoft.com/office/drawing/2014/main" id="{295293F1-77A2-4ED3-8569-3583F147FDBA}"/>
              </a:ext>
            </a:extLst>
          </p:cNvPr>
          <p:cNvSpPr/>
          <p:nvPr/>
        </p:nvSpPr>
        <p:spPr>
          <a:xfrm>
            <a:off x="2042325" y="1810952"/>
            <a:ext cx="1548000" cy="239061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3600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1219078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133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49648C"/>
                </a:solidFill>
                <a:effectLst/>
                <a:uLnTx/>
                <a:uFillTx/>
              </a:rPr>
              <a:t>KPIs and formulas defined</a:t>
            </a:r>
          </a:p>
        </p:txBody>
      </p:sp>
      <p:sp>
        <p:nvSpPr>
          <p:cNvPr id="93" name="Pentagon 81">
            <a:extLst>
              <a:ext uri="{FF2B5EF4-FFF2-40B4-BE49-F238E27FC236}">
                <a16:creationId xmlns:a16="http://schemas.microsoft.com/office/drawing/2014/main" id="{295293F1-77A2-4ED3-8569-3583F147FDBA}"/>
              </a:ext>
            </a:extLst>
          </p:cNvPr>
          <p:cNvSpPr/>
          <p:nvPr/>
        </p:nvSpPr>
        <p:spPr>
          <a:xfrm>
            <a:off x="3830933" y="1831186"/>
            <a:ext cx="1953119" cy="144000"/>
          </a:xfrm>
          <a:prstGeom prst="homePlate">
            <a:avLst>
              <a:gd name="adj" fmla="val 31343"/>
            </a:avLst>
          </a:prstGeom>
          <a:solidFill>
            <a:srgbClr val="49648C"/>
          </a:solidFill>
          <a:ln>
            <a:noFill/>
          </a:ln>
        </p:spPr>
        <p:txBody>
          <a:bodyPr rot="0" spcFirstLastPara="0" vertOverflow="overflow" horzOverflow="overflow" vert="horz" wrap="none" lIns="3600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1219078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133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49648C"/>
              </a:solidFill>
              <a:effectLst/>
              <a:uLnTx/>
              <a:uFillTx/>
            </a:endParaRPr>
          </a:p>
        </p:txBody>
      </p:sp>
      <p:sp>
        <p:nvSpPr>
          <p:cNvPr id="94" name="Pentagon 81">
            <a:extLst>
              <a:ext uri="{FF2B5EF4-FFF2-40B4-BE49-F238E27FC236}">
                <a16:creationId xmlns:a16="http://schemas.microsoft.com/office/drawing/2014/main" id="{295293F1-77A2-4ED3-8569-3583F147FDBA}"/>
              </a:ext>
            </a:extLst>
          </p:cNvPr>
          <p:cNvSpPr/>
          <p:nvPr/>
        </p:nvSpPr>
        <p:spPr>
          <a:xfrm>
            <a:off x="6571058" y="4039014"/>
            <a:ext cx="1296000" cy="144000"/>
          </a:xfrm>
          <a:prstGeom prst="homePlate">
            <a:avLst>
              <a:gd name="adj" fmla="val 31343"/>
            </a:avLst>
          </a:prstGeom>
          <a:solidFill>
            <a:srgbClr val="49648C"/>
          </a:solidFill>
          <a:ln>
            <a:noFill/>
          </a:ln>
        </p:spPr>
        <p:txBody>
          <a:bodyPr rot="0" spcFirstLastPara="0" vertOverflow="overflow" horzOverflow="overflow" vert="horz" wrap="none" lIns="3600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1219078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133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49648C"/>
              </a:solidFill>
              <a:effectLst/>
              <a:uLnTx/>
              <a:uFillTx/>
            </a:endParaRPr>
          </a:p>
        </p:txBody>
      </p:sp>
      <p:sp>
        <p:nvSpPr>
          <p:cNvPr id="95" name="Pentagon 81">
            <a:extLst>
              <a:ext uri="{FF2B5EF4-FFF2-40B4-BE49-F238E27FC236}">
                <a16:creationId xmlns:a16="http://schemas.microsoft.com/office/drawing/2014/main" id="{295293F1-77A2-4ED3-8569-3583F147FDBA}"/>
              </a:ext>
            </a:extLst>
          </p:cNvPr>
          <p:cNvSpPr/>
          <p:nvPr/>
        </p:nvSpPr>
        <p:spPr>
          <a:xfrm>
            <a:off x="6570503" y="3856631"/>
            <a:ext cx="648000" cy="144000"/>
          </a:xfrm>
          <a:prstGeom prst="homePlate">
            <a:avLst>
              <a:gd name="adj" fmla="val 31343"/>
            </a:avLst>
          </a:prstGeom>
          <a:solidFill>
            <a:srgbClr val="49648C"/>
          </a:solidFill>
          <a:ln>
            <a:noFill/>
          </a:ln>
        </p:spPr>
        <p:txBody>
          <a:bodyPr rot="0" spcFirstLastPara="0" vertOverflow="overflow" horzOverflow="overflow" vert="horz" wrap="none" lIns="3600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1219078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133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49648C"/>
              </a:solidFill>
              <a:effectLst/>
              <a:uLnTx/>
              <a:uFillTx/>
            </a:endParaRPr>
          </a:p>
        </p:txBody>
      </p:sp>
      <p:sp>
        <p:nvSpPr>
          <p:cNvPr id="96" name="Pentagon 81">
            <a:extLst>
              <a:ext uri="{FF2B5EF4-FFF2-40B4-BE49-F238E27FC236}">
                <a16:creationId xmlns:a16="http://schemas.microsoft.com/office/drawing/2014/main" id="{295293F1-77A2-4ED3-8569-3583F147FDBA}"/>
              </a:ext>
            </a:extLst>
          </p:cNvPr>
          <p:cNvSpPr/>
          <p:nvPr/>
        </p:nvSpPr>
        <p:spPr>
          <a:xfrm>
            <a:off x="7263328" y="4550811"/>
            <a:ext cx="1296000" cy="144000"/>
          </a:xfrm>
          <a:prstGeom prst="homePlate">
            <a:avLst>
              <a:gd name="adj" fmla="val 31343"/>
            </a:avLst>
          </a:prstGeom>
          <a:solidFill>
            <a:srgbClr val="49648C"/>
          </a:solidFill>
          <a:ln>
            <a:noFill/>
          </a:ln>
        </p:spPr>
        <p:txBody>
          <a:bodyPr rot="0" spcFirstLastPara="0" vertOverflow="overflow" horzOverflow="overflow" vert="horz" wrap="none" lIns="3600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1219078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133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49648C"/>
              </a:solidFill>
              <a:effectLst/>
              <a:uLnTx/>
              <a:uFillTx/>
            </a:endParaRPr>
          </a:p>
        </p:txBody>
      </p:sp>
      <p:sp>
        <p:nvSpPr>
          <p:cNvPr id="97" name="Pentagon 81">
            <a:extLst>
              <a:ext uri="{FF2B5EF4-FFF2-40B4-BE49-F238E27FC236}">
                <a16:creationId xmlns:a16="http://schemas.microsoft.com/office/drawing/2014/main" id="{295293F1-77A2-4ED3-8569-3583F147FDBA}"/>
              </a:ext>
            </a:extLst>
          </p:cNvPr>
          <p:cNvSpPr/>
          <p:nvPr/>
        </p:nvSpPr>
        <p:spPr>
          <a:xfrm>
            <a:off x="2042325" y="2056656"/>
            <a:ext cx="1548000" cy="14400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3600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1219078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133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49648C"/>
                </a:solidFill>
                <a:effectLst/>
                <a:uLnTx/>
                <a:uFillTx/>
              </a:rPr>
              <a:t>Underlying attributes defined in Glossary</a:t>
            </a:r>
          </a:p>
        </p:txBody>
      </p:sp>
      <p:sp>
        <p:nvSpPr>
          <p:cNvPr id="98" name="Pentagon 81">
            <a:extLst>
              <a:ext uri="{FF2B5EF4-FFF2-40B4-BE49-F238E27FC236}">
                <a16:creationId xmlns:a16="http://schemas.microsoft.com/office/drawing/2014/main" id="{295293F1-77A2-4ED3-8569-3583F147FDBA}"/>
              </a:ext>
            </a:extLst>
          </p:cNvPr>
          <p:cNvSpPr/>
          <p:nvPr/>
        </p:nvSpPr>
        <p:spPr>
          <a:xfrm>
            <a:off x="2042325" y="2374670"/>
            <a:ext cx="1548000" cy="14400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3600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1219078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133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49648C"/>
                </a:solidFill>
                <a:effectLst/>
                <a:uLnTx/>
                <a:uFillTx/>
              </a:rPr>
              <a:t>Reference data values defined</a:t>
            </a:r>
          </a:p>
        </p:txBody>
      </p:sp>
      <p:sp>
        <p:nvSpPr>
          <p:cNvPr id="99" name="Pentagon 81">
            <a:extLst>
              <a:ext uri="{FF2B5EF4-FFF2-40B4-BE49-F238E27FC236}">
                <a16:creationId xmlns:a16="http://schemas.microsoft.com/office/drawing/2014/main" id="{295293F1-77A2-4ED3-8569-3583F147FDBA}"/>
              </a:ext>
            </a:extLst>
          </p:cNvPr>
          <p:cNvSpPr/>
          <p:nvPr/>
        </p:nvSpPr>
        <p:spPr>
          <a:xfrm>
            <a:off x="2042325" y="2976227"/>
            <a:ext cx="1548000" cy="14400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3600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1219078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133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49648C"/>
                </a:solidFill>
                <a:effectLst/>
                <a:uLnTx/>
                <a:uFillTx/>
              </a:rPr>
              <a:t>Access rights defined </a:t>
            </a:r>
            <a:r>
              <a:rPr kumimoji="0" lang="en-US" sz="500" b="0" i="0" u="none" strike="noStrike" kern="0" cap="none" spc="0" normalizeH="0" baseline="0" noProof="0" dirty="0">
                <a:ln>
                  <a:noFill/>
                </a:ln>
                <a:solidFill>
                  <a:srgbClr val="49648C"/>
                </a:solidFill>
                <a:effectLst/>
                <a:uLnTx/>
                <a:uFillTx/>
              </a:rPr>
              <a:t>(not part</a:t>
            </a:r>
            <a:r>
              <a:rPr kumimoji="0" lang="en-US" sz="500" b="0" i="0" u="none" strike="noStrike" kern="0" cap="none" spc="0" normalizeH="0" noProof="0" dirty="0">
                <a:ln>
                  <a:noFill/>
                </a:ln>
                <a:solidFill>
                  <a:srgbClr val="49648C"/>
                </a:solidFill>
                <a:effectLst/>
                <a:uLnTx/>
                <a:uFillTx/>
              </a:rPr>
              <a:t> of MVP)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49648C"/>
              </a:solidFill>
              <a:effectLst/>
              <a:uLnTx/>
              <a:uFillTx/>
            </a:endParaRPr>
          </a:p>
        </p:txBody>
      </p:sp>
      <p:sp>
        <p:nvSpPr>
          <p:cNvPr id="100" name="Pentagon 81">
            <a:extLst>
              <a:ext uri="{FF2B5EF4-FFF2-40B4-BE49-F238E27FC236}">
                <a16:creationId xmlns:a16="http://schemas.microsoft.com/office/drawing/2014/main" id="{295293F1-77A2-4ED3-8569-3583F147FDBA}"/>
              </a:ext>
            </a:extLst>
          </p:cNvPr>
          <p:cNvSpPr/>
          <p:nvPr/>
        </p:nvSpPr>
        <p:spPr>
          <a:xfrm>
            <a:off x="2042325" y="3243857"/>
            <a:ext cx="1548000" cy="13752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3600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1219078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133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49648C"/>
                </a:solidFill>
                <a:effectLst/>
                <a:uLnTx/>
                <a:uFillTx/>
              </a:rPr>
              <a:t>Dashboards requirements defined</a:t>
            </a:r>
          </a:p>
        </p:txBody>
      </p:sp>
      <p:sp>
        <p:nvSpPr>
          <p:cNvPr id="101" name="Pentagon 81">
            <a:extLst>
              <a:ext uri="{FF2B5EF4-FFF2-40B4-BE49-F238E27FC236}">
                <a16:creationId xmlns:a16="http://schemas.microsoft.com/office/drawing/2014/main" id="{295293F1-77A2-4ED3-8569-3583F147FDBA}"/>
              </a:ext>
            </a:extLst>
          </p:cNvPr>
          <p:cNvSpPr/>
          <p:nvPr/>
        </p:nvSpPr>
        <p:spPr>
          <a:xfrm>
            <a:off x="2042325" y="2700185"/>
            <a:ext cx="1548000" cy="14400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3600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1219078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133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49648C"/>
                </a:solidFill>
                <a:effectLst/>
                <a:uLnTx/>
                <a:uFillTx/>
              </a:rPr>
              <a:t>Data Fitness rules defined</a:t>
            </a:r>
          </a:p>
        </p:txBody>
      </p:sp>
      <p:sp>
        <p:nvSpPr>
          <p:cNvPr id="102" name="Pentagon 81">
            <a:extLst>
              <a:ext uri="{FF2B5EF4-FFF2-40B4-BE49-F238E27FC236}">
                <a16:creationId xmlns:a16="http://schemas.microsoft.com/office/drawing/2014/main" id="{295293F1-77A2-4ED3-8569-3583F147FDBA}"/>
              </a:ext>
            </a:extLst>
          </p:cNvPr>
          <p:cNvSpPr/>
          <p:nvPr/>
        </p:nvSpPr>
        <p:spPr>
          <a:xfrm>
            <a:off x="7866741" y="4319479"/>
            <a:ext cx="681637" cy="144000"/>
          </a:xfrm>
          <a:prstGeom prst="homePlate">
            <a:avLst>
              <a:gd name="adj" fmla="val 31343"/>
            </a:avLst>
          </a:prstGeom>
          <a:solidFill>
            <a:srgbClr val="49648C"/>
          </a:solidFill>
          <a:ln>
            <a:noFill/>
          </a:ln>
        </p:spPr>
        <p:txBody>
          <a:bodyPr rot="0" spcFirstLastPara="0" vertOverflow="overflow" horzOverflow="overflow" vert="horz" wrap="none" lIns="3600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1219078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133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49648C"/>
              </a:solidFill>
              <a:effectLst/>
              <a:uLnTx/>
              <a:uFillTx/>
            </a:endParaRPr>
          </a:p>
        </p:txBody>
      </p:sp>
      <p:sp>
        <p:nvSpPr>
          <p:cNvPr id="103" name="Pentagon 81">
            <a:extLst>
              <a:ext uri="{FF2B5EF4-FFF2-40B4-BE49-F238E27FC236}">
                <a16:creationId xmlns:a16="http://schemas.microsoft.com/office/drawing/2014/main" id="{295293F1-77A2-4ED3-8569-3583F147FDBA}"/>
              </a:ext>
            </a:extLst>
          </p:cNvPr>
          <p:cNvSpPr/>
          <p:nvPr/>
        </p:nvSpPr>
        <p:spPr>
          <a:xfrm>
            <a:off x="7872803" y="4757092"/>
            <a:ext cx="1296000" cy="144000"/>
          </a:xfrm>
          <a:prstGeom prst="homePlate">
            <a:avLst>
              <a:gd name="adj" fmla="val 31343"/>
            </a:avLst>
          </a:prstGeom>
          <a:solidFill>
            <a:srgbClr val="49648C"/>
          </a:solidFill>
          <a:ln>
            <a:noFill/>
          </a:ln>
        </p:spPr>
        <p:txBody>
          <a:bodyPr rot="0" spcFirstLastPara="0" vertOverflow="overflow" horzOverflow="overflow" vert="horz" wrap="none" lIns="3600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1219078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133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49648C"/>
              </a:solidFill>
              <a:effectLst/>
              <a:uLnTx/>
              <a:uFillTx/>
            </a:endParaRPr>
          </a:p>
        </p:txBody>
      </p:sp>
      <p:sp>
        <p:nvSpPr>
          <p:cNvPr id="104" name="Pentagon 81">
            <a:extLst>
              <a:ext uri="{FF2B5EF4-FFF2-40B4-BE49-F238E27FC236}">
                <a16:creationId xmlns:a16="http://schemas.microsoft.com/office/drawing/2014/main" id="{295293F1-77A2-4ED3-8569-3583F147FDBA}"/>
              </a:ext>
            </a:extLst>
          </p:cNvPr>
          <p:cNvSpPr/>
          <p:nvPr/>
        </p:nvSpPr>
        <p:spPr>
          <a:xfrm>
            <a:off x="273375" y="1463173"/>
            <a:ext cx="1557061" cy="166101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47994" tIns="47994" rIns="47994" bIns="479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078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133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0" cap="none" spc="0" normalizeH="0" baseline="0" noProof="0" dirty="0">
                <a:ln>
                  <a:noFill/>
                </a:ln>
                <a:solidFill>
                  <a:srgbClr val="49648C"/>
                </a:solidFill>
                <a:effectLst/>
                <a:uLnTx/>
                <a:uFillTx/>
              </a:rPr>
              <a:t>1 sprint = 2 weeks</a:t>
            </a:r>
          </a:p>
        </p:txBody>
      </p:sp>
      <p:sp>
        <p:nvSpPr>
          <p:cNvPr id="105" name="Pentagon 81">
            <a:extLst>
              <a:ext uri="{FF2B5EF4-FFF2-40B4-BE49-F238E27FC236}">
                <a16:creationId xmlns:a16="http://schemas.microsoft.com/office/drawing/2014/main" id="{295293F1-77A2-4ED3-8569-3583F147FDBA}"/>
              </a:ext>
            </a:extLst>
          </p:cNvPr>
          <p:cNvSpPr/>
          <p:nvPr/>
        </p:nvSpPr>
        <p:spPr>
          <a:xfrm>
            <a:off x="5780000" y="5174355"/>
            <a:ext cx="2102192" cy="162819"/>
          </a:xfrm>
          <a:prstGeom prst="homePlate">
            <a:avLst>
              <a:gd name="adj" fmla="val 31343"/>
            </a:avLst>
          </a:prstGeom>
          <a:solidFill>
            <a:srgbClr val="49648C"/>
          </a:solidFill>
          <a:ln>
            <a:noFill/>
          </a:ln>
        </p:spPr>
        <p:txBody>
          <a:bodyPr rot="0" spcFirstLastPara="0" vertOverflow="overflow" horzOverflow="overflow" vert="horz" wrap="none" lIns="3600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1219078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133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49648C"/>
              </a:solidFill>
              <a:effectLst/>
              <a:uLnTx/>
              <a:uFillTx/>
            </a:endParaRPr>
          </a:p>
        </p:txBody>
      </p:sp>
      <p:sp>
        <p:nvSpPr>
          <p:cNvPr id="106" name="Pentagon 81">
            <a:extLst>
              <a:ext uri="{FF2B5EF4-FFF2-40B4-BE49-F238E27FC236}">
                <a16:creationId xmlns:a16="http://schemas.microsoft.com/office/drawing/2014/main" id="{295293F1-77A2-4ED3-8569-3583F147FDBA}"/>
              </a:ext>
            </a:extLst>
          </p:cNvPr>
          <p:cNvSpPr/>
          <p:nvPr/>
        </p:nvSpPr>
        <p:spPr>
          <a:xfrm>
            <a:off x="9851255" y="5986885"/>
            <a:ext cx="648000" cy="144000"/>
          </a:xfrm>
          <a:prstGeom prst="homePlate">
            <a:avLst>
              <a:gd name="adj" fmla="val 31343"/>
            </a:avLst>
          </a:prstGeom>
          <a:solidFill>
            <a:srgbClr val="49648C"/>
          </a:solidFill>
          <a:ln>
            <a:noFill/>
          </a:ln>
        </p:spPr>
        <p:txBody>
          <a:bodyPr rot="0" spcFirstLastPara="0" vertOverflow="overflow" horzOverflow="overflow" vert="horz" wrap="none" lIns="3600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1219078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133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49648C"/>
              </a:solidFill>
              <a:effectLst/>
              <a:uLnTx/>
              <a:uFillTx/>
            </a:endParaRPr>
          </a:p>
        </p:txBody>
      </p:sp>
      <p:sp>
        <p:nvSpPr>
          <p:cNvPr id="107" name="Pentagon 81">
            <a:extLst>
              <a:ext uri="{FF2B5EF4-FFF2-40B4-BE49-F238E27FC236}">
                <a16:creationId xmlns:a16="http://schemas.microsoft.com/office/drawing/2014/main" id="{295293F1-77A2-4ED3-8569-3583F147FDBA}"/>
              </a:ext>
            </a:extLst>
          </p:cNvPr>
          <p:cNvSpPr/>
          <p:nvPr/>
        </p:nvSpPr>
        <p:spPr>
          <a:xfrm>
            <a:off x="7218222" y="6160524"/>
            <a:ext cx="1954253" cy="151546"/>
          </a:xfrm>
          <a:prstGeom prst="homePlate">
            <a:avLst>
              <a:gd name="adj" fmla="val 31343"/>
            </a:avLst>
          </a:prstGeom>
          <a:solidFill>
            <a:srgbClr val="49648C"/>
          </a:solidFill>
          <a:ln>
            <a:noFill/>
          </a:ln>
        </p:spPr>
        <p:txBody>
          <a:bodyPr rot="0" spcFirstLastPara="0" vertOverflow="overflow" horzOverflow="overflow" vert="horz" wrap="none" lIns="3600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1219078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133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49648C"/>
              </a:solidFill>
              <a:effectLst/>
              <a:uLnTx/>
              <a:uFillTx/>
            </a:endParaRPr>
          </a:p>
        </p:txBody>
      </p:sp>
      <p:sp>
        <p:nvSpPr>
          <p:cNvPr id="108" name="Pentagon 81">
            <a:extLst>
              <a:ext uri="{FF2B5EF4-FFF2-40B4-BE49-F238E27FC236}">
                <a16:creationId xmlns:a16="http://schemas.microsoft.com/office/drawing/2014/main" id="{295293F1-77A2-4ED3-8569-3583F147FDBA}"/>
              </a:ext>
            </a:extLst>
          </p:cNvPr>
          <p:cNvSpPr/>
          <p:nvPr/>
        </p:nvSpPr>
        <p:spPr>
          <a:xfrm>
            <a:off x="7237425" y="5474913"/>
            <a:ext cx="1954253" cy="151546"/>
          </a:xfrm>
          <a:prstGeom prst="homePlate">
            <a:avLst>
              <a:gd name="adj" fmla="val 31343"/>
            </a:avLst>
          </a:prstGeom>
          <a:solidFill>
            <a:srgbClr val="49648C"/>
          </a:solidFill>
          <a:ln>
            <a:noFill/>
          </a:ln>
        </p:spPr>
        <p:txBody>
          <a:bodyPr rot="0" spcFirstLastPara="0" vertOverflow="overflow" horzOverflow="overflow" vert="horz" wrap="none" lIns="3600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1219078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133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49648C"/>
              </a:solidFill>
              <a:effectLst/>
              <a:uLnTx/>
              <a:uFillTx/>
            </a:endParaRPr>
          </a:p>
        </p:txBody>
      </p:sp>
      <p:sp>
        <p:nvSpPr>
          <p:cNvPr id="109" name="Pentagon 81">
            <a:extLst>
              <a:ext uri="{FF2B5EF4-FFF2-40B4-BE49-F238E27FC236}">
                <a16:creationId xmlns:a16="http://schemas.microsoft.com/office/drawing/2014/main" id="{295293F1-77A2-4ED3-8569-3583F147FDBA}"/>
              </a:ext>
            </a:extLst>
          </p:cNvPr>
          <p:cNvSpPr/>
          <p:nvPr/>
        </p:nvSpPr>
        <p:spPr>
          <a:xfrm>
            <a:off x="8645925" y="6318606"/>
            <a:ext cx="1106492" cy="29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rot="0" spcFirstLastPara="0" vertOverflow="overflow" horzOverflow="overflow" vert="horz" wrap="square" lIns="47994" tIns="47994" rIns="47994" bIns="479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078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133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0" cap="none" spc="0" normalizeH="0" baseline="0" noProof="0" dirty="0">
                <a:ln>
                  <a:noFill/>
                </a:ln>
                <a:solidFill>
                  <a:srgbClr val="FF934F"/>
                </a:solidFill>
                <a:effectLst/>
                <a:uLnTx/>
                <a:uFillTx/>
              </a:rPr>
              <a:t>Global Solution in place (Wave 1)</a:t>
            </a:r>
          </a:p>
        </p:txBody>
      </p:sp>
      <p:sp>
        <p:nvSpPr>
          <p:cNvPr id="110" name="Pentagon 81">
            <a:extLst>
              <a:ext uri="{FF2B5EF4-FFF2-40B4-BE49-F238E27FC236}">
                <a16:creationId xmlns:a16="http://schemas.microsoft.com/office/drawing/2014/main" id="{295293F1-77A2-4ED3-8569-3583F147FDBA}"/>
              </a:ext>
            </a:extLst>
          </p:cNvPr>
          <p:cNvSpPr/>
          <p:nvPr/>
        </p:nvSpPr>
        <p:spPr>
          <a:xfrm>
            <a:off x="10036947" y="6301828"/>
            <a:ext cx="900279" cy="27867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rot="0" spcFirstLastPara="0" vertOverflow="overflow" horzOverflow="overflow" vert="horz" wrap="square" lIns="47994" tIns="47994" rIns="47994" bIns="479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078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133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0" cap="none" spc="0" normalizeH="0" baseline="0" noProof="0" dirty="0">
                <a:ln>
                  <a:noFill/>
                </a:ln>
                <a:solidFill>
                  <a:srgbClr val="FF934F"/>
                </a:solidFill>
                <a:effectLst/>
                <a:uLnTx/>
                <a:uFillTx/>
              </a:rPr>
              <a:t>Pilot OEs </a:t>
            </a:r>
            <a:r>
              <a:rPr kumimoji="0" lang="en-US" sz="900" b="1" i="1" u="none" strike="noStrike" kern="0" cap="none" spc="0" normalizeH="0" baseline="0" noProof="0" dirty="0" err="1">
                <a:ln>
                  <a:noFill/>
                </a:ln>
                <a:solidFill>
                  <a:srgbClr val="FF934F"/>
                </a:solidFill>
                <a:effectLst/>
                <a:uLnTx/>
                <a:uFillTx/>
              </a:rPr>
              <a:t>onboarded</a:t>
            </a:r>
            <a:endParaRPr kumimoji="0" lang="en-US" sz="900" b="1" i="1" u="none" strike="noStrike" kern="0" cap="none" spc="0" normalizeH="0" baseline="0" noProof="0" dirty="0">
              <a:ln>
                <a:noFill/>
              </a:ln>
              <a:solidFill>
                <a:srgbClr val="FF934F"/>
              </a:solidFill>
              <a:effectLst/>
              <a:uLnTx/>
              <a:uFillTx/>
            </a:endParaRPr>
          </a:p>
        </p:txBody>
      </p:sp>
      <p:sp>
        <p:nvSpPr>
          <p:cNvPr id="111" name="Pentagon 81">
            <a:extLst>
              <a:ext uri="{FF2B5EF4-FFF2-40B4-BE49-F238E27FC236}">
                <a16:creationId xmlns:a16="http://schemas.microsoft.com/office/drawing/2014/main" id="{295293F1-77A2-4ED3-8569-3583F147FDBA}"/>
              </a:ext>
            </a:extLst>
          </p:cNvPr>
          <p:cNvSpPr/>
          <p:nvPr/>
        </p:nvSpPr>
        <p:spPr>
          <a:xfrm>
            <a:off x="3830933" y="2081370"/>
            <a:ext cx="1953119" cy="144000"/>
          </a:xfrm>
          <a:prstGeom prst="homePlate">
            <a:avLst>
              <a:gd name="adj" fmla="val 31343"/>
            </a:avLst>
          </a:prstGeom>
          <a:solidFill>
            <a:srgbClr val="49648C"/>
          </a:solidFill>
          <a:ln>
            <a:noFill/>
          </a:ln>
        </p:spPr>
        <p:txBody>
          <a:bodyPr rot="0" spcFirstLastPara="0" vertOverflow="overflow" horzOverflow="overflow" vert="horz" wrap="none" lIns="3600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1219078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133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49648C"/>
              </a:solidFill>
              <a:effectLst/>
              <a:uLnTx/>
              <a:uFillTx/>
            </a:endParaRPr>
          </a:p>
        </p:txBody>
      </p:sp>
      <p:sp>
        <p:nvSpPr>
          <p:cNvPr id="112" name="Pentagon 81">
            <a:extLst>
              <a:ext uri="{FF2B5EF4-FFF2-40B4-BE49-F238E27FC236}">
                <a16:creationId xmlns:a16="http://schemas.microsoft.com/office/drawing/2014/main" id="{295293F1-77A2-4ED3-8569-3583F147FDBA}"/>
              </a:ext>
            </a:extLst>
          </p:cNvPr>
          <p:cNvSpPr/>
          <p:nvPr/>
        </p:nvSpPr>
        <p:spPr>
          <a:xfrm>
            <a:off x="3830933" y="2362313"/>
            <a:ext cx="1953119" cy="144000"/>
          </a:xfrm>
          <a:prstGeom prst="homePlate">
            <a:avLst>
              <a:gd name="adj" fmla="val 31343"/>
            </a:avLst>
          </a:prstGeom>
          <a:solidFill>
            <a:srgbClr val="49648C"/>
          </a:solidFill>
          <a:ln>
            <a:noFill/>
          </a:ln>
        </p:spPr>
        <p:txBody>
          <a:bodyPr rot="0" spcFirstLastPara="0" vertOverflow="overflow" horzOverflow="overflow" vert="horz" wrap="none" lIns="3600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1219078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133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49648C"/>
              </a:solidFill>
              <a:effectLst/>
              <a:uLnTx/>
              <a:uFillTx/>
            </a:endParaRPr>
          </a:p>
        </p:txBody>
      </p:sp>
      <p:sp>
        <p:nvSpPr>
          <p:cNvPr id="113" name="Pentagon 81">
            <a:extLst>
              <a:ext uri="{FF2B5EF4-FFF2-40B4-BE49-F238E27FC236}">
                <a16:creationId xmlns:a16="http://schemas.microsoft.com/office/drawing/2014/main" id="{295293F1-77A2-4ED3-8569-3583F147FDBA}"/>
              </a:ext>
            </a:extLst>
          </p:cNvPr>
          <p:cNvSpPr/>
          <p:nvPr/>
        </p:nvSpPr>
        <p:spPr>
          <a:xfrm>
            <a:off x="4342469" y="2700185"/>
            <a:ext cx="1441583" cy="144000"/>
          </a:xfrm>
          <a:prstGeom prst="homePlate">
            <a:avLst>
              <a:gd name="adj" fmla="val 31343"/>
            </a:avLst>
          </a:prstGeom>
          <a:solidFill>
            <a:srgbClr val="49648C"/>
          </a:solidFill>
          <a:ln>
            <a:noFill/>
          </a:ln>
        </p:spPr>
        <p:txBody>
          <a:bodyPr rot="0" spcFirstLastPara="0" vertOverflow="overflow" horzOverflow="overflow" vert="horz" wrap="none" lIns="3600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1219078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133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49648C"/>
              </a:solidFill>
              <a:effectLst/>
              <a:uLnTx/>
              <a:uFillTx/>
            </a:endParaRP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0F5EA894-0E34-49BB-825A-6238CC5E7454}"/>
              </a:ext>
            </a:extLst>
          </p:cNvPr>
          <p:cNvCxnSpPr/>
          <p:nvPr/>
        </p:nvCxnSpPr>
        <p:spPr>
          <a:xfrm>
            <a:off x="4308532" y="1501925"/>
            <a:ext cx="0" cy="4644000"/>
          </a:xfrm>
          <a:prstGeom prst="line">
            <a:avLst/>
          </a:prstGeom>
          <a:noFill/>
          <a:ln w="12700" cap="flat" cmpd="sng" algn="ctr">
            <a:solidFill>
              <a:srgbClr val="49648C"/>
            </a:solidFill>
            <a:prstDash val="dash"/>
          </a:ln>
          <a:effectLst/>
        </p:spPr>
      </p:cxnSp>
      <p:sp>
        <p:nvSpPr>
          <p:cNvPr id="115" name="TextBox 114"/>
          <p:cNvSpPr txBox="1"/>
          <p:nvPr/>
        </p:nvSpPr>
        <p:spPr>
          <a:xfrm>
            <a:off x="4026392" y="1271244"/>
            <a:ext cx="462801" cy="299295"/>
          </a:xfrm>
          <a:prstGeom prst="rect">
            <a:avLst/>
          </a:prstGeom>
        </p:spPr>
        <p:txBody>
          <a:bodyPr vert="horz" wrap="none" lIns="72000" tIns="72000" rIns="72000" bIns="7200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1" u="none" strike="noStrike" kern="0" cap="none" spc="0" normalizeH="0" baseline="0" noProof="0" dirty="0">
                <a:ln>
                  <a:noFill/>
                </a:ln>
                <a:solidFill>
                  <a:srgbClr val="007D8C"/>
                </a:solidFill>
                <a:effectLst/>
                <a:uLnTx/>
                <a:uFillTx/>
              </a:rPr>
              <a:t>19.05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0F5EA894-0E34-49BB-825A-6238CC5E7454}"/>
              </a:ext>
            </a:extLst>
          </p:cNvPr>
          <p:cNvCxnSpPr/>
          <p:nvPr/>
        </p:nvCxnSpPr>
        <p:spPr>
          <a:xfrm>
            <a:off x="4808634" y="1501925"/>
            <a:ext cx="0" cy="4644000"/>
          </a:xfrm>
          <a:prstGeom prst="line">
            <a:avLst/>
          </a:prstGeom>
          <a:noFill/>
          <a:ln w="12700" cap="flat" cmpd="sng" algn="ctr">
            <a:solidFill>
              <a:srgbClr val="49648C"/>
            </a:solidFill>
            <a:prstDash val="dash"/>
          </a:ln>
          <a:effectLst/>
        </p:spPr>
      </p:cxnSp>
      <p:sp>
        <p:nvSpPr>
          <p:cNvPr id="117" name="TextBox 116"/>
          <p:cNvSpPr txBox="1"/>
          <p:nvPr/>
        </p:nvSpPr>
        <p:spPr>
          <a:xfrm>
            <a:off x="4574951" y="1271390"/>
            <a:ext cx="462801" cy="299295"/>
          </a:xfrm>
          <a:prstGeom prst="rect">
            <a:avLst/>
          </a:prstGeom>
        </p:spPr>
        <p:txBody>
          <a:bodyPr vert="horz" wrap="none" lIns="72000" tIns="72000" rIns="72000" bIns="7200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1" u="none" strike="noStrike" kern="0" cap="none" spc="0" normalizeH="0" baseline="0" noProof="0" dirty="0">
                <a:ln>
                  <a:noFill/>
                </a:ln>
                <a:solidFill>
                  <a:srgbClr val="007D8C"/>
                </a:solidFill>
                <a:effectLst/>
                <a:uLnTx/>
                <a:uFillTx/>
              </a:rPr>
              <a:t>22.05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0F5EA894-0E34-49BB-825A-6238CC5E7454}"/>
              </a:ext>
            </a:extLst>
          </p:cNvPr>
          <p:cNvCxnSpPr/>
          <p:nvPr/>
        </p:nvCxnSpPr>
        <p:spPr>
          <a:xfrm>
            <a:off x="5245239" y="1501925"/>
            <a:ext cx="0" cy="4644000"/>
          </a:xfrm>
          <a:prstGeom prst="line">
            <a:avLst/>
          </a:prstGeom>
          <a:noFill/>
          <a:ln w="12700" cap="flat" cmpd="sng" algn="ctr">
            <a:solidFill>
              <a:srgbClr val="49648C"/>
            </a:solidFill>
            <a:prstDash val="dash"/>
          </a:ln>
          <a:effectLst/>
        </p:spPr>
      </p:cxnSp>
      <p:sp>
        <p:nvSpPr>
          <p:cNvPr id="119" name="TextBox 118"/>
          <p:cNvSpPr txBox="1"/>
          <p:nvPr/>
        </p:nvSpPr>
        <p:spPr>
          <a:xfrm>
            <a:off x="5037134" y="1275515"/>
            <a:ext cx="462801" cy="299295"/>
          </a:xfrm>
          <a:prstGeom prst="rect">
            <a:avLst/>
          </a:prstGeom>
        </p:spPr>
        <p:txBody>
          <a:bodyPr vert="horz" wrap="none" lIns="72000" tIns="72000" rIns="72000" bIns="7200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1" u="none" strike="noStrike" kern="0" cap="none" spc="0" normalizeH="0" baseline="0" noProof="0" dirty="0">
                <a:ln>
                  <a:noFill/>
                </a:ln>
                <a:solidFill>
                  <a:srgbClr val="007D8C"/>
                </a:solidFill>
                <a:effectLst/>
                <a:uLnTx/>
                <a:uFillTx/>
              </a:rPr>
              <a:t>05.06</a:t>
            </a:r>
          </a:p>
        </p:txBody>
      </p:sp>
      <p:sp>
        <p:nvSpPr>
          <p:cNvPr id="120" name="Pentagon 81">
            <a:extLst>
              <a:ext uri="{FF2B5EF4-FFF2-40B4-BE49-F238E27FC236}">
                <a16:creationId xmlns:a16="http://schemas.microsoft.com/office/drawing/2014/main" id="{295293F1-77A2-4ED3-8569-3583F147FDBA}"/>
              </a:ext>
            </a:extLst>
          </p:cNvPr>
          <p:cNvSpPr/>
          <p:nvPr/>
        </p:nvSpPr>
        <p:spPr>
          <a:xfrm>
            <a:off x="5326248" y="1047064"/>
            <a:ext cx="776510" cy="27983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47994" tIns="47994" rIns="47994" bIns="479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078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133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1" u="none" strike="noStrike" kern="0" cap="none" spc="0" normalizeH="0" baseline="0" noProof="0" dirty="0">
                <a:ln>
                  <a:noFill/>
                </a:ln>
                <a:solidFill>
                  <a:srgbClr val="FF934F"/>
                </a:solidFill>
                <a:effectLst/>
                <a:uLnTx/>
                <a:uFillTx/>
              </a:rPr>
              <a:t>19.06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F5EA894-0E34-49BB-825A-6238CC5E7454}"/>
              </a:ext>
            </a:extLst>
          </p:cNvPr>
          <p:cNvCxnSpPr/>
          <p:nvPr/>
        </p:nvCxnSpPr>
        <p:spPr>
          <a:xfrm>
            <a:off x="3801051" y="1156575"/>
            <a:ext cx="0" cy="5286038"/>
          </a:xfrm>
          <a:prstGeom prst="line">
            <a:avLst/>
          </a:prstGeom>
          <a:noFill/>
          <a:ln w="12700" cap="flat" cmpd="sng" algn="ctr">
            <a:solidFill>
              <a:srgbClr val="49648C"/>
            </a:solidFill>
            <a:prstDash val="dash"/>
          </a:ln>
          <a:effectLst/>
        </p:spPr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BF4862D-A784-4E3B-A8B9-FE68F0418E26}"/>
              </a:ext>
            </a:extLst>
          </p:cNvPr>
          <p:cNvSpPr/>
          <p:nvPr/>
        </p:nvSpPr>
        <p:spPr>
          <a:xfrm>
            <a:off x="860961" y="3556116"/>
            <a:ext cx="1132081" cy="1344976"/>
          </a:xfrm>
          <a:prstGeom prst="rect">
            <a:avLst/>
          </a:prstGeom>
          <a:solidFill>
            <a:srgbClr val="FFFFFF"/>
          </a:solidFill>
          <a:ln>
            <a:solidFill>
              <a:srgbClr val="49648C"/>
            </a:solidFill>
          </a:ln>
        </p:spPr>
        <p:txBody>
          <a:bodyPr rot="0" spcFirstLastPara="0" vertOverflow="overflow" horzOverflow="overflow" vert="horz" wrap="square" lIns="72000" tIns="143981" rIns="0" bIns="1439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1219078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133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49648C"/>
                </a:solidFill>
                <a:effectLst/>
                <a:uLnTx/>
                <a:uFillTx/>
              </a:rPr>
              <a:t>Build</a:t>
            </a:r>
          </a:p>
          <a:p>
            <a:pPr marL="0" marR="0" lvl="0" indent="0" defTabSz="1219078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133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49648C"/>
                </a:solidFill>
                <a:effectLst/>
                <a:uLnTx/>
                <a:uFillTx/>
              </a:rPr>
              <a:t>MIS </a:t>
            </a:r>
          </a:p>
          <a:p>
            <a:pPr marL="0" marR="0" lvl="0" indent="0" defTabSz="1219078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133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49648C"/>
                </a:solidFill>
                <a:effectLst/>
                <a:uLnTx/>
                <a:uFillTx/>
              </a:rPr>
              <a:t>Solution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BF4862D-A784-4E3B-A8B9-FE68F0418E26}"/>
              </a:ext>
            </a:extLst>
          </p:cNvPr>
          <p:cNvSpPr/>
          <p:nvPr/>
        </p:nvSpPr>
        <p:spPr>
          <a:xfrm>
            <a:off x="860962" y="4965172"/>
            <a:ext cx="1142580" cy="1460783"/>
          </a:xfrm>
          <a:prstGeom prst="rect">
            <a:avLst/>
          </a:prstGeom>
          <a:solidFill>
            <a:srgbClr val="FFFFFF"/>
          </a:solidFill>
          <a:ln>
            <a:solidFill>
              <a:srgbClr val="49648C"/>
            </a:solidFill>
          </a:ln>
        </p:spPr>
        <p:txBody>
          <a:bodyPr rot="0" spcFirstLastPara="0" vertOverflow="overflow" horzOverflow="overflow" vert="horz" wrap="square" lIns="72000" tIns="143981" rIns="0" bIns="1439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1219078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133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49648C"/>
                </a:solidFill>
                <a:effectLst/>
                <a:uLnTx/>
                <a:uFillTx/>
              </a:rPr>
              <a:t>OE Onboarding</a:t>
            </a:r>
          </a:p>
        </p:txBody>
      </p:sp>
      <p:sp>
        <p:nvSpPr>
          <p:cNvPr id="124" name="Pentagon 81">
            <a:extLst>
              <a:ext uri="{FF2B5EF4-FFF2-40B4-BE49-F238E27FC236}">
                <a16:creationId xmlns:a16="http://schemas.microsoft.com/office/drawing/2014/main" id="{295293F1-77A2-4ED3-8569-3583F147FDBA}"/>
              </a:ext>
            </a:extLst>
          </p:cNvPr>
          <p:cNvSpPr/>
          <p:nvPr/>
        </p:nvSpPr>
        <p:spPr>
          <a:xfrm>
            <a:off x="2067725" y="5033875"/>
            <a:ext cx="2196000" cy="14400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3600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1219078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133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49648C"/>
                </a:solidFill>
                <a:effectLst/>
                <a:uLnTx/>
                <a:uFillTx/>
              </a:rPr>
              <a:t>Local data sources identified</a:t>
            </a:r>
          </a:p>
        </p:txBody>
      </p:sp>
      <p:sp>
        <p:nvSpPr>
          <p:cNvPr id="125" name="Pentagon 81">
            <a:extLst>
              <a:ext uri="{FF2B5EF4-FFF2-40B4-BE49-F238E27FC236}">
                <a16:creationId xmlns:a16="http://schemas.microsoft.com/office/drawing/2014/main" id="{295293F1-77A2-4ED3-8569-3583F147FDBA}"/>
              </a:ext>
            </a:extLst>
          </p:cNvPr>
          <p:cNvSpPr/>
          <p:nvPr/>
        </p:nvSpPr>
        <p:spPr>
          <a:xfrm>
            <a:off x="2067725" y="5423485"/>
            <a:ext cx="1696217" cy="12491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3600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1219078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133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49648C"/>
                </a:solidFill>
                <a:effectLst/>
                <a:uLnTx/>
                <a:uFillTx/>
              </a:rPr>
              <a:t>Data flows to link local data </a:t>
            </a:r>
            <a:b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49648C"/>
                </a:solidFill>
                <a:effectLst/>
                <a:uLnTx/>
                <a:uFillTx/>
              </a:rPr>
            </a:b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49648C"/>
                </a:solidFill>
                <a:effectLst/>
                <a:uLnTx/>
                <a:uFillTx/>
              </a:rPr>
              <a:t>sources to consumption data </a:t>
            </a:r>
            <a:b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49648C"/>
                </a:solidFill>
                <a:effectLst/>
                <a:uLnTx/>
                <a:uFillTx/>
              </a:rPr>
            </a:b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49648C"/>
                </a:solidFill>
                <a:effectLst/>
                <a:uLnTx/>
                <a:uFillTx/>
              </a:rPr>
              <a:t>model developed</a:t>
            </a:r>
          </a:p>
        </p:txBody>
      </p:sp>
      <p:sp>
        <p:nvSpPr>
          <p:cNvPr id="126" name="Pentagon 81">
            <a:extLst>
              <a:ext uri="{FF2B5EF4-FFF2-40B4-BE49-F238E27FC236}">
                <a16:creationId xmlns:a16="http://schemas.microsoft.com/office/drawing/2014/main" id="{295293F1-77A2-4ED3-8569-3583F147FDBA}"/>
              </a:ext>
            </a:extLst>
          </p:cNvPr>
          <p:cNvSpPr/>
          <p:nvPr/>
        </p:nvSpPr>
        <p:spPr>
          <a:xfrm>
            <a:off x="2054228" y="6165552"/>
            <a:ext cx="1653116" cy="26040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3600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1219078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133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49648C"/>
                </a:solidFill>
                <a:effectLst/>
                <a:uLnTx/>
                <a:uFillTx/>
              </a:rPr>
              <a:t>Local Data Fitness rules defined and implemented</a:t>
            </a:r>
          </a:p>
        </p:txBody>
      </p:sp>
      <p:sp>
        <p:nvSpPr>
          <p:cNvPr id="127" name="Pentagon 81">
            <a:extLst>
              <a:ext uri="{FF2B5EF4-FFF2-40B4-BE49-F238E27FC236}">
                <a16:creationId xmlns:a16="http://schemas.microsoft.com/office/drawing/2014/main" id="{295293F1-77A2-4ED3-8569-3583F147FDBA}"/>
              </a:ext>
            </a:extLst>
          </p:cNvPr>
          <p:cNvSpPr/>
          <p:nvPr/>
        </p:nvSpPr>
        <p:spPr>
          <a:xfrm>
            <a:off x="2042325" y="4067892"/>
            <a:ext cx="2196000" cy="14400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3600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1219078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133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49648C"/>
                </a:solidFill>
                <a:effectLst/>
                <a:uLnTx/>
                <a:uFillTx/>
              </a:rPr>
              <a:t>Data pipelines and data layers </a:t>
            </a:r>
            <a:b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49648C"/>
                </a:solidFill>
                <a:effectLst/>
                <a:uLnTx/>
                <a:uFillTx/>
              </a:rPr>
            </a:b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49648C"/>
                </a:solidFill>
                <a:effectLst/>
                <a:uLnTx/>
                <a:uFillTx/>
              </a:rPr>
              <a:t>extended </a:t>
            </a:r>
          </a:p>
        </p:txBody>
      </p:sp>
      <p:sp>
        <p:nvSpPr>
          <p:cNvPr id="128" name="Pentagon 81">
            <a:extLst>
              <a:ext uri="{FF2B5EF4-FFF2-40B4-BE49-F238E27FC236}">
                <a16:creationId xmlns:a16="http://schemas.microsoft.com/office/drawing/2014/main" id="{295293F1-77A2-4ED3-8569-3583F147FDBA}"/>
              </a:ext>
            </a:extLst>
          </p:cNvPr>
          <p:cNvSpPr/>
          <p:nvPr/>
        </p:nvSpPr>
        <p:spPr>
          <a:xfrm>
            <a:off x="2042325" y="4346097"/>
            <a:ext cx="2196000" cy="14400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3600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1219078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133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49648C"/>
                </a:solidFill>
                <a:effectLst/>
                <a:uLnTx/>
                <a:uFillTx/>
              </a:rPr>
              <a:t>Dashboards developed</a:t>
            </a:r>
          </a:p>
        </p:txBody>
      </p:sp>
      <p:sp>
        <p:nvSpPr>
          <p:cNvPr id="129" name="Pentagon 81">
            <a:extLst>
              <a:ext uri="{FF2B5EF4-FFF2-40B4-BE49-F238E27FC236}">
                <a16:creationId xmlns:a16="http://schemas.microsoft.com/office/drawing/2014/main" id="{295293F1-77A2-4ED3-8569-3583F147FDBA}"/>
              </a:ext>
            </a:extLst>
          </p:cNvPr>
          <p:cNvSpPr/>
          <p:nvPr/>
        </p:nvSpPr>
        <p:spPr>
          <a:xfrm>
            <a:off x="2042325" y="4499842"/>
            <a:ext cx="2196000" cy="14400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3600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1219078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133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49648C"/>
                </a:solidFill>
                <a:effectLst/>
                <a:uLnTx/>
                <a:uFillTx/>
              </a:rPr>
              <a:t>Standard Interface with ITMP </a:t>
            </a:r>
            <a:b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49648C"/>
                </a:solidFill>
                <a:effectLst/>
                <a:uLnTx/>
                <a:uFillTx/>
              </a:rPr>
            </a:b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49648C"/>
                </a:solidFill>
                <a:effectLst/>
                <a:uLnTx/>
                <a:uFillTx/>
              </a:rPr>
              <a:t>developed</a:t>
            </a:r>
          </a:p>
        </p:txBody>
      </p:sp>
      <p:sp>
        <p:nvSpPr>
          <p:cNvPr id="130" name="Pentagon 81">
            <a:extLst>
              <a:ext uri="{FF2B5EF4-FFF2-40B4-BE49-F238E27FC236}">
                <a16:creationId xmlns:a16="http://schemas.microsoft.com/office/drawing/2014/main" id="{295293F1-77A2-4ED3-8569-3583F147FDBA}"/>
              </a:ext>
            </a:extLst>
          </p:cNvPr>
          <p:cNvSpPr/>
          <p:nvPr/>
        </p:nvSpPr>
        <p:spPr>
          <a:xfrm>
            <a:off x="2042325" y="4757092"/>
            <a:ext cx="2196000" cy="14400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3600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1219078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133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49648C"/>
                </a:solidFill>
                <a:effectLst/>
                <a:uLnTx/>
                <a:uFillTx/>
              </a:rPr>
              <a:t>Data Fitness rules implemented</a:t>
            </a:r>
          </a:p>
        </p:txBody>
      </p:sp>
      <p:sp>
        <p:nvSpPr>
          <p:cNvPr id="198" name="Pentagon 81">
            <a:extLst>
              <a:ext uri="{FF2B5EF4-FFF2-40B4-BE49-F238E27FC236}">
                <a16:creationId xmlns:a16="http://schemas.microsoft.com/office/drawing/2014/main" id="{295293F1-77A2-4ED3-8569-3583F147FDBA}"/>
              </a:ext>
            </a:extLst>
          </p:cNvPr>
          <p:cNvSpPr/>
          <p:nvPr/>
        </p:nvSpPr>
        <p:spPr>
          <a:xfrm>
            <a:off x="2042325" y="3551008"/>
            <a:ext cx="2196000" cy="14400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3600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1219078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133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49648C"/>
                </a:solidFill>
                <a:effectLst/>
                <a:uLnTx/>
                <a:uFillTx/>
              </a:rPr>
              <a:t>GDP Glossary extended</a:t>
            </a:r>
          </a:p>
        </p:txBody>
      </p:sp>
      <p:sp>
        <p:nvSpPr>
          <p:cNvPr id="199" name="Pentagon 81">
            <a:extLst>
              <a:ext uri="{FF2B5EF4-FFF2-40B4-BE49-F238E27FC236}">
                <a16:creationId xmlns:a16="http://schemas.microsoft.com/office/drawing/2014/main" id="{295293F1-77A2-4ED3-8569-3583F147FDBA}"/>
              </a:ext>
            </a:extLst>
          </p:cNvPr>
          <p:cNvSpPr/>
          <p:nvPr/>
        </p:nvSpPr>
        <p:spPr>
          <a:xfrm>
            <a:off x="2042325" y="3712175"/>
            <a:ext cx="2196000" cy="14400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3600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1219078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133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49648C"/>
                </a:solidFill>
                <a:effectLst/>
                <a:uLnTx/>
                <a:uFillTx/>
              </a:rPr>
              <a:t>GDP Ontology extended</a:t>
            </a:r>
          </a:p>
        </p:txBody>
      </p:sp>
      <p:sp>
        <p:nvSpPr>
          <p:cNvPr id="200" name="Pentagon 81">
            <a:extLst>
              <a:ext uri="{FF2B5EF4-FFF2-40B4-BE49-F238E27FC236}">
                <a16:creationId xmlns:a16="http://schemas.microsoft.com/office/drawing/2014/main" id="{295293F1-77A2-4ED3-8569-3583F147FDBA}"/>
              </a:ext>
            </a:extLst>
          </p:cNvPr>
          <p:cNvSpPr/>
          <p:nvPr/>
        </p:nvSpPr>
        <p:spPr>
          <a:xfrm>
            <a:off x="2042325" y="3883505"/>
            <a:ext cx="2196000" cy="14400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3600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1219078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133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49648C"/>
                </a:solidFill>
                <a:effectLst/>
                <a:uLnTx/>
                <a:uFillTx/>
              </a:rPr>
              <a:t>Consumption data model developed</a:t>
            </a:r>
          </a:p>
        </p:txBody>
      </p:sp>
      <p:sp>
        <p:nvSpPr>
          <p:cNvPr id="201" name="Pentagon 81">
            <a:extLst>
              <a:ext uri="{FF2B5EF4-FFF2-40B4-BE49-F238E27FC236}">
                <a16:creationId xmlns:a16="http://schemas.microsoft.com/office/drawing/2014/main" id="{295293F1-77A2-4ED3-8569-3583F147FDBA}"/>
              </a:ext>
            </a:extLst>
          </p:cNvPr>
          <p:cNvSpPr/>
          <p:nvPr/>
        </p:nvSpPr>
        <p:spPr>
          <a:xfrm>
            <a:off x="2077885" y="5196435"/>
            <a:ext cx="2196000" cy="14400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3600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1219078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133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49648C"/>
                </a:solidFill>
                <a:effectLst/>
                <a:uLnTx/>
                <a:uFillTx/>
              </a:rPr>
              <a:t>Local data attributes linked to GDP</a:t>
            </a:r>
            <a:b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49648C"/>
                </a:solidFill>
                <a:effectLst/>
                <a:uLnTx/>
                <a:uFillTx/>
              </a:rPr>
            </a:b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49648C"/>
                </a:solidFill>
                <a:effectLst/>
                <a:uLnTx/>
                <a:uFillTx/>
              </a:rPr>
              <a:t>Glossary</a:t>
            </a:r>
          </a:p>
        </p:txBody>
      </p:sp>
      <p:sp>
        <p:nvSpPr>
          <p:cNvPr id="202" name="Pentagon 81">
            <a:extLst>
              <a:ext uri="{FF2B5EF4-FFF2-40B4-BE49-F238E27FC236}">
                <a16:creationId xmlns:a16="http://schemas.microsoft.com/office/drawing/2014/main" id="{295293F1-77A2-4ED3-8569-3583F147FDBA}"/>
              </a:ext>
            </a:extLst>
          </p:cNvPr>
          <p:cNvSpPr/>
          <p:nvPr/>
        </p:nvSpPr>
        <p:spPr>
          <a:xfrm>
            <a:off x="2067725" y="5798451"/>
            <a:ext cx="2196000" cy="14400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3600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1219078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133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49648C"/>
                </a:solidFill>
                <a:effectLst/>
                <a:uLnTx/>
                <a:uFillTx/>
              </a:rPr>
              <a:t>Automated data ingestion est.</a:t>
            </a:r>
          </a:p>
        </p:txBody>
      </p:sp>
      <p:sp>
        <p:nvSpPr>
          <p:cNvPr id="203" name="Pentagon 81">
            <a:extLst>
              <a:ext uri="{FF2B5EF4-FFF2-40B4-BE49-F238E27FC236}">
                <a16:creationId xmlns:a16="http://schemas.microsoft.com/office/drawing/2014/main" id="{295293F1-77A2-4ED3-8569-3583F147FDBA}"/>
              </a:ext>
            </a:extLst>
          </p:cNvPr>
          <p:cNvSpPr/>
          <p:nvPr/>
        </p:nvSpPr>
        <p:spPr>
          <a:xfrm>
            <a:off x="2067725" y="5986885"/>
            <a:ext cx="2196000" cy="14400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3600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1219078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133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49648C"/>
                </a:solidFill>
                <a:effectLst/>
                <a:uLnTx/>
                <a:uFillTx/>
              </a:rPr>
              <a:t>User access rights implemented</a:t>
            </a:r>
          </a:p>
        </p:txBody>
      </p:sp>
      <p:sp>
        <p:nvSpPr>
          <p:cNvPr id="204" name="Rectangle 203"/>
          <p:cNvSpPr/>
          <p:nvPr/>
        </p:nvSpPr>
        <p:spPr>
          <a:xfrm>
            <a:off x="10555984" y="1234422"/>
            <a:ext cx="1571822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49648C"/>
                </a:solidFill>
                <a:effectLst/>
                <a:uLnTx/>
                <a:uFillTx/>
                <a:ea typeface="Calibri" panose="020F0502020204030204" pitchFamily="34" charset="0"/>
              </a:rPr>
              <a:t>* Assuming resources (global and local) are ready when we need them.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1" i="0" u="none" strike="noStrike" kern="0" cap="none" spc="0" normalizeH="0" baseline="0" noProof="0" dirty="0">
              <a:ln>
                <a:noFill/>
              </a:ln>
              <a:solidFill>
                <a:srgbClr val="49648C"/>
              </a:solidFill>
              <a:effectLst/>
              <a:uLnTx/>
              <a:uFillTx/>
              <a:ea typeface="Calibri" panose="020F050202020403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49648C"/>
                </a:solidFill>
                <a:effectLst/>
                <a:uLnTx/>
                <a:uFillTx/>
              </a:rPr>
              <a:t>* Assuming budget is available.</a:t>
            </a:r>
            <a:endParaRPr kumimoji="0" lang="en-GB" sz="1050" b="1" i="0" u="none" strike="noStrike" kern="0" cap="none" spc="0" normalizeH="0" baseline="0" noProof="0" dirty="0">
              <a:ln>
                <a:noFill/>
              </a:ln>
              <a:solidFill>
                <a:srgbClr val="49648C"/>
              </a:solidFill>
              <a:effectLst/>
              <a:uLnTx/>
              <a:uFillTx/>
            </a:endParaRPr>
          </a:p>
        </p:txBody>
      </p:sp>
      <p:sp>
        <p:nvSpPr>
          <p:cNvPr id="205" name="Pentagon 81">
            <a:extLst>
              <a:ext uri="{FF2B5EF4-FFF2-40B4-BE49-F238E27FC236}">
                <a16:creationId xmlns:a16="http://schemas.microsoft.com/office/drawing/2014/main" id="{295293F1-77A2-4ED3-8569-3583F147FDBA}"/>
              </a:ext>
            </a:extLst>
          </p:cNvPr>
          <p:cNvSpPr/>
          <p:nvPr/>
        </p:nvSpPr>
        <p:spPr>
          <a:xfrm>
            <a:off x="4820991" y="4999344"/>
            <a:ext cx="2377620" cy="144000"/>
          </a:xfrm>
          <a:prstGeom prst="homePlate">
            <a:avLst>
              <a:gd name="adj" fmla="val 31343"/>
            </a:avLst>
          </a:prstGeom>
          <a:solidFill>
            <a:srgbClr val="49648C"/>
          </a:solidFill>
          <a:ln>
            <a:noFill/>
          </a:ln>
        </p:spPr>
        <p:txBody>
          <a:bodyPr rot="0" spcFirstLastPara="0" vertOverflow="overflow" horzOverflow="overflow" vert="horz" wrap="none" lIns="3600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1219078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133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49648C"/>
              </a:solidFill>
              <a:effectLst/>
              <a:uLnTx/>
              <a:uFillTx/>
            </a:endParaRPr>
          </a:p>
        </p:txBody>
      </p:sp>
      <p:sp>
        <p:nvSpPr>
          <p:cNvPr id="206" name="Pentagon 81">
            <a:extLst>
              <a:ext uri="{FF2B5EF4-FFF2-40B4-BE49-F238E27FC236}">
                <a16:creationId xmlns:a16="http://schemas.microsoft.com/office/drawing/2014/main" id="{295293F1-77A2-4ED3-8569-3583F147FDBA}"/>
              </a:ext>
            </a:extLst>
          </p:cNvPr>
          <p:cNvSpPr/>
          <p:nvPr/>
        </p:nvSpPr>
        <p:spPr>
          <a:xfrm>
            <a:off x="4822416" y="3666824"/>
            <a:ext cx="2354308" cy="144000"/>
          </a:xfrm>
          <a:prstGeom prst="homePlate">
            <a:avLst>
              <a:gd name="adj" fmla="val 31343"/>
            </a:avLst>
          </a:prstGeom>
          <a:solidFill>
            <a:srgbClr val="49648C"/>
          </a:solidFill>
          <a:ln>
            <a:noFill/>
          </a:ln>
        </p:spPr>
        <p:txBody>
          <a:bodyPr rot="0" spcFirstLastPara="0" vertOverflow="overflow" horzOverflow="overflow" vert="horz" wrap="none" lIns="3600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1219078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133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49648C"/>
              </a:solidFill>
              <a:effectLst/>
              <a:uLnTx/>
              <a:uFillTx/>
            </a:endParaRPr>
          </a:p>
        </p:txBody>
      </p:sp>
      <p:sp>
        <p:nvSpPr>
          <p:cNvPr id="207" name="Pentagon 81">
            <a:extLst>
              <a:ext uri="{FF2B5EF4-FFF2-40B4-BE49-F238E27FC236}">
                <a16:creationId xmlns:a16="http://schemas.microsoft.com/office/drawing/2014/main" id="{295293F1-77A2-4ED3-8569-3583F147FDBA}"/>
              </a:ext>
            </a:extLst>
          </p:cNvPr>
          <p:cNvSpPr/>
          <p:nvPr/>
        </p:nvSpPr>
        <p:spPr>
          <a:xfrm>
            <a:off x="4822416" y="3505657"/>
            <a:ext cx="1732803" cy="138260"/>
          </a:xfrm>
          <a:prstGeom prst="homePlate">
            <a:avLst>
              <a:gd name="adj" fmla="val 31343"/>
            </a:avLst>
          </a:prstGeom>
          <a:solidFill>
            <a:srgbClr val="49648C"/>
          </a:solidFill>
          <a:ln>
            <a:noFill/>
          </a:ln>
        </p:spPr>
        <p:txBody>
          <a:bodyPr rot="0" spcFirstLastPara="0" vertOverflow="overflow" horzOverflow="overflow" vert="horz" wrap="none" lIns="3600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1219078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133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49648C"/>
              </a:solidFill>
              <a:effectLst/>
              <a:uLnTx/>
              <a:uFillTx/>
            </a:endParaRPr>
          </a:p>
        </p:txBody>
      </p:sp>
      <p:sp>
        <p:nvSpPr>
          <p:cNvPr id="208" name="Pentagon 81">
            <a:extLst>
              <a:ext uri="{FF2B5EF4-FFF2-40B4-BE49-F238E27FC236}">
                <a16:creationId xmlns:a16="http://schemas.microsoft.com/office/drawing/2014/main" id="{295293F1-77A2-4ED3-8569-3583F147FDBA}"/>
              </a:ext>
            </a:extLst>
          </p:cNvPr>
          <p:cNvSpPr/>
          <p:nvPr/>
        </p:nvSpPr>
        <p:spPr>
          <a:xfrm>
            <a:off x="4342486" y="2971175"/>
            <a:ext cx="1441566" cy="154105"/>
          </a:xfrm>
          <a:prstGeom prst="homePlate">
            <a:avLst>
              <a:gd name="adj" fmla="val 31343"/>
            </a:avLst>
          </a:prstGeom>
          <a:solidFill>
            <a:srgbClr val="49648C"/>
          </a:solidFill>
          <a:ln>
            <a:noFill/>
          </a:ln>
        </p:spPr>
        <p:txBody>
          <a:bodyPr rot="0" spcFirstLastPara="0" vertOverflow="overflow" horzOverflow="overflow" vert="horz" wrap="none" lIns="3600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1219078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133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49648C"/>
              </a:solidFill>
              <a:effectLst/>
              <a:uLnTx/>
              <a:uFillTx/>
            </a:endParaRPr>
          </a:p>
        </p:txBody>
      </p:sp>
      <p:sp>
        <p:nvSpPr>
          <p:cNvPr id="209" name="Pentagon 81">
            <a:extLst>
              <a:ext uri="{FF2B5EF4-FFF2-40B4-BE49-F238E27FC236}">
                <a16:creationId xmlns:a16="http://schemas.microsoft.com/office/drawing/2014/main" id="{295293F1-77A2-4ED3-8569-3583F147FDBA}"/>
              </a:ext>
            </a:extLst>
          </p:cNvPr>
          <p:cNvSpPr/>
          <p:nvPr/>
        </p:nvSpPr>
        <p:spPr>
          <a:xfrm>
            <a:off x="4822416" y="3233486"/>
            <a:ext cx="973588" cy="158262"/>
          </a:xfrm>
          <a:prstGeom prst="homePlate">
            <a:avLst>
              <a:gd name="adj" fmla="val 31343"/>
            </a:avLst>
          </a:prstGeom>
          <a:solidFill>
            <a:srgbClr val="49648C"/>
          </a:solidFill>
          <a:ln>
            <a:noFill/>
          </a:ln>
        </p:spPr>
        <p:txBody>
          <a:bodyPr rot="0" spcFirstLastPara="0" vertOverflow="overflow" horzOverflow="overflow" vert="horz" wrap="none" lIns="3600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1219078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133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49648C"/>
              </a:solidFill>
              <a:effectLst/>
              <a:uLnTx/>
              <a:uFillTx/>
            </a:endParaRPr>
          </a:p>
        </p:txBody>
      </p:sp>
      <p:sp>
        <p:nvSpPr>
          <p:cNvPr id="210" name="Pentagon 81">
            <a:extLst>
              <a:ext uri="{FF2B5EF4-FFF2-40B4-BE49-F238E27FC236}">
                <a16:creationId xmlns:a16="http://schemas.microsoft.com/office/drawing/2014/main" id="{295293F1-77A2-4ED3-8569-3583F147FDBA}"/>
              </a:ext>
            </a:extLst>
          </p:cNvPr>
          <p:cNvSpPr/>
          <p:nvPr/>
        </p:nvSpPr>
        <p:spPr>
          <a:xfrm>
            <a:off x="10090126" y="943672"/>
            <a:ext cx="776510" cy="27983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47994" tIns="47994" rIns="47994" bIns="479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078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133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1" u="none" strike="noStrike" kern="0" cap="none" spc="0" normalizeH="0" baseline="0" noProof="0" dirty="0">
                <a:ln>
                  <a:noFill/>
                </a:ln>
                <a:solidFill>
                  <a:srgbClr val="FF934F"/>
                </a:solidFill>
                <a:effectLst/>
                <a:uLnTx/>
                <a:uFillTx/>
              </a:rPr>
              <a:t>06.11</a:t>
            </a:r>
          </a:p>
        </p:txBody>
      </p:sp>
      <p:sp>
        <p:nvSpPr>
          <p:cNvPr id="211" name="Pentagon 81">
            <a:extLst>
              <a:ext uri="{FF2B5EF4-FFF2-40B4-BE49-F238E27FC236}">
                <a16:creationId xmlns:a16="http://schemas.microsoft.com/office/drawing/2014/main" id="{295293F1-77A2-4ED3-8569-3583F147FDBA}"/>
              </a:ext>
            </a:extLst>
          </p:cNvPr>
          <p:cNvSpPr/>
          <p:nvPr/>
        </p:nvSpPr>
        <p:spPr>
          <a:xfrm>
            <a:off x="8780548" y="966324"/>
            <a:ext cx="776510" cy="27983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47994" tIns="47994" rIns="47994" bIns="479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078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133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1" u="none" strike="noStrike" kern="0" cap="none" spc="0" normalizeH="0" baseline="0" noProof="0" dirty="0">
                <a:ln>
                  <a:noFill/>
                </a:ln>
                <a:solidFill>
                  <a:srgbClr val="FF934F"/>
                </a:solidFill>
                <a:effectLst/>
                <a:uLnTx/>
                <a:uFillTx/>
              </a:rPr>
              <a:t>30.09</a:t>
            </a:r>
          </a:p>
        </p:txBody>
      </p: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0F5EA894-0E34-49BB-825A-6238CC5E7454}"/>
              </a:ext>
            </a:extLst>
          </p:cNvPr>
          <p:cNvCxnSpPr/>
          <p:nvPr/>
        </p:nvCxnSpPr>
        <p:spPr>
          <a:xfrm>
            <a:off x="9192553" y="1236824"/>
            <a:ext cx="0" cy="5004000"/>
          </a:xfrm>
          <a:prstGeom prst="line">
            <a:avLst/>
          </a:prstGeom>
          <a:noFill/>
          <a:ln w="19050" cap="flat" cmpd="sng" algn="ctr">
            <a:solidFill>
              <a:srgbClr val="FF934F"/>
            </a:solidFill>
            <a:prstDash val="solid"/>
          </a:ln>
          <a:effectLst/>
        </p:spPr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0F5EA894-0E34-49BB-825A-6238CC5E7454}"/>
              </a:ext>
            </a:extLst>
          </p:cNvPr>
          <p:cNvCxnSpPr/>
          <p:nvPr/>
        </p:nvCxnSpPr>
        <p:spPr>
          <a:xfrm>
            <a:off x="10493709" y="1223507"/>
            <a:ext cx="0" cy="5004000"/>
          </a:xfrm>
          <a:prstGeom prst="line">
            <a:avLst/>
          </a:prstGeom>
          <a:noFill/>
          <a:ln w="19050" cap="flat" cmpd="sng" algn="ctr">
            <a:solidFill>
              <a:srgbClr val="FF934F"/>
            </a:solidFill>
            <a:prstDash val="solid"/>
          </a:ln>
          <a:effectLst/>
        </p:spPr>
      </p:cxnSp>
      <p:sp>
        <p:nvSpPr>
          <p:cNvPr id="214" name="Pentagon 81">
            <a:extLst>
              <a:ext uri="{FF2B5EF4-FFF2-40B4-BE49-F238E27FC236}">
                <a16:creationId xmlns:a16="http://schemas.microsoft.com/office/drawing/2014/main" id="{295293F1-77A2-4ED3-8569-3583F147FDBA}"/>
              </a:ext>
            </a:extLst>
          </p:cNvPr>
          <p:cNvSpPr/>
          <p:nvPr/>
        </p:nvSpPr>
        <p:spPr>
          <a:xfrm>
            <a:off x="8534681" y="5798451"/>
            <a:ext cx="1332000" cy="144000"/>
          </a:xfrm>
          <a:prstGeom prst="homePlate">
            <a:avLst>
              <a:gd name="adj" fmla="val 31343"/>
            </a:avLst>
          </a:prstGeom>
          <a:solidFill>
            <a:srgbClr val="49648C"/>
          </a:solidFill>
          <a:ln>
            <a:noFill/>
          </a:ln>
        </p:spPr>
        <p:txBody>
          <a:bodyPr rot="0" spcFirstLastPara="0" vertOverflow="overflow" horzOverflow="overflow" vert="horz" wrap="none" lIns="3600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1219078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133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49648C"/>
              </a:solidFill>
              <a:effectLst/>
              <a:uLnTx/>
              <a:uFillTx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8"/>
          <a:srcRect l="28360" t="22219" r="26295" b="42406"/>
          <a:stretch/>
        </p:blipFill>
        <p:spPr>
          <a:xfrm>
            <a:off x="3521089" y="1723193"/>
            <a:ext cx="276447" cy="228600"/>
          </a:xfrm>
          <a:prstGeom prst="rect">
            <a:avLst/>
          </a:prstGeom>
        </p:spPr>
      </p:pic>
      <p:pic>
        <p:nvPicPr>
          <p:cNvPr id="131" name="Picture 130"/>
          <p:cNvPicPr>
            <a:picLocks noChangeAspect="1"/>
          </p:cNvPicPr>
          <p:nvPr/>
        </p:nvPicPr>
        <p:blipFill rotWithShape="1">
          <a:blip r:embed="rId8"/>
          <a:srcRect l="28360" t="22219" r="26295" b="42406"/>
          <a:stretch/>
        </p:blipFill>
        <p:spPr>
          <a:xfrm>
            <a:off x="3521089" y="2029534"/>
            <a:ext cx="276447" cy="228600"/>
          </a:xfrm>
          <a:prstGeom prst="rect">
            <a:avLst/>
          </a:prstGeom>
        </p:spPr>
      </p:pic>
      <p:pic>
        <p:nvPicPr>
          <p:cNvPr id="132" name="Picture 131"/>
          <p:cNvPicPr>
            <a:picLocks noChangeAspect="1"/>
          </p:cNvPicPr>
          <p:nvPr/>
        </p:nvPicPr>
        <p:blipFill rotWithShape="1">
          <a:blip r:embed="rId8"/>
          <a:srcRect l="28360" t="22219" r="26295" b="42406"/>
          <a:stretch/>
        </p:blipFill>
        <p:spPr>
          <a:xfrm>
            <a:off x="3521089" y="2320013"/>
            <a:ext cx="276447" cy="228600"/>
          </a:xfrm>
          <a:prstGeom prst="rect">
            <a:avLst/>
          </a:prstGeom>
        </p:spPr>
      </p:pic>
      <p:pic>
        <p:nvPicPr>
          <p:cNvPr id="133" name="Picture 132"/>
          <p:cNvPicPr>
            <a:picLocks noChangeAspect="1"/>
          </p:cNvPicPr>
          <p:nvPr/>
        </p:nvPicPr>
        <p:blipFill rotWithShape="1">
          <a:blip r:embed="rId8"/>
          <a:srcRect l="28360" t="22219" r="26295" b="42406"/>
          <a:stretch/>
        </p:blipFill>
        <p:spPr>
          <a:xfrm>
            <a:off x="3521089" y="2642300"/>
            <a:ext cx="276447" cy="228600"/>
          </a:xfrm>
          <a:prstGeom prst="rect">
            <a:avLst/>
          </a:prstGeom>
        </p:spPr>
      </p:pic>
      <p:pic>
        <p:nvPicPr>
          <p:cNvPr id="135" name="Picture 134"/>
          <p:cNvPicPr>
            <a:picLocks noChangeAspect="1"/>
          </p:cNvPicPr>
          <p:nvPr/>
        </p:nvPicPr>
        <p:blipFill rotWithShape="1">
          <a:blip r:embed="rId8"/>
          <a:srcRect l="28360" t="22219" r="26295" b="42406"/>
          <a:stretch/>
        </p:blipFill>
        <p:spPr>
          <a:xfrm>
            <a:off x="3521089" y="3201818"/>
            <a:ext cx="276447" cy="228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98806" y="2961173"/>
            <a:ext cx="298730" cy="22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426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platzhalter 58"/>
          <p:cNvSpPr>
            <a:spLocks noGrp="1"/>
          </p:cNvSpPr>
          <p:nvPr>
            <p:ph type="body" sz="quarter" idx="14"/>
          </p:nvPr>
        </p:nvSpPr>
        <p:spPr>
          <a:xfrm>
            <a:off x="508000" y="1271269"/>
            <a:ext cx="7618413" cy="1524001"/>
          </a:xfrm>
        </p:spPr>
        <p:txBody>
          <a:bodyPr>
            <a:normAutofit/>
          </a:bodyPr>
          <a:lstStyle/>
          <a:p>
            <a:r>
              <a:rPr lang="en-GB" sz="6600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33706878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oTGK4vFRr7FkH9lDxldGg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0.5"/>
  <p:tag name="2LEVEL" val="0.25"/>
  <p:tag name="3LEVEL" val="0.12"/>
  <p:tag name="4LEVEL" val="0.06"/>
  <p:tag name="5LEVEL" val="0.03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0.5"/>
  <p:tag name="2LEVEL" val="0.25"/>
  <p:tag name="3LEVEL" val="0.12"/>
  <p:tag name="4LEVEL" val="0.06"/>
  <p:tag name="5LEVEL" val="0.03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ick3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ick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0.5"/>
  <p:tag name="2LEVEL" val="0.25"/>
  <p:tag name="3LEVEL" val="0.12"/>
  <p:tag name="4LEVEL" val="0.06"/>
  <p:tag name="5LEVEL" val="0.03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ick3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oTGK4vFRr7FkH9lDxldGg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0.5"/>
  <p:tag name="2LEVEL" val="0.25"/>
  <p:tag name="3LEVEL" val="0.12"/>
  <p:tag name="4LEVEL" val="0.06"/>
  <p:tag name="5LEVEL" val="0.03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DoubleChevron3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0.5"/>
  <p:tag name="2LEVEL" val="0.25"/>
  <p:tag name="3LEVEL" val="0.12"/>
  <p:tag name="4LEVEL" val="0.06"/>
  <p:tag name="5LEVEL" val="0.03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oTGK4vFRr7FkH9lDxldGg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1DoubleBoat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oTGK4vFRr7FkH9lDxldGg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oTGK4vFRr7FkH9lDxldGg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oTGK4vFRr7FkH9lDxldGg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oTGK4vFRr7FkH9lDxldGg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0.5"/>
  <p:tag name="2LEVEL" val="0.25"/>
  <p:tag name="3LEVEL" val="0.12"/>
  <p:tag name="4LEVEL" val="0.06"/>
  <p:tag name="5LEVEL" val="0.03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oTGK4vFRr7FkH9lDxldG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DirArrow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0.5"/>
  <p:tag name="2LEVEL" val="0.25"/>
  <p:tag name="3LEVEL" val="0.12"/>
  <p:tag name="4LEVEL" val="0.06"/>
  <p:tag name="5LEVEL" val="0.03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oTGK4vFRr7FkH9lDxldGg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0.5"/>
  <p:tag name="2LEVEL" val="0.25"/>
  <p:tag name="3LEVEL" val="0.12"/>
  <p:tag name="4LEVEL" val="0.06"/>
  <p:tag name="5LEVEL" val="0.03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oTGK4vFRr7FkH9lDxldGg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0.5"/>
  <p:tag name="2LEVEL" val="0.25"/>
  <p:tag name="3LEVEL" val="0.12"/>
  <p:tag name="4LEVEL" val="0.06"/>
  <p:tag name="5LEVEL" val="0.0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racket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Chevron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DoubleChevron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DoubleChevron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undingBox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Header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48Fs5tbInZ43nY11LeTY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ulletRectangle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itleBox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owHeader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owHeader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onnectorRectangl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extOva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itleTrackerAlph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itleTrackerNum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Alph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Nu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VerticalLin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VerticalLine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VerticalLine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VerticalLine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HorizontalLin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HorizontalLine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HorizontalLine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HorizontalLine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Flow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plitFlow2"/>
  <p:tag name="ISFLAT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FlowLin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DoubleChevron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Flow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Flow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Flow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6KIU4tdQVyRhLr5z3Mbuw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Flow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Flow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Flow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1BoatTopShap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1BoatTopText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1BoatBottomShap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1BoatBottomText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2BoatBottomShap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2BoatBottomText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DoubleChevron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DoubleChevr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yuKaqiIo_96hxReBUisUA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1BoatTopShap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1BoatTopText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1BoatBottomShap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1BoatBottomText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E.If7E_v9SSmqj_FsUVWQ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48Fs5tbInZ43nY11LeTYg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tNN_OdVRnC_8Tatiiw6bA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heme/theme1.xml><?xml version="1.0" encoding="utf-8"?>
<a:theme xmlns:a="http://schemas.openxmlformats.org/drawingml/2006/main" name="Data Program - Template - 20190221">
  <a:themeElements>
    <a:clrScheme name="AZ_PPT_GLOBAL_DESIGNFARBEN">
      <a:dk1>
        <a:srgbClr val="000000"/>
      </a:dk1>
      <a:lt1>
        <a:srgbClr val="FFFFFF"/>
      </a:lt1>
      <a:dk2>
        <a:srgbClr val="49648C"/>
      </a:dk2>
      <a:lt2>
        <a:srgbClr val="D4CDCD"/>
      </a:lt2>
      <a:accent1>
        <a:srgbClr val="96DCFA"/>
      </a:accent1>
      <a:accent2>
        <a:srgbClr val="CCDD61"/>
      </a:accent2>
      <a:accent3>
        <a:srgbClr val="EECCD5"/>
      </a:accent3>
      <a:accent4>
        <a:srgbClr val="FDD25C"/>
      </a:accent4>
      <a:accent5>
        <a:srgbClr val="FF934F"/>
      </a:accent5>
      <a:accent6>
        <a:srgbClr val="C0DDBD"/>
      </a:accent6>
      <a:hlink>
        <a:srgbClr val="003781"/>
      </a:hlink>
      <a:folHlink>
        <a:srgbClr val="5A3982"/>
      </a:folHlink>
    </a:clrScheme>
    <a:fontScheme name="Allianz_Arial_201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F2F2"/>
        </a:solidFill>
        <a:ln>
          <a:noFill/>
        </a:ln>
      </a:spPr>
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Bef>
            <a:spcPts val="100"/>
          </a:spcBef>
          <a:spcAft>
            <a:spcPts val="100"/>
          </a:spcAft>
          <a:defRPr sz="1400" dirty="0" smtClean="0"/>
        </a:defPPr>
      </a:lstStyle>
    </a:spDef>
    <a:lnDef>
      <a:spPr>
        <a:ln w="952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square" lIns="72000" tIns="72000" rIns="72000" bIns="72000" rtlCol="0">
        <a:spAutoFit/>
      </a:bodyPr>
      <a:lstStyle>
        <a:defPPr>
          <a:defRPr sz="1800" dirty="0" smtClean="0"/>
        </a:defPPr>
      </a:lstStyle>
    </a:txDef>
  </a:objectDefaults>
  <a:extraClrSchemeLst/>
  <a:custClrLst>
    <a:custClr name="rgb(90,83,96)">
      <a:srgbClr val="5A5360"/>
    </a:custClr>
    <a:custClr name="rgb(215,211,217)">
      <a:srgbClr val="D7D3D9"/>
    </a:custClr>
    <a:custClr name="rgb(90,57,130)">
      <a:srgbClr val="5A3982"/>
    </a:custClr>
    <a:custClr name="rgb(218,208,225)">
      <a:srgbClr val="DAD0E1"/>
    </a:custClr>
    <a:custClr name="rgb(91,93,48)">
      <a:srgbClr val="5B5D30"/>
    </a:custClr>
    <a:custClr name="rgb(212,213,200)">
      <a:srgbClr val="D4D5C8"/>
    </a:custClr>
    <a:custClr name="rgb(64,125,113)">
      <a:srgbClr val="407D71"/>
    </a:custClr>
    <a:custClr name="rgb(195,216,212)">
      <a:srgbClr val="C3D8D4"/>
    </a:custClr>
    <a:custClr name="rgb(73,100,140)">
      <a:srgbClr val="49648C"/>
    </a:custClr>
    <a:custClr name="rgb(202,212,222)">
      <a:srgbClr val="CAD4DE"/>
    </a:custClr>
    <a:custClr name="rgb(183,30,63)">
      <a:srgbClr val="B71E3F"/>
    </a:custClr>
    <a:custClr name="rgb(241,200,208)">
      <a:srgbClr val="F1C8D0"/>
    </a:custClr>
    <a:custClr name="rgb(0,125,140)">
      <a:srgbClr val="007D8C"/>
    </a:custClr>
    <a:custClr name="rgb(177,218,221)">
      <a:srgbClr val="B1DADD"/>
    </a:custClr>
    <a:custClr name="rgb(192,221,189)">
      <a:srgbClr val="C0DDBD"/>
    </a:custClr>
    <a:custClr name="rgb(223,238,222)">
      <a:srgbClr val="DFEEDE"/>
    </a:custClr>
    <a:custClr name="rgb(239,246,238)">
      <a:srgbClr val="EFF6EE"/>
    </a:custClr>
    <a:custClr name="rgb(234,207,192)">
      <a:srgbClr val="EACFC0"/>
    </a:custClr>
    <a:custClr name="rgb(243,229,223)">
      <a:srgbClr val="F3E5DF"/>
    </a:custClr>
    <a:custClr name="rgb(249,242,239)">
      <a:srgbClr val="F9F2EF"/>
    </a:custClr>
    <a:custClr name="rgb(212,205,205)">
      <a:srgbClr val="D4CDCD"/>
    </a:custClr>
    <a:custClr name="rgb(239,232,230)">
      <a:srgbClr val="EFE8E6"/>
    </a:custClr>
    <a:custClr name="rgb(248,244,242)">
      <a:srgbClr val="F8F4F2"/>
    </a:custClr>
    <a:custClr name="rgb(207,233,238)">
      <a:srgbClr val="CFE9EE"/>
    </a:custClr>
    <a:custClr name="rgb(230,244,246)">
      <a:srgbClr val="E6F4F6"/>
    </a:custClr>
    <a:custClr name="rgb(241,249,250)">
      <a:srgbClr val="F1F9FA"/>
    </a:custClr>
    <a:custClr name="rgb(235,225,191)">
      <a:srgbClr val="EBE1BF"/>
    </a:custClr>
    <a:custClr name="rgb(245,240,224)">
      <a:srgbClr val="F5F0E0"/>
    </a:custClr>
    <a:custClr name="rgb(250,247,239)">
      <a:srgbClr val="FAF7EF"/>
    </a:custClr>
    <a:custClr name="rgb(0,55,129)">
      <a:srgbClr val="003781"/>
    </a:custClr>
    <a:custClr name="rgb(238,204,213)">
      <a:srgbClr val="EECCD5"/>
    </a:custClr>
    <a:custClr name="rgb(246,229,234)">
      <a:srgbClr val="F6E5EA"/>
    </a:custClr>
    <a:custClr name="rgb(251,242,244)">
      <a:srgbClr val="FBF2F4"/>
    </a:custClr>
    <a:custClr name="rgb(219,211,189)">
      <a:srgbClr val="DBD3BD"/>
    </a:custClr>
    <a:custClr name="rgb(235,231,219)">
      <a:srgbClr val="EBE7DB"/>
    </a:custClr>
    <a:custClr name="rgb(245,243,237)">
      <a:srgbClr val="F5F3ED"/>
    </a:custClr>
    <a:custClr name="rgb(204,221,97)">
      <a:srgbClr val="CCDD61"/>
    </a:custClr>
    <a:custClr name="rgb(227,235,175)">
      <a:srgbClr val="E3EBAF"/>
    </a:custClr>
    <a:custClr name="rgb(150,220,250)">
      <a:srgbClr val="96DCFA"/>
    </a:custClr>
    <a:custClr name="rgb(193,235,251)">
      <a:srgbClr val="C1EBFB"/>
    </a:custClr>
    <a:custClr name="rgb(138,103,156)">
      <a:srgbClr val="8A679C"/>
    </a:custClr>
    <a:custClr name="rgb(225,207,234)">
      <a:srgbClr val="E1CFEA"/>
    </a:custClr>
    <a:custClr name="rgb(228,0,58)">
      <a:srgbClr val="E4003A"/>
    </a:custClr>
    <a:custClr name="rgb(247,199,195)">
      <a:srgbClr val="F7C7C3"/>
    </a:custClr>
    <a:custClr name="rgb(127,228,224)">
      <a:srgbClr val="7FE4E0"/>
    </a:custClr>
    <a:custClr name="rgb(195,232,231)">
      <a:srgbClr val="C3E8E7"/>
    </a:custClr>
    <a:custClr name="rgb(253,210,92)">
      <a:srgbClr val="FDD25C"/>
    </a:custClr>
    <a:custClr name="rgb(255,232,176)">
      <a:srgbClr val="FFE8B0"/>
    </a:custClr>
    <a:custClr name="rgb(255,147,79)">
      <a:srgbClr val="FF934F"/>
    </a:custClr>
    <a:custClr name="rgb(247,202,171)">
      <a:srgbClr val="F7CAAB"/>
    </a:custClr>
  </a:custClrLst>
</a:theme>
</file>

<file path=ppt/theme/theme2.xml><?xml version="1.0" encoding="utf-8"?>
<a:theme xmlns:a="http://schemas.openxmlformats.org/drawingml/2006/main" name="AZ_SE_Global_Master_June_2017">
  <a:themeElements>
    <a:clrScheme name="Global_Master_June_2017">
      <a:dk1>
        <a:srgbClr val="000000"/>
      </a:dk1>
      <a:lt1>
        <a:srgbClr val="FFFFFF"/>
      </a:lt1>
      <a:dk2>
        <a:srgbClr val="49648C"/>
      </a:dk2>
      <a:lt2>
        <a:srgbClr val="D4CDCD"/>
      </a:lt2>
      <a:accent1>
        <a:srgbClr val="96DCFA"/>
      </a:accent1>
      <a:accent2>
        <a:srgbClr val="CCDD61"/>
      </a:accent2>
      <a:accent3>
        <a:srgbClr val="EECCD5"/>
      </a:accent3>
      <a:accent4>
        <a:srgbClr val="FDD25C"/>
      </a:accent4>
      <a:accent5>
        <a:srgbClr val="FF934F"/>
      </a:accent5>
      <a:accent6>
        <a:srgbClr val="C0DDBD"/>
      </a:accent6>
      <a:hlink>
        <a:srgbClr val="003781"/>
      </a:hlink>
      <a:folHlink>
        <a:srgbClr val="5A3982"/>
      </a:folHlink>
    </a:clrScheme>
    <a:fontScheme name="Allianz_Arial_201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F2F2"/>
        </a:solidFill>
        <a:ln>
          <a:noFill/>
        </a:ln>
      </a:spPr>
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Bef>
            <a:spcPts val="100"/>
          </a:spcBef>
          <a:spcAft>
            <a:spcPts val="100"/>
          </a:spcAft>
          <a:defRPr sz="1400" dirty="0" smtClean="0"/>
        </a:defPPr>
      </a:lstStyle>
    </a:spDef>
    <a:txDef>
      <a:spPr/>
      <a:bodyPr vert="horz" wrap="square" lIns="72000" tIns="72000" rIns="72000" bIns="72000" rtlCol="0">
        <a:spAutoFit/>
      </a:bodyPr>
      <a:lstStyle>
        <a:defPPr>
          <a:defRPr sz="1800" dirty="0" smtClean="0"/>
        </a:defPPr>
      </a:lstStyle>
    </a:txDef>
  </a:objectDefaults>
  <a:extraClrSchemeLst/>
  <a:custClrLst>
    <a:custClr name="rgb(90,83,96)">
      <a:srgbClr val="5A5360"/>
    </a:custClr>
    <a:custClr name="rgb(215,211,217)">
      <a:srgbClr val="D7D3D9"/>
    </a:custClr>
    <a:custClr name="rgb(90,57,130)">
      <a:srgbClr val="5A3982"/>
    </a:custClr>
    <a:custClr name="rgb(218,208,225)">
      <a:srgbClr val="DAD0E1"/>
    </a:custClr>
    <a:custClr name="rgb(91,93,48)">
      <a:srgbClr val="5B5D30"/>
    </a:custClr>
    <a:custClr name="rgb(212,213,200)">
      <a:srgbClr val="D4D5C8"/>
    </a:custClr>
    <a:custClr name="rgb(64,125,113)">
      <a:srgbClr val="407D71"/>
    </a:custClr>
    <a:custClr name="rgb(195,216,212)">
      <a:srgbClr val="C3D8D4"/>
    </a:custClr>
    <a:custClr name="rgb(73,100,140)">
      <a:srgbClr val="49648C"/>
    </a:custClr>
    <a:custClr name="rgb(202,212,222)">
      <a:srgbClr val="CAD4DE"/>
    </a:custClr>
    <a:custClr name="rgb(183,30,63)">
      <a:srgbClr val="B71E3F"/>
    </a:custClr>
    <a:custClr name="rgb(241,200,208)">
      <a:srgbClr val="F1C8D0"/>
    </a:custClr>
    <a:custClr name="rgb(0,125,140)">
      <a:srgbClr val="007D8C"/>
    </a:custClr>
    <a:custClr name="rgb(177,218,221)">
      <a:srgbClr val="B1DADD"/>
    </a:custClr>
    <a:custClr name="rgb(192,221,189)">
      <a:srgbClr val="C0DDBD"/>
    </a:custClr>
    <a:custClr name="rgb(223,238,222)">
      <a:srgbClr val="DFEEDE"/>
    </a:custClr>
    <a:custClr name="rgb(239,246,238)">
      <a:srgbClr val="EFF6EE"/>
    </a:custClr>
    <a:custClr name="rgb(234,207,192)">
      <a:srgbClr val="EACFC0"/>
    </a:custClr>
    <a:custClr name="rgb(243,229,223)">
      <a:srgbClr val="F3E5DF"/>
    </a:custClr>
    <a:custClr name="rgb(249,242,239)">
      <a:srgbClr val="F9F2EF"/>
    </a:custClr>
    <a:custClr name="rgb(212,205,205)">
      <a:srgbClr val="D4CDCD"/>
    </a:custClr>
    <a:custClr name="rgb(239,232,230)">
      <a:srgbClr val="EFE8E6"/>
    </a:custClr>
    <a:custClr name="rgb(248,244,242)">
      <a:srgbClr val="F8F4F2"/>
    </a:custClr>
    <a:custClr name="rgb(207,233,238)">
      <a:srgbClr val="CFE9EE"/>
    </a:custClr>
    <a:custClr name="rgb(230,244,246)">
      <a:srgbClr val="E6F4F6"/>
    </a:custClr>
    <a:custClr name="rgb(241,249,250)">
      <a:srgbClr val="F1F9FA"/>
    </a:custClr>
    <a:custClr name="rgb(235,225,191)">
      <a:srgbClr val="EBE1BF"/>
    </a:custClr>
    <a:custClr name="rgb(245,240,224)">
      <a:srgbClr val="F5F0E0"/>
    </a:custClr>
    <a:custClr name="rgb(250,247,239)">
      <a:srgbClr val="FAF7EF"/>
    </a:custClr>
    <a:custClr name="rgb(0,55,129)">
      <a:srgbClr val="003781"/>
    </a:custClr>
    <a:custClr name="rgb(238,204,213)">
      <a:srgbClr val="EECCD5"/>
    </a:custClr>
    <a:custClr name="rgb(246,229,234)">
      <a:srgbClr val="F6E5EA"/>
    </a:custClr>
    <a:custClr name="rgb(251,242,244)">
      <a:srgbClr val="FBF2F4"/>
    </a:custClr>
    <a:custClr name="rgb(219,211,189)">
      <a:srgbClr val="DBD3BD"/>
    </a:custClr>
    <a:custClr name="rgb(235,231,219)">
      <a:srgbClr val="EBE7DB"/>
    </a:custClr>
    <a:custClr name="rgb(245,243,237)">
      <a:srgbClr val="F5F3ED"/>
    </a:custClr>
    <a:custClr name="rgb(204,221,97)">
      <a:srgbClr val="CCDD61"/>
    </a:custClr>
    <a:custClr name="rgb(227,235,175)">
      <a:srgbClr val="E3EBAF"/>
    </a:custClr>
    <a:custClr name="rgb(150,220,250)">
      <a:srgbClr val="96DCFA"/>
    </a:custClr>
    <a:custClr name="rgb(193,235,251)">
      <a:srgbClr val="C1EBFB"/>
    </a:custClr>
    <a:custClr name="rgb(138,103,156)">
      <a:srgbClr val="8A679C"/>
    </a:custClr>
    <a:custClr name="rgb(225,207,234)">
      <a:srgbClr val="E1CFEA"/>
    </a:custClr>
    <a:custClr name="rgb(228,0,58)">
      <a:srgbClr val="E4003A"/>
    </a:custClr>
    <a:custClr name="rgb(247,199,195)">
      <a:srgbClr val="F7C7C3"/>
    </a:custClr>
    <a:custClr name="rgb(127,228,224)">
      <a:srgbClr val="7FE4E0"/>
    </a:custClr>
    <a:custClr name="rgb(195,232,231)">
      <a:srgbClr val="C3E8E7"/>
    </a:custClr>
    <a:custClr name="rgb(253,210,92)">
      <a:srgbClr val="FDD25C"/>
    </a:custClr>
    <a:custClr name="rgb(255,232,176)">
      <a:srgbClr val="FFE8B0"/>
    </a:custClr>
    <a:custClr name="rgb(255,147,79)">
      <a:srgbClr val="FF934F"/>
    </a:custClr>
    <a:custClr name="rgb(247,202,171)">
      <a:srgbClr val="F7CAAB"/>
    </a:custClr>
  </a:custClrLst>
</a:theme>
</file>

<file path=ppt/theme/theme3.xml><?xml version="1.0" encoding="utf-8"?>
<a:theme xmlns:a="http://schemas.openxmlformats.org/drawingml/2006/main" name="EN_AVG937_16x9_CF7">
  <a:themeElements>
    <a:clrScheme name="Custom 13">
      <a:dk1>
        <a:srgbClr val="000000"/>
      </a:dk1>
      <a:lt1>
        <a:srgbClr val="FFFFFF"/>
      </a:lt1>
      <a:dk2>
        <a:srgbClr val="49648C"/>
      </a:dk2>
      <a:lt2>
        <a:srgbClr val="D4CDCD"/>
      </a:lt2>
      <a:accent1>
        <a:srgbClr val="C1EBFB"/>
      </a:accent1>
      <a:accent2>
        <a:srgbClr val="96DCFA"/>
      </a:accent2>
      <a:accent3>
        <a:srgbClr val="49648C"/>
      </a:accent3>
      <a:accent4>
        <a:srgbClr val="003781"/>
      </a:accent4>
      <a:accent5>
        <a:srgbClr val="FF934F"/>
      </a:accent5>
      <a:accent6>
        <a:srgbClr val="808080"/>
      </a:accent6>
      <a:hlink>
        <a:srgbClr val="003781"/>
      </a:hlink>
      <a:folHlink>
        <a:srgbClr val="5A3982"/>
      </a:folHlink>
    </a:clrScheme>
    <a:fontScheme name="Custom 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9525">
          <a:noFill/>
        </a:ln>
      </a:spPr>
      <a:bodyPr rtlCol="0" anchor="ctr"/>
      <a:lstStyle>
        <a:defPPr algn="ctr">
          <a:defRPr sz="16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">
        <a:dk1>
          <a:srgbClr val="000000"/>
        </a:dk1>
        <a:lt1>
          <a:srgbClr val="FFFFFF"/>
        </a:lt1>
        <a:dk2>
          <a:srgbClr val="49648C"/>
        </a:dk2>
        <a:lt2>
          <a:srgbClr val="D4CDCD"/>
        </a:lt2>
        <a:accent1>
          <a:srgbClr val="96DCFA"/>
        </a:accent1>
        <a:accent2>
          <a:srgbClr val="CCDD61"/>
        </a:accent2>
        <a:accent3>
          <a:srgbClr val="EECCD5"/>
        </a:accent3>
        <a:accent4>
          <a:srgbClr val="FDD25C"/>
        </a:accent4>
        <a:accent5>
          <a:srgbClr val="FF934F"/>
        </a:accent5>
        <a:accent6>
          <a:srgbClr val="808080"/>
        </a:accent6>
        <a:hlink>
          <a:srgbClr val="003781"/>
        </a:hlink>
        <a:folHlink>
          <a:srgbClr val="5A398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rgb(193,235,251)">
      <a:srgbClr val="C1EBFB"/>
    </a:custClr>
    <a:custClr name="rgb(0,55,129)">
      <a:srgbClr val="003781"/>
    </a:custClr>
    <a:custClr name="rgb(232,232,232)">
      <a:srgbClr val="E8E8E8"/>
    </a:custClr>
    <a:custClr name="rgb(90,83,96)">
      <a:srgbClr val="5A5360"/>
    </a:custClr>
    <a:custClr name="rgb(215,211,217)">
      <a:srgbClr val="D7D3D9"/>
    </a:custClr>
    <a:custClr name="rgb(90,57,130)">
      <a:srgbClr val="5A3982"/>
    </a:custClr>
    <a:custClr name="rgb(218,208,225)">
      <a:srgbClr val="DAD0E1"/>
    </a:custClr>
    <a:custClr name="rgb(91,93,48)">
      <a:srgbClr val="5B5D30"/>
    </a:custClr>
    <a:custClr name="rgb(212,213,200)">
      <a:srgbClr val="D4D5C8"/>
    </a:custClr>
    <a:custClr name="rgb(64,125,113)">
      <a:srgbClr val="407D71"/>
    </a:custClr>
    <a:custClr name="rgb(195,216,212)">
      <a:srgbClr val="C3D8D4"/>
    </a:custClr>
    <a:custClr name="rgb(202,212,222)">
      <a:srgbClr val="CAD4DE"/>
    </a:custClr>
    <a:custClr name="rgb(183,30,63)">
      <a:srgbClr val="B71E3F"/>
    </a:custClr>
    <a:custClr name="rgb(241,200,208)">
      <a:srgbClr val="F1C8D0"/>
    </a:custClr>
    <a:custClr name="rgb(0,125,140)">
      <a:srgbClr val="007D8C"/>
    </a:custClr>
    <a:custClr name="rgb(177,218,221)">
      <a:srgbClr val="B1DADD"/>
    </a:custClr>
    <a:custClr name="rgb(192,221,189)">
      <a:srgbClr val="C0DDBD"/>
    </a:custClr>
    <a:custClr name="rgb(223,238,222)">
      <a:srgbClr val="DFEEDE"/>
    </a:custClr>
    <a:custClr name="rgb(239,246,238)">
      <a:srgbClr val="EFF6EE"/>
    </a:custClr>
    <a:custClr name="rgb(234,207,192)">
      <a:srgbClr val="EACFC0"/>
    </a:custClr>
    <a:custClr name="rgb(243,229,223)">
      <a:srgbClr val="F3E5DF"/>
    </a:custClr>
    <a:custClr name="rgb(249,242,239)">
      <a:srgbClr val="F9F2EF"/>
    </a:custClr>
    <a:custClr name="rgb(212,205,205)">
      <a:srgbClr val="D4CDCD"/>
    </a:custClr>
    <a:custClr name="rgb(239,232,230)">
      <a:srgbClr val="EFE8E6"/>
    </a:custClr>
    <a:custClr name="rgb(248,244,242)">
      <a:srgbClr val="F8F4F2"/>
    </a:custClr>
    <a:custClr name="rgb(207,233,238)">
      <a:srgbClr val="CFE9EE"/>
    </a:custClr>
    <a:custClr name="rgb(230,244,246)">
      <a:srgbClr val="E6F4F6"/>
    </a:custClr>
    <a:custClr name="rgb(241,249,250)">
      <a:srgbClr val="F1F9FA"/>
    </a:custClr>
    <a:custClr name="rgb(235,225,191)">
      <a:srgbClr val="EBE1BF"/>
    </a:custClr>
    <a:custClr name="rgb(245,240,224)">
      <a:srgbClr val="F5F0E0"/>
    </a:custClr>
    <a:custClr name="rgb(250,247,239)">
      <a:srgbClr val="FAF7EF"/>
    </a:custClr>
    <a:custClr name="rgb(238,204,213)">
      <a:srgbClr val="EECCD5"/>
    </a:custClr>
    <a:custClr name="rgb(246,229,234)">
      <a:srgbClr val="F6E5EA"/>
    </a:custClr>
    <a:custClr name="rgb(251,242,244)">
      <a:srgbClr val="FBF2F4"/>
    </a:custClr>
    <a:custClr name="rgb(219,211,189)">
      <a:srgbClr val="DBD3BD"/>
    </a:custClr>
    <a:custClr name="rgb(235,231,219)">
      <a:srgbClr val="EBE7DB"/>
    </a:custClr>
    <a:custClr name="rgb(245,243,237)">
      <a:srgbClr val="F5F3ED"/>
    </a:custClr>
    <a:custClr name="rgb(204,221,97)">
      <a:srgbClr val="CCDD61"/>
    </a:custClr>
    <a:custClr name="rgb(227,235,175)">
      <a:srgbClr val="E3EBAF"/>
    </a:custClr>
    <a:custClr name="rgb(150,220,250)">
      <a:srgbClr val="96DCFA"/>
    </a:custClr>
    <a:custClr name="rgb(138,103,156)">
      <a:srgbClr val="8A679C"/>
    </a:custClr>
    <a:custClr name="rgb(225,207,234)">
      <a:srgbClr val="E1CFEA"/>
    </a:custClr>
    <a:custClr name="rgb(228,0,58)">
      <a:srgbClr val="E4003A"/>
    </a:custClr>
    <a:custClr name="rgb(247,199,195)">
      <a:srgbClr val="F7C7C3"/>
    </a:custClr>
    <a:custClr name="rgb(127,228,224)">
      <a:srgbClr val="7FE4E0"/>
    </a:custClr>
    <a:custClr name="rgb(195,232,231)">
      <a:srgbClr val="C3E8E7"/>
    </a:custClr>
    <a:custClr name="rgb(253,210,92)">
      <a:srgbClr val="FDD25C"/>
    </a:custClr>
    <a:custClr name="rgb(255,232,176)">
      <a:srgbClr val="FFE8B0"/>
    </a:custClr>
    <a:custClr name="rgb(255,147,79)">
      <a:srgbClr val="FF934F"/>
    </a:custClr>
    <a:custClr name="rgb(247,202,171)">
      <a:srgbClr val="F7CAAB"/>
    </a:custClr>
  </a:custClrLst>
  <a:extLst>
    <a:ext uri="{05A4C25C-085E-4340-85A3-A5531E510DB2}">
      <thm15:themeFamily xmlns:thm15="http://schemas.microsoft.com/office/thememl/2012/main" name="EN_AVG937_16x9_CF7.potx" id="{F3256FBB-C72A-40C3-9F01-D94DBAD36EF2}" vid="{22346C46-61A3-4B26-A53A-FDD544749D96}"/>
    </a:ext>
  </a:extLst>
</a:theme>
</file>

<file path=ppt/theme/theme4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ontrol xmlns="http://schemas.microsoft.com/VisualStudio/2011/storyboarding/control">
  <Id Name="19e0966f-40cc-446e-a248-c10a673782a7" Revision="1" Stencil="System.MyShapes" StencilVersion="1.0"/>
</Control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SetDescription xmlns="http://schemas.microsoft.com/sharepoint/v3" xsi:nil="true"/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375761E85C3349A6E2CF4C0D047D40" ma:contentTypeVersion="15" ma:contentTypeDescription="Create a new document." ma:contentTypeScope="" ma:versionID="038b9ff95a9952df69171009d5998fae">
  <xsd:schema xmlns:xsd="http://www.w3.org/2001/XMLSchema" xmlns:xs="http://www.w3.org/2001/XMLSchema" xmlns:p="http://schemas.microsoft.com/office/2006/metadata/properties" xmlns:ns1="http://schemas.microsoft.com/sharepoint/v3" xmlns:ns2="dc1e562e-5409-4de1-b9a3-e194e3587910" xmlns:ns3="734706a6-96e8-40a0-acf0-1be351ef735c" targetNamespace="http://schemas.microsoft.com/office/2006/metadata/properties" ma:root="true" ma:fieldsID="e0df7907044cf58ddfdb44e6f3ff8d8c" ns1:_="" ns2:_="" ns3:_="">
    <xsd:import namespace="http://schemas.microsoft.com/sharepoint/v3"/>
    <xsd:import namespace="dc1e562e-5409-4de1-b9a3-e194e3587910"/>
    <xsd:import namespace="734706a6-96e8-40a0-acf0-1be351ef735c"/>
    <xsd:element name="properties">
      <xsd:complexType>
        <xsd:sequence>
          <xsd:element name="documentManagement">
            <xsd:complexType>
              <xsd:all>
                <xsd:element ref="ns1:DocumentSetDescription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DocumentSetDescription" ma:index="8" nillable="true" ma:displayName="Description" ma:description="A description of the Document Set" ma:internalName="DocumentSetDescription">
      <xsd:simpleType>
        <xsd:restriction base="dms:Note"/>
      </xsd:simpleType>
    </xsd:element>
    <xsd:element name="_ip_UnifiedCompliancePolicyProperties" ma:index="21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2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1e562e-5409-4de1-b9a3-e194e35879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4706a6-96e8-40a0-acf0-1be351ef735c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3225FD-C76F-4B0A-80B4-9CE389B8141C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8D7A1A21-15E7-4645-90DB-5F4A111D640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E743B97-064C-4069-AE5C-A4D87A65468C}">
  <ds:schemaRefs>
    <ds:schemaRef ds:uri="http://schemas.microsoft.com/office/2006/documentManagement/types"/>
    <ds:schemaRef ds:uri="http://purl.org/dc/elements/1.1/"/>
    <ds:schemaRef ds:uri="http://purl.org/dc/dcmitype/"/>
    <ds:schemaRef ds:uri="http://schemas.microsoft.com/office/infopath/2007/PartnerControls"/>
    <ds:schemaRef ds:uri="dc1e562e-5409-4de1-b9a3-e194e3587910"/>
    <ds:schemaRef ds:uri="http://schemas.microsoft.com/office/2006/metadata/properties"/>
    <ds:schemaRef ds:uri="http://purl.org/dc/terms/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8958DAA6-6E79-4B15-AF50-4D4B71605665}"/>
</file>

<file path=docProps/app.xml><?xml version="1.0" encoding="utf-8"?>
<Properties xmlns="http://schemas.openxmlformats.org/officeDocument/2006/extended-properties" xmlns:vt="http://schemas.openxmlformats.org/officeDocument/2006/docPropsVTypes">
  <Template>Data Program - Template - 20190221</Template>
  <TotalTime>0</TotalTime>
  <Words>1700</Words>
  <Application>Microsoft Office PowerPoint</Application>
  <PresentationFormat>Custom</PresentationFormat>
  <Paragraphs>295</Paragraphs>
  <Slides>13</Slides>
  <Notes>10</Notes>
  <HiddenSlides>2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Data Program - Template - 20190221</vt:lpstr>
      <vt:lpstr>AZ_SE_Global_Master_June_2017</vt:lpstr>
      <vt:lpstr>EN_AVG937_16x9_CF7</vt:lpstr>
      <vt:lpstr>MIS ACM CLaims </vt:lpstr>
      <vt:lpstr>Claims MIS to improve steering within and across the OEs</vt:lpstr>
      <vt:lpstr>Key phases of MIS solution delivery outlined</vt:lpstr>
      <vt:lpstr>All KPIs already defined – technical and visualization workshop set up to start into solution phase</vt:lpstr>
      <vt:lpstr>Dashboard views – overview screen (1/2)</vt:lpstr>
      <vt:lpstr>Dashboard views – overview screen (2/2)</vt:lpstr>
      <vt:lpstr>Dashboard views – Deep dive claims  KPIs - example</vt:lpstr>
      <vt:lpstr>Current actions &amp; timeline for priority 1 KPIs</vt:lpstr>
      <vt:lpstr>PowerPoint Presentation</vt:lpstr>
      <vt:lpstr>Overview</vt:lpstr>
      <vt:lpstr>Status</vt:lpstr>
      <vt:lpstr>Status</vt:lpstr>
      <vt:lpstr>Status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 ACM CLaims </dc:title>
  <dc:creator/>
  <cp:lastModifiedBy/>
  <cp:revision>421</cp:revision>
  <dcterms:created xsi:type="dcterms:W3CDTF">2019-12-09T10:32:23Z</dcterms:created>
  <dcterms:modified xsi:type="dcterms:W3CDTF">2020-10-02T09:12:54Z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ContentTypeId">
    <vt:lpwstr>0x01010038375761E85C3349A6E2CF4C0D047D40</vt:lpwstr>
  </property>
  <property fmtid="{D5CDD505-2E9C-101B-9397-08002B2CF9AE}" pid="4" name="MSIP_Label_863bc15e-e7bf-41c1-bdb3-03882d8a2e2c_Enabled">
    <vt:lpwstr>true</vt:lpwstr>
  </property>
  <property fmtid="{D5CDD505-2E9C-101B-9397-08002B2CF9AE}" pid="5" name="MSIP_Label_863bc15e-e7bf-41c1-bdb3-03882d8a2e2c_SetDate">
    <vt:lpwstr>2020-06-30T14:42:44Z</vt:lpwstr>
  </property>
  <property fmtid="{D5CDD505-2E9C-101B-9397-08002B2CF9AE}" pid="6" name="MSIP_Label_863bc15e-e7bf-41c1-bdb3-03882d8a2e2c_Method">
    <vt:lpwstr>Standard</vt:lpwstr>
  </property>
  <property fmtid="{D5CDD505-2E9C-101B-9397-08002B2CF9AE}" pid="7" name="MSIP_Label_863bc15e-e7bf-41c1-bdb3-03882d8a2e2c_Name">
    <vt:lpwstr>863bc15e-e7bf-41c1-bdb3-03882d8a2e2c</vt:lpwstr>
  </property>
  <property fmtid="{D5CDD505-2E9C-101B-9397-08002B2CF9AE}" pid="8" name="MSIP_Label_863bc15e-e7bf-41c1-bdb3-03882d8a2e2c_SiteId">
    <vt:lpwstr>6e06e42d-6925-47c6-b9e7-9581c7ca302a</vt:lpwstr>
  </property>
  <property fmtid="{D5CDD505-2E9C-101B-9397-08002B2CF9AE}" pid="9" name="MSIP_Label_863bc15e-e7bf-41c1-bdb3-03882d8a2e2c_ActionId">
    <vt:lpwstr>3b4900c8-396b-4580-aa33-7de1a3dd10c5</vt:lpwstr>
  </property>
  <property fmtid="{D5CDD505-2E9C-101B-9397-08002B2CF9AE}" pid="10" name="MSIP_Label_863bc15e-e7bf-41c1-bdb3-03882d8a2e2c_ContentBits">
    <vt:lpwstr>0</vt:lpwstr>
  </property>
</Properties>
</file>