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ppt/revisionInfo.xml" ContentType="application/vnd.ms-powerpoint.revisioninfo+xml"/>
  <Override PartName="/customXml/itemProps3.xml" ContentType="application/vnd.openxmlformats-officedocument.customXmlProperties+xml"/>
  <Override PartName="/customXml/itemProps2.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8" r:id="rId2"/>
  </p:sldMasterIdLst>
  <p:notesMasterIdLst>
    <p:notesMasterId r:id="rId15"/>
  </p:notesMasterIdLst>
  <p:handoutMasterIdLst>
    <p:handoutMasterId r:id="rId16"/>
  </p:handoutMasterIdLst>
  <p:sldIdLst>
    <p:sldId id="632" r:id="rId3"/>
    <p:sldId id="644" r:id="rId4"/>
    <p:sldId id="634" r:id="rId5"/>
    <p:sldId id="635" r:id="rId6"/>
    <p:sldId id="640" r:id="rId7"/>
    <p:sldId id="633" r:id="rId8"/>
    <p:sldId id="643" r:id="rId9"/>
    <p:sldId id="642" r:id="rId10"/>
    <p:sldId id="641" r:id="rId11"/>
    <p:sldId id="645" r:id="rId12"/>
    <p:sldId id="638" r:id="rId13"/>
    <p:sldId id="631" r:id="rId14"/>
  </p:sldIdLst>
  <p:sldSz cx="12190413" cy="6859588"/>
  <p:notesSz cx="6858000" cy="9144000"/>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5">
          <p15:clr>
            <a:srgbClr val="A4A3A4"/>
          </p15:clr>
        </p15:guide>
        <p15:guide id="2" orient="horz" pos="4013">
          <p15:clr>
            <a:srgbClr val="A4A3A4"/>
          </p15:clr>
        </p15:guide>
        <p15:guide id="3" orient="horz" pos="484">
          <p15:clr>
            <a:srgbClr val="A4A3A4"/>
          </p15:clr>
        </p15:guide>
        <p15:guide id="4" orient="horz" pos="802">
          <p15:clr>
            <a:srgbClr val="A4A3A4"/>
          </p15:clr>
        </p15:guide>
        <p15:guide id="5" orient="horz" pos="1608">
          <p15:clr>
            <a:srgbClr val="A4A3A4"/>
          </p15:clr>
        </p15:guide>
        <p15:guide id="6" orient="horz">
          <p15:clr>
            <a:srgbClr val="A4A3A4"/>
          </p15:clr>
        </p15:guide>
        <p15:guide id="7" orient="horz" pos="165">
          <p15:clr>
            <a:srgbClr val="A4A3A4"/>
          </p15:clr>
        </p15:guide>
        <p15:guide id="8" orient="horz" pos="4170">
          <p15:clr>
            <a:srgbClr val="A4A3A4"/>
          </p15:clr>
        </p15:guide>
        <p15:guide id="9" orient="horz" pos="2886">
          <p15:clr>
            <a:srgbClr val="A4A3A4"/>
          </p15:clr>
        </p15:guide>
        <p15:guide id="10" orient="horz" pos="964">
          <p15:clr>
            <a:srgbClr val="A4A3A4"/>
          </p15:clr>
        </p15:guide>
        <p15:guide id="11" orient="horz" pos="3053">
          <p15:clr>
            <a:srgbClr val="A4A3A4"/>
          </p15:clr>
        </p15:guide>
        <p15:guide id="12" orient="horz" pos="1131">
          <p15:clr>
            <a:srgbClr val="A4A3A4"/>
          </p15:clr>
        </p15:guide>
        <p15:guide id="13" orient="horz" pos="2723">
          <p15:clr>
            <a:srgbClr val="A4A3A4"/>
          </p15:clr>
        </p15:guide>
        <p15:guide id="14" orient="horz" pos="1280">
          <p15:clr>
            <a:srgbClr val="A4A3A4"/>
          </p15:clr>
        </p15:guide>
        <p15:guide id="15" orient="horz" pos="3850">
          <p15:clr>
            <a:srgbClr val="A4A3A4"/>
          </p15:clr>
        </p15:guide>
        <p15:guide id="16" orient="horz" pos="3685">
          <p15:clr>
            <a:srgbClr val="A4A3A4"/>
          </p15:clr>
        </p15:guide>
        <p15:guide id="17" orient="horz" pos="3530">
          <p15:clr>
            <a:srgbClr val="A4A3A4"/>
          </p15:clr>
        </p15:guide>
        <p15:guide id="18" orient="horz" pos="3370">
          <p15:clr>
            <a:srgbClr val="A4A3A4"/>
          </p15:clr>
        </p15:guide>
        <p15:guide id="19" orient="horz" pos="3206">
          <p15:clr>
            <a:srgbClr val="A4A3A4"/>
          </p15:clr>
        </p15:guide>
        <p15:guide id="20" orient="horz" pos="2570">
          <p15:clr>
            <a:srgbClr val="A4A3A4"/>
          </p15:clr>
        </p15:guide>
        <p15:guide id="21" orient="horz" pos="2407">
          <p15:clr>
            <a:srgbClr val="A4A3A4"/>
          </p15:clr>
        </p15:guide>
        <p15:guide id="22" orient="horz" pos="1924">
          <p15:clr>
            <a:srgbClr val="A4A3A4"/>
          </p15:clr>
        </p15:guide>
        <p15:guide id="23" orient="horz" pos="1767">
          <p15:clr>
            <a:srgbClr val="A4A3A4"/>
          </p15:clr>
        </p15:guide>
        <p15:guide id="24" orient="horz" pos="1447">
          <p15:clr>
            <a:srgbClr val="A4A3A4"/>
          </p15:clr>
        </p15:guide>
        <p15:guide id="25" orient="horz" pos="649">
          <p15:clr>
            <a:srgbClr val="A4A3A4"/>
          </p15:clr>
        </p15:guide>
        <p15:guide id="26" orient="horz" pos="2084">
          <p15:clr>
            <a:srgbClr val="A4A3A4"/>
          </p15:clr>
        </p15:guide>
        <p15:guide id="27" orient="horz" pos="2243">
          <p15:clr>
            <a:srgbClr val="A4A3A4"/>
          </p15:clr>
        </p15:guide>
        <p15:guide id="28" pos="3840">
          <p15:clr>
            <a:srgbClr val="A4A3A4"/>
          </p15:clr>
        </p15:guide>
        <p15:guide id="29" pos="320">
          <p15:clr>
            <a:srgbClr val="A4A3A4"/>
          </p15:clr>
        </p15:guide>
        <p15:guide id="30" pos="7367">
          <p15:clr>
            <a:srgbClr val="A4A3A4"/>
          </p15:clr>
        </p15:guide>
        <p15:guide id="31" pos="7043">
          <p15:clr>
            <a:srgbClr val="A4A3A4"/>
          </p15:clr>
        </p15:guide>
        <p15:guide id="32" pos="6562">
          <p15:clr>
            <a:srgbClr val="A4A3A4"/>
          </p15:clr>
        </p15:guide>
        <p15:guide id="33">
          <p15:clr>
            <a:srgbClr val="A4A3A4"/>
          </p15:clr>
        </p15:guide>
        <p15:guide id="34" pos="6083">
          <p15:clr>
            <a:srgbClr val="A4A3A4"/>
          </p15:clr>
        </p15:guide>
        <p15:guide id="35" pos="167">
          <p15:clr>
            <a:srgbClr val="A4A3A4"/>
          </p15:clr>
        </p15:guide>
        <p15:guide id="36" pos="7520">
          <p15:clr>
            <a:srgbClr val="A4A3A4"/>
          </p15:clr>
        </p15:guide>
        <p15:guide id="37" pos="2568">
          <p15:clr>
            <a:srgbClr val="A4A3A4"/>
          </p15:clr>
        </p15:guide>
        <p15:guide id="38" pos="2406">
          <p15:clr>
            <a:srgbClr val="A4A3A4"/>
          </p15:clr>
        </p15:guide>
        <p15:guide id="39" pos="2717">
          <p15:clr>
            <a:srgbClr val="A4A3A4"/>
          </p15:clr>
        </p15:guide>
        <p15:guide id="40" pos="2884">
          <p15:clr>
            <a:srgbClr val="A4A3A4"/>
          </p15:clr>
        </p15:guide>
        <p15:guide id="41" pos="3050">
          <p15:clr>
            <a:srgbClr val="A4A3A4"/>
          </p15:clr>
        </p15:guide>
        <p15:guide id="42" pos="3204">
          <p15:clr>
            <a:srgbClr val="A4A3A4"/>
          </p15:clr>
        </p15:guide>
        <p15:guide id="43" pos="3361">
          <p15:clr>
            <a:srgbClr val="A4A3A4"/>
          </p15:clr>
        </p15:guide>
        <p15:guide id="44" pos="3528">
          <p15:clr>
            <a:srgbClr val="A4A3A4"/>
          </p15:clr>
        </p15:guide>
        <p15:guide id="45" pos="4005">
          <p15:clr>
            <a:srgbClr val="A4A3A4"/>
          </p15:clr>
        </p15:guide>
        <p15:guide id="46" pos="4159">
          <p15:clr>
            <a:srgbClr val="A4A3A4"/>
          </p15:clr>
        </p15:guide>
        <p15:guide id="47" pos="4321">
          <p15:clr>
            <a:srgbClr val="A4A3A4"/>
          </p15:clr>
        </p15:guide>
        <p15:guide id="48" pos="4483">
          <p15:clr>
            <a:srgbClr val="A4A3A4"/>
          </p15:clr>
        </p15:guide>
        <p15:guide id="49" pos="5601">
          <p15:clr>
            <a:srgbClr val="A4A3A4"/>
          </p15:clr>
        </p15:guide>
        <p15:guide id="50" pos="5763">
          <p15:clr>
            <a:srgbClr val="A4A3A4"/>
          </p15:clr>
        </p15:guide>
        <p15:guide id="51" pos="5926">
          <p15:clr>
            <a:srgbClr val="A4A3A4"/>
          </p15:clr>
        </p15:guide>
        <p15:guide id="52" pos="6246">
          <p15:clr>
            <a:srgbClr val="A4A3A4"/>
          </p15:clr>
        </p15:guide>
        <p15:guide id="53" pos="6406">
          <p15:clr>
            <a:srgbClr val="A4A3A4"/>
          </p15:clr>
        </p15:guide>
        <p15:guide id="54" pos="7203">
          <p15:clr>
            <a:srgbClr val="A4A3A4"/>
          </p15:clr>
        </p15:guide>
        <p15:guide id="55" pos="6718">
          <p15:clr>
            <a:srgbClr val="A4A3A4"/>
          </p15:clr>
        </p15:guide>
        <p15:guide id="56" pos="6884">
          <p15:clr>
            <a:srgbClr val="A4A3A4"/>
          </p15:clr>
        </p15:guide>
        <p15:guide id="57" pos="5447">
          <p15:clr>
            <a:srgbClr val="A4A3A4"/>
          </p15:clr>
        </p15:guide>
        <p15:guide id="58" pos="5282">
          <p15:clr>
            <a:srgbClr val="A4A3A4"/>
          </p15:clr>
        </p15:guide>
        <p15:guide id="59" pos="5119">
          <p15:clr>
            <a:srgbClr val="A4A3A4"/>
          </p15:clr>
        </p15:guide>
        <p15:guide id="60" pos="4961">
          <p15:clr>
            <a:srgbClr val="A4A3A4"/>
          </p15:clr>
        </p15:guide>
        <p15:guide id="61" pos="4803">
          <p15:clr>
            <a:srgbClr val="A4A3A4"/>
          </p15:clr>
        </p15:guide>
        <p15:guide id="62" pos="4637">
          <p15:clr>
            <a:srgbClr val="A4A3A4"/>
          </p15:clr>
        </p15:guide>
        <p15:guide id="63" pos="487">
          <p15:clr>
            <a:srgbClr val="A4A3A4"/>
          </p15:clr>
        </p15:guide>
        <p15:guide id="64" pos="644">
          <p15:clr>
            <a:srgbClr val="A4A3A4"/>
          </p15:clr>
        </p15:guide>
        <p15:guide id="65" pos="801">
          <p15:clr>
            <a:srgbClr val="A4A3A4"/>
          </p15:clr>
        </p15:guide>
        <p15:guide id="66" pos="967">
          <p15:clr>
            <a:srgbClr val="A4A3A4"/>
          </p15:clr>
        </p15:guide>
        <p15:guide id="67" pos="1120">
          <p15:clr>
            <a:srgbClr val="A4A3A4"/>
          </p15:clr>
        </p15:guide>
        <p15:guide id="68" pos="1281">
          <p15:clr>
            <a:srgbClr val="A4A3A4"/>
          </p15:clr>
        </p15:guide>
        <p15:guide id="69" pos="1442">
          <p15:clr>
            <a:srgbClr val="A4A3A4"/>
          </p15:clr>
        </p15:guide>
        <p15:guide id="70" pos="1609">
          <p15:clr>
            <a:srgbClr val="A4A3A4"/>
          </p15:clr>
        </p15:guide>
        <p15:guide id="71" pos="1762">
          <p15:clr>
            <a:srgbClr val="A4A3A4"/>
          </p15:clr>
        </p15:guide>
        <p15:guide id="72" pos="1924">
          <p15:clr>
            <a:srgbClr val="A4A3A4"/>
          </p15:clr>
        </p15:guide>
        <p15:guide id="73" pos="2085">
          <p15:clr>
            <a:srgbClr val="A4A3A4"/>
          </p15:clr>
        </p15:guide>
        <p15:guide id="74" pos="2244">
          <p15:clr>
            <a:srgbClr val="A4A3A4"/>
          </p15:clr>
        </p15:guide>
        <p15:guide id="75" pos="3682">
          <p15:clr>
            <a:srgbClr val="A4A3A4"/>
          </p15:clr>
        </p15:guide>
        <p15:guide id="76" orient="horz" pos="970">
          <p15:clr>
            <a:srgbClr val="A4A3A4"/>
          </p15:clr>
        </p15:guide>
        <p15:guide id="77" pos="7678">
          <p15:clr>
            <a:srgbClr val="A4A3A4"/>
          </p15:clr>
        </p15:guide>
        <p15:guide id="78" orient="horz" pos="43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BFB"/>
    <a:srgbClr val="F1F9FA"/>
    <a:srgbClr val="EFF6EE"/>
    <a:srgbClr val="FAF7EF"/>
    <a:srgbClr val="F9F2EF"/>
    <a:srgbClr val="EFE8E6"/>
    <a:srgbClr val="E1CFEA"/>
    <a:srgbClr val="EBE1BF"/>
    <a:srgbClr val="D4D5C7"/>
    <a:srgbClr val="C3D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5" autoAdjust="0"/>
    <p:restoredTop sz="96020" autoAdjust="0"/>
  </p:normalViewPr>
  <p:slideViewPr>
    <p:cSldViewPr>
      <p:cViewPr varScale="1">
        <p:scale>
          <a:sx n="101" d="100"/>
          <a:sy n="101" d="100"/>
        </p:scale>
        <p:origin x="162" y="-12"/>
      </p:cViewPr>
      <p:guideLst>
        <p:guide orient="horz" pos="325"/>
        <p:guide orient="horz" pos="4013"/>
        <p:guide orient="horz" pos="484"/>
        <p:guide orient="horz" pos="802"/>
        <p:guide orient="horz" pos="1608"/>
        <p:guide orient="horz"/>
        <p:guide orient="horz" pos="165"/>
        <p:guide orient="horz" pos="4170"/>
        <p:guide orient="horz" pos="2886"/>
        <p:guide orient="horz" pos="964"/>
        <p:guide orient="horz" pos="3053"/>
        <p:guide orient="horz" pos="1131"/>
        <p:guide orient="horz" pos="2723"/>
        <p:guide orient="horz" pos="1280"/>
        <p:guide orient="horz" pos="3850"/>
        <p:guide orient="horz" pos="3685"/>
        <p:guide orient="horz" pos="3530"/>
        <p:guide orient="horz" pos="3370"/>
        <p:guide orient="horz" pos="3206"/>
        <p:guide orient="horz" pos="2570"/>
        <p:guide orient="horz" pos="2407"/>
        <p:guide orient="horz" pos="1924"/>
        <p:guide orient="horz" pos="1767"/>
        <p:guide orient="horz" pos="1447"/>
        <p:guide orient="horz" pos="649"/>
        <p:guide orient="horz" pos="2084"/>
        <p:guide orient="horz" pos="2243"/>
        <p:guide pos="3840"/>
        <p:guide pos="320"/>
        <p:guide pos="7367"/>
        <p:guide pos="7043"/>
        <p:guide pos="6562"/>
        <p:guide/>
        <p:guide pos="6083"/>
        <p:guide pos="167"/>
        <p:guide pos="7520"/>
        <p:guide pos="2568"/>
        <p:guide pos="2406"/>
        <p:guide pos="2717"/>
        <p:guide pos="2884"/>
        <p:guide pos="3050"/>
        <p:guide pos="3204"/>
        <p:guide pos="3361"/>
        <p:guide pos="3528"/>
        <p:guide pos="4005"/>
        <p:guide pos="4159"/>
        <p:guide pos="4321"/>
        <p:guide pos="4483"/>
        <p:guide pos="5601"/>
        <p:guide pos="5763"/>
        <p:guide pos="5926"/>
        <p:guide pos="6246"/>
        <p:guide pos="6406"/>
        <p:guide pos="7203"/>
        <p:guide pos="6718"/>
        <p:guide pos="6884"/>
        <p:guide pos="5447"/>
        <p:guide pos="5282"/>
        <p:guide pos="5119"/>
        <p:guide pos="4961"/>
        <p:guide pos="4803"/>
        <p:guide pos="4637"/>
        <p:guide pos="487"/>
        <p:guide pos="644"/>
        <p:guide pos="801"/>
        <p:guide pos="967"/>
        <p:guide pos="1120"/>
        <p:guide pos="1281"/>
        <p:guide pos="1442"/>
        <p:guide pos="1609"/>
        <p:guide pos="1762"/>
        <p:guide pos="1924"/>
        <p:guide pos="2085"/>
        <p:guide pos="2244"/>
        <p:guide pos="3682"/>
        <p:guide orient="horz" pos="970"/>
        <p:guide pos="7678"/>
        <p:guide orient="horz" pos="4320"/>
      </p:guideLst>
    </p:cSldViewPr>
  </p:slideViewPr>
  <p:outlineViewPr>
    <p:cViewPr>
      <p:scale>
        <a:sx n="33" d="100"/>
        <a:sy n="33" d="100"/>
      </p:scale>
      <p:origin x="0" y="33240"/>
    </p:cViewPr>
  </p:outlineViewPr>
  <p:notesTextViewPr>
    <p:cViewPr>
      <p:scale>
        <a:sx n="1" d="1"/>
        <a:sy n="1" d="1"/>
      </p:scale>
      <p:origin x="0" y="0"/>
    </p:cViewPr>
  </p:notesTextViewPr>
  <p:sorterViewPr>
    <p:cViewPr>
      <p:scale>
        <a:sx n="144" d="100"/>
        <a:sy n="144" d="100"/>
      </p:scale>
      <p:origin x="0" y="18859"/>
    </p:cViewPr>
  </p:sorterViewPr>
  <p:notesViewPr>
    <p:cSldViewPr>
      <p:cViewPr varScale="1">
        <p:scale>
          <a:sx n="98" d="100"/>
          <a:sy n="98" d="100"/>
        </p:scale>
        <p:origin x="-389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6"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79" Type="http://schemas.openxmlformats.org/officeDocument/2006/relationships/customXml" Target="../customXml/item4.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78"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77"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4D9B6F-F621-4A62-84F4-5FFAE9A4C545}" type="datetimeFigureOut">
              <a:rPr lang="en-GB" smtClean="0"/>
              <a:t>16/07/2020</a:t>
            </a:fld>
            <a:endParaRPr lang="en-GB"/>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46A6A2-50A7-4640-855D-8956E55ABAC1}" type="slidenum">
              <a:rPr lang="en-GB" smtClean="0"/>
              <a:t>‹#›</a:t>
            </a:fld>
            <a:endParaRPr lang="en-GB"/>
          </a:p>
        </p:txBody>
      </p:sp>
    </p:spTree>
    <p:extLst>
      <p:ext uri="{BB962C8B-B14F-4D97-AF65-F5344CB8AC3E}">
        <p14:creationId xmlns:p14="http://schemas.microsoft.com/office/powerpoint/2010/main" val="1832066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89E00-45B7-44B8-8E59-84DE0BD71A0D}" type="datetimeFigureOut">
              <a:rPr lang="de-DE" smtClean="0"/>
              <a:t>16.07.2020</a:t>
            </a:fld>
            <a:endParaRPr lang="de-DE"/>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F3CE7-ED39-4DCA-B997-3091546AA5B2}" type="slidenum">
              <a:rPr lang="de-DE" smtClean="0"/>
              <a:t>‹#›</a:t>
            </a:fld>
            <a:endParaRPr lang="de-DE"/>
          </a:p>
        </p:txBody>
      </p:sp>
    </p:spTree>
    <p:extLst>
      <p:ext uri="{BB962C8B-B14F-4D97-AF65-F5344CB8AC3E}">
        <p14:creationId xmlns:p14="http://schemas.microsoft.com/office/powerpoint/2010/main" val="4031432796"/>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Who is the actual target group receiving these info? KPI (for</a:t>
            </a:r>
            <a:r>
              <a:rPr lang="en-US" baseline="0" dirty="0" smtClean="0"/>
              <a:t> high level managers or RE managers? What do they expect)</a:t>
            </a:r>
          </a:p>
          <a:p>
            <a:r>
              <a:rPr lang="en-US" baseline="0" dirty="0" smtClean="0"/>
              <a:t>Governance for RE managers, for UW or for High level managers</a:t>
            </a:r>
            <a:endParaRPr lang="de-DE" dirty="0"/>
          </a:p>
        </p:txBody>
      </p:sp>
      <p:sp>
        <p:nvSpPr>
          <p:cNvPr id="4" name="Slide Number Placeholder 3"/>
          <p:cNvSpPr>
            <a:spLocks noGrp="1"/>
          </p:cNvSpPr>
          <p:nvPr>
            <p:ph type="sldNum" sz="quarter" idx="10"/>
          </p:nvPr>
        </p:nvSpPr>
        <p:spPr/>
        <p:txBody>
          <a:bodyPr/>
          <a:lstStyle/>
          <a:p>
            <a:fld id="{577F3CE7-ED39-4DCA-B997-3091546AA5B2}" type="slidenum">
              <a:rPr lang="de-DE" smtClean="0"/>
              <a:t>9</a:t>
            </a:fld>
            <a:endParaRPr lang="de-DE"/>
          </a:p>
        </p:txBody>
      </p:sp>
    </p:spTree>
    <p:extLst>
      <p:ext uri="{BB962C8B-B14F-4D97-AF65-F5344CB8AC3E}">
        <p14:creationId xmlns:p14="http://schemas.microsoft.com/office/powerpoint/2010/main" val="1080219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 Board Presentation">
    <p:spTree>
      <p:nvGrpSpPr>
        <p:cNvPr id="1" name=""/>
        <p:cNvGrpSpPr/>
        <p:nvPr/>
      </p:nvGrpSpPr>
      <p:grpSpPr>
        <a:xfrm>
          <a:off x="0" y="0"/>
          <a:ext cx="0" cy="0"/>
          <a:chOff x="0" y="0"/>
          <a:chExt cx="0" cy="0"/>
        </a:xfrm>
      </p:grpSpPr>
      <p:sp>
        <p:nvSpPr>
          <p:cNvPr id="9" name="Textplatzhalter 23"/>
          <p:cNvSpPr>
            <a:spLocks noGrp="1"/>
          </p:cNvSpPr>
          <p:nvPr>
            <p:ph type="body" sz="quarter" idx="19"/>
          </p:nvPr>
        </p:nvSpPr>
        <p:spPr>
          <a:xfrm>
            <a:off x="0" y="6929"/>
            <a:ext cx="4841875" cy="4574596"/>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000" y="5843102"/>
            <a:ext cx="2034974" cy="508928"/>
          </a:xfrm>
          <a:prstGeom prst="rect">
            <a:avLst/>
          </a:prstGeom>
        </p:spPr>
      </p:pic>
      <p:sp>
        <p:nvSpPr>
          <p:cNvPr id="5" name="Textplatzhalter 4"/>
          <p:cNvSpPr>
            <a:spLocks noGrp="1"/>
          </p:cNvSpPr>
          <p:nvPr>
            <p:ph type="body" sz="quarter" idx="13" hasCustomPrompt="1"/>
          </p:nvPr>
        </p:nvSpPr>
        <p:spPr>
          <a:xfrm>
            <a:off x="508000" y="3821113"/>
            <a:ext cx="4069756" cy="1528761"/>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buAutoNum type="arabicParenR"/>
              <a:defRPr>
                <a:solidFill>
                  <a:srgbClr val="003781"/>
                </a:solidFill>
              </a:defRPr>
            </a:lvl9pPr>
          </a:lstStyle>
          <a:p>
            <a:pPr lvl="0"/>
            <a:r>
              <a:rPr lang="en-GB" noProof="0" dirty="0"/>
              <a:t>Subline</a:t>
            </a:r>
          </a:p>
          <a:p>
            <a:pPr lvl="1"/>
            <a:r>
              <a:rPr lang="en-GB" noProof="0" dirty="0"/>
              <a:t>Body</a:t>
            </a:r>
          </a:p>
        </p:txBody>
      </p:sp>
      <p:sp>
        <p:nvSpPr>
          <p:cNvPr id="4" name="Tabellenplatzhalter 3"/>
          <p:cNvSpPr>
            <a:spLocks noGrp="1"/>
          </p:cNvSpPr>
          <p:nvPr>
            <p:ph type="tbl" sz="quarter" idx="14" hasCustomPrompt="1"/>
          </p:nvPr>
        </p:nvSpPr>
        <p:spPr>
          <a:xfrm>
            <a:off x="6094413" y="515938"/>
            <a:ext cx="5600700" cy="5835650"/>
          </a:xfrm>
          <a:prstGeom prst="rect">
            <a:avLst/>
          </a:prstGeom>
        </p:spPr>
        <p:txBody>
          <a:bodyPr anchor="ctr"/>
          <a:lstStyle>
            <a:lvl1pPr algn="ctr">
              <a:defRPr sz="2000"/>
            </a:lvl1pPr>
          </a:lstStyle>
          <a:p>
            <a:r>
              <a:rPr lang="de-AT" dirty="0"/>
              <a:t>Table</a:t>
            </a:r>
            <a:endParaRPr lang="en-GB" dirty="0"/>
          </a:p>
        </p:txBody>
      </p:sp>
      <p:sp>
        <p:nvSpPr>
          <p:cNvPr id="2" name="Titel 1"/>
          <p:cNvSpPr>
            <a:spLocks noGrp="1"/>
          </p:cNvSpPr>
          <p:nvPr>
            <p:ph type="title"/>
          </p:nvPr>
        </p:nvSpPr>
        <p:spPr>
          <a:xfrm>
            <a:off x="507935" y="765498"/>
            <a:ext cx="5588066" cy="3024336"/>
          </a:xfrm>
        </p:spPr>
        <p:txBody>
          <a:bodyPr/>
          <a:lstStyle>
            <a:lvl1pPr>
              <a:defRPr lang="en-GB" sz="4400" b="1" kern="1200" cap="all" baseline="0"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3" name="Rechteck 2"/>
          <p:cNvSpPr/>
          <p:nvPr/>
        </p:nvSpPr>
        <p:spPr>
          <a:xfrm>
            <a:off x="291932" y="6373192"/>
            <a:ext cx="144016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63302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Break Alternative">
    <p:spTree>
      <p:nvGrpSpPr>
        <p:cNvPr id="1" name=""/>
        <p:cNvGrpSpPr/>
        <p:nvPr/>
      </p:nvGrpSpPr>
      <p:grpSpPr>
        <a:xfrm>
          <a:off x="0" y="0"/>
          <a:ext cx="0" cy="0"/>
          <a:chOff x="0" y="0"/>
          <a:chExt cx="0" cy="0"/>
        </a:xfrm>
      </p:grpSpPr>
      <p:sp>
        <p:nvSpPr>
          <p:cNvPr id="4" name="Textplatzhalter 23"/>
          <p:cNvSpPr>
            <a:spLocks noGrp="1"/>
          </p:cNvSpPr>
          <p:nvPr>
            <p:ph type="body" sz="quarter" idx="19"/>
          </p:nvPr>
        </p:nvSpPr>
        <p:spPr>
          <a:xfrm>
            <a:off x="-1" y="0"/>
            <a:ext cx="12190413" cy="6859588"/>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pic>
        <p:nvPicPr>
          <p:cNvPr id="6"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5207" y="550109"/>
            <a:ext cx="6095206" cy="6309480"/>
          </a:xfrm>
          <a:prstGeom prst="rect">
            <a:avLst/>
          </a:prstGeom>
        </p:spPr>
      </p:pic>
      <p:sp>
        <p:nvSpPr>
          <p:cNvPr id="2" name="Titel 1"/>
          <p:cNvSpPr>
            <a:spLocks noGrp="1"/>
          </p:cNvSpPr>
          <p:nvPr>
            <p:ph type="title" hasCustomPrompt="1"/>
          </p:nvPr>
        </p:nvSpPr>
        <p:spPr>
          <a:xfrm>
            <a:off x="265113" y="2552700"/>
            <a:ext cx="4173909" cy="3297004"/>
          </a:xfrm>
        </p:spPr>
        <p:txBody>
          <a:bodyPr lIns="144000" tIns="216000" rIns="0" anchor="t"/>
          <a:lstStyle>
            <a:lvl1pPr>
              <a:defRPr lang="de-DE" sz="20000" b="1" kern="1200" cap="all" dirty="0" smtClean="0">
                <a:solidFill>
                  <a:schemeClr val="bg1"/>
                </a:solidFill>
                <a:latin typeface="+mn-lt"/>
                <a:ea typeface="+mn-ea"/>
                <a:cs typeface="+mn-cs"/>
              </a:defRPr>
            </a:lvl1pPr>
          </a:lstStyle>
          <a:p>
            <a:r>
              <a:rPr lang="en-GB" noProof="0" dirty="0"/>
              <a:t>00</a:t>
            </a:r>
            <a:br>
              <a:rPr lang="en-GB" noProof="0" dirty="0"/>
            </a:br>
            <a:endParaRPr lang="en-GB" noProof="0" dirty="0"/>
          </a:p>
        </p:txBody>
      </p:sp>
      <p:sp>
        <p:nvSpPr>
          <p:cNvPr id="55" name="Textplatzhalter 54"/>
          <p:cNvSpPr>
            <a:spLocks noGrp="1"/>
          </p:cNvSpPr>
          <p:nvPr>
            <p:ph type="body" sz="quarter" idx="14" hasCustomPrompt="1"/>
          </p:nvPr>
        </p:nvSpPr>
        <p:spPr>
          <a:xfrm>
            <a:off x="508000" y="515939"/>
            <a:ext cx="7618413" cy="2538412"/>
          </a:xfrm>
          <a:prstGeom prst="rect">
            <a:avLst/>
          </a:prstGeom>
        </p:spPr>
        <p:txBody>
          <a:bodyPr tIns="0" bIns="180000" anchor="b">
            <a:normAutofit/>
          </a:bodyPr>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Tree>
    <p:extLst>
      <p:ext uri="{BB962C8B-B14F-4D97-AF65-F5344CB8AC3E}">
        <p14:creationId xmlns:p14="http://schemas.microsoft.com/office/powerpoint/2010/main" val="29704516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platzhalter 23"/>
          <p:cNvSpPr>
            <a:spLocks noGrp="1"/>
          </p:cNvSpPr>
          <p:nvPr>
            <p:ph type="body" sz="quarter" idx="19"/>
          </p:nvPr>
        </p:nvSpPr>
        <p:spPr>
          <a:xfrm>
            <a:off x="-1" y="0"/>
            <a:ext cx="12190413" cy="6859588"/>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pic>
        <p:nvPicPr>
          <p:cNvPr id="7" name="Grafik 8"/>
          <p:cNvPicPr>
            <a:picLocks noChangeAspect="1"/>
          </p:cNvPicPr>
          <p:nvPr/>
        </p:nvPicPr>
        <p:blipFill>
          <a:blip r:embed="rId2">
            <a:alphaModFix amt="45000"/>
            <a:duotone>
              <a:prstClr val="black"/>
              <a:schemeClr val="tx2">
                <a:tint val="45000"/>
                <a:satMod val="400000"/>
              </a:schemeClr>
            </a:duotone>
          </a:blip>
          <a:stretch>
            <a:fillRect/>
          </a:stretch>
        </p:blipFill>
        <p:spPr>
          <a:xfrm>
            <a:off x="6095207" y="550109"/>
            <a:ext cx="6095206" cy="6309480"/>
          </a:xfrm>
          <a:prstGeom prst="rect">
            <a:avLst/>
          </a:prstGeom>
        </p:spPr>
      </p:pic>
      <p:sp>
        <p:nvSpPr>
          <p:cNvPr id="55" name="Textplatzhalter 54"/>
          <p:cNvSpPr>
            <a:spLocks noGrp="1"/>
          </p:cNvSpPr>
          <p:nvPr>
            <p:ph type="body" sz="quarter" idx="14" hasCustomPrompt="1"/>
          </p:nvPr>
        </p:nvSpPr>
        <p:spPr>
          <a:xfrm>
            <a:off x="508000" y="515939"/>
            <a:ext cx="7618413" cy="2538412"/>
          </a:xfrm>
          <a:prstGeom prst="rect">
            <a:avLst/>
          </a:prstGeom>
        </p:spPr>
        <p:txBody>
          <a:bodyPr tIns="0" bIns="180000" anchor="b"/>
          <a:lstStyle>
            <a:lvl1pPr marL="0" algn="l" defTabSz="1219170" rtl="0" eaLnBrk="1" latinLnBrk="0" hangingPunct="1">
              <a:defRPr lang="de-DE" sz="3600" b="1" kern="1200" cap="all" dirty="0" smtClean="0">
                <a:solidFill>
                  <a:schemeClr val="bg1"/>
                </a:solidFill>
                <a:latin typeface="+mn-lt"/>
                <a:ea typeface="+mn-ea"/>
                <a:cs typeface="+mn-cs"/>
              </a:defRPr>
            </a:lvl1pPr>
          </a:lstStyle>
          <a:p>
            <a:pPr lvl="0"/>
            <a:r>
              <a:rPr lang="en-GB" noProof="0" dirty="0"/>
              <a:t>Headline</a:t>
            </a:r>
          </a:p>
        </p:txBody>
      </p:sp>
      <p:sp>
        <p:nvSpPr>
          <p:cNvPr id="4" name="Textplatzhalter 3"/>
          <p:cNvSpPr>
            <a:spLocks noGrp="1"/>
          </p:cNvSpPr>
          <p:nvPr>
            <p:ph type="body" sz="quarter" idx="15" hasCustomPrompt="1"/>
          </p:nvPr>
        </p:nvSpPr>
        <p:spPr>
          <a:xfrm>
            <a:off x="550863" y="3560763"/>
            <a:ext cx="5294312" cy="2551112"/>
          </a:xfrm>
          <a:prstGeom prst="rect">
            <a:avLst/>
          </a:prstGeom>
        </p:spPr>
        <p:txBody>
          <a:bodyPr/>
          <a:lstStyle>
            <a:lvl1pPr>
              <a:lnSpc>
                <a:spcPct val="100000"/>
              </a:lnSpc>
              <a:spcBef>
                <a:spcPts val="267"/>
              </a:spcBef>
              <a:spcAft>
                <a:spcPts val="267"/>
              </a:spcAft>
              <a:defRPr sz="1800">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01</a:t>
            </a:r>
          </a:p>
          <a:p>
            <a:pPr lvl="1"/>
            <a:r>
              <a:rPr lang="de-DE" dirty="0"/>
              <a:t>02</a:t>
            </a:r>
          </a:p>
          <a:p>
            <a:pPr lvl="2"/>
            <a:r>
              <a:rPr lang="de-DE" dirty="0"/>
              <a:t>03</a:t>
            </a:r>
          </a:p>
          <a:p>
            <a:pPr lvl="3"/>
            <a:r>
              <a:rPr lang="de-DE" dirty="0"/>
              <a:t>04</a:t>
            </a:r>
          </a:p>
          <a:p>
            <a:pPr lvl="4"/>
            <a:r>
              <a:rPr lang="de-DE" dirty="0"/>
              <a:t>05</a:t>
            </a:r>
          </a:p>
          <a:p>
            <a:pPr lvl="5"/>
            <a:r>
              <a:rPr lang="de-DE" dirty="0"/>
              <a:t>06</a:t>
            </a:r>
          </a:p>
          <a:p>
            <a:pPr lvl="6"/>
            <a:r>
              <a:rPr lang="de-DE" dirty="0"/>
              <a:t>07</a:t>
            </a:r>
          </a:p>
          <a:p>
            <a:pPr lvl="7"/>
            <a:r>
              <a:rPr lang="de-DE" dirty="0"/>
              <a:t>08</a:t>
            </a:r>
          </a:p>
          <a:p>
            <a:pPr lvl="8"/>
            <a:r>
              <a:rPr lang="en-GB" noProof="0" dirty="0"/>
              <a:t>09</a:t>
            </a:r>
          </a:p>
        </p:txBody>
      </p:sp>
    </p:spTree>
    <p:extLst>
      <p:ext uri="{BB962C8B-B14F-4D97-AF65-F5344CB8AC3E}">
        <p14:creationId xmlns:p14="http://schemas.microsoft.com/office/powerpoint/2010/main" val="221403059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mple Content one wide Column">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31" y="1530350"/>
            <a:ext cx="11187182" cy="4840175"/>
          </a:xfrm>
          <a:prstGeom prst="rect">
            <a:avLst/>
          </a:prstGeom>
        </p:spPr>
        <p:txBody>
          <a:bodyPr rIns="0"/>
          <a:lstStyle>
            <a:lvl1pPr>
              <a:lnSpc>
                <a:spcPts val="1920"/>
              </a:lnSpc>
              <a:spcAft>
                <a:spcPts val="0"/>
              </a:spcAft>
              <a:defRPr lang="en-GB" sz="1800" b="0" kern="1200" cap="none" baseline="0" noProof="0" dirty="0" smtClean="0">
                <a:solidFill>
                  <a:schemeClr val="tx1"/>
                </a:solidFill>
                <a:latin typeface="+mn-lt"/>
                <a:ea typeface="+mn-ea"/>
                <a:cs typeface="+mn-cs"/>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16"/>
          </p:nvPr>
        </p:nvSpPr>
        <p:spPr/>
        <p:txBody>
          <a:bodyPr/>
          <a:lstStyle/>
          <a:p>
            <a:fld id="{753F355A-87D4-4B44-BD0D-859276A78585}" type="datetime5">
              <a:rPr lang="en-US" smtClean="0"/>
              <a:t>16-Jul-20</a:t>
            </a:fld>
            <a:endParaRPr lang="en-GB"/>
          </a:p>
        </p:txBody>
      </p:sp>
      <p:sp>
        <p:nvSpPr>
          <p:cNvPr id="3" name="Fußzeilenplatzhalter 2"/>
          <p:cNvSpPr>
            <a:spLocks noGrp="1"/>
          </p:cNvSpPr>
          <p:nvPr>
            <p:ph type="ftr" sz="quarter" idx="17"/>
          </p:nvPr>
        </p:nvSpPr>
        <p:spPr/>
        <p:txBody>
          <a:bodyPr/>
          <a:lstStyle/>
          <a:p>
            <a:r>
              <a:rPr lang="en-GB" noProof="0" smtClean="0"/>
              <a:t>File name | department | author </a:t>
            </a:r>
            <a:endParaRPr lang="en-GB" noProof="0" dirty="0"/>
          </a:p>
        </p:txBody>
      </p:sp>
      <p:sp>
        <p:nvSpPr>
          <p:cNvPr id="5" name="Foliennummernplatzhalter 4"/>
          <p:cNvSpPr>
            <a:spLocks noGrp="1"/>
          </p:cNvSpPr>
          <p:nvPr>
            <p:ph type="sldNum" sz="quarter" idx="18"/>
          </p:nvPr>
        </p:nvSpPr>
        <p:spPr/>
        <p:txBody>
          <a:bodyPr/>
          <a:lstStyle/>
          <a:p>
            <a:fld id="{61201FF1-C63B-412E-ABF0-3D0E918900AC}" type="slidenum">
              <a:rPr lang="en-GB" smtClean="0"/>
              <a:pPr/>
              <a:t>‹#›</a:t>
            </a:fld>
            <a:endParaRPr lang="en-GB" dirty="0"/>
          </a:p>
        </p:txBody>
      </p:sp>
      <p:sp>
        <p:nvSpPr>
          <p:cNvPr id="11" name="Textplatzhalter 23"/>
          <p:cNvSpPr>
            <a:spLocks noGrp="1"/>
          </p:cNvSpPr>
          <p:nvPr>
            <p:ph type="body" sz="quarter" idx="19"/>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12"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35232111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mall Typo">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31" y="1273176"/>
            <a:ext cx="11187182" cy="5097350"/>
          </a:xfrm>
          <a:prstGeom prst="rect">
            <a:avLst/>
          </a:prstGeom>
        </p:spPr>
        <p:txBody>
          <a:bodyPr rIns="0"/>
          <a:lstStyle>
            <a:lvl1pPr>
              <a:lnSpc>
                <a:spcPts val="1920"/>
              </a:lnSpc>
              <a:spcAft>
                <a:spcPts val="0"/>
              </a:spcAft>
              <a:defRPr lang="en-GB" sz="1400" b="0" kern="1200" cap="none" baseline="0" noProof="0" dirty="0" smtClean="0">
                <a:solidFill>
                  <a:schemeClr val="tx1"/>
                </a:solidFill>
                <a:latin typeface="+mn-lt"/>
                <a:ea typeface="+mn-ea"/>
                <a:cs typeface="+mn-cs"/>
              </a:defRPr>
            </a:lvl1pPr>
            <a:lvl2pPr>
              <a:defRPr lang="de-DE" sz="1400" kern="1200" dirty="0" smtClean="0">
                <a:solidFill>
                  <a:schemeClr val="tx1"/>
                </a:solidFill>
                <a:latin typeface="+mn-lt"/>
                <a:ea typeface="+mn-ea"/>
                <a:cs typeface="+mn-cs"/>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solidFill>
                  <a:schemeClr val="tx1"/>
                </a:solidFill>
              </a:defRPr>
            </a:lvl6pPr>
            <a:lvl7pPr>
              <a:defRPr sz="1100">
                <a:solidFill>
                  <a:schemeClr val="tx1"/>
                </a:solidFill>
              </a:defRPr>
            </a:lvl7pPr>
            <a:lvl8pPr>
              <a:defRPr sz="1050">
                <a:solidFill>
                  <a:schemeClr val="tx1"/>
                </a:solidFill>
              </a:defRPr>
            </a:lvl8pPr>
            <a:lvl9pPr>
              <a:defRPr sz="600">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16"/>
          </p:nvPr>
        </p:nvSpPr>
        <p:spPr/>
        <p:txBody>
          <a:bodyPr/>
          <a:lstStyle/>
          <a:p>
            <a:fld id="{8F3E2E88-CBD2-4C33-8B05-69BD40415EA6}" type="datetime5">
              <a:rPr lang="en-US" smtClean="0"/>
              <a:t>16-Jul-20</a:t>
            </a:fld>
            <a:endParaRPr lang="en-GB"/>
          </a:p>
        </p:txBody>
      </p:sp>
      <p:sp>
        <p:nvSpPr>
          <p:cNvPr id="3" name="Fußzeilenplatzhalter 2"/>
          <p:cNvSpPr>
            <a:spLocks noGrp="1"/>
          </p:cNvSpPr>
          <p:nvPr>
            <p:ph type="ftr" sz="quarter" idx="17"/>
          </p:nvPr>
        </p:nvSpPr>
        <p:spPr/>
        <p:txBody>
          <a:bodyPr/>
          <a:lstStyle/>
          <a:p>
            <a:r>
              <a:rPr lang="en-GB" noProof="0" smtClean="0"/>
              <a:t>File name | department | author </a:t>
            </a:r>
            <a:endParaRPr lang="en-GB" noProof="0" dirty="0"/>
          </a:p>
        </p:txBody>
      </p:sp>
      <p:sp>
        <p:nvSpPr>
          <p:cNvPr id="5" name="Foliennummernplatzhalter 4"/>
          <p:cNvSpPr>
            <a:spLocks noGrp="1"/>
          </p:cNvSpPr>
          <p:nvPr>
            <p:ph type="sldNum" sz="quarter" idx="18"/>
          </p:nvPr>
        </p:nvSpPr>
        <p:spPr/>
        <p:txBody>
          <a:bodyPr/>
          <a:lstStyle/>
          <a:p>
            <a:fld id="{61201FF1-C63B-412E-ABF0-3D0E918900AC}" type="slidenum">
              <a:rPr lang="en-GB" smtClean="0"/>
              <a:pPr/>
              <a:t>‹#›</a:t>
            </a:fld>
            <a:endParaRPr lang="en-GB" dirty="0"/>
          </a:p>
        </p:txBody>
      </p:sp>
      <p:sp>
        <p:nvSpPr>
          <p:cNvPr id="11" name="Textplatzhalter 23"/>
          <p:cNvSpPr>
            <a:spLocks noGrp="1"/>
          </p:cNvSpPr>
          <p:nvPr>
            <p:ph type="body" sz="quarter" idx="19"/>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12"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39288375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Vertical Header only">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1" y="6928"/>
            <a:ext cx="1651000" cy="5842775"/>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Edit Master text styles</a:t>
            </a:r>
          </a:p>
        </p:txBody>
      </p:sp>
      <p:sp>
        <p:nvSpPr>
          <p:cNvPr id="4" name="Titel 3"/>
          <p:cNvSpPr>
            <a:spLocks noGrp="1"/>
          </p:cNvSpPr>
          <p:nvPr>
            <p:ph type="title" hasCustomPrompt="1"/>
          </p:nvPr>
        </p:nvSpPr>
        <p:spPr>
          <a:xfrm>
            <a:off x="510540" y="766800"/>
            <a:ext cx="3063240" cy="4463194"/>
          </a:xfrm>
        </p:spPr>
        <p:txBody>
          <a:bodyPr/>
          <a:lstStyle>
            <a:lvl1pPr>
              <a:defRPr lang="en-GB" sz="4400" b="1" kern="1200" cap="all" baseline="0" noProof="0" dirty="0" smtClean="0">
                <a:solidFill>
                  <a:srgbClr val="003781"/>
                </a:solidFill>
                <a:latin typeface="+mn-lt"/>
                <a:ea typeface="+mn-ea"/>
                <a:cs typeface="+mn-cs"/>
              </a:defRPr>
            </a:lvl1pPr>
          </a:lstStyle>
          <a:p>
            <a:r>
              <a:rPr lang="en-GB" noProof="0" dirty="0"/>
              <a:t>TitLE</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5" name="Datumsplatzhalter 4"/>
          <p:cNvSpPr>
            <a:spLocks noGrp="1"/>
          </p:cNvSpPr>
          <p:nvPr>
            <p:ph type="dt" sz="half" idx="10"/>
          </p:nvPr>
        </p:nvSpPr>
        <p:spPr/>
        <p:txBody>
          <a:bodyPr/>
          <a:lstStyle/>
          <a:p>
            <a:fld id="{62086C1E-52DF-4F17-B471-B644E02A8A68}" type="datetime5">
              <a:rPr lang="en-US" smtClean="0"/>
              <a:t>16-Jul-20</a:t>
            </a:fld>
            <a:endParaRPr lang="en-GB"/>
          </a:p>
        </p:txBody>
      </p:sp>
      <p:sp>
        <p:nvSpPr>
          <p:cNvPr id="6" name="Fußzeilenplatzhalter 5"/>
          <p:cNvSpPr>
            <a:spLocks noGrp="1"/>
          </p:cNvSpPr>
          <p:nvPr>
            <p:ph type="ftr" sz="quarter" idx="11"/>
          </p:nvPr>
        </p:nvSpPr>
        <p:spPr/>
        <p:txBody>
          <a:bodyPr/>
          <a:lstStyle/>
          <a:p>
            <a:r>
              <a:rPr lang="en-GB" noProof="0" smtClean="0"/>
              <a:t>File name | department | author </a:t>
            </a:r>
            <a:endParaRPr lang="en-GB" noProof="0" dirty="0"/>
          </a:p>
        </p:txBody>
      </p:sp>
      <p:sp>
        <p:nvSpPr>
          <p:cNvPr id="9" name="Foliennummernplatzhalter 8"/>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9343865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imple Content 2/3 Aerea">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8"/>
            <a:ext cx="1651000" cy="5842775"/>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Edit Master text styles</a:t>
            </a:r>
          </a:p>
        </p:txBody>
      </p:sp>
      <p:sp>
        <p:nvSpPr>
          <p:cNvPr id="7"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7" name="Inhaltsplatzhalter 13" descr="Spalte links" title="Spalte links"/>
          <p:cNvSpPr>
            <a:spLocks noGrp="1"/>
          </p:cNvSpPr>
          <p:nvPr>
            <p:ph sz="quarter" idx="14" hasCustomPrompt="1"/>
          </p:nvPr>
        </p:nvSpPr>
        <p:spPr>
          <a:xfrm>
            <a:off x="3562349" y="1273175"/>
            <a:ext cx="8132764" cy="483870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7935" y="768348"/>
            <a:ext cx="3054415" cy="4605661"/>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CAF33F4B-4FAB-41AF-8E55-14BC4B4D633A}" type="datetime5">
              <a:rPr lang="en-US" smtClean="0"/>
              <a:t>16-Jul-20</a:t>
            </a:fld>
            <a:endParaRPr lang="en-GB"/>
          </a:p>
        </p:txBody>
      </p:sp>
      <p:sp>
        <p:nvSpPr>
          <p:cNvPr id="5" name="Fußzeilenplatzhalter 4"/>
          <p:cNvSpPr>
            <a:spLocks noGrp="1"/>
          </p:cNvSpPr>
          <p:nvPr>
            <p:ph type="ftr" sz="quarter" idx="17"/>
          </p:nvPr>
        </p:nvSpPr>
        <p:spPr/>
        <p:txBody>
          <a:bodyPr/>
          <a:lstStyle/>
          <a:p>
            <a:r>
              <a:rPr lang="en-GB" noProof="0" smtClean="0"/>
              <a:t>File name | department | author </a:t>
            </a:r>
            <a:endParaRPr lang="en-GB" noProof="0" dirty="0"/>
          </a:p>
        </p:txBody>
      </p:sp>
      <p:sp>
        <p:nvSpPr>
          <p:cNvPr id="8" name="Foliennummernplatzhalter 7"/>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42551057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imple Content 2/3 Aerea 2 Column">
    <p:spTree>
      <p:nvGrpSpPr>
        <p:cNvPr id="1" name=""/>
        <p:cNvGrpSpPr/>
        <p:nvPr/>
      </p:nvGrpSpPr>
      <p:grpSpPr>
        <a:xfrm>
          <a:off x="0" y="0"/>
          <a:ext cx="0" cy="0"/>
          <a:chOff x="0" y="0"/>
          <a:chExt cx="0" cy="0"/>
        </a:xfrm>
      </p:grpSpPr>
      <p:sp>
        <p:nvSpPr>
          <p:cNvPr id="10" name="Textplatzhalter 23"/>
          <p:cNvSpPr>
            <a:spLocks noGrp="1"/>
          </p:cNvSpPr>
          <p:nvPr>
            <p:ph type="body" sz="quarter" idx="19"/>
          </p:nvPr>
        </p:nvSpPr>
        <p:spPr>
          <a:xfrm>
            <a:off x="1" y="6928"/>
            <a:ext cx="1651000" cy="5842775"/>
          </a:xfrm>
          <a:solidFill>
            <a:srgbClr val="FAF7E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oAutofit/>
          </a:bodyPr>
          <a:lstStyle>
            <a:lvl1pPr>
              <a:defRPr lang="de-DE" sz="100" smtClean="0"/>
            </a:lvl1pPr>
          </a:lstStyle>
          <a:p>
            <a:pPr lvl="0" algn="ctr"/>
            <a:r>
              <a:rPr lang="en-US" smtClean="0"/>
              <a:t>Edit Master text styles</a:t>
            </a:r>
          </a:p>
        </p:txBody>
      </p:sp>
      <p:sp>
        <p:nvSpPr>
          <p:cNvPr id="7"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7" name="Inhaltsplatzhalter 13" descr="Spalte links" title="Spalte links"/>
          <p:cNvSpPr>
            <a:spLocks noGrp="1"/>
          </p:cNvSpPr>
          <p:nvPr>
            <p:ph sz="quarter" idx="14" hasCustomPrompt="1"/>
          </p:nvPr>
        </p:nvSpPr>
        <p:spPr>
          <a:xfrm>
            <a:off x="3562349" y="1273175"/>
            <a:ext cx="3943351" cy="483870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7734300" y="1273175"/>
            <a:ext cx="3924000" cy="4838701"/>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 name="Titel 1"/>
          <p:cNvSpPr>
            <a:spLocks noGrp="1"/>
          </p:cNvSpPr>
          <p:nvPr>
            <p:ph type="title" hasCustomPrompt="1"/>
          </p:nvPr>
        </p:nvSpPr>
        <p:spPr>
          <a:xfrm>
            <a:off x="507935" y="768348"/>
            <a:ext cx="3054415" cy="4533653"/>
          </a:xfrm>
        </p:spPr>
        <p:txBody>
          <a:bodyPr/>
          <a:lstStyle>
            <a:lvl1pPr>
              <a:defRPr sz="4400"/>
            </a:lvl1pPr>
          </a:lstStyle>
          <a:p>
            <a:r>
              <a:rPr lang="en-GB" noProof="0" dirty="0"/>
              <a:t>Title</a:t>
            </a:r>
            <a:endParaRPr lang="en-GB" dirty="0"/>
          </a:p>
        </p:txBody>
      </p:sp>
      <p:sp>
        <p:nvSpPr>
          <p:cNvPr id="3" name="Datumsplatzhalter 2"/>
          <p:cNvSpPr>
            <a:spLocks noGrp="1"/>
          </p:cNvSpPr>
          <p:nvPr>
            <p:ph type="dt" sz="half" idx="16"/>
          </p:nvPr>
        </p:nvSpPr>
        <p:spPr/>
        <p:txBody>
          <a:bodyPr/>
          <a:lstStyle/>
          <a:p>
            <a:fld id="{B0AED2D7-DE0A-4586-9373-AF99BFD3A1D9}" type="datetime5">
              <a:rPr lang="en-US" smtClean="0"/>
              <a:t>16-Jul-20</a:t>
            </a:fld>
            <a:endParaRPr lang="en-GB"/>
          </a:p>
        </p:txBody>
      </p:sp>
      <p:sp>
        <p:nvSpPr>
          <p:cNvPr id="5" name="Fußzeilenplatzhalter 4"/>
          <p:cNvSpPr>
            <a:spLocks noGrp="1"/>
          </p:cNvSpPr>
          <p:nvPr>
            <p:ph type="ftr" sz="quarter" idx="17"/>
          </p:nvPr>
        </p:nvSpPr>
        <p:spPr/>
        <p:txBody>
          <a:bodyPr/>
          <a:lstStyle/>
          <a:p>
            <a:r>
              <a:rPr lang="en-GB" noProof="0" smtClean="0"/>
              <a:t>File name | department | author </a:t>
            </a:r>
            <a:endParaRPr lang="en-GB" noProof="0" dirty="0"/>
          </a:p>
        </p:txBody>
      </p:sp>
      <p:sp>
        <p:nvSpPr>
          <p:cNvPr id="8" name="Foliennummernplatzhalter 7"/>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03473555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eadline and Two Columns ">
    <p:spTree>
      <p:nvGrpSpPr>
        <p:cNvPr id="1" name=""/>
        <p:cNvGrpSpPr/>
        <p:nvPr/>
      </p:nvGrpSpPr>
      <p:grpSpPr>
        <a:xfrm>
          <a:off x="0" y="0"/>
          <a:ext cx="0" cy="0"/>
          <a:chOff x="0" y="0"/>
          <a:chExt cx="0" cy="0"/>
        </a:xfrm>
      </p:grpSpPr>
      <p:sp>
        <p:nvSpPr>
          <p:cNvPr id="7"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4821" y="260769"/>
            <a:ext cx="308834" cy="310050"/>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7" name="Inhaltsplatzhalter 13" descr="Spalte links" title="Spalte links"/>
          <p:cNvSpPr>
            <a:spLocks noGrp="1"/>
          </p:cNvSpPr>
          <p:nvPr>
            <p:ph sz="quarter" idx="14" hasCustomPrompt="1"/>
          </p:nvPr>
        </p:nvSpPr>
        <p:spPr>
          <a:xfrm>
            <a:off x="507931" y="1530350"/>
            <a:ext cx="5515267" cy="4581526"/>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208" name="Inhaltsplatzhalter 13" descr="Spalte links" title="Spalte links"/>
          <p:cNvSpPr>
            <a:spLocks noGrp="1"/>
          </p:cNvSpPr>
          <p:nvPr>
            <p:ph sz="quarter" idx="15" hasCustomPrompt="1"/>
          </p:nvPr>
        </p:nvSpPr>
        <p:spPr>
          <a:xfrm>
            <a:off x="6164579" y="1530350"/>
            <a:ext cx="5529075" cy="4581526"/>
          </a:xfrm>
          <a:prstGeom prst="rect">
            <a:avLst/>
          </a:prstGeom>
        </p:spPr>
        <p:txBody>
          <a:bodyPr rIns="0">
            <a:noAutofit/>
          </a:bodyPr>
          <a:lstStyle>
            <a:lvl1pPr>
              <a:lnSpc>
                <a:spcPts val="1920"/>
              </a:lnSpc>
              <a:spcAft>
                <a:spcPts val="0"/>
              </a:spcAft>
              <a:defRPr sz="1800" baseline="0">
                <a:solidFill>
                  <a:schemeClr val="tx1"/>
                </a:solidFill>
              </a:defRPr>
            </a:lvl1pPr>
            <a:lvl2pPr>
              <a:defRPr lang="de-DE" sz="18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4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0E9A7C22-2A88-4D9F-87A1-969F54B19321}" type="datetime5">
              <a:rPr lang="en-US" smtClean="0"/>
              <a:t>16-Jul-20</a:t>
            </a:fld>
            <a:endParaRPr lang="en-GB"/>
          </a:p>
        </p:txBody>
      </p:sp>
      <p:sp>
        <p:nvSpPr>
          <p:cNvPr id="5" name="Fußzeilenplatzhalter 4"/>
          <p:cNvSpPr>
            <a:spLocks noGrp="1"/>
          </p:cNvSpPr>
          <p:nvPr>
            <p:ph type="ftr" sz="quarter" idx="17"/>
          </p:nvPr>
        </p:nvSpPr>
        <p:spPr/>
        <p:txBody>
          <a:bodyPr/>
          <a:lstStyle/>
          <a:p>
            <a:r>
              <a:rPr lang="en-GB" noProof="0" smtClean="0"/>
              <a:t>File name | department | author </a:t>
            </a:r>
            <a:endParaRPr lang="en-GB" noProof="0" dirty="0"/>
          </a:p>
        </p:txBody>
      </p:sp>
      <p:sp>
        <p:nvSpPr>
          <p:cNvPr id="8" name="Foliennummernplatzhalter 7"/>
          <p:cNvSpPr>
            <a:spLocks noGrp="1"/>
          </p:cNvSpPr>
          <p:nvPr>
            <p:ph type="sldNum" sz="quarter" idx="18"/>
          </p:nvPr>
        </p:nvSpPr>
        <p:spPr/>
        <p:txBody>
          <a:bodyPr/>
          <a:lstStyle/>
          <a:p>
            <a:fld id="{61201FF1-C63B-412E-ABF0-3D0E918900AC}" type="slidenum">
              <a:rPr lang="en-GB" smtClean="0"/>
              <a:pPr/>
              <a:t>‹#›</a:t>
            </a:fld>
            <a:endParaRPr lang="en-GB" dirty="0"/>
          </a:p>
        </p:txBody>
      </p:sp>
      <p:sp>
        <p:nvSpPr>
          <p:cNvPr id="10" name="Textplatzhalter 23"/>
          <p:cNvSpPr>
            <a:spLocks noGrp="1"/>
          </p:cNvSpPr>
          <p:nvPr>
            <p:ph type="body" sz="quarter" idx="19"/>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11"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2" name="Textplatzhalter 5"/>
          <p:cNvSpPr>
            <a:spLocks noGrp="1"/>
          </p:cNvSpPr>
          <p:nvPr>
            <p:ph type="body" sz="quarter" idx="20"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27245746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xtra Headline with copy">
    <p:spTree>
      <p:nvGrpSpPr>
        <p:cNvPr id="1" name=""/>
        <p:cNvGrpSpPr/>
        <p:nvPr/>
      </p:nvGrpSpPr>
      <p:grpSpPr>
        <a:xfrm>
          <a:off x="0" y="0"/>
          <a:ext cx="0" cy="0"/>
          <a:chOff x="0" y="0"/>
          <a:chExt cx="0" cy="0"/>
        </a:xfrm>
      </p:grpSpPr>
      <p:sp>
        <p:nvSpPr>
          <p:cNvPr id="47" name="Textplatzhalter 23"/>
          <p:cNvSpPr>
            <a:spLocks noGrp="1"/>
          </p:cNvSpPr>
          <p:nvPr>
            <p:ph type="body" sz="quarter" idx="22"/>
          </p:nvPr>
        </p:nvSpPr>
        <p:spPr>
          <a:xfrm>
            <a:off x="0" y="2265277"/>
            <a:ext cx="5599971" cy="3584426"/>
          </a:xfr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4" name="Titel 3"/>
          <p:cNvSpPr>
            <a:spLocks noGrp="1"/>
          </p:cNvSpPr>
          <p:nvPr>
            <p:ph type="title" hasCustomPrompt="1"/>
          </p:nvPr>
        </p:nvSpPr>
        <p:spPr>
          <a:xfrm>
            <a:off x="507934" y="1030289"/>
            <a:ext cx="4333941" cy="2278062"/>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000" y="3821113"/>
            <a:ext cx="4333875" cy="2549524"/>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Textplatzhalter 12"/>
          <p:cNvSpPr>
            <a:spLocks noGrp="1"/>
          </p:cNvSpPr>
          <p:nvPr>
            <p:ph type="body" sz="quarter" idx="18" hasCustomPrompt="1"/>
          </p:nvPr>
        </p:nvSpPr>
        <p:spPr>
          <a:xfrm>
            <a:off x="6096000" y="1030288"/>
            <a:ext cx="5599113" cy="4819650"/>
          </a:xfrm>
        </p:spPr>
        <p:txBody>
          <a:bodyPr>
            <a:noAutofit/>
          </a:bodyPr>
          <a:lstStyle>
            <a:lvl1pPr>
              <a:defRPr/>
            </a:lvl1pPr>
            <a:lvl2pPr>
              <a:defRPr/>
            </a:lvl2pPr>
            <a:lvl3pPr>
              <a:defRPr/>
            </a:lvl3pPr>
            <a:lvl4pPr>
              <a:defRPr/>
            </a:lvl4pPr>
            <a:lvl5pPr>
              <a:defRPr/>
            </a:lvl5pPr>
          </a:lstStyle>
          <a:p>
            <a:pPr lvl="0"/>
            <a:r>
              <a:rPr lang="en-GB" dirty="0"/>
              <a:t>01</a:t>
            </a:r>
          </a:p>
          <a:p>
            <a:pPr lvl="1"/>
            <a:r>
              <a:rPr lang="en-GB" dirty="0"/>
              <a:t>02</a:t>
            </a:r>
          </a:p>
          <a:p>
            <a:pPr lvl="2"/>
            <a:r>
              <a:rPr lang="en-GB" dirty="0"/>
              <a:t>03</a:t>
            </a:r>
          </a:p>
          <a:p>
            <a:pPr lvl="3"/>
            <a:r>
              <a:rPr lang="en-GB" dirty="0"/>
              <a:t>04</a:t>
            </a:r>
          </a:p>
          <a:p>
            <a:pPr lvl="4"/>
            <a:r>
              <a:rPr lang="en-GB" dirty="0"/>
              <a:t>05</a:t>
            </a:r>
          </a:p>
        </p:txBody>
      </p:sp>
      <p:sp>
        <p:nvSpPr>
          <p:cNvPr id="2" name="Datumsplatzhalter 1"/>
          <p:cNvSpPr>
            <a:spLocks noGrp="1"/>
          </p:cNvSpPr>
          <p:nvPr>
            <p:ph type="dt" sz="half" idx="19"/>
          </p:nvPr>
        </p:nvSpPr>
        <p:spPr/>
        <p:txBody>
          <a:bodyPr/>
          <a:lstStyle/>
          <a:p>
            <a:fld id="{B26E8E0D-FD93-4417-85E7-5AEDC5081CA9}" type="datetime5">
              <a:rPr lang="en-US" smtClean="0"/>
              <a:t>16-Jul-20</a:t>
            </a:fld>
            <a:endParaRPr lang="en-GB"/>
          </a:p>
        </p:txBody>
      </p:sp>
      <p:sp>
        <p:nvSpPr>
          <p:cNvPr id="3" name="Fußzeilenplatzhalter 2"/>
          <p:cNvSpPr>
            <a:spLocks noGrp="1"/>
          </p:cNvSpPr>
          <p:nvPr>
            <p:ph type="ftr" sz="quarter" idx="20"/>
          </p:nvPr>
        </p:nvSpPr>
        <p:spPr/>
        <p:txBody>
          <a:bodyPr/>
          <a:lstStyle/>
          <a:p>
            <a:r>
              <a:rPr lang="en-GB" noProof="0" smtClean="0"/>
              <a:t>File name | department | author </a:t>
            </a:r>
            <a:endParaRPr lang="en-GB" noProof="0" dirty="0"/>
          </a:p>
        </p:txBody>
      </p:sp>
      <p:sp>
        <p:nvSpPr>
          <p:cNvPr id="5" name="Foliennummernplatzhalter 4"/>
          <p:cNvSpPr>
            <a:spLocks noGrp="1"/>
          </p:cNvSpPr>
          <p:nvPr>
            <p:ph type="sldNum" sz="quarter" idx="21"/>
          </p:nvPr>
        </p:nvSpPr>
        <p:spPr/>
        <p:txBody>
          <a:bodyPr/>
          <a:lstStyle/>
          <a:p>
            <a:fld id="{61201FF1-C63B-412E-ABF0-3D0E918900AC}" type="slidenum">
              <a:rPr lang="en-GB" smtClean="0"/>
              <a:pPr/>
              <a:t>‹#›</a:t>
            </a:fld>
            <a:endParaRPr lang="en-GB" dirty="0"/>
          </a:p>
        </p:txBody>
      </p:sp>
      <p:sp>
        <p:nvSpPr>
          <p:cNvPr id="48" name="Textplatzhalter 5"/>
          <p:cNvSpPr>
            <a:spLocks noGrp="1"/>
          </p:cNvSpPr>
          <p:nvPr>
            <p:ph type="body" sz="quarter" idx="23"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34206958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xtra Headline with Image">
    <p:spTree>
      <p:nvGrpSpPr>
        <p:cNvPr id="1" name=""/>
        <p:cNvGrpSpPr/>
        <p:nvPr/>
      </p:nvGrpSpPr>
      <p:grpSpPr>
        <a:xfrm>
          <a:off x="0" y="0"/>
          <a:ext cx="0" cy="0"/>
          <a:chOff x="0" y="0"/>
          <a:chExt cx="0" cy="0"/>
        </a:xfrm>
      </p:grpSpPr>
      <p:sp>
        <p:nvSpPr>
          <p:cNvPr id="12" name="Textplatzhalter 23"/>
          <p:cNvSpPr>
            <a:spLocks noGrp="1"/>
          </p:cNvSpPr>
          <p:nvPr>
            <p:ph type="body" sz="quarter" idx="23"/>
          </p:nvPr>
        </p:nvSpPr>
        <p:spPr>
          <a:xfrm>
            <a:off x="0" y="2265277"/>
            <a:ext cx="5599971" cy="3584426"/>
          </a:xfr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13" name="Textplatzhalter 5"/>
          <p:cNvSpPr>
            <a:spLocks noGrp="1"/>
          </p:cNvSpPr>
          <p:nvPr>
            <p:ph type="body" sz="quarter" idx="24"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4" name="Titel 3"/>
          <p:cNvSpPr>
            <a:spLocks noGrp="1"/>
          </p:cNvSpPr>
          <p:nvPr>
            <p:ph type="title" hasCustomPrompt="1"/>
          </p:nvPr>
        </p:nvSpPr>
        <p:spPr>
          <a:xfrm>
            <a:off x="507934" y="1030289"/>
            <a:ext cx="4333941" cy="2278062"/>
          </a:xfrm>
        </p:spPr>
        <p:txBody>
          <a:bodyPr anchor="b"/>
          <a:lstStyle>
            <a:lvl1pPr>
              <a:defRPr sz="4400"/>
            </a:lvl1pPr>
          </a:lstStyle>
          <a:p>
            <a:r>
              <a:rPr lang="en-GB" noProof="0" dirty="0" err="1"/>
              <a:t>TitlE</a:t>
            </a:r>
            <a:endParaRPr lang="en-GB" noProof="0" dirty="0"/>
          </a:p>
        </p:txBody>
      </p:sp>
      <p:sp>
        <p:nvSpPr>
          <p:cNvPr id="6" name="Textplatzhalter 5"/>
          <p:cNvSpPr>
            <a:spLocks noGrp="1"/>
          </p:cNvSpPr>
          <p:nvPr>
            <p:ph type="body" sz="quarter" idx="17"/>
          </p:nvPr>
        </p:nvSpPr>
        <p:spPr>
          <a:xfrm>
            <a:off x="508000" y="3821113"/>
            <a:ext cx="4333875" cy="254952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buClr>
                <a:schemeClr val="tx1"/>
              </a:buCl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 name="Bildplatzhalter 2"/>
          <p:cNvSpPr>
            <a:spLocks noGrp="1"/>
          </p:cNvSpPr>
          <p:nvPr>
            <p:ph type="pic" sz="quarter" idx="19" hasCustomPrompt="1"/>
          </p:nvPr>
        </p:nvSpPr>
        <p:spPr>
          <a:xfrm>
            <a:off x="5845175" y="1030288"/>
            <a:ext cx="5849938" cy="5081587"/>
          </a:xfrm>
        </p:spPr>
        <p:txBody>
          <a:bodyPr anchor="ctr"/>
          <a:lstStyle>
            <a:lvl1pPr algn="ctr">
              <a:defRPr sz="1400"/>
            </a:lvl1pPr>
          </a:lstStyle>
          <a:p>
            <a:r>
              <a:rPr lang="en-GB" dirty="0"/>
              <a:t>New Image</a:t>
            </a:r>
          </a:p>
        </p:txBody>
      </p:sp>
      <p:sp>
        <p:nvSpPr>
          <p:cNvPr id="2" name="Datumsplatzhalter 1"/>
          <p:cNvSpPr>
            <a:spLocks noGrp="1"/>
          </p:cNvSpPr>
          <p:nvPr>
            <p:ph type="dt" sz="half" idx="20"/>
          </p:nvPr>
        </p:nvSpPr>
        <p:spPr/>
        <p:txBody>
          <a:bodyPr/>
          <a:lstStyle/>
          <a:p>
            <a:fld id="{517B20AE-A3AD-48AB-9CC9-BF4B9099D221}" type="datetime5">
              <a:rPr lang="en-US" smtClean="0"/>
              <a:t>16-Jul-20</a:t>
            </a:fld>
            <a:endParaRPr lang="en-GB"/>
          </a:p>
        </p:txBody>
      </p:sp>
      <p:sp>
        <p:nvSpPr>
          <p:cNvPr id="5" name="Fußzeilenplatzhalter 4"/>
          <p:cNvSpPr>
            <a:spLocks noGrp="1"/>
          </p:cNvSpPr>
          <p:nvPr>
            <p:ph type="ftr" sz="quarter" idx="21"/>
          </p:nvPr>
        </p:nvSpPr>
        <p:spPr/>
        <p:txBody>
          <a:bodyPr/>
          <a:lstStyle/>
          <a:p>
            <a:r>
              <a:rPr lang="en-GB" noProof="0" smtClean="0"/>
              <a:t>File name | department | author </a:t>
            </a:r>
            <a:endParaRPr lang="en-GB" noProof="0" dirty="0"/>
          </a:p>
        </p:txBody>
      </p:sp>
      <p:sp>
        <p:nvSpPr>
          <p:cNvPr id="11" name="Foliennummernplatzhalter 10"/>
          <p:cNvSpPr>
            <a:spLocks noGrp="1"/>
          </p:cNvSpPr>
          <p:nvPr>
            <p:ph type="sldNum" sz="quarter" idx="2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4413871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Board Presentation with Picture">
    <p:spTree>
      <p:nvGrpSpPr>
        <p:cNvPr id="1" name=""/>
        <p:cNvGrpSpPr/>
        <p:nvPr/>
      </p:nvGrpSpPr>
      <p:grpSpPr>
        <a:xfrm>
          <a:off x="0" y="0"/>
          <a:ext cx="0" cy="0"/>
          <a:chOff x="0" y="0"/>
          <a:chExt cx="0" cy="0"/>
        </a:xfrm>
      </p:grpSpPr>
      <p:sp>
        <p:nvSpPr>
          <p:cNvPr id="8" name="Textplatzhalter 23"/>
          <p:cNvSpPr>
            <a:spLocks noGrp="1"/>
          </p:cNvSpPr>
          <p:nvPr>
            <p:ph type="body" sz="quarter" idx="19"/>
          </p:nvPr>
        </p:nvSpPr>
        <p:spPr>
          <a:xfrm>
            <a:off x="0" y="6929"/>
            <a:ext cx="4841875" cy="4574596"/>
          </a:xfr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5" name="Textplatzhalter 4"/>
          <p:cNvSpPr>
            <a:spLocks noGrp="1"/>
          </p:cNvSpPr>
          <p:nvPr>
            <p:ph type="body" sz="quarter" idx="13" hasCustomPrompt="1"/>
          </p:nvPr>
        </p:nvSpPr>
        <p:spPr>
          <a:xfrm>
            <a:off x="508000" y="3821113"/>
            <a:ext cx="4069756" cy="1528762"/>
          </a:xfrm>
          <a:prstGeom prst="rect">
            <a:avLst/>
          </a:prstGeom>
        </p:spPr>
        <p:txBody>
          <a:bodyPr>
            <a:noAutofit/>
          </a:bodyPr>
          <a:lstStyle>
            <a:lvl1pPr>
              <a:lnSpc>
                <a:spcPct val="100000"/>
              </a:lnSpc>
              <a:spcAft>
                <a:spcPts val="0"/>
              </a:spcAft>
              <a:defRPr lang="en-GB" sz="1800" b="0" kern="1200" cap="none" baseline="0" noProof="0" dirty="0" smtClean="0">
                <a:solidFill>
                  <a:srgbClr val="003781"/>
                </a:solidFill>
                <a:latin typeface="+mn-lt"/>
                <a:ea typeface="+mn-ea"/>
                <a:cs typeface="+mn-cs"/>
              </a:defRPr>
            </a:lvl1pPr>
            <a:lvl2pPr marL="0" indent="0">
              <a:lnSpc>
                <a:spcPct val="100000"/>
              </a:lnSpc>
              <a:spcBef>
                <a:spcPts val="0"/>
              </a:spcBef>
              <a:spcAft>
                <a:spcPts val="0"/>
              </a:spcAft>
              <a:buNone/>
              <a:defRPr lang="en-GB" sz="1600" b="0" kern="1200" cap="none" baseline="0" noProof="0" dirty="0">
                <a:solidFill>
                  <a:srgbClr val="003781"/>
                </a:solidFill>
                <a:latin typeface="+mn-lt"/>
                <a:ea typeface="+mn-ea"/>
                <a:cs typeface="+mn-cs"/>
              </a:defRPr>
            </a:lvl2pPr>
            <a:lvl3pPr>
              <a:lnSpc>
                <a:spcPct val="100000"/>
              </a:lnSpc>
              <a:defRPr sz="1200">
                <a:solidFill>
                  <a:srgbClr val="003781"/>
                </a:solidFill>
              </a:defRPr>
            </a:lvl3pPr>
            <a:lvl4pPr>
              <a:lnSpc>
                <a:spcPct val="100000"/>
              </a:lnSpc>
              <a:buAutoNum type="arabicPeriod"/>
              <a:defRPr sz="1200">
                <a:solidFill>
                  <a:srgbClr val="003781"/>
                </a:solidFill>
              </a:defRPr>
            </a:lvl4pPr>
            <a:lvl5pPr>
              <a:lnSpc>
                <a:spcPct val="100000"/>
              </a:lnSpc>
              <a:defRPr sz="1200">
                <a:solidFill>
                  <a:srgbClr val="003781"/>
                </a:solidFill>
              </a:defRPr>
            </a:lvl5pPr>
            <a:lvl6pPr>
              <a:defRPr>
                <a:solidFill>
                  <a:srgbClr val="003781"/>
                </a:solidFill>
              </a:defRPr>
            </a:lvl6pPr>
            <a:lvl7pPr>
              <a:defRPr>
                <a:solidFill>
                  <a:srgbClr val="003781"/>
                </a:solidFill>
              </a:defRPr>
            </a:lvl7pPr>
            <a:lvl8pPr>
              <a:defRPr>
                <a:solidFill>
                  <a:srgbClr val="003781"/>
                </a:solidFill>
              </a:defRPr>
            </a:lvl8pPr>
            <a:lvl9pPr>
              <a:defRPr>
                <a:solidFill>
                  <a:srgbClr val="003781"/>
                </a:solidFill>
              </a:defRPr>
            </a:lvl9pPr>
          </a:lstStyle>
          <a:p>
            <a:pPr lvl="0"/>
            <a:r>
              <a:rPr lang="en-GB" noProof="0" dirty="0"/>
              <a:t>Subline</a:t>
            </a:r>
          </a:p>
          <a:p>
            <a:pPr lvl="1"/>
            <a:r>
              <a:rPr lang="en-GB" noProof="0" dirty="0"/>
              <a:t>Body</a:t>
            </a:r>
          </a:p>
        </p:txBody>
      </p:sp>
      <p:sp>
        <p:nvSpPr>
          <p:cNvPr id="2" name="Titel 1"/>
          <p:cNvSpPr>
            <a:spLocks noGrp="1"/>
          </p:cNvSpPr>
          <p:nvPr>
            <p:ph type="title"/>
          </p:nvPr>
        </p:nvSpPr>
        <p:spPr>
          <a:xfrm>
            <a:off x="507934" y="765498"/>
            <a:ext cx="7367653" cy="3024336"/>
          </a:xfrm>
        </p:spPr>
        <p:txBody>
          <a:bodyPr/>
          <a:lstStyle>
            <a:lvl1pPr>
              <a:defRPr lang="en-GB" sz="4400" b="1" kern="1200" cap="all" dirty="0">
                <a:solidFill>
                  <a:srgbClr val="003781"/>
                </a:solidFill>
                <a:latin typeface="+mn-lt"/>
                <a:ea typeface="+mn-ea"/>
                <a:cs typeface="+mn-cs"/>
              </a:defRPr>
            </a:lvl1pPr>
          </a:lstStyle>
          <a:p>
            <a:r>
              <a:rPr lang="en-US" noProof="0" smtClean="0"/>
              <a:t>Click to edit Master title style</a:t>
            </a:r>
            <a:endParaRPr lang="en-GB" noProof="0" dirty="0"/>
          </a:p>
        </p:txBody>
      </p:sp>
      <p:sp>
        <p:nvSpPr>
          <p:cNvPr id="6" name="Bildplatzhalter 5"/>
          <p:cNvSpPr>
            <a:spLocks noGrp="1"/>
          </p:cNvSpPr>
          <p:nvPr>
            <p:ph type="pic" sz="quarter" idx="14" hasCustomPrompt="1"/>
          </p:nvPr>
        </p:nvSpPr>
        <p:spPr>
          <a:xfrm>
            <a:off x="4841875" y="0"/>
            <a:ext cx="7348538" cy="5349875"/>
          </a:xfrm>
        </p:spPr>
        <p:txBody>
          <a:bodyPr anchor="ctr"/>
          <a:lstStyle>
            <a:lvl1pPr algn="ctr">
              <a:defRPr sz="1400"/>
            </a:lvl1pPr>
          </a:lstStyle>
          <a:p>
            <a:r>
              <a:rPr lang="en-GB" dirty="0"/>
              <a:t>New Picture</a:t>
            </a:r>
          </a:p>
        </p:txBody>
      </p:sp>
      <p:pic>
        <p:nvPicPr>
          <p:cNvPr id="10"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0139" y="5843102"/>
            <a:ext cx="2034974" cy="508928"/>
          </a:xfrm>
          <a:prstGeom prst="rect">
            <a:avLst/>
          </a:prstGeom>
        </p:spPr>
      </p:pic>
      <p:sp>
        <p:nvSpPr>
          <p:cNvPr id="11" name="Rechteck 10"/>
          <p:cNvSpPr/>
          <p:nvPr/>
        </p:nvSpPr>
        <p:spPr>
          <a:xfrm>
            <a:off x="291932" y="6373192"/>
            <a:ext cx="144016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670400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Extra Headline with copy And Image - Variant D">
    <p:spTree>
      <p:nvGrpSpPr>
        <p:cNvPr id="1" name=""/>
        <p:cNvGrpSpPr/>
        <p:nvPr/>
      </p:nvGrpSpPr>
      <p:grpSpPr>
        <a:xfrm>
          <a:off x="0" y="0"/>
          <a:ext cx="0" cy="0"/>
          <a:chOff x="0" y="0"/>
          <a:chExt cx="0" cy="0"/>
        </a:xfrm>
      </p:grpSpPr>
      <p:sp>
        <p:nvSpPr>
          <p:cNvPr id="13" name="Textplatzhalter 23"/>
          <p:cNvSpPr>
            <a:spLocks noGrp="1"/>
          </p:cNvSpPr>
          <p:nvPr>
            <p:ph type="body" sz="quarter" idx="19"/>
          </p:nvPr>
        </p:nvSpPr>
        <p:spPr>
          <a:xfrm>
            <a:off x="1" y="6928"/>
            <a:ext cx="1651000" cy="584277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2" name="Titel 1"/>
          <p:cNvSpPr>
            <a:spLocks noGrp="1"/>
          </p:cNvSpPr>
          <p:nvPr>
            <p:ph type="title" hasCustomPrompt="1"/>
          </p:nvPr>
        </p:nvSpPr>
        <p:spPr>
          <a:xfrm>
            <a:off x="507935" y="765498"/>
            <a:ext cx="5587272" cy="2304255"/>
          </a:xfrm>
        </p:spPr>
        <p:txBody>
          <a:bodyPr/>
          <a:lstStyle>
            <a:lvl1pPr>
              <a:defRPr lang="en-GB" sz="4400" b="1" kern="1200" cap="all" baseline="0" dirty="0">
                <a:solidFill>
                  <a:srgbClr val="5A3982"/>
                </a:solidFill>
                <a:latin typeface="+mn-lt"/>
                <a:ea typeface="+mn-ea"/>
                <a:cs typeface="+mn-cs"/>
              </a:defRPr>
            </a:lvl1pPr>
          </a:lstStyle>
          <a:p>
            <a:r>
              <a:rPr lang="en-GB" noProof="0" dirty="0"/>
              <a:t>Title</a:t>
            </a:r>
            <a:endParaRPr lang="en-GB" dirty="0"/>
          </a:p>
        </p:txBody>
      </p:sp>
      <p:sp>
        <p:nvSpPr>
          <p:cNvPr id="12" name="Bildplatzhalter 11"/>
          <p:cNvSpPr>
            <a:spLocks noGrp="1"/>
          </p:cNvSpPr>
          <p:nvPr>
            <p:ph type="pic" sz="quarter" idx="13" hasCustomPrompt="1"/>
          </p:nvPr>
        </p:nvSpPr>
        <p:spPr>
          <a:xfrm>
            <a:off x="6096000" y="952500"/>
            <a:ext cx="6094412" cy="5907088"/>
          </a:xfrm>
          <a:prstGeom prst="rect">
            <a:avLst/>
          </a:prstGeom>
        </p:spPr>
        <p:txBody>
          <a:bodyPr anchor="ctr"/>
          <a:lstStyle>
            <a:lvl1pPr algn="ctr">
              <a:defRPr sz="1300"/>
            </a:lvl1pPr>
          </a:lstStyle>
          <a:p>
            <a:r>
              <a:rPr lang="en-GB" noProof="0" dirty="0"/>
              <a:t>New Picture</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1"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06" name="Textplatzhalter 9"/>
          <p:cNvSpPr>
            <a:spLocks noGrp="1"/>
          </p:cNvSpPr>
          <p:nvPr>
            <p:ph type="body" sz="quarter" idx="15" hasCustomPrompt="1"/>
          </p:nvPr>
        </p:nvSpPr>
        <p:spPr>
          <a:xfrm>
            <a:off x="508001" y="3560762"/>
            <a:ext cx="5587204" cy="2288941"/>
          </a:xfrm>
          <a:prstGeom prst="rect">
            <a:avLst/>
          </a:prstGeom>
        </p:spPr>
        <p:txBody>
          <a:bodyPr rIns="180000"/>
          <a:lstStyle>
            <a:lvl1pPr>
              <a:lnSpc>
                <a:spcPct val="100000"/>
              </a:lnSpc>
              <a:spcBef>
                <a:spcPts val="267"/>
              </a:spcBef>
              <a:spcAft>
                <a:spcPts val="267"/>
              </a:spcAft>
              <a:defRPr sz="1800" cap="none" baseline="0">
                <a:solidFill>
                  <a:schemeClr val="tx1"/>
                </a:solidFill>
              </a:defRPr>
            </a:lvl1pPr>
            <a:lvl2pPr>
              <a:lnSpc>
                <a:spcPct val="100000"/>
              </a:lnSpc>
              <a:defRPr sz="1800">
                <a:solidFill>
                  <a:schemeClr val="tx1"/>
                </a:solidFill>
              </a:defRPr>
            </a:lvl2pPr>
            <a:lvl3pPr>
              <a:lnSpc>
                <a:spcPct val="100000"/>
              </a:lnSpc>
              <a:defRPr sz="1800">
                <a:solidFill>
                  <a:schemeClr val="tx1"/>
                </a:solidFill>
              </a:defRPr>
            </a:lvl3pPr>
            <a:lvl4pPr>
              <a:lnSpc>
                <a:spcPct val="100000"/>
              </a:lnSpc>
              <a:defRPr sz="1800">
                <a:solidFill>
                  <a:schemeClr val="tx1"/>
                </a:solidFill>
              </a:defRPr>
            </a:lvl4pPr>
            <a:lvl5pPr>
              <a:lnSpc>
                <a:spcPct val="100000"/>
              </a:lnSpc>
              <a:defRPr sz="1400">
                <a:solidFill>
                  <a:schemeClr val="tx1"/>
                </a:solidFill>
              </a:defRPr>
            </a:lvl5pPr>
            <a:lvl6pPr>
              <a:lnSpc>
                <a:spcPct val="100000"/>
              </a:lnSpc>
              <a:defRPr sz="1400">
                <a:solidFill>
                  <a:schemeClr val="tx1"/>
                </a:solidFill>
              </a:defRPr>
            </a:lvl6pPr>
            <a:lvl7pPr>
              <a:lnSpc>
                <a:spcPct val="100000"/>
              </a:lnSpc>
              <a:defRPr sz="1200">
                <a:solidFill>
                  <a:schemeClr val="tx1"/>
                </a:solidFill>
              </a:defRPr>
            </a:lvl7pPr>
            <a:lvl8pPr>
              <a:lnSpc>
                <a:spcPct val="100000"/>
              </a:lnSpc>
              <a:defRPr sz="1050">
                <a:solidFill>
                  <a:schemeClr val="tx1"/>
                </a:solidFill>
              </a:defRPr>
            </a:lvl8pPr>
            <a:lvl9pPr>
              <a:lnSpc>
                <a:spcPct val="100000"/>
              </a:lnSpc>
              <a:defRPr sz="700">
                <a:solidFill>
                  <a:schemeClr val="tx1"/>
                </a:solidFill>
              </a:defRPr>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4" name="Datumsplatzhalter 3"/>
          <p:cNvSpPr>
            <a:spLocks noGrp="1"/>
          </p:cNvSpPr>
          <p:nvPr>
            <p:ph type="dt" sz="half" idx="16"/>
          </p:nvPr>
        </p:nvSpPr>
        <p:spPr/>
        <p:txBody>
          <a:bodyPr/>
          <a:lstStyle/>
          <a:p>
            <a:fld id="{E8C5A05C-9C26-4C9F-AB10-0B3C5349D48D}" type="datetime5">
              <a:rPr lang="en-US" smtClean="0"/>
              <a:t>16-Jul-20</a:t>
            </a:fld>
            <a:endParaRPr lang="en-GB"/>
          </a:p>
        </p:txBody>
      </p:sp>
      <p:sp>
        <p:nvSpPr>
          <p:cNvPr id="5" name="Fußzeilenplatzhalter 4"/>
          <p:cNvSpPr>
            <a:spLocks noGrp="1"/>
          </p:cNvSpPr>
          <p:nvPr>
            <p:ph type="ftr" sz="quarter" idx="17"/>
          </p:nvPr>
        </p:nvSpPr>
        <p:spPr/>
        <p:txBody>
          <a:bodyPr/>
          <a:lstStyle/>
          <a:p>
            <a:r>
              <a:rPr lang="en-GB" noProof="0" smtClean="0"/>
              <a:t>File name | department | author </a:t>
            </a:r>
            <a:endParaRPr lang="en-GB" noProof="0" dirty="0"/>
          </a:p>
        </p:txBody>
      </p:sp>
      <p:sp>
        <p:nvSpPr>
          <p:cNvPr id="6" name="Foliennummernplatzhalter 5"/>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3124066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31" y="1530350"/>
            <a:ext cx="3575535" cy="4840175"/>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7521" y="1530350"/>
            <a:ext cx="3567572" cy="4840175"/>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26941" y="1530350"/>
            <a:ext cx="3568237" cy="4840175"/>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16"/>
          </p:nvPr>
        </p:nvSpPr>
        <p:spPr/>
        <p:txBody>
          <a:bodyPr/>
          <a:lstStyle/>
          <a:p>
            <a:fld id="{994CD679-7A10-48A8-B87F-D6FF787E24F3}" type="datetime5">
              <a:rPr lang="en-US" smtClean="0"/>
              <a:t>16-Jul-20</a:t>
            </a:fld>
            <a:endParaRPr lang="en-GB"/>
          </a:p>
        </p:txBody>
      </p:sp>
      <p:sp>
        <p:nvSpPr>
          <p:cNvPr id="3" name="Fußzeilenplatzhalter 2"/>
          <p:cNvSpPr>
            <a:spLocks noGrp="1"/>
          </p:cNvSpPr>
          <p:nvPr>
            <p:ph type="ftr" sz="quarter" idx="17"/>
          </p:nvPr>
        </p:nvSpPr>
        <p:spPr/>
        <p:txBody>
          <a:bodyPr/>
          <a:lstStyle/>
          <a:p>
            <a:r>
              <a:rPr lang="en-GB" noProof="0" smtClean="0"/>
              <a:t>File name | department | author </a:t>
            </a:r>
            <a:endParaRPr lang="en-GB" noProof="0" dirty="0"/>
          </a:p>
        </p:txBody>
      </p:sp>
      <p:sp>
        <p:nvSpPr>
          <p:cNvPr id="5" name="Foliennummernplatzhalter 4"/>
          <p:cNvSpPr>
            <a:spLocks noGrp="1"/>
          </p:cNvSpPr>
          <p:nvPr>
            <p:ph type="sldNum" sz="quarter" idx="18"/>
          </p:nvPr>
        </p:nvSpPr>
        <p:spPr/>
        <p:txBody>
          <a:bodyPr/>
          <a:lstStyle/>
          <a:p>
            <a:fld id="{61201FF1-C63B-412E-ABF0-3D0E918900AC}" type="slidenum">
              <a:rPr lang="en-GB" smtClean="0"/>
              <a:pPr/>
              <a:t>‹#›</a:t>
            </a:fld>
            <a:endParaRPr lang="en-GB" dirty="0"/>
          </a:p>
        </p:txBody>
      </p:sp>
      <p:sp>
        <p:nvSpPr>
          <p:cNvPr id="11" name="Textplatzhalter 23"/>
          <p:cNvSpPr>
            <a:spLocks noGrp="1"/>
          </p:cNvSpPr>
          <p:nvPr>
            <p:ph type="body" sz="quarter" idx="19"/>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12"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3" name="Textplatzhalter 5"/>
          <p:cNvSpPr>
            <a:spLocks noGrp="1"/>
          </p:cNvSpPr>
          <p:nvPr>
            <p:ph type="body" sz="quarter" idx="20"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415953725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6 Content Areas – three Columns">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32" y="4846173"/>
            <a:ext cx="3575535" cy="1524353"/>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7519" y="4846173"/>
            <a:ext cx="3575535" cy="1524353"/>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19806" y="4846173"/>
            <a:ext cx="3575371" cy="1524353"/>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2" name="Inhaltsplatzhalter 13" descr="Spalte links" title="Spalte links"/>
          <p:cNvSpPr>
            <a:spLocks noGrp="1"/>
          </p:cNvSpPr>
          <p:nvPr>
            <p:ph sz="quarter" idx="19" hasCustomPrompt="1"/>
          </p:nvPr>
        </p:nvSpPr>
        <p:spPr>
          <a:xfrm>
            <a:off x="507932" y="1530706"/>
            <a:ext cx="3575535" cy="3050822"/>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3" name="Inhaltsplatzhalter 15" descr="Spalte mitte" title="Spalte mitte"/>
          <p:cNvSpPr>
            <a:spLocks noGrp="1"/>
          </p:cNvSpPr>
          <p:nvPr>
            <p:ph sz="quarter" idx="20" hasCustomPrompt="1"/>
          </p:nvPr>
        </p:nvSpPr>
        <p:spPr>
          <a:xfrm>
            <a:off x="4307521" y="1530706"/>
            <a:ext cx="3575371" cy="3050822"/>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5" name="Inhaltsplatzhalter 17" descr="Spalte rechts" title="Spalte rechts"/>
          <p:cNvSpPr>
            <a:spLocks noGrp="1"/>
          </p:cNvSpPr>
          <p:nvPr>
            <p:ph sz="quarter" idx="21" hasCustomPrompt="1"/>
          </p:nvPr>
        </p:nvSpPr>
        <p:spPr>
          <a:xfrm>
            <a:off x="8119807" y="1530706"/>
            <a:ext cx="3575369" cy="3050822"/>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40"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7"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19"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20"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
        <p:nvSpPr>
          <p:cNvPr id="2" name="Datumsplatzhalter 1"/>
          <p:cNvSpPr>
            <a:spLocks noGrp="1"/>
          </p:cNvSpPr>
          <p:nvPr>
            <p:ph type="dt" sz="half" idx="22"/>
          </p:nvPr>
        </p:nvSpPr>
        <p:spPr/>
        <p:txBody>
          <a:bodyPr/>
          <a:lstStyle/>
          <a:p>
            <a:fld id="{1153D9D2-4109-4658-A169-3AF16B615417}" type="datetime5">
              <a:rPr lang="en-US" smtClean="0"/>
              <a:t>16-Jul-20</a:t>
            </a:fld>
            <a:endParaRPr lang="en-GB"/>
          </a:p>
        </p:txBody>
      </p:sp>
      <p:sp>
        <p:nvSpPr>
          <p:cNvPr id="3" name="Fußzeilenplatzhalter 2"/>
          <p:cNvSpPr>
            <a:spLocks noGrp="1"/>
          </p:cNvSpPr>
          <p:nvPr>
            <p:ph type="ftr" sz="quarter" idx="23"/>
          </p:nvPr>
        </p:nvSpPr>
        <p:spPr/>
        <p:txBody>
          <a:bodyPr/>
          <a:lstStyle/>
          <a:p>
            <a:r>
              <a:rPr lang="en-GB" noProof="0" smtClean="0"/>
              <a:t>File name | department | author </a:t>
            </a:r>
            <a:endParaRPr lang="en-GB" noProof="0" dirty="0"/>
          </a:p>
        </p:txBody>
      </p:sp>
      <p:sp>
        <p:nvSpPr>
          <p:cNvPr id="4" name="Foliennummernplatzhalter 3"/>
          <p:cNvSpPr>
            <a:spLocks noGrp="1"/>
          </p:cNvSpPr>
          <p:nvPr>
            <p:ph type="sldNum" sz="quarter" idx="24"/>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48979610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7934" y="4581527"/>
            <a:ext cx="3575535" cy="1788998"/>
          </a:xfrm>
          <a:prstGeom prst="rect">
            <a:avLst/>
          </a:prstGeom>
        </p:spPr>
        <p:txBody>
          <a:bodyPr rIns="479988"/>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4307519" y="4581527"/>
            <a:ext cx="3575535" cy="1788998"/>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8119805" y="4581527"/>
            <a:ext cx="3575535" cy="1788998"/>
          </a:xfrm>
          <a:prstGeom prst="rect">
            <a:avLst/>
          </a:prstGeom>
        </p:spPr>
        <p:txBody>
          <a:bodyPr rIns="479988"/>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7935" y="2032471"/>
            <a:ext cx="3575535" cy="2047291"/>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4307518" y="2032471"/>
            <a:ext cx="3575535" cy="2047291"/>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8126940" y="2032471"/>
            <a:ext cx="3575535" cy="2047291"/>
          </a:xfrm>
          <a:prstGeom prst="rect">
            <a:avLst/>
          </a:prstGeom>
        </p:spPr>
        <p:txBody>
          <a:bodyPr anchor="ctr"/>
          <a:lstStyle>
            <a:lvl1pPr algn="ctr">
              <a:defRPr sz="1300"/>
            </a:lvl1pPr>
          </a:lstStyle>
          <a:p>
            <a:r>
              <a:rPr lang="en-GB" noProof="0" dirty="0"/>
              <a:t>New Picture</a:t>
            </a:r>
          </a:p>
        </p:txBody>
      </p:sp>
      <p:sp>
        <p:nvSpPr>
          <p:cNvPr id="140"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5"/>
          </p:nvPr>
        </p:nvSpPr>
        <p:spPr/>
        <p:txBody>
          <a:bodyPr/>
          <a:lstStyle/>
          <a:p>
            <a:fld id="{0B260DF7-7A47-4C84-A6B5-7A0F356823F8}" type="datetime5">
              <a:rPr lang="en-US" smtClean="0"/>
              <a:t>16-Jul-20</a:t>
            </a:fld>
            <a:endParaRPr lang="en-GB"/>
          </a:p>
        </p:txBody>
      </p:sp>
      <p:sp>
        <p:nvSpPr>
          <p:cNvPr id="10" name="Fußzeilenplatzhalter 9"/>
          <p:cNvSpPr>
            <a:spLocks noGrp="1"/>
          </p:cNvSpPr>
          <p:nvPr>
            <p:ph type="ftr" sz="quarter" idx="26"/>
          </p:nvPr>
        </p:nvSpPr>
        <p:spPr/>
        <p:txBody>
          <a:bodyPr/>
          <a:lstStyle/>
          <a:p>
            <a:r>
              <a:rPr lang="en-GB" noProof="0" smtClean="0"/>
              <a:t>File name | department | author </a:t>
            </a:r>
            <a:endParaRPr lang="en-GB" noProof="0" dirty="0"/>
          </a:p>
        </p:txBody>
      </p:sp>
      <p:sp>
        <p:nvSpPr>
          <p:cNvPr id="12" name="Foliennummernplatzhalter 11"/>
          <p:cNvSpPr>
            <a:spLocks noGrp="1"/>
          </p:cNvSpPr>
          <p:nvPr>
            <p:ph type="sldNum" sz="quarter" idx="27"/>
          </p:nvPr>
        </p:nvSpPr>
        <p:spPr/>
        <p:txBody>
          <a:bodyPr/>
          <a:lstStyle/>
          <a:p>
            <a:fld id="{61201FF1-C63B-412E-ABF0-3D0E918900AC}" type="slidenum">
              <a:rPr lang="en-GB" smtClean="0"/>
              <a:pPr/>
              <a:t>‹#›</a:t>
            </a:fld>
            <a:endParaRPr lang="en-GB" dirty="0"/>
          </a:p>
        </p:txBody>
      </p:sp>
      <p:sp>
        <p:nvSpPr>
          <p:cNvPr id="15"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17"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19"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16736662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Columns for Images">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8734" y="4323235"/>
            <a:ext cx="2543669" cy="2047291"/>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1569" y="2030575"/>
            <a:ext cx="2543669"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5608" y="4323235"/>
            <a:ext cx="2543669"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734" y="2032472"/>
            <a:ext cx="2543669" cy="1788998"/>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1569" y="4323600"/>
            <a:ext cx="2543669" cy="1788998"/>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5608" y="2032472"/>
            <a:ext cx="2543669" cy="1788998"/>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3243" y="2030575"/>
            <a:ext cx="2552368"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3242" y="4323600"/>
            <a:ext cx="2543669" cy="1788998"/>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p:txBody>
          <a:bodyPr/>
          <a:lstStyle/>
          <a:p>
            <a:fld id="{6C126571-E348-4CB5-A863-9E00C0AA8F4A}" type="datetime5">
              <a:rPr lang="en-US" smtClean="0"/>
              <a:t>16-Jul-20</a:t>
            </a:fld>
            <a:endParaRPr lang="en-GB"/>
          </a:p>
        </p:txBody>
      </p:sp>
      <p:sp>
        <p:nvSpPr>
          <p:cNvPr id="10" name="Fußzeilenplatzhalter 9"/>
          <p:cNvSpPr>
            <a:spLocks noGrp="1"/>
          </p:cNvSpPr>
          <p:nvPr>
            <p:ph type="ftr" sz="quarter" idx="28"/>
          </p:nvPr>
        </p:nvSpPr>
        <p:spPr/>
        <p:txBody>
          <a:bodyPr/>
          <a:lstStyle/>
          <a:p>
            <a:r>
              <a:rPr lang="en-GB" noProof="0" smtClean="0"/>
              <a:t>File name | department | author </a:t>
            </a:r>
            <a:endParaRPr lang="en-GB" noProof="0" dirty="0"/>
          </a:p>
        </p:txBody>
      </p:sp>
      <p:sp>
        <p:nvSpPr>
          <p:cNvPr id="12" name="Foliennummernplatzhalter 11"/>
          <p:cNvSpPr>
            <a:spLocks noGrp="1"/>
          </p:cNvSpPr>
          <p:nvPr>
            <p:ph type="sldNum" sz="quarter" idx="29"/>
          </p:nvPr>
        </p:nvSpPr>
        <p:spPr/>
        <p:txBody>
          <a:bodyPr/>
          <a:lstStyle/>
          <a:p>
            <a:fld id="{61201FF1-C63B-412E-ABF0-3D0E918900AC}" type="slidenum">
              <a:rPr lang="en-GB" smtClean="0"/>
              <a:pPr/>
              <a:t>‹#›</a:t>
            </a:fld>
            <a:endParaRPr lang="en-GB" dirty="0"/>
          </a:p>
        </p:txBody>
      </p:sp>
      <p:sp>
        <p:nvSpPr>
          <p:cNvPr id="19"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20"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13483088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our Columns for Images, Equal height">
    <p:spTree>
      <p:nvGrpSpPr>
        <p:cNvPr id="1" name=""/>
        <p:cNvGrpSpPr/>
        <p:nvPr/>
      </p:nvGrpSpPr>
      <p:grpSpPr>
        <a:xfrm>
          <a:off x="0" y="0"/>
          <a:ext cx="0" cy="0"/>
          <a:chOff x="0" y="0"/>
          <a:chExt cx="0" cy="0"/>
        </a:xfrm>
      </p:grpSpPr>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4" name="Inhaltsplatzhalter 13" descr="Spalte links" title="Spalte links"/>
          <p:cNvSpPr>
            <a:spLocks noGrp="1"/>
          </p:cNvSpPr>
          <p:nvPr>
            <p:ph sz="quarter" idx="13" hasCustomPrompt="1"/>
          </p:nvPr>
        </p:nvSpPr>
        <p:spPr>
          <a:xfrm>
            <a:off x="508734" y="4323235"/>
            <a:ext cx="2543669" cy="2047291"/>
          </a:xfrm>
          <a:prstGeom prst="rect">
            <a:avLst/>
          </a:prstGeom>
        </p:spPr>
        <p:txBody>
          <a:bodyPr rIns="0"/>
          <a:lstStyle>
            <a:lvl1pPr>
              <a:lnSpc>
                <a:spcPts val="1920"/>
              </a:lnSpc>
              <a:spcAft>
                <a:spcPts val="0"/>
              </a:spcAft>
              <a:defRPr lang="en-GB" sz="1600" b="0" kern="1200" cap="none" baseline="0" noProof="0" dirty="0" smtClean="0">
                <a:solidFill>
                  <a:schemeClr val="tx1"/>
                </a:solidFill>
                <a:latin typeface="+mn-lt"/>
                <a:ea typeface="+mn-ea"/>
                <a:cs typeface="+mn-cs"/>
              </a:defRPr>
            </a:lvl1pPr>
            <a:lvl2pPr>
              <a:defRPr lang="de-DE" sz="1600" kern="1200" dirty="0" smtClean="0">
                <a:solidFill>
                  <a:schemeClr val="tx1"/>
                </a:solidFill>
                <a:latin typeface="+mn-lt"/>
                <a:ea typeface="+mn-ea"/>
                <a:cs typeface="+mn-cs"/>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6" name="Inhaltsplatzhalter 15" descr="Spalte mitte" title="Spalte mitte"/>
          <p:cNvSpPr>
            <a:spLocks noGrp="1"/>
          </p:cNvSpPr>
          <p:nvPr>
            <p:ph sz="quarter" idx="14" hasCustomPrompt="1"/>
          </p:nvPr>
        </p:nvSpPr>
        <p:spPr>
          <a:xfrm>
            <a:off x="3311569" y="4334831"/>
            <a:ext cx="2543669"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8" name="Inhaltsplatzhalter 17" descr="Spalte rechts" title="Spalte rechts"/>
          <p:cNvSpPr>
            <a:spLocks noGrp="1"/>
          </p:cNvSpPr>
          <p:nvPr>
            <p:ph sz="quarter" idx="15" hasCustomPrompt="1"/>
          </p:nvPr>
        </p:nvSpPr>
        <p:spPr>
          <a:xfrm>
            <a:off x="6085608" y="4323235"/>
            <a:ext cx="2543669"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5" name="Bildplatzhalter 4"/>
          <p:cNvSpPr>
            <a:spLocks noGrp="1"/>
          </p:cNvSpPr>
          <p:nvPr>
            <p:ph type="pic" sz="quarter" idx="22" hasCustomPrompt="1"/>
          </p:nvPr>
        </p:nvSpPr>
        <p:spPr>
          <a:xfrm>
            <a:off x="508734" y="2032472"/>
            <a:ext cx="2543669" cy="1788998"/>
          </a:xfrm>
          <a:prstGeom prst="rect">
            <a:avLst/>
          </a:prstGeom>
        </p:spPr>
        <p:txBody>
          <a:bodyPr anchor="ctr"/>
          <a:lstStyle>
            <a:lvl1pPr algn="ctr">
              <a:defRPr sz="1300"/>
            </a:lvl1pPr>
          </a:lstStyle>
          <a:p>
            <a:r>
              <a:rPr lang="en-GB" noProof="0" dirty="0"/>
              <a:t>New Picture</a:t>
            </a:r>
          </a:p>
        </p:txBody>
      </p:sp>
      <p:sp>
        <p:nvSpPr>
          <p:cNvPr id="9" name="Bildplatzhalter 8"/>
          <p:cNvSpPr>
            <a:spLocks noGrp="1"/>
          </p:cNvSpPr>
          <p:nvPr>
            <p:ph type="pic" sz="quarter" idx="23" hasCustomPrompt="1"/>
          </p:nvPr>
        </p:nvSpPr>
        <p:spPr>
          <a:xfrm>
            <a:off x="3311569" y="2034000"/>
            <a:ext cx="2543669" cy="1788998"/>
          </a:xfrm>
          <a:prstGeom prst="rect">
            <a:avLst/>
          </a:prstGeom>
        </p:spPr>
        <p:txBody>
          <a:bodyPr anchor="ctr"/>
          <a:lstStyle>
            <a:lvl1pPr algn="ctr">
              <a:defRPr sz="1300"/>
            </a:lvl1pPr>
          </a:lstStyle>
          <a:p>
            <a:r>
              <a:rPr lang="en-GB" noProof="0" dirty="0"/>
              <a:t>New Picture</a:t>
            </a:r>
          </a:p>
        </p:txBody>
      </p:sp>
      <p:sp>
        <p:nvSpPr>
          <p:cNvPr id="11" name="Bildplatzhalter 10"/>
          <p:cNvSpPr>
            <a:spLocks noGrp="1"/>
          </p:cNvSpPr>
          <p:nvPr>
            <p:ph type="pic" sz="quarter" idx="24" hasCustomPrompt="1"/>
          </p:nvPr>
        </p:nvSpPr>
        <p:spPr>
          <a:xfrm>
            <a:off x="6085608" y="2032472"/>
            <a:ext cx="2543669" cy="1788998"/>
          </a:xfrm>
          <a:prstGeom prst="rect">
            <a:avLst/>
          </a:prstGeom>
        </p:spPr>
        <p:txBody>
          <a:bodyPr anchor="ctr"/>
          <a:lstStyle>
            <a:lvl1pPr algn="ctr">
              <a:defRPr sz="1300"/>
            </a:lvl1pPr>
          </a:lstStyle>
          <a:p>
            <a:r>
              <a:rPr lang="en-GB" noProof="0" dirty="0"/>
              <a:t>New Picture</a:t>
            </a:r>
          </a:p>
        </p:txBody>
      </p:sp>
      <p:sp>
        <p:nvSpPr>
          <p:cNvPr id="15" name="Inhaltsplatzhalter 17" descr="Spalte rechts" title="Spalte rechts"/>
          <p:cNvSpPr>
            <a:spLocks noGrp="1"/>
          </p:cNvSpPr>
          <p:nvPr>
            <p:ph sz="quarter" idx="25" hasCustomPrompt="1"/>
          </p:nvPr>
        </p:nvSpPr>
        <p:spPr>
          <a:xfrm>
            <a:off x="8893243" y="4334831"/>
            <a:ext cx="2552368" cy="2047291"/>
          </a:xfrm>
          <a:prstGeom prst="rect">
            <a:avLst/>
          </a:prstGeom>
        </p:spPr>
        <p:txBody>
          <a:bodyPr rIns="0"/>
          <a:lstStyle>
            <a:lvl1pPr>
              <a:lnSpc>
                <a:spcPts val="1920"/>
              </a:lnSpc>
              <a:spcBef>
                <a:spcPts val="267"/>
              </a:spcBef>
              <a:spcAft>
                <a:spcPts val="0"/>
              </a:spcAft>
              <a:defRPr lang="en-GB" sz="1600" b="0" kern="1200" cap="none" baseline="0" noProof="0" dirty="0" smtClean="0">
                <a:solidFill>
                  <a:schemeClr val="tx1"/>
                </a:solidFill>
                <a:latin typeface="+mn-lt"/>
                <a:ea typeface="+mn-ea"/>
                <a:cs typeface="+mn-cs"/>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500">
                <a:solidFill>
                  <a:schemeClr val="tx1"/>
                </a:solidFill>
              </a:defRPr>
            </a:lvl5pPr>
            <a:lvl6pPr>
              <a:defRPr sz="1500">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17" name="Bildplatzhalter 10"/>
          <p:cNvSpPr>
            <a:spLocks noGrp="1"/>
          </p:cNvSpPr>
          <p:nvPr>
            <p:ph type="pic" sz="quarter" idx="26" hasCustomPrompt="1"/>
          </p:nvPr>
        </p:nvSpPr>
        <p:spPr>
          <a:xfrm>
            <a:off x="8893242" y="2034000"/>
            <a:ext cx="2543669" cy="1788998"/>
          </a:xfrm>
          <a:prstGeom prst="rect">
            <a:avLst/>
          </a:prstGeom>
        </p:spPr>
        <p:txBody>
          <a:bodyPr anchor="ctr"/>
          <a:lstStyle>
            <a:lvl1pPr algn="ctr">
              <a:defRPr sz="1300"/>
            </a:lvl1pPr>
          </a:lstStyle>
          <a:p>
            <a:r>
              <a:rPr lang="en-GB" noProof="0" dirty="0"/>
              <a:t>New Picture</a:t>
            </a:r>
          </a:p>
        </p:txBody>
      </p:sp>
      <p:sp>
        <p:nvSpPr>
          <p:cNvPr id="142"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Datumsplatzhalter 1"/>
          <p:cNvSpPr>
            <a:spLocks noGrp="1"/>
          </p:cNvSpPr>
          <p:nvPr>
            <p:ph type="dt" sz="half" idx="27"/>
          </p:nvPr>
        </p:nvSpPr>
        <p:spPr/>
        <p:txBody>
          <a:bodyPr/>
          <a:lstStyle/>
          <a:p>
            <a:fld id="{A617076C-1AA0-4312-A147-F07827D60394}" type="datetime5">
              <a:rPr lang="en-US" smtClean="0"/>
              <a:t>16-Jul-20</a:t>
            </a:fld>
            <a:endParaRPr lang="en-GB"/>
          </a:p>
        </p:txBody>
      </p:sp>
      <p:sp>
        <p:nvSpPr>
          <p:cNvPr id="10" name="Fußzeilenplatzhalter 9"/>
          <p:cNvSpPr>
            <a:spLocks noGrp="1"/>
          </p:cNvSpPr>
          <p:nvPr>
            <p:ph type="ftr" sz="quarter" idx="28"/>
          </p:nvPr>
        </p:nvSpPr>
        <p:spPr/>
        <p:txBody>
          <a:bodyPr/>
          <a:lstStyle/>
          <a:p>
            <a:r>
              <a:rPr lang="en-GB" noProof="0" smtClean="0"/>
              <a:t>File name | department | author </a:t>
            </a:r>
            <a:endParaRPr lang="en-GB" noProof="0" dirty="0"/>
          </a:p>
        </p:txBody>
      </p:sp>
      <p:sp>
        <p:nvSpPr>
          <p:cNvPr id="12" name="Foliennummernplatzhalter 11"/>
          <p:cNvSpPr>
            <a:spLocks noGrp="1"/>
          </p:cNvSpPr>
          <p:nvPr>
            <p:ph type="sldNum" sz="quarter" idx="29"/>
          </p:nvPr>
        </p:nvSpPr>
        <p:spPr/>
        <p:txBody>
          <a:bodyPr/>
          <a:lstStyle/>
          <a:p>
            <a:fld id="{61201FF1-C63B-412E-ABF0-3D0E918900AC}" type="slidenum">
              <a:rPr lang="en-GB" smtClean="0"/>
              <a:pPr/>
              <a:t>‹#›</a:t>
            </a:fld>
            <a:endParaRPr lang="en-GB" dirty="0"/>
          </a:p>
        </p:txBody>
      </p:sp>
      <p:sp>
        <p:nvSpPr>
          <p:cNvPr id="19" name="Textplatzhalter 23"/>
          <p:cNvSpPr>
            <a:spLocks noGrp="1"/>
          </p:cNvSpPr>
          <p:nvPr>
            <p:ph type="body" sz="quarter" idx="18"/>
          </p:nvPr>
        </p:nvSpPr>
        <p:spPr>
          <a:xfrm>
            <a:off x="0" y="1"/>
            <a:ext cx="8649691" cy="768350"/>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20" name="Titel 22"/>
          <p:cNvSpPr>
            <a:spLocks noGrp="1"/>
          </p:cNvSpPr>
          <p:nvPr>
            <p:ph type="title" hasCustomPrompt="1"/>
          </p:nvPr>
        </p:nvSpPr>
        <p:spPr>
          <a:xfrm>
            <a:off x="507934" y="515937"/>
            <a:ext cx="10672963" cy="514351"/>
          </a:xfrm>
        </p:spPr>
        <p:txBody>
          <a:bodyPr tIns="36000"/>
          <a:lstStyle>
            <a:lvl1pPr>
              <a:defRPr sz="3000"/>
            </a:lvl1pPr>
          </a:lstStyle>
          <a:p>
            <a:r>
              <a:rPr lang="de-DE" dirty="0"/>
              <a:t>TitLE</a:t>
            </a:r>
            <a:endParaRPr lang="en-GB" dirty="0"/>
          </a:p>
        </p:txBody>
      </p:sp>
      <p:sp>
        <p:nvSpPr>
          <p:cNvPr id="21" name="Textplatzhalter 5"/>
          <p:cNvSpPr>
            <a:spLocks noGrp="1"/>
          </p:cNvSpPr>
          <p:nvPr>
            <p:ph type="body" sz="quarter" idx="17" hasCustomPrompt="1"/>
          </p:nvPr>
        </p:nvSpPr>
        <p:spPr>
          <a:xfrm>
            <a:off x="514350" y="260350"/>
            <a:ext cx="5580063" cy="155575"/>
          </a:xfrm>
        </p:spPr>
        <p:txBody>
          <a:bodyPr/>
          <a:lstStyle>
            <a:lvl1pPr>
              <a:defRPr sz="1000"/>
            </a:lvl1pPr>
            <a:lvl2pPr>
              <a:defRPr sz="1200"/>
            </a:lvl2pPr>
            <a:lvl3pPr>
              <a:defRPr sz="1200"/>
            </a:lvl3pPr>
            <a:lvl4pPr>
              <a:defRPr sz="1200"/>
            </a:lvl4pPr>
            <a:lvl5pPr>
              <a:defRPr sz="1200"/>
            </a:lvl5pPr>
          </a:lstStyle>
          <a:p>
            <a:pPr lvl="0"/>
            <a:r>
              <a:rPr lang="de-DE" dirty="0" err="1"/>
              <a:t>Subject</a:t>
            </a:r>
            <a:r>
              <a:rPr lang="de-DE" dirty="0"/>
              <a:t> Line </a:t>
            </a:r>
            <a:r>
              <a:rPr lang="de-DE" dirty="0" err="1"/>
              <a:t>for</a:t>
            </a:r>
            <a:r>
              <a:rPr lang="de-DE" dirty="0"/>
              <a:t> Navigation</a:t>
            </a:r>
          </a:p>
        </p:txBody>
      </p:sp>
    </p:spTree>
    <p:extLst>
      <p:ext uri="{BB962C8B-B14F-4D97-AF65-F5344CB8AC3E}">
        <p14:creationId xmlns:p14="http://schemas.microsoft.com/office/powerpoint/2010/main" val="193850378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6"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9050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A ">
    <p:spTree>
      <p:nvGrpSpPr>
        <p:cNvPr id="1" name=""/>
        <p:cNvGrpSpPr/>
        <p:nvPr/>
      </p:nvGrpSpPr>
      <p:grpSpPr>
        <a:xfrm>
          <a:off x="0" y="0"/>
          <a:ext cx="0" cy="0"/>
          <a:chOff x="0" y="0"/>
          <a:chExt cx="0" cy="0"/>
        </a:xfrm>
      </p:grpSpPr>
      <p:sp>
        <p:nvSpPr>
          <p:cNvPr id="7" name="Textplatzhalter 23"/>
          <p:cNvSpPr>
            <a:spLocks noGrp="1"/>
          </p:cNvSpPr>
          <p:nvPr>
            <p:ph type="body" sz="quarter" idx="19"/>
          </p:nvPr>
        </p:nvSpPr>
        <p:spPr>
          <a:xfrm>
            <a:off x="7360920" y="6929"/>
            <a:ext cx="4345513" cy="4839244"/>
          </a:xfrm>
          <a:solidFill>
            <a:srgbClr val="C3D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11" name="Bildplatzhalter 10"/>
          <p:cNvSpPr>
            <a:spLocks noGrp="1"/>
          </p:cNvSpPr>
          <p:nvPr>
            <p:ph type="pic" sz="quarter" idx="11" hasCustomPrompt="1"/>
          </p:nvPr>
        </p:nvSpPr>
        <p:spPr>
          <a:xfrm>
            <a:off x="0" y="0"/>
            <a:ext cx="7361237" cy="6859588"/>
          </a:xfrm>
          <a:prstGeom prst="rect">
            <a:avLst/>
          </a:prstGeom>
        </p:spPr>
        <p:txBody>
          <a:bodyPr anchor="ctr"/>
          <a:lstStyle>
            <a:lvl1pPr algn="ctr">
              <a:defRPr sz="1300"/>
            </a:lvl1pPr>
          </a:lstStyle>
          <a:p>
            <a:r>
              <a:rPr lang="en-GB" noProof="0" dirty="0"/>
              <a:t>New Picture</a:t>
            </a:r>
          </a:p>
        </p:txBody>
      </p:sp>
      <p:sp>
        <p:nvSpPr>
          <p:cNvPr id="5" name="Textplatzhalter 4"/>
          <p:cNvSpPr>
            <a:spLocks noGrp="1"/>
          </p:cNvSpPr>
          <p:nvPr>
            <p:ph type="body" sz="quarter" idx="13" hasCustomPrompt="1"/>
          </p:nvPr>
        </p:nvSpPr>
        <p:spPr>
          <a:xfrm>
            <a:off x="7624763" y="3308350"/>
            <a:ext cx="4070350" cy="1561604"/>
          </a:xfrm>
          <a:prstGeom prst="rect">
            <a:avLst/>
          </a:prstGeom>
        </p:spPr>
        <p:txBody>
          <a:bodyPr rIns="180000">
            <a:noAutofit/>
          </a:bodyPr>
          <a:lstStyle>
            <a:lvl1pPr>
              <a:lnSpc>
                <a:spcPct val="100000"/>
              </a:lnSpc>
              <a:spcAft>
                <a:spcPts val="0"/>
              </a:spcAft>
              <a:defRPr sz="1800" cap="none" baseline="0">
                <a:solidFill>
                  <a:schemeClr val="tx1"/>
                </a:solidFill>
              </a:defRPr>
            </a:lvl1pPr>
            <a:lvl2pPr marL="0" indent="0">
              <a:lnSpc>
                <a:spcPct val="100000"/>
              </a:lnSpc>
              <a:spcBef>
                <a:spcPts val="0"/>
              </a:spcBef>
              <a:spcAft>
                <a:spcPts val="0"/>
              </a:spcAft>
              <a:buNone/>
              <a:defRPr sz="1600">
                <a:solidFill>
                  <a:schemeClr val="tx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pic>
        <p:nvPicPr>
          <p:cNvPr id="13"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0139" y="5843102"/>
            <a:ext cx="2034974" cy="508928"/>
          </a:xfrm>
          <a:prstGeom prst="rect">
            <a:avLst/>
          </a:prstGeom>
        </p:spPr>
      </p:pic>
      <p:sp>
        <p:nvSpPr>
          <p:cNvPr id="2" name="Titel 1"/>
          <p:cNvSpPr>
            <a:spLocks noGrp="1"/>
          </p:cNvSpPr>
          <p:nvPr>
            <p:ph type="title" hasCustomPrompt="1"/>
          </p:nvPr>
        </p:nvSpPr>
        <p:spPr>
          <a:xfrm>
            <a:off x="6096000" y="765498"/>
            <a:ext cx="5599113" cy="2520280"/>
          </a:xfrm>
        </p:spPr>
        <p:txBody>
          <a:bodyPr/>
          <a:lstStyle>
            <a:lvl1pPr>
              <a:defRPr sz="4400">
                <a:solidFill>
                  <a:schemeClr val="tx2"/>
                </a:solidFill>
              </a:defRPr>
            </a:lvl1pPr>
          </a:lstStyle>
          <a:p>
            <a:r>
              <a:rPr lang="en-GB" noProof="0" dirty="0" err="1"/>
              <a:t>TiteL</a:t>
            </a:r>
            <a:endParaRPr lang="en-GB" noProof="0" dirty="0"/>
          </a:p>
        </p:txBody>
      </p:sp>
    </p:spTree>
    <p:extLst>
      <p:ext uri="{BB962C8B-B14F-4D97-AF65-F5344CB8AC3E}">
        <p14:creationId xmlns:p14="http://schemas.microsoft.com/office/powerpoint/2010/main" val="36341690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B ">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0" y="0"/>
            <a:ext cx="4841875" cy="6859587"/>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8" name="Textplatzhalter 23"/>
          <p:cNvSpPr>
            <a:spLocks noGrp="1"/>
          </p:cNvSpPr>
          <p:nvPr>
            <p:ph type="body" sz="quarter" idx="19"/>
          </p:nvPr>
        </p:nvSpPr>
        <p:spPr>
          <a:xfrm>
            <a:off x="4841876" y="6929"/>
            <a:ext cx="3805237" cy="5343524"/>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0139" y="5843102"/>
            <a:ext cx="2034974" cy="508928"/>
          </a:xfrm>
          <a:prstGeom prst="rect">
            <a:avLst/>
          </a:prstGeom>
        </p:spPr>
      </p:pic>
      <p:sp>
        <p:nvSpPr>
          <p:cNvPr id="5" name="Textplatzhalter 4"/>
          <p:cNvSpPr>
            <a:spLocks noGrp="1"/>
          </p:cNvSpPr>
          <p:nvPr>
            <p:ph type="body" sz="quarter" idx="13" hasCustomPrompt="1"/>
          </p:nvPr>
        </p:nvSpPr>
        <p:spPr>
          <a:xfrm>
            <a:off x="508000" y="3054350"/>
            <a:ext cx="4069756" cy="2319660"/>
          </a:xfrm>
          <a:prstGeom prst="rect">
            <a:avLst/>
          </a:prstGeom>
        </p:spPr>
        <p:txBody>
          <a:bodyPr>
            <a:noAutofit/>
          </a:bodyPr>
          <a:lstStyle>
            <a:lvl1pPr>
              <a:lnSpc>
                <a:spcPct val="100000"/>
              </a:lnSpc>
              <a:spcAft>
                <a:spcPts val="0"/>
              </a:spcAft>
              <a:defRPr sz="1800" cap="none" baseline="0">
                <a:solidFill>
                  <a:schemeClr val="tx2"/>
                </a:solidFill>
              </a:defRPr>
            </a:lvl1pPr>
            <a:lvl2pPr marL="0" indent="0">
              <a:lnSpc>
                <a:spcPct val="100000"/>
              </a:lnSpc>
              <a:spcBef>
                <a:spcPts val="0"/>
              </a:spcBef>
              <a:spcAft>
                <a:spcPts val="0"/>
              </a:spcAft>
              <a:buNone/>
              <a:defRPr sz="1600">
                <a:solidFill>
                  <a:schemeClr val="tx2"/>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7935" y="765498"/>
            <a:ext cx="7877240" cy="2304256"/>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28442136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B 2">
    <p:spTree>
      <p:nvGrpSpPr>
        <p:cNvPr id="1" name=""/>
        <p:cNvGrpSpPr/>
        <p:nvPr/>
      </p:nvGrpSpPr>
      <p:grpSpPr>
        <a:xfrm>
          <a:off x="0" y="0"/>
          <a:ext cx="0" cy="0"/>
          <a:chOff x="0" y="0"/>
          <a:chExt cx="0" cy="0"/>
        </a:xfrm>
      </p:grpSpPr>
      <p:sp>
        <p:nvSpPr>
          <p:cNvPr id="6" name="Textplatzhalter 23"/>
          <p:cNvSpPr>
            <a:spLocks noGrp="1"/>
          </p:cNvSpPr>
          <p:nvPr>
            <p:ph type="body" sz="quarter" idx="18"/>
          </p:nvPr>
        </p:nvSpPr>
        <p:spPr>
          <a:xfrm>
            <a:off x="0" y="0"/>
            <a:ext cx="4841875" cy="6859587"/>
          </a:xfr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8" name="Textplatzhalter 23"/>
          <p:cNvSpPr>
            <a:spLocks noGrp="1"/>
          </p:cNvSpPr>
          <p:nvPr>
            <p:ph type="body" sz="quarter" idx="19"/>
          </p:nvPr>
        </p:nvSpPr>
        <p:spPr>
          <a:xfrm>
            <a:off x="4841876" y="6929"/>
            <a:ext cx="3805237" cy="5343524"/>
          </a:xfrm>
          <a:solidFill>
            <a:srgbClr val="D4D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pic>
        <p:nvPicPr>
          <p:cNvPr id="7" name="Bild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0139" y="5843102"/>
            <a:ext cx="2034974" cy="508928"/>
          </a:xfrm>
          <a:prstGeom prst="rect">
            <a:avLst/>
          </a:prstGeom>
        </p:spPr>
      </p:pic>
      <p:sp>
        <p:nvSpPr>
          <p:cNvPr id="5" name="Textplatzhalter 4"/>
          <p:cNvSpPr>
            <a:spLocks noGrp="1"/>
          </p:cNvSpPr>
          <p:nvPr>
            <p:ph type="body" sz="quarter" idx="13" hasCustomPrompt="1"/>
          </p:nvPr>
        </p:nvSpPr>
        <p:spPr>
          <a:xfrm>
            <a:off x="508000" y="3054350"/>
            <a:ext cx="4069756" cy="2319660"/>
          </a:xfrm>
          <a:prstGeom prst="rect">
            <a:avLst/>
          </a:prstGeom>
        </p:spPr>
        <p:txBody>
          <a:bodyPr>
            <a:noAutofit/>
          </a:bodyPr>
          <a:lstStyle>
            <a:lvl1pPr>
              <a:lnSpc>
                <a:spcPct val="100000"/>
              </a:lnSpc>
              <a:spcAft>
                <a:spcPts val="0"/>
              </a:spcAft>
              <a:defRPr sz="1800" cap="none" baseline="0">
                <a:solidFill>
                  <a:schemeClr val="bg1"/>
                </a:solidFill>
              </a:defRPr>
            </a:lvl1pPr>
            <a:lvl2pPr marL="0" indent="0">
              <a:lnSpc>
                <a:spcPct val="100000"/>
              </a:lnSpc>
              <a:spcBef>
                <a:spcPts val="0"/>
              </a:spcBef>
              <a:spcAft>
                <a:spcPts val="0"/>
              </a:spcAft>
              <a:buNone/>
              <a:defRPr sz="1600">
                <a:solidFill>
                  <a:schemeClr val="bg1"/>
                </a:solidFill>
              </a:defRPr>
            </a:lvl2pPr>
            <a:lvl3pPr>
              <a:lnSpc>
                <a:spcPct val="100000"/>
              </a:lnSpc>
              <a:defRPr sz="1200">
                <a:solidFill>
                  <a:schemeClr val="bg1"/>
                </a:solidFill>
              </a:defRPr>
            </a:lvl3pPr>
            <a:lvl4pPr>
              <a:lnSpc>
                <a:spcPct val="100000"/>
              </a:lnSpc>
              <a:defRPr sz="1200">
                <a:solidFill>
                  <a:schemeClr val="bg1"/>
                </a:solidFill>
              </a:defRPr>
            </a:lvl4pPr>
            <a:lvl5pPr>
              <a:lnSpc>
                <a:spcPct val="100000"/>
              </a:lnSpc>
              <a:defRPr sz="1200">
                <a:solidFill>
                  <a:schemeClr val="bg1"/>
                </a:solidFill>
              </a:defRPr>
            </a:lvl5pPr>
          </a:lstStyle>
          <a:p>
            <a:pPr lvl="0"/>
            <a:r>
              <a:rPr lang="en-GB" noProof="0" dirty="0"/>
              <a:t>Subline</a:t>
            </a:r>
          </a:p>
          <a:p>
            <a:pPr lvl="1"/>
            <a:r>
              <a:rPr lang="en-GB" noProof="0" dirty="0"/>
              <a:t>Body</a:t>
            </a:r>
          </a:p>
        </p:txBody>
      </p:sp>
      <p:sp>
        <p:nvSpPr>
          <p:cNvPr id="2" name="Titel 1"/>
          <p:cNvSpPr>
            <a:spLocks noGrp="1"/>
          </p:cNvSpPr>
          <p:nvPr>
            <p:ph type="title"/>
          </p:nvPr>
        </p:nvSpPr>
        <p:spPr>
          <a:xfrm>
            <a:off x="507935" y="765498"/>
            <a:ext cx="7877240" cy="2304256"/>
          </a:xfrm>
        </p:spPr>
        <p:txBody>
          <a:bodyPr/>
          <a:lstStyle>
            <a:lvl1pPr>
              <a:defRPr sz="4400">
                <a:solidFill>
                  <a:schemeClr val="bg1"/>
                </a:solidFill>
              </a:defRPr>
            </a:lvl1pPr>
          </a:lstStyle>
          <a:p>
            <a:r>
              <a:rPr lang="en-US" noProof="0" smtClean="0"/>
              <a:t>Click to edit Master title style</a:t>
            </a:r>
            <a:endParaRPr lang="en-GB" noProof="0" dirty="0"/>
          </a:p>
        </p:txBody>
      </p:sp>
    </p:spTree>
    <p:extLst>
      <p:ext uri="{BB962C8B-B14F-4D97-AF65-F5344CB8AC3E}">
        <p14:creationId xmlns:p14="http://schemas.microsoft.com/office/powerpoint/2010/main" val="6100450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FREE">
    <p:spTree>
      <p:nvGrpSpPr>
        <p:cNvPr id="1" name=""/>
        <p:cNvGrpSpPr/>
        <p:nvPr/>
      </p:nvGrpSpPr>
      <p:grpSpPr>
        <a:xfrm>
          <a:off x="0" y="0"/>
          <a:ext cx="0" cy="0"/>
          <a:chOff x="0" y="0"/>
          <a:chExt cx="0" cy="0"/>
        </a:xfrm>
      </p:grpSpPr>
      <p:sp>
        <p:nvSpPr>
          <p:cNvPr id="12" name="Textplatzhalter 23"/>
          <p:cNvSpPr>
            <a:spLocks noGrp="1"/>
          </p:cNvSpPr>
          <p:nvPr>
            <p:ph type="body" sz="quarter" idx="19"/>
          </p:nvPr>
        </p:nvSpPr>
        <p:spPr>
          <a:xfrm>
            <a:off x="1" y="6928"/>
            <a:ext cx="1651000" cy="5842775"/>
          </a:xfrm>
          <a:solidFill>
            <a:srgbClr val="C7D0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3" name="Inhaltsplatzhalter 2"/>
          <p:cNvSpPr>
            <a:spLocks noGrp="1"/>
          </p:cNvSpPr>
          <p:nvPr>
            <p:ph idx="1" hasCustomPrompt="1"/>
          </p:nvPr>
        </p:nvSpPr>
        <p:spPr>
          <a:xfrm>
            <a:off x="3562349" y="1030288"/>
            <a:ext cx="8132763" cy="4819416"/>
          </a:xfrm>
          <a:prstGeom prst="rect">
            <a:avLst/>
          </a:prstGeom>
        </p:spPr>
        <p:txBody>
          <a:bodyPr wrap="square" tIns="0"/>
          <a:lstStyle>
            <a:lvl1pPr marL="0" algn="l" defTabSz="1219170" rtl="0" eaLnBrk="1" latinLnBrk="0" hangingPunct="1">
              <a:spcAft>
                <a:spcPts val="4800"/>
              </a:spcAft>
              <a:defRPr lang="de-DE" sz="1800" b="1" kern="1200" cap="none" baseline="0" dirty="0" smtClean="0">
                <a:solidFill>
                  <a:schemeClr val="tx2"/>
                </a:solidFill>
                <a:latin typeface="+mn-lt"/>
                <a:ea typeface="+mn-ea"/>
                <a:cs typeface="+mn-cs"/>
              </a:defRPr>
            </a:lvl1pPr>
            <a:lvl2pPr>
              <a:defRPr lang="de-DE" sz="1800" b="0" kern="1200" dirty="0" smtClean="0">
                <a:solidFill>
                  <a:schemeClr val="tx1"/>
                </a:solidFill>
                <a:latin typeface="+mn-lt"/>
                <a:ea typeface="+mn-ea"/>
                <a:cs typeface="+mn-cs"/>
              </a:defRPr>
            </a:lvl2pPr>
            <a:lvl3pPr>
              <a:defRPr sz="1600">
                <a:solidFill>
                  <a:schemeClr val="tx1"/>
                </a:solidFill>
              </a:defRPr>
            </a:lvl3pPr>
            <a:lvl4pPr>
              <a:defRPr sz="1400">
                <a:solidFill>
                  <a:schemeClr val="tx1"/>
                </a:solidFill>
              </a:defRPr>
            </a:lvl4pPr>
            <a:lvl5pPr>
              <a:defRPr sz="1200">
                <a:solidFill>
                  <a:schemeClr val="tx1"/>
                </a:solidFill>
              </a:defRPr>
            </a:lvl5pPr>
          </a:lstStyle>
          <a:p>
            <a:pPr marL="0" marR="0" lvl="0"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01</a:t>
            </a:r>
          </a:p>
          <a:p>
            <a:pPr marL="0" marR="0" lvl="1"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02</a:t>
            </a:r>
          </a:p>
          <a:p>
            <a:pPr marL="0" marR="0" lvl="2"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03</a:t>
            </a:r>
          </a:p>
          <a:p>
            <a:pPr marL="0" marR="0" lvl="3"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04</a:t>
            </a:r>
          </a:p>
          <a:p>
            <a:pPr marL="0" marR="0" lvl="4" indent="0" algn="l" defTabSz="1219170" rtl="0" eaLnBrk="1" fontAlgn="auto" latinLnBrk="0" hangingPunct="1">
              <a:lnSpc>
                <a:spcPct val="100000"/>
              </a:lnSpc>
              <a:spcBef>
                <a:spcPts val="267"/>
              </a:spcBef>
              <a:spcAft>
                <a:spcPts val="267"/>
              </a:spcAft>
              <a:buClrTx/>
              <a:buSzTx/>
              <a:buFont typeface="Arial" panose="020B0604020202020204" pitchFamily="34" charset="0"/>
              <a:buNone/>
              <a:tabLst/>
            </a:pPr>
            <a:r>
              <a:rPr lang="en-GB" noProof="0" dirty="0"/>
              <a:t>05</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 name="Titel 1"/>
          <p:cNvSpPr>
            <a:spLocks noGrp="1"/>
          </p:cNvSpPr>
          <p:nvPr>
            <p:ph type="title"/>
          </p:nvPr>
        </p:nvSpPr>
        <p:spPr>
          <a:xfrm>
            <a:off x="507935" y="768350"/>
            <a:ext cx="3054416" cy="4389636"/>
          </a:xfrm>
        </p:spPr>
        <p:txBody>
          <a:bodyPr/>
          <a:lstStyle>
            <a:lvl1pPr>
              <a:defRPr sz="4400"/>
            </a:lvl1pPr>
          </a:lstStyle>
          <a:p>
            <a:r>
              <a:rPr lang="en-US" noProof="0" smtClean="0"/>
              <a:t>Click to edit Master title style</a:t>
            </a:r>
            <a:endParaRPr lang="en-GB" noProof="0" dirty="0"/>
          </a:p>
        </p:txBody>
      </p:sp>
      <p:sp>
        <p:nvSpPr>
          <p:cNvPr id="8" name="Datumsplatzhalter 7"/>
          <p:cNvSpPr>
            <a:spLocks noGrp="1"/>
          </p:cNvSpPr>
          <p:nvPr>
            <p:ph type="dt" sz="half" idx="10"/>
          </p:nvPr>
        </p:nvSpPr>
        <p:spPr/>
        <p:txBody>
          <a:bodyPr/>
          <a:lstStyle/>
          <a:p>
            <a:fld id="{B0712CAB-150C-4C67-A6F6-7AD476CA4C2E}" type="datetime5">
              <a:rPr lang="en-US" smtClean="0"/>
              <a:t>16-Jul-20</a:t>
            </a:fld>
            <a:endParaRPr lang="en-GB"/>
          </a:p>
        </p:txBody>
      </p:sp>
      <p:sp>
        <p:nvSpPr>
          <p:cNvPr id="9" name="Fußzeilenplatzhalter 8"/>
          <p:cNvSpPr>
            <a:spLocks noGrp="1"/>
          </p:cNvSpPr>
          <p:nvPr>
            <p:ph type="ftr" sz="quarter" idx="11"/>
          </p:nvPr>
        </p:nvSpPr>
        <p:spPr/>
        <p:txBody>
          <a:bodyPr/>
          <a:lstStyle/>
          <a:p>
            <a:r>
              <a:rPr lang="en-GB" noProof="0" smtClean="0"/>
              <a:t>File name | department | author </a:t>
            </a:r>
            <a:endParaRPr lang="en-GB" noProof="0" dirty="0"/>
          </a:p>
        </p:txBody>
      </p:sp>
      <p:sp>
        <p:nvSpPr>
          <p:cNvPr id="10" name="Foliennummernplatzhalter 9"/>
          <p:cNvSpPr>
            <a:spLocks noGrp="1"/>
          </p:cNvSpPr>
          <p:nvPr>
            <p:ph type="sldNum" sz="quarter" idx="12"/>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2651344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divider with Image">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6928"/>
            <a:ext cx="5087094" cy="5842775"/>
          </a:xfrm>
          <a:solidFill>
            <a:srgbClr val="EBE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12" name="Bildplatzhalter 11"/>
          <p:cNvSpPr>
            <a:spLocks noGrp="1"/>
          </p:cNvSpPr>
          <p:nvPr>
            <p:ph type="pic" sz="quarter" idx="13" hasCustomPrompt="1"/>
          </p:nvPr>
        </p:nvSpPr>
        <p:spPr>
          <a:xfrm>
            <a:off x="5085688" y="1417320"/>
            <a:ext cx="7104724" cy="4953205"/>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14" name="Textplatzhalter 9"/>
          <p:cNvSpPr>
            <a:spLocks noGrp="1"/>
          </p:cNvSpPr>
          <p:nvPr>
            <p:ph type="body" sz="quarter" idx="15" hasCustomPrompt="1"/>
          </p:nvPr>
        </p:nvSpPr>
        <p:spPr>
          <a:xfrm>
            <a:off x="508000" y="3560762"/>
            <a:ext cx="4333875" cy="228894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7935" y="0"/>
            <a:ext cx="7618478" cy="3308351"/>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4940F2E8-2DA4-4213-9C54-DC3C678AE9A0}" type="datetime5">
              <a:rPr lang="en-US" smtClean="0"/>
              <a:t>16-Jul-20</a:t>
            </a:fld>
            <a:endParaRPr lang="en-GB"/>
          </a:p>
        </p:txBody>
      </p:sp>
      <p:sp>
        <p:nvSpPr>
          <p:cNvPr id="8" name="Fußzeilenplatzhalter 7"/>
          <p:cNvSpPr>
            <a:spLocks noGrp="1"/>
          </p:cNvSpPr>
          <p:nvPr>
            <p:ph type="ftr" sz="quarter" idx="17"/>
          </p:nvPr>
        </p:nvSpPr>
        <p:spPr/>
        <p:txBody>
          <a:bodyPr/>
          <a:lstStyle/>
          <a:p>
            <a:r>
              <a:rPr lang="en-GB" noProof="0" smtClean="0"/>
              <a:t>File name | department | author </a:t>
            </a:r>
            <a:endParaRPr lang="en-GB" noProof="0" dirty="0"/>
          </a:p>
        </p:txBody>
      </p:sp>
      <p:sp>
        <p:nvSpPr>
          <p:cNvPr id="9" name="Foliennummernplatzhalter 8"/>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123500465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divider with Cut Out">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700"/>
            <a:ext cx="5600700" cy="3325365"/>
          </a:xfrm>
          <a:solidFill>
            <a:srgbClr val="C1E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12" name="Bildplatzhalter 11"/>
          <p:cNvSpPr>
            <a:spLocks noGrp="1"/>
          </p:cNvSpPr>
          <p:nvPr>
            <p:ph type="pic" sz="quarter" idx="13" hasCustomPrompt="1"/>
          </p:nvPr>
        </p:nvSpPr>
        <p:spPr>
          <a:xfrm>
            <a:off x="5600700" y="1530705"/>
            <a:ext cx="6589712" cy="4839820"/>
          </a:xfrm>
          <a:prstGeom prst="rect">
            <a:avLst/>
          </a:prstGeom>
        </p:spPr>
        <p:txBody>
          <a:bodyPr anchor="ctr"/>
          <a:lstStyle>
            <a:lvl1pPr algn="ctr">
              <a:defRPr sz="1300"/>
            </a:lvl1pPr>
          </a:lstStyle>
          <a:p>
            <a:r>
              <a:rPr lang="en-GB" noProof="0" dirty="0"/>
              <a:t>New Image</a:t>
            </a:r>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133"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14" name="Textplatzhalter 9"/>
          <p:cNvSpPr>
            <a:spLocks noGrp="1"/>
          </p:cNvSpPr>
          <p:nvPr>
            <p:ph type="body" sz="quarter" idx="15" hasCustomPrompt="1"/>
          </p:nvPr>
        </p:nvSpPr>
        <p:spPr>
          <a:xfrm>
            <a:off x="508000" y="3560762"/>
            <a:ext cx="4333875" cy="228894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Titel 2"/>
          <p:cNvSpPr>
            <a:spLocks noGrp="1"/>
          </p:cNvSpPr>
          <p:nvPr>
            <p:ph type="title"/>
          </p:nvPr>
        </p:nvSpPr>
        <p:spPr>
          <a:xfrm>
            <a:off x="507934" y="0"/>
            <a:ext cx="7618479" cy="3308349"/>
          </a:xfrm>
        </p:spPr>
        <p:txBody>
          <a:bodyPr tIns="198000"/>
          <a:lstStyle>
            <a:lvl1pPr>
              <a:defRPr sz="4400"/>
            </a:lvl1pPr>
          </a:lstStyle>
          <a:p>
            <a:r>
              <a:rPr lang="en-US" noProof="0" smtClean="0"/>
              <a:t>Click to edit Master title style</a:t>
            </a:r>
            <a:endParaRPr lang="en-GB" noProof="0" dirty="0"/>
          </a:p>
        </p:txBody>
      </p:sp>
      <p:sp>
        <p:nvSpPr>
          <p:cNvPr id="2" name="Datumsplatzhalter 1"/>
          <p:cNvSpPr>
            <a:spLocks noGrp="1"/>
          </p:cNvSpPr>
          <p:nvPr>
            <p:ph type="dt" sz="half" idx="16"/>
          </p:nvPr>
        </p:nvSpPr>
        <p:spPr/>
        <p:txBody>
          <a:bodyPr/>
          <a:lstStyle/>
          <a:p>
            <a:fld id="{B8E5DB7D-CEF0-4B09-BD16-2B0542114C0D}" type="datetime5">
              <a:rPr lang="en-US" smtClean="0"/>
              <a:t>16-Jul-20</a:t>
            </a:fld>
            <a:endParaRPr lang="en-GB"/>
          </a:p>
        </p:txBody>
      </p:sp>
      <p:sp>
        <p:nvSpPr>
          <p:cNvPr id="8" name="Fußzeilenplatzhalter 7"/>
          <p:cNvSpPr>
            <a:spLocks noGrp="1"/>
          </p:cNvSpPr>
          <p:nvPr>
            <p:ph type="ftr" sz="quarter" idx="17"/>
          </p:nvPr>
        </p:nvSpPr>
        <p:spPr/>
        <p:txBody>
          <a:bodyPr/>
          <a:lstStyle/>
          <a:p>
            <a:r>
              <a:rPr lang="en-GB" noProof="0" smtClean="0"/>
              <a:t>File name | department | author </a:t>
            </a:r>
            <a:endParaRPr lang="en-GB" noProof="0" dirty="0"/>
          </a:p>
        </p:txBody>
      </p:sp>
      <p:sp>
        <p:nvSpPr>
          <p:cNvPr id="9" name="Foliennummernplatzhalter 8"/>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25844473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divider with Big Number">
    <p:spTree>
      <p:nvGrpSpPr>
        <p:cNvPr id="1" name=""/>
        <p:cNvGrpSpPr/>
        <p:nvPr/>
      </p:nvGrpSpPr>
      <p:grpSpPr>
        <a:xfrm>
          <a:off x="0" y="0"/>
          <a:ext cx="0" cy="0"/>
          <a:chOff x="0" y="0"/>
          <a:chExt cx="0" cy="0"/>
        </a:xfrm>
      </p:grpSpPr>
      <p:sp>
        <p:nvSpPr>
          <p:cNvPr id="11" name="Textplatzhalter 23"/>
          <p:cNvSpPr>
            <a:spLocks noGrp="1"/>
          </p:cNvSpPr>
          <p:nvPr>
            <p:ph type="body" sz="quarter" idx="19"/>
          </p:nvPr>
        </p:nvSpPr>
        <p:spPr>
          <a:xfrm>
            <a:off x="0" y="2552700"/>
            <a:ext cx="5600700" cy="3325365"/>
          </a:xfrm>
          <a:solidFill>
            <a:srgbClr val="E1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de-DE" sz="100" dirty="0" smtClean="0"/>
            </a:lvl1pPr>
          </a:lstStyle>
          <a:p>
            <a:pPr lvl="0" algn="ctr"/>
            <a:r>
              <a:rPr lang="en-US" smtClean="0"/>
              <a:t>Edit Master text styles</a:t>
            </a:r>
          </a:p>
        </p:txBody>
      </p:sp>
      <p:sp>
        <p:nvSpPr>
          <p:cNvPr id="2" name="Titel 1"/>
          <p:cNvSpPr>
            <a:spLocks noGrp="1"/>
          </p:cNvSpPr>
          <p:nvPr>
            <p:ph type="title" hasCustomPrompt="1"/>
          </p:nvPr>
        </p:nvSpPr>
        <p:spPr>
          <a:xfrm>
            <a:off x="5600699" y="2552700"/>
            <a:ext cx="6094478" cy="3297004"/>
          </a:xfrm>
        </p:spPr>
        <p:txBody>
          <a:bodyPr lIns="360000" tIns="216000" rIns="0" anchor="t"/>
          <a:lstStyle>
            <a:lvl1pPr>
              <a:defRPr lang="de-DE" sz="20000" b="1" kern="1200" cap="all" dirty="0" smtClean="0">
                <a:solidFill>
                  <a:srgbClr val="8A669D"/>
                </a:solidFill>
                <a:latin typeface="+mn-lt"/>
                <a:ea typeface="+mn-ea"/>
                <a:cs typeface="+mn-cs"/>
              </a:defRPr>
            </a:lvl1pPr>
          </a:lstStyle>
          <a:p>
            <a:r>
              <a:rPr lang="en-GB" noProof="0" dirty="0"/>
              <a:t>00</a:t>
            </a:r>
            <a:br>
              <a:rPr lang="en-GB" noProof="0" dirty="0"/>
            </a:br>
            <a:endParaRPr lang="en-GB" noProof="0" dirty="0"/>
          </a:p>
        </p:txBody>
      </p:sp>
      <p:sp>
        <p:nvSpPr>
          <p:cNvPr id="7"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55" name="Textplatzhalter 54"/>
          <p:cNvSpPr>
            <a:spLocks noGrp="1"/>
          </p:cNvSpPr>
          <p:nvPr>
            <p:ph type="body" sz="quarter" idx="14" hasCustomPrompt="1"/>
          </p:nvPr>
        </p:nvSpPr>
        <p:spPr>
          <a:xfrm>
            <a:off x="508000" y="515939"/>
            <a:ext cx="7618413" cy="2538412"/>
          </a:xfrm>
          <a:prstGeom prst="rect">
            <a:avLst/>
          </a:prstGeom>
        </p:spPr>
        <p:txBody>
          <a:bodyPr tIns="0" bIns="180000" anchor="b"/>
          <a:lstStyle>
            <a:lvl1pPr marL="0" algn="l" defTabSz="1219170" rtl="0" eaLnBrk="1" latinLnBrk="0" hangingPunct="1">
              <a:defRPr lang="de-DE" sz="4400" b="1" kern="1200" cap="all" dirty="0" smtClean="0">
                <a:solidFill>
                  <a:srgbClr val="8A669D"/>
                </a:solidFill>
                <a:latin typeface="+mn-lt"/>
                <a:ea typeface="+mn-ea"/>
                <a:cs typeface="+mn-cs"/>
              </a:defRPr>
            </a:lvl1pPr>
          </a:lstStyle>
          <a:p>
            <a:pPr lvl="0"/>
            <a:r>
              <a:rPr lang="en-GB" noProof="0" dirty="0"/>
              <a:t>Headline</a:t>
            </a:r>
          </a:p>
        </p:txBody>
      </p:sp>
      <p:sp>
        <p:nvSpPr>
          <p:cNvPr id="133" name="Freeform 54"/>
          <p:cNvSpPr>
            <a:spLocks noEditPoints="1"/>
          </p:cNvSpPr>
          <p:nvPr/>
        </p:nvSpPr>
        <p:spPr bwMode="auto">
          <a:xfrm>
            <a:off x="11386303" y="260709"/>
            <a:ext cx="308874" cy="309978"/>
          </a:xfrm>
          <a:custGeom>
            <a:avLst/>
            <a:gdLst>
              <a:gd name="T0" fmla="*/ 227 w 396"/>
              <a:gd name="T1" fmla="*/ 310 h 397"/>
              <a:gd name="T2" fmla="*/ 227 w 396"/>
              <a:gd name="T3" fmla="*/ 91 h 397"/>
              <a:gd name="T4" fmla="*/ 204 w 396"/>
              <a:gd name="T5" fmla="*/ 68 h 397"/>
              <a:gd name="T6" fmla="*/ 152 w 396"/>
              <a:gd name="T7" fmla="*/ 68 h 397"/>
              <a:gd name="T8" fmla="*/ 152 w 396"/>
              <a:gd name="T9" fmla="*/ 92 h 397"/>
              <a:gd name="T10" fmla="*/ 155 w 396"/>
              <a:gd name="T11" fmla="*/ 92 h 397"/>
              <a:gd name="T12" fmla="*/ 169 w 396"/>
              <a:gd name="T13" fmla="*/ 109 h 397"/>
              <a:gd name="T14" fmla="*/ 169 w 396"/>
              <a:gd name="T15" fmla="*/ 310 h 397"/>
              <a:gd name="T16" fmla="*/ 227 w 396"/>
              <a:gd name="T17" fmla="*/ 310 h 397"/>
              <a:gd name="T18" fmla="*/ 252 w 396"/>
              <a:gd name="T19" fmla="*/ 310 h 397"/>
              <a:gd name="T20" fmla="*/ 309 w 396"/>
              <a:gd name="T21" fmla="*/ 310 h 397"/>
              <a:gd name="T22" fmla="*/ 309 w 396"/>
              <a:gd name="T23" fmla="*/ 139 h 397"/>
              <a:gd name="T24" fmla="*/ 286 w 396"/>
              <a:gd name="T25" fmla="*/ 116 h 397"/>
              <a:gd name="T26" fmla="*/ 252 w 396"/>
              <a:gd name="T27" fmla="*/ 116 h 397"/>
              <a:gd name="T28" fmla="*/ 252 w 396"/>
              <a:gd name="T29" fmla="*/ 310 h 397"/>
              <a:gd name="T30" fmla="*/ 144 w 396"/>
              <a:gd name="T31" fmla="*/ 310 h 397"/>
              <a:gd name="T32" fmla="*/ 144 w 396"/>
              <a:gd name="T33" fmla="*/ 116 h 397"/>
              <a:gd name="T34" fmla="*/ 111 w 396"/>
              <a:gd name="T35" fmla="*/ 116 h 397"/>
              <a:gd name="T36" fmla="*/ 87 w 396"/>
              <a:gd name="T37" fmla="*/ 139 h 397"/>
              <a:gd name="T38" fmla="*/ 87 w 396"/>
              <a:gd name="T39" fmla="*/ 310 h 397"/>
              <a:gd name="T40" fmla="*/ 144 w 396"/>
              <a:gd name="T41" fmla="*/ 310 h 397"/>
              <a:gd name="T42" fmla="*/ 363 w 396"/>
              <a:gd name="T43" fmla="*/ 199 h 397"/>
              <a:gd name="T44" fmla="*/ 198 w 396"/>
              <a:gd name="T45" fmla="*/ 365 h 397"/>
              <a:gd name="T46" fmla="*/ 33 w 396"/>
              <a:gd name="T47" fmla="*/ 199 h 397"/>
              <a:gd name="T48" fmla="*/ 198 w 396"/>
              <a:gd name="T49" fmla="*/ 32 h 397"/>
              <a:gd name="T50" fmla="*/ 363 w 396"/>
              <a:gd name="T51" fmla="*/ 199 h 397"/>
              <a:gd name="T52" fmla="*/ 396 w 396"/>
              <a:gd name="T53" fmla="*/ 199 h 397"/>
              <a:gd name="T54" fmla="*/ 198 w 396"/>
              <a:gd name="T55" fmla="*/ 0 h 397"/>
              <a:gd name="T56" fmla="*/ 0 w 396"/>
              <a:gd name="T57" fmla="*/ 199 h 397"/>
              <a:gd name="T58" fmla="*/ 198 w 396"/>
              <a:gd name="T59" fmla="*/ 397 h 397"/>
              <a:gd name="T60" fmla="*/ 396 w 396"/>
              <a:gd name="T61" fmla="*/ 199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97">
                <a:moveTo>
                  <a:pt x="227" y="310"/>
                </a:moveTo>
                <a:cubicBezTo>
                  <a:pt x="227" y="91"/>
                  <a:pt x="227" y="91"/>
                  <a:pt x="227" y="91"/>
                </a:cubicBezTo>
                <a:cubicBezTo>
                  <a:pt x="227" y="73"/>
                  <a:pt x="220" y="68"/>
                  <a:pt x="204" y="68"/>
                </a:cubicBezTo>
                <a:cubicBezTo>
                  <a:pt x="152" y="68"/>
                  <a:pt x="152" y="68"/>
                  <a:pt x="152" y="68"/>
                </a:cubicBezTo>
                <a:cubicBezTo>
                  <a:pt x="152" y="92"/>
                  <a:pt x="152" y="92"/>
                  <a:pt x="152" y="92"/>
                </a:cubicBezTo>
                <a:cubicBezTo>
                  <a:pt x="155" y="92"/>
                  <a:pt x="155" y="92"/>
                  <a:pt x="155" y="92"/>
                </a:cubicBezTo>
                <a:cubicBezTo>
                  <a:pt x="167" y="92"/>
                  <a:pt x="169" y="95"/>
                  <a:pt x="169" y="109"/>
                </a:cubicBezTo>
                <a:cubicBezTo>
                  <a:pt x="169" y="310"/>
                  <a:pt x="169" y="310"/>
                  <a:pt x="169" y="310"/>
                </a:cubicBezTo>
                <a:lnTo>
                  <a:pt x="227" y="310"/>
                </a:lnTo>
                <a:close/>
                <a:moveTo>
                  <a:pt x="252" y="310"/>
                </a:moveTo>
                <a:cubicBezTo>
                  <a:pt x="309" y="310"/>
                  <a:pt x="309" y="310"/>
                  <a:pt x="309" y="310"/>
                </a:cubicBezTo>
                <a:cubicBezTo>
                  <a:pt x="309" y="139"/>
                  <a:pt x="309" y="139"/>
                  <a:pt x="309" y="139"/>
                </a:cubicBezTo>
                <a:cubicBezTo>
                  <a:pt x="309" y="122"/>
                  <a:pt x="302" y="116"/>
                  <a:pt x="286" y="116"/>
                </a:cubicBezTo>
                <a:cubicBezTo>
                  <a:pt x="252" y="116"/>
                  <a:pt x="252" y="116"/>
                  <a:pt x="252" y="116"/>
                </a:cubicBezTo>
                <a:lnTo>
                  <a:pt x="252" y="310"/>
                </a:lnTo>
                <a:close/>
                <a:moveTo>
                  <a:pt x="144" y="310"/>
                </a:moveTo>
                <a:cubicBezTo>
                  <a:pt x="144" y="116"/>
                  <a:pt x="144" y="116"/>
                  <a:pt x="144" y="116"/>
                </a:cubicBezTo>
                <a:cubicBezTo>
                  <a:pt x="111" y="116"/>
                  <a:pt x="111" y="116"/>
                  <a:pt x="111" y="116"/>
                </a:cubicBezTo>
                <a:cubicBezTo>
                  <a:pt x="94" y="116"/>
                  <a:pt x="87" y="122"/>
                  <a:pt x="87" y="139"/>
                </a:cubicBezTo>
                <a:cubicBezTo>
                  <a:pt x="87" y="310"/>
                  <a:pt x="87" y="310"/>
                  <a:pt x="87" y="310"/>
                </a:cubicBezTo>
                <a:lnTo>
                  <a:pt x="144" y="310"/>
                </a:lnTo>
                <a:close/>
                <a:moveTo>
                  <a:pt x="363" y="199"/>
                </a:moveTo>
                <a:cubicBezTo>
                  <a:pt x="363" y="295"/>
                  <a:pt x="293" y="365"/>
                  <a:pt x="198" y="365"/>
                </a:cubicBezTo>
                <a:cubicBezTo>
                  <a:pt x="103" y="365"/>
                  <a:pt x="33" y="295"/>
                  <a:pt x="33" y="199"/>
                </a:cubicBezTo>
                <a:cubicBezTo>
                  <a:pt x="33" y="102"/>
                  <a:pt x="103" y="32"/>
                  <a:pt x="198" y="32"/>
                </a:cubicBezTo>
                <a:cubicBezTo>
                  <a:pt x="293" y="32"/>
                  <a:pt x="363" y="103"/>
                  <a:pt x="363" y="199"/>
                </a:cubicBezTo>
                <a:moveTo>
                  <a:pt x="396" y="199"/>
                </a:moveTo>
                <a:cubicBezTo>
                  <a:pt x="396" y="85"/>
                  <a:pt x="312" y="0"/>
                  <a:pt x="198" y="0"/>
                </a:cubicBezTo>
                <a:cubicBezTo>
                  <a:pt x="85" y="0"/>
                  <a:pt x="0" y="85"/>
                  <a:pt x="0" y="199"/>
                </a:cubicBezTo>
                <a:cubicBezTo>
                  <a:pt x="0" y="312"/>
                  <a:pt x="85" y="397"/>
                  <a:pt x="198" y="397"/>
                </a:cubicBezTo>
                <a:cubicBezTo>
                  <a:pt x="312" y="397"/>
                  <a:pt x="396" y="312"/>
                  <a:pt x="396" y="199"/>
                </a:cubicBezTo>
              </a:path>
            </a:pathLst>
          </a:custGeom>
          <a:solidFill>
            <a:srgbClr val="003781"/>
          </a:solidFill>
          <a:ln>
            <a:noFill/>
          </a:ln>
          <a:extLst/>
        </p:spPr>
        <p:txBody>
          <a:bodyPr vert="horz" wrap="square" lIns="121917" tIns="60958" rIns="121917" bIns="60958" numCol="1" anchor="t" anchorCtr="0" compatLnSpc="1">
            <a:prstTxWarp prst="textNoShape">
              <a:avLst/>
            </a:prstTxWarp>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en-GB" sz="2400" b="0" i="0" u="none" strike="noStrike" kern="0" cap="none" spc="0" normalizeH="0" baseline="0" noProof="0" dirty="0">
              <a:ln>
                <a:noFill/>
              </a:ln>
              <a:solidFill>
                <a:srgbClr val="003781"/>
              </a:solidFill>
              <a:effectLst/>
              <a:uLnTx/>
              <a:uFillTx/>
            </a:endParaRPr>
          </a:p>
        </p:txBody>
      </p:sp>
      <p:sp>
        <p:nvSpPr>
          <p:cNvPr id="213" name="Textplatzhalter 9"/>
          <p:cNvSpPr>
            <a:spLocks noGrp="1"/>
          </p:cNvSpPr>
          <p:nvPr>
            <p:ph type="body" sz="quarter" idx="15" hasCustomPrompt="1"/>
          </p:nvPr>
        </p:nvSpPr>
        <p:spPr>
          <a:xfrm>
            <a:off x="508000" y="3560762"/>
            <a:ext cx="4333875" cy="2288941"/>
          </a:xfrm>
          <a:prstGeom prst="rect">
            <a:avLst/>
          </a:prstGeom>
        </p:spPr>
        <p:txBody>
          <a:bodyPr/>
          <a:lstStyle>
            <a:lvl1pPr>
              <a:lnSpc>
                <a:spcPct val="100000"/>
              </a:lnSpc>
              <a:spcBef>
                <a:spcPts val="267"/>
              </a:spcBef>
              <a:spcAft>
                <a:spcPts val="267"/>
              </a:spcAft>
              <a:defRPr sz="1800" cap="none" baseline="0"/>
            </a:lvl1pPr>
            <a:lvl2pPr>
              <a:lnSpc>
                <a:spcPct val="100000"/>
              </a:lnSpc>
              <a:defRPr sz="1800"/>
            </a:lvl2pPr>
            <a:lvl3pPr>
              <a:lnSpc>
                <a:spcPct val="100000"/>
              </a:lnSpc>
              <a:defRPr sz="1600"/>
            </a:lvl3pPr>
            <a:lvl4pPr>
              <a:lnSpc>
                <a:spcPct val="100000"/>
              </a:lnSpc>
              <a:defRPr sz="1600"/>
            </a:lvl4pPr>
            <a:lvl5pPr>
              <a:lnSpc>
                <a:spcPct val="100000"/>
              </a:lnSpc>
              <a:defRPr sz="1600"/>
            </a:lvl5pPr>
            <a:lvl6pPr>
              <a:lnSpc>
                <a:spcPct val="100000"/>
              </a:lnSpc>
              <a:defRPr sz="1400"/>
            </a:lvl6pPr>
            <a:lvl7pPr>
              <a:lnSpc>
                <a:spcPct val="100000"/>
              </a:lnSpc>
              <a:defRPr sz="1400"/>
            </a:lvl7pPr>
            <a:lvl8pPr>
              <a:lnSpc>
                <a:spcPct val="100000"/>
              </a:lnSpc>
              <a:defRPr sz="1200"/>
            </a:lvl8pPr>
            <a:lvl9pPr>
              <a:lnSpc>
                <a:spcPct val="100000"/>
              </a:lnSpc>
              <a:defRPr sz="800"/>
            </a:lvl9pPr>
          </a:lstStyle>
          <a:p>
            <a:pPr lvl="0"/>
            <a:r>
              <a:rPr lang="en-GB" noProof="0" dirty="0"/>
              <a:t>01</a:t>
            </a:r>
          </a:p>
          <a:p>
            <a:pPr lvl="1"/>
            <a:r>
              <a:rPr lang="en-GB" noProof="0" dirty="0"/>
              <a:t>02</a:t>
            </a:r>
          </a:p>
          <a:p>
            <a:pPr lvl="2"/>
            <a:r>
              <a:rPr lang="en-GB" noProof="0" dirty="0"/>
              <a:t>03</a:t>
            </a:r>
          </a:p>
          <a:p>
            <a:pPr lvl="3"/>
            <a:r>
              <a:rPr lang="en-GB" noProof="0" dirty="0"/>
              <a:t>04</a:t>
            </a:r>
          </a:p>
          <a:p>
            <a:pPr lvl="4"/>
            <a:r>
              <a:rPr lang="en-GB" noProof="0" dirty="0"/>
              <a:t>05</a:t>
            </a:r>
          </a:p>
          <a:p>
            <a:pPr lvl="5"/>
            <a:r>
              <a:rPr lang="en-GB" noProof="0" dirty="0"/>
              <a:t>06</a:t>
            </a:r>
          </a:p>
          <a:p>
            <a:pPr lvl="6"/>
            <a:r>
              <a:rPr lang="en-GB" noProof="0" dirty="0"/>
              <a:t>07</a:t>
            </a:r>
          </a:p>
          <a:p>
            <a:pPr lvl="7"/>
            <a:r>
              <a:rPr lang="en-GB" noProof="0" dirty="0"/>
              <a:t>08</a:t>
            </a:r>
          </a:p>
          <a:p>
            <a:pPr lvl="8"/>
            <a:r>
              <a:rPr lang="en-GB" noProof="0" dirty="0"/>
              <a:t>09</a:t>
            </a:r>
          </a:p>
        </p:txBody>
      </p:sp>
      <p:sp>
        <p:nvSpPr>
          <p:cNvPr id="3" name="Datumsplatzhalter 2"/>
          <p:cNvSpPr>
            <a:spLocks noGrp="1"/>
          </p:cNvSpPr>
          <p:nvPr>
            <p:ph type="dt" sz="half" idx="16"/>
          </p:nvPr>
        </p:nvSpPr>
        <p:spPr/>
        <p:txBody>
          <a:bodyPr/>
          <a:lstStyle/>
          <a:p>
            <a:fld id="{EF722BF3-7814-4D9E-B219-AA62025D7D31}" type="datetime5">
              <a:rPr lang="en-US" smtClean="0"/>
              <a:t>16-Jul-20</a:t>
            </a:fld>
            <a:endParaRPr lang="en-GB"/>
          </a:p>
        </p:txBody>
      </p:sp>
      <p:sp>
        <p:nvSpPr>
          <p:cNvPr id="8" name="Fußzeilenplatzhalter 7"/>
          <p:cNvSpPr>
            <a:spLocks noGrp="1"/>
          </p:cNvSpPr>
          <p:nvPr>
            <p:ph type="ftr" sz="quarter" idx="17"/>
          </p:nvPr>
        </p:nvSpPr>
        <p:spPr/>
        <p:txBody>
          <a:bodyPr/>
          <a:lstStyle/>
          <a:p>
            <a:r>
              <a:rPr lang="en-GB" noProof="0" smtClean="0"/>
              <a:t>File name | department | author </a:t>
            </a:r>
            <a:endParaRPr lang="en-GB" noProof="0" dirty="0"/>
          </a:p>
        </p:txBody>
      </p:sp>
      <p:sp>
        <p:nvSpPr>
          <p:cNvPr id="9" name="Foliennummernplatzhalter 8"/>
          <p:cNvSpPr>
            <a:spLocks noGrp="1"/>
          </p:cNvSpPr>
          <p:nvPr>
            <p:ph type="sldNum" sz="quarter" idx="18"/>
          </p:nvPr>
        </p:nvSpPr>
        <p:spPr/>
        <p:txBody>
          <a:bodyPr/>
          <a:lstStyle/>
          <a:p>
            <a:fld id="{61201FF1-C63B-412E-ABF0-3D0E918900AC}" type="slidenum">
              <a:rPr lang="en-GB" smtClean="0"/>
              <a:pPr/>
              <a:t>‹#›</a:t>
            </a:fld>
            <a:endParaRPr lang="en-GB" dirty="0"/>
          </a:p>
        </p:txBody>
      </p:sp>
    </p:spTree>
    <p:extLst>
      <p:ext uri="{BB962C8B-B14F-4D97-AF65-F5344CB8AC3E}">
        <p14:creationId xmlns:p14="http://schemas.microsoft.com/office/powerpoint/2010/main" val="28529847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descr="Standard-Headline" title="Standard-Headline"/>
          <p:cNvSpPr>
            <a:spLocks noGrp="1"/>
          </p:cNvSpPr>
          <p:nvPr>
            <p:ph type="title"/>
          </p:nvPr>
        </p:nvSpPr>
        <p:spPr>
          <a:xfrm>
            <a:off x="507934" y="261939"/>
            <a:ext cx="10672963" cy="768350"/>
          </a:xfrm>
          <a:prstGeom prst="rect">
            <a:avLst/>
          </a:prstGeom>
        </p:spPr>
        <p:txBody>
          <a:bodyPr vert="horz" wrap="square" lIns="0" tIns="288000" rIns="0" bIns="0" rtlCol="0" anchor="t">
            <a:noAutofit/>
          </a:bodyPr>
          <a:lstStyle/>
          <a:p>
            <a:r>
              <a:rPr lang="en-GB" noProof="0" dirty="0" err="1"/>
              <a:t>TitLE</a:t>
            </a:r>
            <a:endParaRPr lang="en-GB" noProof="0" dirty="0"/>
          </a:p>
        </p:txBody>
      </p:sp>
      <p:sp>
        <p:nvSpPr>
          <p:cNvPr id="5" name="Fußzeilenplatzhalter 4"/>
          <p:cNvSpPr>
            <a:spLocks noGrp="1"/>
          </p:cNvSpPr>
          <p:nvPr>
            <p:ph type="ftr" sz="quarter" idx="3"/>
          </p:nvPr>
        </p:nvSpPr>
        <p:spPr>
          <a:xfrm>
            <a:off x="507935" y="6369050"/>
            <a:ext cx="5607115" cy="125351"/>
          </a:xfrm>
          <a:prstGeom prst="rect">
            <a:avLst/>
          </a:prstGeom>
        </p:spPr>
        <p:txBody>
          <a:bodyPr vert="horz" wrap="square" lIns="0" tIns="0" rIns="0" bIns="0" rtlCol="0" anchor="t">
            <a:noAutofit/>
          </a:bodyPr>
          <a:lstStyle>
            <a:lvl1pPr algn="l">
              <a:defRPr sz="800">
                <a:solidFill>
                  <a:schemeClr val="tx1"/>
                </a:solidFill>
              </a:defRPr>
            </a:lvl1pPr>
          </a:lstStyle>
          <a:p>
            <a:r>
              <a:rPr lang="en-GB" noProof="0" smtClean="0"/>
              <a:t>File name | department | author </a:t>
            </a:r>
            <a:endParaRPr lang="en-GB" noProof="0" dirty="0"/>
          </a:p>
        </p:txBody>
      </p:sp>
      <p:sp>
        <p:nvSpPr>
          <p:cNvPr id="6" name="Foliennummernplatzhalter 5"/>
          <p:cNvSpPr>
            <a:spLocks noGrp="1"/>
          </p:cNvSpPr>
          <p:nvPr>
            <p:ph type="sldNum" sz="quarter" idx="4"/>
          </p:nvPr>
        </p:nvSpPr>
        <p:spPr>
          <a:xfrm>
            <a:off x="11180896" y="6493949"/>
            <a:ext cx="514281" cy="365639"/>
          </a:xfrm>
          <a:prstGeom prst="rect">
            <a:avLst/>
          </a:prstGeom>
        </p:spPr>
        <p:txBody>
          <a:bodyPr vert="horz" wrap="square" lIns="0" tIns="0" rIns="0" bIns="0" rtlCol="0" anchor="t">
            <a:noAutofit/>
          </a:bodyPr>
          <a:lstStyle>
            <a:lvl1pPr algn="r">
              <a:defRPr sz="800" b="0">
                <a:solidFill>
                  <a:schemeClr val="tx1"/>
                </a:solidFill>
              </a:defRPr>
            </a:lvl1pPr>
          </a:lstStyle>
          <a:p>
            <a:fld id="{61201FF1-C63B-412E-ABF0-3D0E918900AC}" type="slidenum">
              <a:rPr lang="en-GB" smtClean="0"/>
              <a:pPr/>
              <a:t>‹#›</a:t>
            </a:fld>
            <a:endParaRPr lang="en-GB" dirty="0"/>
          </a:p>
        </p:txBody>
      </p:sp>
      <p:cxnSp>
        <p:nvCxnSpPr>
          <p:cNvPr id="183" name="Gerade Verbindung 182"/>
          <p:cNvCxnSpPr/>
          <p:nvPr/>
        </p:nvCxnSpPr>
        <p:spPr>
          <a:xfrm>
            <a:off x="6095206"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Gerade Verbindung 183"/>
          <p:cNvCxnSpPr/>
          <p:nvPr/>
        </p:nvCxnSpPr>
        <p:spPr>
          <a:xfrm>
            <a:off x="511830"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Gerade Verbindung 184"/>
          <p:cNvCxnSpPr/>
          <p:nvPr/>
        </p:nvCxnSpPr>
        <p:spPr>
          <a:xfrm>
            <a:off x="3305850"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8884945"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1688970" y="-216000"/>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Gerade Verbindung 187"/>
          <p:cNvCxnSpPr/>
          <p:nvPr/>
        </p:nvCxnSpPr>
        <p:spPr>
          <a:xfrm>
            <a:off x="6099016" y="688998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515640" y="688998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3309660" y="688998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Gerade Verbindung 190"/>
          <p:cNvCxnSpPr/>
          <p:nvPr/>
        </p:nvCxnSpPr>
        <p:spPr>
          <a:xfrm>
            <a:off x="8888755" y="688998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1692780" y="6889988"/>
            <a:ext cx="0" cy="162018"/>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507600" y="6494400"/>
            <a:ext cx="1296144" cy="123111"/>
          </a:xfrm>
          <a:prstGeom prst="rect">
            <a:avLst/>
          </a:prstGeom>
          <a:noFill/>
        </p:spPr>
        <p:txBody>
          <a:bodyPr wrap="square" lIns="0" tIns="0" rIns="0" bIns="0" rtlCol="0">
            <a:spAutoFit/>
          </a:bodyPr>
          <a:lstStyle/>
          <a:p>
            <a:r>
              <a:rPr lang="en-GB" sz="800" kern="1200" noProof="0" dirty="0">
                <a:solidFill>
                  <a:schemeClr val="tx1"/>
                </a:solidFill>
                <a:latin typeface="+mn-lt"/>
                <a:ea typeface="+mn-ea"/>
                <a:cs typeface="+mn-cs"/>
              </a:rPr>
              <a:t>© Copyright </a:t>
            </a:r>
            <a:r>
              <a:rPr lang="en-GB" sz="800" kern="1200" noProof="0" dirty="0" smtClean="0">
                <a:solidFill>
                  <a:schemeClr val="tx1"/>
                </a:solidFill>
                <a:latin typeface="+mn-lt"/>
                <a:ea typeface="+mn-ea"/>
                <a:cs typeface="+mn-cs"/>
              </a:rPr>
              <a:t>Allianz</a:t>
            </a:r>
            <a:endParaRPr lang="en-GB" sz="800" kern="1200" dirty="0">
              <a:solidFill>
                <a:schemeClr val="tx1"/>
              </a:solidFill>
              <a:latin typeface="+mn-lt"/>
              <a:ea typeface="+mn-ea"/>
              <a:cs typeface="+mn-cs"/>
            </a:endParaRPr>
          </a:p>
        </p:txBody>
      </p:sp>
      <p:cxnSp>
        <p:nvCxnSpPr>
          <p:cNvPr id="118" name="Gerade Verbindung 117"/>
          <p:cNvCxnSpPr/>
          <p:nvPr/>
        </p:nvCxnSpPr>
        <p:spPr>
          <a:xfrm flipH="1">
            <a:off x="-313506" y="1273175"/>
            <a:ext cx="216024"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507599" y="1274399"/>
            <a:ext cx="11188800" cy="4837475"/>
          </a:xfrm>
          <a:prstGeom prst="rect">
            <a:avLst/>
          </a:prstGeom>
        </p:spPr>
        <p:txBody>
          <a:bodyPr vert="horz" lIns="0" tIns="0" rIns="0" bIns="0" rtlCol="0">
            <a:noAutofit/>
          </a:bodyPr>
          <a:lstStyle/>
          <a:p>
            <a:pPr lvl="0"/>
            <a:r>
              <a:rPr lang="en-GB" dirty="0"/>
              <a:t>01</a:t>
            </a:r>
          </a:p>
          <a:p>
            <a:pPr lvl="1"/>
            <a:r>
              <a:rPr lang="en-GB" dirty="0"/>
              <a:t>02</a:t>
            </a:r>
          </a:p>
          <a:p>
            <a:pPr lvl="2"/>
            <a:r>
              <a:rPr lang="en-GB" dirty="0"/>
              <a:t>03</a:t>
            </a:r>
          </a:p>
          <a:p>
            <a:pPr lvl="3"/>
            <a:r>
              <a:rPr lang="en-GB" dirty="0"/>
              <a:t>04</a:t>
            </a:r>
          </a:p>
          <a:p>
            <a:pPr lvl="4"/>
            <a:r>
              <a:rPr lang="en-GB" dirty="0"/>
              <a:t>05</a:t>
            </a:r>
          </a:p>
          <a:p>
            <a:pPr lvl="5"/>
            <a:r>
              <a:rPr lang="en-GB" dirty="0"/>
              <a:t>06</a:t>
            </a:r>
          </a:p>
          <a:p>
            <a:pPr lvl="6"/>
            <a:r>
              <a:rPr lang="en-GB" dirty="0"/>
              <a:t>07</a:t>
            </a:r>
          </a:p>
          <a:p>
            <a:pPr lvl="7"/>
            <a:r>
              <a:rPr lang="en-GB" dirty="0"/>
              <a:t>08</a:t>
            </a:r>
          </a:p>
          <a:p>
            <a:pPr lvl="8"/>
            <a:r>
              <a:rPr lang="en-GB" dirty="0"/>
              <a:t>09</a:t>
            </a:r>
          </a:p>
        </p:txBody>
      </p:sp>
      <p:sp>
        <p:nvSpPr>
          <p:cNvPr id="13" name="Datumsplatzhalter 12"/>
          <p:cNvSpPr>
            <a:spLocks noGrp="1"/>
          </p:cNvSpPr>
          <p:nvPr>
            <p:ph type="dt" sz="half" idx="2"/>
          </p:nvPr>
        </p:nvSpPr>
        <p:spPr>
          <a:xfrm>
            <a:off x="1414686" y="6494399"/>
            <a:ext cx="1306854" cy="123112"/>
          </a:xfrm>
          <a:prstGeom prst="rect">
            <a:avLst/>
          </a:prstGeom>
        </p:spPr>
        <p:txBody>
          <a:bodyPr vert="horz" lIns="0" tIns="0" rIns="0" bIns="0" rtlCol="0" anchor="t"/>
          <a:lstStyle>
            <a:lvl1pPr algn="l">
              <a:defRPr sz="800">
                <a:solidFill>
                  <a:schemeClr val="tx1"/>
                </a:solidFill>
              </a:defRPr>
            </a:lvl1pPr>
          </a:lstStyle>
          <a:p>
            <a:fld id="{1153D9D2-4109-4658-A169-3AF16B615417}" type="datetime5">
              <a:rPr lang="en-US" smtClean="0"/>
              <a:t>16-Jul-20</a:t>
            </a:fld>
            <a:endParaRPr lang="en-GB"/>
          </a:p>
        </p:txBody>
      </p:sp>
      <p:cxnSp>
        <p:nvCxnSpPr>
          <p:cNvPr id="20" name="Gerade Verbindung 19"/>
          <p:cNvCxnSpPr/>
          <p:nvPr/>
        </p:nvCxnSpPr>
        <p:spPr>
          <a:xfrm flipH="1">
            <a:off x="-313506" y="1529080"/>
            <a:ext cx="216024" cy="0"/>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681129"/>
      </p:ext>
    </p:extLst>
  </p:cSld>
  <p:clrMap bg1="lt1" tx1="dk1" bg2="lt2" tx2="dk2" accent1="accent1" accent2="accent2" accent3="accent3" accent4="accent4" accent5="accent5" accent6="accent6" hlink="hlink" folHlink="folHlink"/>
  <p:sldLayoutIdLst>
    <p:sldLayoutId id="2147483761" r:id="rId1"/>
    <p:sldLayoutId id="2147483764" r:id="rId2"/>
    <p:sldLayoutId id="2147483740" r:id="rId3"/>
    <p:sldLayoutId id="2147483702" r:id="rId4"/>
    <p:sldLayoutId id="2147483771" r:id="rId5"/>
    <p:sldLayoutId id="2147483706" r:id="rId6"/>
    <p:sldLayoutId id="2147483708" r:id="rId7"/>
    <p:sldLayoutId id="2147483710" r:id="rId8"/>
    <p:sldLayoutId id="2147483714" r:id="rId9"/>
    <p:sldLayoutId id="2147483716" r:id="rId10"/>
    <p:sldLayoutId id="2147483745" r:id="rId11"/>
    <p:sldLayoutId id="2147483768" r:id="rId12"/>
    <p:sldLayoutId id="2147483769" r:id="rId13"/>
    <p:sldLayoutId id="2147483762" r:id="rId14"/>
    <p:sldLayoutId id="2147483770" r:id="rId15"/>
    <p:sldLayoutId id="2147483766" r:id="rId16"/>
    <p:sldLayoutId id="2147483739" r:id="rId17"/>
    <p:sldLayoutId id="2147483719" r:id="rId18"/>
    <p:sldLayoutId id="2147483767" r:id="rId19"/>
    <p:sldLayoutId id="2147483748" r:id="rId20"/>
    <p:sldLayoutId id="2147483724" r:id="rId21"/>
    <p:sldLayoutId id="2147483725" r:id="rId22"/>
    <p:sldLayoutId id="2147483726" r:id="rId23"/>
    <p:sldLayoutId id="2147483729" r:id="rId24"/>
    <p:sldLayoutId id="2147483742" r:id="rId25"/>
    <p:sldLayoutId id="2147483733" r:id="rId26"/>
  </p:sldLayoutIdLst>
  <p:timing>
    <p:tnLst>
      <p:par>
        <p:cTn id="1" dur="indefinite" restart="never" nodeType="tmRoot"/>
      </p:par>
    </p:tnLst>
  </p:timing>
  <p:hf hdr="0"/>
  <p:txStyles>
    <p:titleStyle>
      <a:lvl1pPr algn="l" defTabSz="1219170" rtl="0" eaLnBrk="1" latinLnBrk="0" hangingPunct="1">
        <a:spcBef>
          <a:spcPct val="0"/>
        </a:spcBef>
        <a:buNone/>
        <a:defRPr sz="3000" b="1" kern="1200" cap="all" baseline="0">
          <a:solidFill>
            <a:schemeClr val="tx2"/>
          </a:solidFill>
          <a:latin typeface="+mj-lt"/>
          <a:ea typeface="+mj-ea"/>
          <a:cs typeface="+mj-cs"/>
        </a:defRPr>
      </a:lvl1pPr>
    </p:titleStyle>
    <p:bodyStyle>
      <a:lvl1pPr marL="0" indent="0" algn="l" defTabSz="1219170"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3" Type="http://schemas.openxmlformats.org/officeDocument/2006/relationships/image" Target="../media/image6.png"/><Relationship Id="rId3" Type="http://schemas.openxmlformats.org/officeDocument/2006/relationships/tags" Target="../tags/tag3.xml"/><Relationship Id="rId12" Type="http://schemas.openxmlformats.org/officeDocument/2006/relationships/image" Target="../media/image11.svg"/><Relationship Id="rId2" Type="http://schemas.openxmlformats.org/officeDocument/2006/relationships/tags" Target="../tags/tag2.xml"/><Relationship Id="rId16" Type="http://schemas.openxmlformats.org/officeDocument/2006/relationships/image" Target="../media/image15.svg"/><Relationship Id="rId1" Type="http://schemas.openxmlformats.org/officeDocument/2006/relationships/tags" Target="../tags/tag1.xml"/><Relationship Id="rId5" Type="http://schemas.openxmlformats.org/officeDocument/2006/relationships/image" Target="../media/image5.png"/><Relationship Id="rId15" Type="http://schemas.openxmlformats.org/officeDocument/2006/relationships/image" Target="../media/image7.png"/><Relationship Id="rId4" Type="http://schemas.openxmlformats.org/officeDocument/2006/relationships/slideLayout" Target="../slideLayouts/slideLayout14.xml"/><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hteck 44"/>
          <p:cNvSpPr/>
          <p:nvPr/>
        </p:nvSpPr>
        <p:spPr>
          <a:xfrm>
            <a:off x="2204" y="1243"/>
            <a:ext cx="4840124" cy="4579867"/>
          </a:xfrm>
          <a:prstGeom prst="rect">
            <a:avLst/>
          </a:prstGeom>
          <a:solidFill>
            <a:srgbClr val="CFE9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84"/>
            <a:endParaRPr lang="en-GB" dirty="0">
              <a:solidFill>
                <a:srgbClr val="FFFFFF"/>
              </a:solidFill>
            </a:endParaRPr>
          </a:p>
        </p:txBody>
      </p:sp>
      <p:sp>
        <p:nvSpPr>
          <p:cNvPr id="9" name="Textplatzhalter 8"/>
          <p:cNvSpPr>
            <a:spLocks noGrp="1"/>
          </p:cNvSpPr>
          <p:nvPr>
            <p:ph type="body" sz="quarter" idx="19"/>
          </p:nvPr>
        </p:nvSpPr>
        <p:spPr>
          <a:solidFill>
            <a:srgbClr val="007D8C"/>
          </a:solidFill>
        </p:spPr>
        <p:txBody>
          <a:bodyPr/>
          <a:lstStyle/>
          <a:p>
            <a:endParaRPr lang="de-DE" dirty="0"/>
          </a:p>
        </p:txBody>
      </p:sp>
      <p:sp>
        <p:nvSpPr>
          <p:cNvPr id="7" name="Textplatzhalter 6"/>
          <p:cNvSpPr>
            <a:spLocks noGrp="1"/>
          </p:cNvSpPr>
          <p:nvPr>
            <p:ph type="body" sz="quarter" idx="13"/>
          </p:nvPr>
        </p:nvSpPr>
        <p:spPr>
          <a:xfrm>
            <a:off x="256087" y="3789706"/>
            <a:ext cx="4068284" cy="2953202"/>
          </a:xfrm>
        </p:spPr>
        <p:txBody>
          <a:bodyPr/>
          <a:lstStyle/>
          <a:p>
            <a:r>
              <a:rPr lang="en-GB" b="1" cap="all" dirty="0">
                <a:solidFill>
                  <a:srgbClr val="CFE9EE"/>
                </a:solidFill>
                <a:latin typeface="Allianz Neo" panose="020B0504020203020204" pitchFamily="34" charset="0"/>
                <a:ea typeface="+mj-ea"/>
                <a:cs typeface="+mj-cs"/>
              </a:rPr>
              <a:t>Negin Ebrahimian</a:t>
            </a:r>
          </a:p>
          <a:p>
            <a:r>
              <a:rPr lang="en-GB" b="1" cap="all" dirty="0">
                <a:solidFill>
                  <a:srgbClr val="CFE9EE"/>
                </a:solidFill>
                <a:latin typeface="Allianz Neo" panose="020B0504020203020204" pitchFamily="34" charset="0"/>
                <a:ea typeface="+mj-ea"/>
                <a:cs typeface="+mj-cs"/>
              </a:rPr>
              <a:t>Nikolaus Breitenberger</a:t>
            </a:r>
          </a:p>
          <a:p>
            <a:endParaRPr lang="en-US" dirty="0">
              <a:solidFill>
                <a:srgbClr val="B1DADD"/>
              </a:solidFill>
              <a:latin typeface="Allianz Neo Light" panose="020B0304020203020204" pitchFamily="34" charset="0"/>
            </a:endParaRPr>
          </a:p>
          <a:p>
            <a:r>
              <a:rPr lang="en-US" dirty="0" smtClean="0">
                <a:solidFill>
                  <a:srgbClr val="007D8C"/>
                </a:solidFill>
                <a:latin typeface="Allianz Neo Light" panose="020B0304020203020204" pitchFamily="34" charset="0"/>
              </a:rPr>
              <a:t>16</a:t>
            </a:r>
            <a:r>
              <a:rPr lang="en-US" baseline="30000" dirty="0" smtClean="0">
                <a:solidFill>
                  <a:srgbClr val="007D8C"/>
                </a:solidFill>
                <a:latin typeface="Allianz Neo Light" panose="020B0304020203020204" pitchFamily="34" charset="0"/>
              </a:rPr>
              <a:t>th</a:t>
            </a:r>
            <a:r>
              <a:rPr lang="en-US" dirty="0" smtClean="0">
                <a:solidFill>
                  <a:srgbClr val="007D8C"/>
                </a:solidFill>
                <a:latin typeface="Allianz Neo Light" panose="020B0304020203020204" pitchFamily="34" charset="0"/>
              </a:rPr>
              <a:t> July 2020</a:t>
            </a:r>
            <a:br>
              <a:rPr lang="en-US" dirty="0" smtClean="0">
                <a:solidFill>
                  <a:srgbClr val="007D8C"/>
                </a:solidFill>
                <a:latin typeface="Allianz Neo Light" panose="020B0304020203020204" pitchFamily="34" charset="0"/>
              </a:rPr>
            </a:br>
            <a:endParaRPr lang="en-US" dirty="0">
              <a:solidFill>
                <a:srgbClr val="007D8C"/>
              </a:solidFill>
              <a:latin typeface="Allianz Neo Light" panose="020B0304020203020204" pitchFamily="34" charset="0"/>
            </a:endParaRPr>
          </a:p>
          <a:p>
            <a:r>
              <a:rPr lang="en-GB" sz="1050" dirty="0">
                <a:solidFill>
                  <a:srgbClr val="007D8C"/>
                </a:solidFill>
                <a:latin typeface="Allianz Neo Light" panose="020B0304020203020204" pitchFamily="34" charset="0"/>
              </a:rPr>
              <a:t>Risk Engineering &amp; Consulting</a:t>
            </a:r>
          </a:p>
          <a:p>
            <a:r>
              <a:rPr lang="en-GB" sz="1050" dirty="0">
                <a:solidFill>
                  <a:srgbClr val="007D8C"/>
                </a:solidFill>
                <a:latin typeface="Allianz Neo Light" panose="020B0304020203020204" pitchFamily="34" charset="0"/>
              </a:rPr>
              <a:t>Allianz SE RE - </a:t>
            </a:r>
            <a:r>
              <a:rPr lang="en-GB" sz="1050" dirty="0" err="1">
                <a:solidFill>
                  <a:srgbClr val="007D8C"/>
                </a:solidFill>
                <a:latin typeface="Allianz Neo Light" panose="020B0304020203020204" pitchFamily="34" charset="0"/>
              </a:rPr>
              <a:t>MidCorp</a:t>
            </a:r>
            <a:endParaRPr lang="en-GB" sz="1050" dirty="0">
              <a:solidFill>
                <a:srgbClr val="007D8C"/>
              </a:solidFill>
              <a:latin typeface="Allianz Neo Light" panose="020B0304020203020204" pitchFamily="34" charset="0"/>
            </a:endParaRPr>
          </a:p>
        </p:txBody>
      </p:sp>
      <p:sp>
        <p:nvSpPr>
          <p:cNvPr id="6" name="Titel 5"/>
          <p:cNvSpPr>
            <a:spLocks noGrp="1"/>
          </p:cNvSpPr>
          <p:nvPr>
            <p:ph type="title"/>
          </p:nvPr>
        </p:nvSpPr>
        <p:spPr/>
        <p:txBody>
          <a:bodyPr/>
          <a:lstStyle/>
          <a:p>
            <a:r>
              <a:rPr lang="en-GB" dirty="0" smtClean="0">
                <a:solidFill>
                  <a:srgbClr val="FF934F"/>
                </a:solidFill>
                <a:latin typeface="Allianz Neo Condensed Bold" panose="020B0806020203020204" pitchFamily="34" charset="0"/>
              </a:rPr>
              <a:t>LCE </a:t>
            </a:r>
            <a:r>
              <a:rPr lang="en-GB" dirty="0" err="1" smtClean="0">
                <a:solidFill>
                  <a:srgbClr val="FF934F"/>
                </a:solidFill>
                <a:latin typeface="Allianz Neo Condensed Bold" panose="020B0806020203020204" pitchFamily="34" charset="0"/>
              </a:rPr>
              <a:t>MidCorp</a:t>
            </a:r>
            <a:r>
              <a:rPr lang="en-GB" dirty="0" smtClean="0">
                <a:solidFill>
                  <a:srgbClr val="FF934F"/>
                </a:solidFill>
                <a:latin typeface="Allianz Neo Condensed Bold" panose="020B0806020203020204" pitchFamily="34" charset="0"/>
              </a:rPr>
              <a:t> MIS  </a:t>
            </a:r>
            <a:br>
              <a:rPr lang="en-GB" dirty="0" smtClean="0">
                <a:solidFill>
                  <a:srgbClr val="FF934F"/>
                </a:solidFill>
                <a:latin typeface="Allianz Neo Condensed Bold" panose="020B0806020203020204" pitchFamily="34" charset="0"/>
              </a:rPr>
            </a:br>
            <a:r>
              <a:rPr lang="en-GB" dirty="0" smtClean="0">
                <a:solidFill>
                  <a:srgbClr val="FF934F"/>
                </a:solidFill>
                <a:latin typeface="Allianz Neo Condensed Bold" panose="020B0806020203020204" pitchFamily="34" charset="0"/>
              </a:rPr>
              <a:t>Workshop</a:t>
            </a:r>
            <a:r>
              <a:rPr lang="en-GB" sz="3199" dirty="0">
                <a:solidFill>
                  <a:srgbClr val="FF934F"/>
                </a:solidFill>
                <a:latin typeface="Allianz Neo Condensed Bold" panose="020B0806020203020204" pitchFamily="34" charset="0"/>
              </a:rPr>
              <a:t/>
            </a:r>
            <a:br>
              <a:rPr lang="en-GB" sz="3199" dirty="0">
                <a:solidFill>
                  <a:srgbClr val="FF934F"/>
                </a:solidFill>
                <a:latin typeface="Allianz Neo Condensed Bold" panose="020B0806020203020204" pitchFamily="34" charset="0"/>
              </a:rPr>
            </a:br>
            <a:endParaRPr lang="en-GB" dirty="0">
              <a:solidFill>
                <a:srgbClr val="FF934F"/>
              </a:solidFill>
              <a:latin typeface="Allianz Neo Condensed Bold" panose="020B0806020203020204" pitchFamily="34" charset="0"/>
            </a:endParaRPr>
          </a:p>
        </p:txBody>
      </p:sp>
      <p:grpSp>
        <p:nvGrpSpPr>
          <p:cNvPr id="8" name="Gruppieren 11"/>
          <p:cNvGrpSpPr/>
          <p:nvPr/>
        </p:nvGrpSpPr>
        <p:grpSpPr>
          <a:xfrm>
            <a:off x="5056037" y="5864005"/>
            <a:ext cx="1638798" cy="446109"/>
            <a:chOff x="7624760" y="5069989"/>
            <a:chExt cx="1638798" cy="446109"/>
          </a:xfrm>
        </p:grpSpPr>
        <p:sp>
          <p:nvSpPr>
            <p:cNvPr id="11" name="Textfeld 12"/>
            <p:cNvSpPr txBox="1"/>
            <p:nvPr/>
          </p:nvSpPr>
          <p:spPr>
            <a:xfrm>
              <a:off x="7624763" y="5085978"/>
              <a:ext cx="1638795" cy="402775"/>
            </a:xfrm>
            <a:prstGeom prst="rect">
              <a:avLst/>
            </a:prstGeom>
            <a:noFill/>
            <a:ln w="25400" cmpd="sng">
              <a:noFill/>
            </a:ln>
          </p:spPr>
          <p:txBody>
            <a:bodyPr wrap="square" lIns="0" tIns="108000" rIns="0" bIns="108000" rtlCol="0">
              <a:spAutoFit/>
            </a:bodyPr>
            <a:lstStyle/>
            <a:p>
              <a:r>
                <a:rPr lang="en-GB" sz="1200" b="1" dirty="0" smtClean="0">
                  <a:solidFill>
                    <a:srgbClr val="E4003A"/>
                  </a:solidFill>
                </a:rPr>
                <a:t>Strictly </a:t>
              </a:r>
              <a:r>
                <a:rPr lang="en-GB" sz="1200" b="1" dirty="0">
                  <a:solidFill>
                    <a:srgbClr val="E4003A"/>
                  </a:solidFill>
                </a:rPr>
                <a:t>Confidential</a:t>
              </a:r>
            </a:p>
          </p:txBody>
        </p:sp>
        <p:grpSp>
          <p:nvGrpSpPr>
            <p:cNvPr id="12" name="Gruppieren 13"/>
            <p:cNvGrpSpPr/>
            <p:nvPr/>
          </p:nvGrpSpPr>
          <p:grpSpPr>
            <a:xfrm>
              <a:off x="7624760" y="5069989"/>
              <a:ext cx="1449389" cy="446109"/>
              <a:chOff x="7624763" y="5079537"/>
              <a:chExt cx="1550486" cy="446109"/>
            </a:xfrm>
          </p:grpSpPr>
          <p:cxnSp>
            <p:nvCxnSpPr>
              <p:cNvPr id="13" name="Gerade Verbindung 14"/>
              <p:cNvCxnSpPr/>
              <p:nvPr/>
            </p:nvCxnSpPr>
            <p:spPr>
              <a:xfrm>
                <a:off x="7624763" y="5079537"/>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cxnSp>
            <p:nvCxnSpPr>
              <p:cNvPr id="14" name="Gerade Verbindung 15"/>
              <p:cNvCxnSpPr/>
              <p:nvPr/>
            </p:nvCxnSpPr>
            <p:spPr>
              <a:xfrm>
                <a:off x="7624763" y="5525646"/>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grpSp>
      </p:grpSp>
      <p:sp>
        <p:nvSpPr>
          <p:cNvPr id="2" name="Picture Placeholder 1"/>
          <p:cNvSpPr>
            <a:spLocks noGrp="1"/>
          </p:cNvSpPr>
          <p:nvPr>
            <p:ph type="pic" sz="quarter" idx="14"/>
          </p:nvPr>
        </p:nvSpPr>
        <p:spPr/>
      </p:sp>
      <p:pic>
        <p:nvPicPr>
          <p:cNvPr id="15" name="Picture 22" descr="C:\Users\i89350\Downloads\shutterstock_574955047.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14" t="23" b="22112"/>
          <a:stretch/>
        </p:blipFill>
        <p:spPr bwMode="auto">
          <a:xfrm>
            <a:off x="4841876" y="1"/>
            <a:ext cx="7348538" cy="5341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096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solidFill>
            <a:srgbClr val="007D8C"/>
          </a:solidFill>
        </p:spPr>
        <p:txBody>
          <a:bodyPr/>
          <a:lstStyle/>
          <a:p>
            <a:endParaRPr lang="de-DE" dirty="0"/>
          </a:p>
        </p:txBody>
      </p:sp>
      <p:sp>
        <p:nvSpPr>
          <p:cNvPr id="5" name="Foliennummernplatzhalter 4"/>
          <p:cNvSpPr>
            <a:spLocks noGrp="1"/>
          </p:cNvSpPr>
          <p:nvPr>
            <p:ph type="sldNum" sz="quarter" idx="4294967295"/>
          </p:nvPr>
        </p:nvSpPr>
        <p:spPr>
          <a:xfrm>
            <a:off x="11676129" y="6375811"/>
            <a:ext cx="514283" cy="365077"/>
          </a:xfrm>
        </p:spPr>
        <p:txBody>
          <a:bodyPr/>
          <a:lstStyle/>
          <a:p>
            <a:fld id="{61201FF1-C63B-412E-ABF0-3D0E918900AC}" type="slidenum">
              <a:rPr lang="en-GB" smtClean="0"/>
              <a:pPr/>
              <a:t>10</a:t>
            </a:fld>
            <a:endParaRPr lang="en-GB" dirty="0"/>
          </a:p>
        </p:txBody>
      </p:sp>
      <p:sp>
        <p:nvSpPr>
          <p:cNvPr id="26" name="Text Placeholder 1"/>
          <p:cNvSpPr>
            <a:spLocks noGrp="1"/>
          </p:cNvSpPr>
          <p:nvPr>
            <p:ph type="body" sz="quarter" idx="4294967295"/>
          </p:nvPr>
        </p:nvSpPr>
        <p:spPr>
          <a:xfrm>
            <a:off x="118542" y="261442"/>
            <a:ext cx="5579336" cy="155555"/>
          </a:xfrm>
        </p:spPr>
        <p:txBody>
          <a:bodyPr>
            <a:noAutofit/>
          </a:bodyPr>
          <a:lstStyle/>
          <a:p>
            <a:r>
              <a:rPr lang="en-US" sz="900" b="1" dirty="0">
                <a:solidFill>
                  <a:schemeClr val="bg1"/>
                </a:solidFill>
                <a:latin typeface="Allianz Neo Light" panose="020B0304020203020204" pitchFamily="34" charset="0"/>
              </a:rPr>
              <a:t>MIS Workshop</a:t>
            </a:r>
            <a:endParaRPr lang="de-DE" sz="900" b="1" dirty="0">
              <a:solidFill>
                <a:schemeClr val="bg1"/>
              </a:solidFill>
              <a:latin typeface="Allianz Neo Light" panose="020B0304020203020204" pitchFamily="34" charset="0"/>
            </a:endParaRPr>
          </a:p>
          <a:p>
            <a:endParaRPr lang="de-DE" sz="900" b="1" dirty="0"/>
          </a:p>
        </p:txBody>
      </p:sp>
      <p:sp>
        <p:nvSpPr>
          <p:cNvPr id="54" name="Datumsplatzhalter 21"/>
          <p:cNvSpPr>
            <a:spLocks noGrp="1"/>
          </p:cNvSpPr>
          <p:nvPr>
            <p:ph type="dt" sz="half" idx="4294967295"/>
          </p:nvPr>
        </p:nvSpPr>
        <p:spPr>
          <a:xfrm>
            <a:off x="0" y="6493270"/>
            <a:ext cx="1306343" cy="123809"/>
          </a:xfrm>
        </p:spPr>
        <p:txBody>
          <a:bodyPr/>
          <a:lstStyle/>
          <a:p>
            <a:fld id="{8F6422D1-767D-4374-A13D-7C939C47066B}" type="datetime5">
              <a:rPr lang="en-US">
                <a:latin typeface="Allianz Neo Light" panose="020B0304020203020204" pitchFamily="34" charset="0"/>
              </a:rPr>
              <a:t>16-Jul-20</a:t>
            </a:fld>
            <a:endParaRPr lang="en-GB" dirty="0">
              <a:latin typeface="Allianz Neo Light" panose="020B0304020203020204" pitchFamily="34" charset="0"/>
            </a:endParaRPr>
          </a:p>
        </p:txBody>
      </p:sp>
      <p:sp>
        <p:nvSpPr>
          <p:cNvPr id="10" name="TextBox 9"/>
          <p:cNvSpPr txBox="1"/>
          <p:nvPr/>
        </p:nvSpPr>
        <p:spPr>
          <a:xfrm>
            <a:off x="217674" y="527645"/>
            <a:ext cx="8613835" cy="646331"/>
          </a:xfrm>
          <a:prstGeom prst="rect">
            <a:avLst/>
          </a:prstGeom>
          <a:noFill/>
        </p:spPr>
        <p:txBody>
          <a:bodyPr wrap="square" rtlCol="0">
            <a:spAutoFit/>
          </a:bodyPr>
          <a:lstStyle/>
          <a:p>
            <a:r>
              <a:rPr lang="en-US" sz="3600" b="1" dirty="0" smtClean="0">
                <a:solidFill>
                  <a:srgbClr val="FF934F"/>
                </a:solidFill>
                <a:latin typeface="Allianz Neo Condensed Bold" panose="020B0806020203020204" pitchFamily="34" charset="0"/>
              </a:rPr>
              <a:t>BRAINSTORMING-BUSINESS USE CASES</a:t>
            </a:r>
            <a:endParaRPr lang="de-DE" sz="3600" b="1" dirty="0">
              <a:solidFill>
                <a:srgbClr val="FF934F"/>
              </a:solidFill>
              <a:latin typeface="Allianz Neo Condensed Bold" panose="020B0806020203020204" pitchFamily="34" charset="0"/>
            </a:endParaRPr>
          </a:p>
        </p:txBody>
      </p:sp>
      <p:sp>
        <p:nvSpPr>
          <p:cNvPr id="2" name="Rounded Rectangle 1"/>
          <p:cNvSpPr/>
          <p:nvPr/>
        </p:nvSpPr>
        <p:spPr>
          <a:xfrm>
            <a:off x="1732815" y="1401039"/>
            <a:ext cx="3138255" cy="417115"/>
          </a:xfrm>
          <a:prstGeom prst="roundRect">
            <a:avLst/>
          </a:prstGeom>
          <a:solidFill>
            <a:srgbClr val="F4F2F2"/>
          </a:solidFill>
          <a:ln w="19050">
            <a:solidFill>
              <a:srgbClr val="FFC000"/>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l">
              <a:spcBef>
                <a:spcPts val="100"/>
              </a:spcBef>
              <a:spcAft>
                <a:spcPts val="100"/>
              </a:spcAft>
            </a:pPr>
            <a:r>
              <a:rPr lang="en-US" sz="1200" b="1" dirty="0" smtClean="0">
                <a:solidFill>
                  <a:srgbClr val="5A5360"/>
                </a:solidFill>
                <a:latin typeface="Allianz Neo" panose="020B0504020203020204" pitchFamily="34" charset="0"/>
              </a:rPr>
              <a:t>PORTFOLIO ANALYSIS AND OVERVIEW</a:t>
            </a:r>
            <a:endParaRPr lang="de-DE" sz="1200" b="1" dirty="0" smtClean="0">
              <a:solidFill>
                <a:srgbClr val="5A5360"/>
              </a:solidFill>
              <a:latin typeface="Allianz Neo" panose="020B0504020203020204" pitchFamily="34" charset="0"/>
            </a:endParaRPr>
          </a:p>
        </p:txBody>
      </p:sp>
      <p:sp>
        <p:nvSpPr>
          <p:cNvPr id="9" name="Rounded Rectangle 8"/>
          <p:cNvSpPr/>
          <p:nvPr/>
        </p:nvSpPr>
        <p:spPr>
          <a:xfrm>
            <a:off x="5087094" y="1401039"/>
            <a:ext cx="3132972" cy="417115"/>
          </a:xfrm>
          <a:prstGeom prst="roundRect">
            <a:avLst/>
          </a:prstGeom>
          <a:solidFill>
            <a:srgbClr val="F4F2F2"/>
          </a:solidFill>
          <a:ln w="19050">
            <a:solidFill>
              <a:srgbClr val="FFC000"/>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100"/>
              </a:spcBef>
              <a:spcAft>
                <a:spcPts val="100"/>
              </a:spcAft>
            </a:pPr>
            <a:r>
              <a:rPr lang="en-US" sz="1200" b="1" dirty="0">
                <a:solidFill>
                  <a:srgbClr val="5A5360"/>
                </a:solidFill>
                <a:latin typeface="Allianz Neo" panose="020B0504020203020204" pitchFamily="34" charset="0"/>
              </a:rPr>
              <a:t>GOVERNANCE</a:t>
            </a:r>
            <a:r>
              <a:rPr lang="en-US" sz="1400" b="1" dirty="0" smtClean="0">
                <a:solidFill>
                  <a:srgbClr val="5A5360"/>
                </a:solidFill>
                <a:latin typeface="Allianz Neo" panose="020B0504020203020204" pitchFamily="34" charset="0"/>
              </a:rPr>
              <a:t> </a:t>
            </a:r>
            <a:r>
              <a:rPr lang="en-US" sz="1050" b="1" dirty="0" smtClean="0">
                <a:solidFill>
                  <a:srgbClr val="5A5360"/>
                </a:solidFill>
                <a:latin typeface="Allianz Neo" panose="020B0504020203020204" pitchFamily="34" charset="0"/>
              </a:rPr>
              <a:t>(RARC,STRATEGY)</a:t>
            </a:r>
            <a:endParaRPr lang="de-DE" sz="1050" b="1" dirty="0" smtClean="0">
              <a:solidFill>
                <a:srgbClr val="5A5360"/>
              </a:solidFill>
              <a:latin typeface="Allianz Neo" panose="020B0504020203020204" pitchFamily="34" charset="0"/>
            </a:endParaRPr>
          </a:p>
        </p:txBody>
      </p:sp>
      <p:sp>
        <p:nvSpPr>
          <p:cNvPr id="12" name="Rounded Rectangle 11"/>
          <p:cNvSpPr/>
          <p:nvPr/>
        </p:nvSpPr>
        <p:spPr>
          <a:xfrm>
            <a:off x="8436090" y="1401039"/>
            <a:ext cx="3138255" cy="424582"/>
          </a:xfrm>
          <a:prstGeom prst="roundRect">
            <a:avLst/>
          </a:prstGeom>
          <a:solidFill>
            <a:srgbClr val="F4F2F2"/>
          </a:solidFill>
          <a:ln w="19050">
            <a:solidFill>
              <a:srgbClr val="FFC000"/>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100"/>
              </a:spcBef>
              <a:spcAft>
                <a:spcPts val="100"/>
              </a:spcAft>
            </a:pPr>
            <a:r>
              <a:rPr lang="en-US" sz="1200" b="1" dirty="0" smtClean="0">
                <a:solidFill>
                  <a:srgbClr val="5A5360"/>
                </a:solidFill>
                <a:latin typeface="Allianz Neo" panose="020B0504020203020204" pitchFamily="34" charset="0"/>
              </a:rPr>
              <a:t>PERFORMANCE (KPI)</a:t>
            </a:r>
            <a:endParaRPr lang="de-DE" sz="1200" b="1" dirty="0">
              <a:solidFill>
                <a:srgbClr val="5A5360"/>
              </a:solidFill>
              <a:latin typeface="Allianz Neo" panose="020B0504020203020204" pitchFamily="34" charset="0"/>
            </a:endParaRPr>
          </a:p>
        </p:txBody>
      </p:sp>
      <p:grpSp>
        <p:nvGrpSpPr>
          <p:cNvPr id="11" name="Gruppieren 11"/>
          <p:cNvGrpSpPr/>
          <p:nvPr/>
        </p:nvGrpSpPr>
        <p:grpSpPr>
          <a:xfrm>
            <a:off x="94017" y="5329518"/>
            <a:ext cx="1638798" cy="446109"/>
            <a:chOff x="7624760" y="5069989"/>
            <a:chExt cx="1638798" cy="446109"/>
          </a:xfrm>
        </p:grpSpPr>
        <p:sp>
          <p:nvSpPr>
            <p:cNvPr id="13" name="Textfeld 12"/>
            <p:cNvSpPr txBox="1"/>
            <p:nvPr/>
          </p:nvSpPr>
          <p:spPr>
            <a:xfrm>
              <a:off x="7624763" y="5085978"/>
              <a:ext cx="1638795" cy="402775"/>
            </a:xfrm>
            <a:prstGeom prst="rect">
              <a:avLst/>
            </a:prstGeom>
            <a:noFill/>
            <a:ln w="25400" cmpd="sng">
              <a:noFill/>
            </a:ln>
          </p:spPr>
          <p:txBody>
            <a:bodyPr wrap="square" lIns="0" tIns="108000" rIns="0" bIns="108000" rtlCol="0">
              <a:spAutoFit/>
            </a:bodyPr>
            <a:lstStyle/>
            <a:p>
              <a:r>
                <a:rPr lang="en-GB" sz="1200" b="1" dirty="0" smtClean="0">
                  <a:solidFill>
                    <a:srgbClr val="E4003A"/>
                  </a:solidFill>
                </a:rPr>
                <a:t>Strictly </a:t>
              </a:r>
              <a:r>
                <a:rPr lang="en-GB" sz="1200" b="1" dirty="0">
                  <a:solidFill>
                    <a:srgbClr val="E4003A"/>
                  </a:solidFill>
                </a:rPr>
                <a:t>Confidential</a:t>
              </a:r>
            </a:p>
          </p:txBody>
        </p:sp>
        <p:grpSp>
          <p:nvGrpSpPr>
            <p:cNvPr id="14" name="Gruppieren 13"/>
            <p:cNvGrpSpPr/>
            <p:nvPr/>
          </p:nvGrpSpPr>
          <p:grpSpPr>
            <a:xfrm>
              <a:off x="7624760" y="5069989"/>
              <a:ext cx="1449389" cy="446109"/>
              <a:chOff x="7624763" y="5079537"/>
              <a:chExt cx="1550486" cy="446109"/>
            </a:xfrm>
          </p:grpSpPr>
          <p:cxnSp>
            <p:nvCxnSpPr>
              <p:cNvPr id="15" name="Gerade Verbindung 14"/>
              <p:cNvCxnSpPr/>
              <p:nvPr/>
            </p:nvCxnSpPr>
            <p:spPr>
              <a:xfrm>
                <a:off x="7624763" y="5079537"/>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cxnSp>
            <p:nvCxnSpPr>
              <p:cNvPr id="16" name="Gerade Verbindung 15"/>
              <p:cNvCxnSpPr/>
              <p:nvPr/>
            </p:nvCxnSpPr>
            <p:spPr>
              <a:xfrm>
                <a:off x="7624763" y="5525646"/>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grpSp>
      </p:grpSp>
      <p:sp>
        <p:nvSpPr>
          <p:cNvPr id="4" name="Rectangle 3"/>
          <p:cNvSpPr/>
          <p:nvPr/>
        </p:nvSpPr>
        <p:spPr>
          <a:xfrm>
            <a:off x="1774726" y="1917626"/>
            <a:ext cx="3096344" cy="3931148"/>
          </a:xfrm>
          <a:prstGeom prst="rect">
            <a:avLst/>
          </a:prstGeom>
          <a:solidFill>
            <a:srgbClr val="F4F2F2"/>
          </a:solidFill>
          <a:ln w="19050">
            <a:solidFill>
              <a:srgbClr val="FDD25C"/>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285750" indent="-285750" algn="l">
              <a:lnSpc>
                <a:spcPct val="150000"/>
              </a:lnSpc>
              <a:spcBef>
                <a:spcPts val="100"/>
              </a:spcBef>
              <a:spcAft>
                <a:spcPts val="100"/>
              </a:spcAft>
              <a:buFont typeface="Arial" panose="020B0604020202020204" pitchFamily="34" charset="0"/>
              <a:buChar char="•"/>
            </a:pPr>
            <a:endParaRPr lang="de-DE" sz="1400" dirty="0" smtClean="0">
              <a:latin typeface="Allianz Neo" panose="020B0504020203020204" pitchFamily="34" charset="0"/>
            </a:endParaRPr>
          </a:p>
        </p:txBody>
      </p:sp>
      <p:sp>
        <p:nvSpPr>
          <p:cNvPr id="17" name="Rectangle 16"/>
          <p:cNvSpPr/>
          <p:nvPr/>
        </p:nvSpPr>
        <p:spPr>
          <a:xfrm>
            <a:off x="5087094" y="1927945"/>
            <a:ext cx="3096344" cy="3921759"/>
          </a:xfrm>
          <a:prstGeom prst="rect">
            <a:avLst/>
          </a:prstGeom>
          <a:solidFill>
            <a:srgbClr val="F4F2F2"/>
          </a:solidFill>
          <a:ln w="19050">
            <a:solidFill>
              <a:srgbClr val="FDD25C"/>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285750" indent="-285750">
              <a:spcBef>
                <a:spcPts val="100"/>
              </a:spcBef>
              <a:spcAft>
                <a:spcPts val="100"/>
              </a:spcAft>
              <a:buFont typeface="Arial" panose="020B0604020202020204" pitchFamily="34" charset="0"/>
              <a:buChar char="•"/>
            </a:pPr>
            <a:r>
              <a:rPr lang="en-US" sz="1200" dirty="0" smtClean="0">
                <a:latin typeface="Allianz Neo" panose="020B0504020203020204" pitchFamily="34" charset="0"/>
              </a:rPr>
              <a:t>Claims/losses of un-surveyed locations vs locations that have been survey (within the same ISIC+/to show impact of Risk Engineering in LR)</a:t>
            </a:r>
          </a:p>
          <a:p>
            <a:pPr marL="285750" indent="-285750">
              <a:spcBef>
                <a:spcPts val="100"/>
              </a:spcBef>
              <a:spcAft>
                <a:spcPts val="100"/>
              </a:spcAft>
              <a:buFont typeface="Arial" panose="020B0604020202020204" pitchFamily="34" charset="0"/>
              <a:buChar char="•"/>
            </a:pPr>
            <a:r>
              <a:rPr lang="en-US" sz="1200" dirty="0" smtClean="0">
                <a:latin typeface="Allianz Neo" panose="020B0504020203020204" pitchFamily="34" charset="0"/>
              </a:rPr>
              <a:t>Survey strategy: survey plans in respect of committed industries (industries who are completing RIRs ) vs industries who suffered economic crisis and therefore reduce Risk Prevention investments</a:t>
            </a:r>
          </a:p>
          <a:p>
            <a:pPr marL="285750" indent="-285750">
              <a:spcBef>
                <a:spcPts val="100"/>
              </a:spcBef>
              <a:spcAft>
                <a:spcPts val="100"/>
              </a:spcAft>
              <a:buFont typeface="Arial" panose="020B0604020202020204" pitchFamily="34" charset="0"/>
              <a:buChar char="•"/>
            </a:pPr>
            <a:r>
              <a:rPr lang="en-US" sz="1200" dirty="0" smtClean="0">
                <a:latin typeface="Allianz Neo" panose="020B0504020203020204" pitchFamily="34" charset="0"/>
              </a:rPr>
              <a:t>Predictive loss trends: accumulation of high risk recommendations (e.g. ignition source and flammable liquid) vs RIRs</a:t>
            </a:r>
          </a:p>
          <a:p>
            <a:pPr marL="285750" indent="-285750">
              <a:spcBef>
                <a:spcPts val="100"/>
              </a:spcBef>
              <a:spcAft>
                <a:spcPts val="100"/>
              </a:spcAft>
              <a:buFont typeface="Arial" panose="020B0604020202020204" pitchFamily="34" charset="0"/>
              <a:buChar char="•"/>
            </a:pPr>
            <a:r>
              <a:rPr lang="en-US" sz="1200" dirty="0" smtClean="0">
                <a:latin typeface="Allianz Neo" panose="020B0504020203020204" pitchFamily="34" charset="0"/>
              </a:rPr>
              <a:t>more efficient services for RE</a:t>
            </a:r>
          </a:p>
          <a:p>
            <a:pPr marL="285750" indent="-285750">
              <a:spcBef>
                <a:spcPts val="100"/>
              </a:spcBef>
              <a:spcAft>
                <a:spcPts val="100"/>
              </a:spcAft>
              <a:buFont typeface="Arial" panose="020B0604020202020204" pitchFamily="34" charset="0"/>
              <a:buChar char="•"/>
            </a:pPr>
            <a:r>
              <a:rPr lang="en-US" sz="1200" dirty="0" smtClean="0">
                <a:latin typeface="Allianz Neo" panose="020B0504020203020204" pitchFamily="34" charset="0"/>
              </a:rPr>
              <a:t>Backlog </a:t>
            </a:r>
            <a:r>
              <a:rPr lang="en-US" sz="1200" dirty="0">
                <a:latin typeface="Allianz Neo" panose="020B0504020203020204" pitchFamily="34" charset="0"/>
              </a:rPr>
              <a:t>(resourcing</a:t>
            </a:r>
            <a:r>
              <a:rPr lang="en-US" sz="1200" dirty="0" smtClean="0">
                <a:latin typeface="Allianz Neo" panose="020B0504020203020204" pitchFamily="34" charset="0"/>
              </a:rPr>
              <a:t>)</a:t>
            </a:r>
            <a:br>
              <a:rPr lang="en-US" sz="1200" dirty="0" smtClean="0">
                <a:latin typeface="Allianz Neo" panose="020B0504020203020204" pitchFamily="34" charset="0"/>
              </a:rPr>
            </a:br>
            <a:r>
              <a:rPr lang="en-US" sz="1200" dirty="0" smtClean="0">
                <a:latin typeface="Allianz Neo" panose="020B0504020203020204" pitchFamily="34" charset="0"/>
              </a:rPr>
              <a:t>(visibility to the Recurring surveys)</a:t>
            </a:r>
            <a:endParaRPr lang="en-US" sz="1200" dirty="0">
              <a:latin typeface="Allianz Neo" panose="020B0504020203020204" pitchFamily="34" charset="0"/>
            </a:endParaRPr>
          </a:p>
          <a:p>
            <a:pPr>
              <a:spcBef>
                <a:spcPts val="100"/>
              </a:spcBef>
              <a:spcAft>
                <a:spcPts val="100"/>
              </a:spcAft>
            </a:pPr>
            <a:endParaRPr lang="de-DE" sz="1200" dirty="0" smtClean="0"/>
          </a:p>
        </p:txBody>
      </p:sp>
      <p:sp>
        <p:nvSpPr>
          <p:cNvPr id="18" name="Rectangle 17"/>
          <p:cNvSpPr/>
          <p:nvPr/>
        </p:nvSpPr>
        <p:spPr>
          <a:xfrm>
            <a:off x="8461233" y="1927944"/>
            <a:ext cx="3096344" cy="3921759"/>
          </a:xfrm>
          <a:prstGeom prst="rect">
            <a:avLst/>
          </a:prstGeom>
          <a:solidFill>
            <a:srgbClr val="F4F2F2"/>
          </a:solidFill>
          <a:ln w="19050">
            <a:solidFill>
              <a:srgbClr val="FDD25C"/>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285750" indent="-285750" algn="l">
              <a:spcBef>
                <a:spcPts val="100"/>
              </a:spcBef>
              <a:spcAft>
                <a:spcPts val="100"/>
              </a:spcAft>
              <a:buFont typeface="Arial" panose="020B0604020202020204" pitchFamily="34" charset="0"/>
              <a:buChar char="•"/>
            </a:pPr>
            <a:endParaRPr lang="en-US" sz="1400" dirty="0" smtClean="0">
              <a:latin typeface="Allianz Neo" panose="020B0504020203020204" pitchFamily="34" charset="0"/>
            </a:endParaRPr>
          </a:p>
          <a:p>
            <a:pPr marL="285750" indent="-285750" algn="l">
              <a:spcBef>
                <a:spcPts val="100"/>
              </a:spcBef>
              <a:spcAft>
                <a:spcPts val="100"/>
              </a:spcAft>
              <a:buFont typeface="Arial" panose="020B0604020202020204" pitchFamily="34" charset="0"/>
              <a:buChar char="•"/>
            </a:pPr>
            <a:endParaRPr lang="de-DE" sz="1400" dirty="0" smtClean="0">
              <a:latin typeface="Allianz Neo" panose="020B0504020203020204" pitchFamily="34" charset="0"/>
            </a:endParaRPr>
          </a:p>
        </p:txBody>
      </p:sp>
    </p:spTree>
    <p:extLst>
      <p:ext uri="{BB962C8B-B14F-4D97-AF65-F5344CB8AC3E}">
        <p14:creationId xmlns:p14="http://schemas.microsoft.com/office/powerpoint/2010/main" val="863903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422E460-ADDF-6249-B46E-AED0EFD8C2EC}"/>
              </a:ext>
            </a:extLst>
          </p:cNvPr>
          <p:cNvSpPr>
            <a:spLocks noGrp="1"/>
          </p:cNvSpPr>
          <p:nvPr>
            <p:ph type="body" sz="quarter" idx="19"/>
          </p:nvPr>
        </p:nvSpPr>
        <p:spPr/>
        <p:txBody>
          <a:bodyPr/>
          <a:lstStyle/>
          <a:p>
            <a:endParaRPr lang="de-DE" dirty="0"/>
          </a:p>
        </p:txBody>
      </p:sp>
      <p:sp>
        <p:nvSpPr>
          <p:cNvPr id="3" name="Titel 2">
            <a:extLst>
              <a:ext uri="{FF2B5EF4-FFF2-40B4-BE49-F238E27FC236}">
                <a16:creationId xmlns:a16="http://schemas.microsoft.com/office/drawing/2014/main" id="{F1216BDF-1E89-CB47-A399-FF06C94E53B6}"/>
              </a:ext>
            </a:extLst>
          </p:cNvPr>
          <p:cNvSpPr>
            <a:spLocks noGrp="1"/>
          </p:cNvSpPr>
          <p:nvPr>
            <p:ph type="title"/>
          </p:nvPr>
        </p:nvSpPr>
        <p:spPr>
          <a:xfrm>
            <a:off x="512561" y="767763"/>
            <a:ext cx="1911566" cy="1366356"/>
          </a:xfrm>
        </p:spPr>
        <p:txBody>
          <a:bodyPr/>
          <a:lstStyle/>
          <a:p>
            <a:r>
              <a:rPr lang="de-DE" dirty="0"/>
              <a:t>ICONS</a:t>
            </a:r>
          </a:p>
        </p:txBody>
      </p:sp>
      <p:sp>
        <p:nvSpPr>
          <p:cNvPr id="4" name="Datumsplatzhalter 3">
            <a:extLst>
              <a:ext uri="{FF2B5EF4-FFF2-40B4-BE49-F238E27FC236}">
                <a16:creationId xmlns:a16="http://schemas.microsoft.com/office/drawing/2014/main" id="{93EB5452-7CA8-6440-89F5-2A578A770403}"/>
              </a:ext>
            </a:extLst>
          </p:cNvPr>
          <p:cNvSpPr>
            <a:spLocks noGrp="1"/>
          </p:cNvSpPr>
          <p:nvPr>
            <p:ph type="dt" sz="half" idx="10"/>
          </p:nvPr>
        </p:nvSpPr>
        <p:spPr/>
        <p:txBody>
          <a:bodyPr/>
          <a:lstStyle/>
          <a:p>
            <a:fld id="{68795E07-A04C-4D0A-A0A0-D746BFAADED5}" type="datetime5">
              <a:rPr lang="en-US" smtClean="0"/>
              <a:t>16-Jul-20</a:t>
            </a:fld>
            <a:endParaRPr lang="en-GB"/>
          </a:p>
        </p:txBody>
      </p:sp>
      <p:sp>
        <p:nvSpPr>
          <p:cNvPr id="5" name="Fußzeilenplatzhalter 4">
            <a:extLst>
              <a:ext uri="{FF2B5EF4-FFF2-40B4-BE49-F238E27FC236}">
                <a16:creationId xmlns:a16="http://schemas.microsoft.com/office/drawing/2014/main" id="{83F1DAF6-04E2-3B46-A488-8A73464A2B05}"/>
              </a:ext>
            </a:extLst>
          </p:cNvPr>
          <p:cNvSpPr>
            <a:spLocks noGrp="1"/>
          </p:cNvSpPr>
          <p:nvPr>
            <p:ph type="ftr" sz="quarter" idx="11"/>
          </p:nvPr>
        </p:nvSpPr>
        <p:spPr/>
        <p:txBody>
          <a:bodyPr/>
          <a:lstStyle/>
          <a:p>
            <a:r>
              <a:rPr lang="en-US" noProof="0" smtClean="0"/>
              <a:t>Asia Pacific Kick-off Workshop | RE MidCorp | Negin Ebrahimian </a:t>
            </a:r>
            <a:endParaRPr lang="en-GB" noProof="0" dirty="0"/>
          </a:p>
        </p:txBody>
      </p:sp>
      <p:sp>
        <p:nvSpPr>
          <p:cNvPr id="6" name="Foliennummernplatzhalter 5">
            <a:extLst>
              <a:ext uri="{FF2B5EF4-FFF2-40B4-BE49-F238E27FC236}">
                <a16:creationId xmlns:a16="http://schemas.microsoft.com/office/drawing/2014/main" id="{EBC979FD-CDF0-6046-AA64-3BEA0CDF7A67}"/>
              </a:ext>
            </a:extLst>
          </p:cNvPr>
          <p:cNvSpPr>
            <a:spLocks noGrp="1"/>
          </p:cNvSpPr>
          <p:nvPr>
            <p:ph type="sldNum" sz="quarter" idx="12"/>
          </p:nvPr>
        </p:nvSpPr>
        <p:spPr/>
        <p:txBody>
          <a:bodyPr/>
          <a:lstStyle/>
          <a:p>
            <a:fld id="{61201FF1-C63B-412E-ABF0-3D0E918900AC}" type="slidenum">
              <a:rPr lang="en-GB" smtClean="0"/>
              <a:pPr/>
              <a:t>11</a:t>
            </a:fld>
            <a:endParaRPr lang="en-GB" dirty="0"/>
          </a:p>
        </p:txBody>
      </p:sp>
      <p:grpSp>
        <p:nvGrpSpPr>
          <p:cNvPr id="918" name="Gruppieren 917">
            <a:extLst>
              <a:ext uri="{FF2B5EF4-FFF2-40B4-BE49-F238E27FC236}">
                <a16:creationId xmlns:a16="http://schemas.microsoft.com/office/drawing/2014/main" id="{000A072A-1CE1-1044-9258-AE266CB58EF0}"/>
              </a:ext>
            </a:extLst>
          </p:cNvPr>
          <p:cNvGrpSpPr>
            <a:grpSpLocks noChangeAspect="1"/>
          </p:cNvGrpSpPr>
          <p:nvPr/>
        </p:nvGrpSpPr>
        <p:grpSpPr>
          <a:xfrm>
            <a:off x="2899156" y="3858449"/>
            <a:ext cx="328409" cy="328409"/>
            <a:chOff x="2896776" y="3858604"/>
            <a:chExt cx="328528" cy="328528"/>
          </a:xfrm>
          <a:solidFill>
            <a:srgbClr val="007AB3"/>
          </a:solidFill>
        </p:grpSpPr>
        <p:sp>
          <p:nvSpPr>
            <p:cNvPr id="47" name="Freihandform 46">
              <a:extLst>
                <a:ext uri="{FF2B5EF4-FFF2-40B4-BE49-F238E27FC236}">
                  <a16:creationId xmlns:a16="http://schemas.microsoft.com/office/drawing/2014/main" id="{7837B257-C1F3-4E4D-B9F4-90469444FA8C}"/>
                </a:ext>
              </a:extLst>
            </p:cNvPr>
            <p:cNvSpPr/>
            <p:nvPr/>
          </p:nvSpPr>
          <p:spPr>
            <a:xfrm>
              <a:off x="2896776" y="3858604"/>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08" name="Freihandform 107">
              <a:extLst>
                <a:ext uri="{FF2B5EF4-FFF2-40B4-BE49-F238E27FC236}">
                  <a16:creationId xmlns:a16="http://schemas.microsoft.com/office/drawing/2014/main" id="{78467428-AB83-F643-AE38-3662CE1041AC}"/>
                </a:ext>
              </a:extLst>
            </p:cNvPr>
            <p:cNvSpPr/>
            <p:nvPr/>
          </p:nvSpPr>
          <p:spPr>
            <a:xfrm>
              <a:off x="2962435" y="3990156"/>
              <a:ext cx="46334" cy="54017"/>
            </a:xfrm>
            <a:custGeom>
              <a:avLst/>
              <a:gdLst/>
              <a:ahLst/>
              <a:cxnLst>
                <a:cxn ang="3cd4">
                  <a:pos x="hc" y="t"/>
                </a:cxn>
                <a:cxn ang="cd2">
                  <a:pos x="l" y="vc"/>
                </a:cxn>
                <a:cxn ang="cd4">
                  <a:pos x="hc" y="b"/>
                </a:cxn>
                <a:cxn ang="0">
                  <a:pos x="r" y="vc"/>
                </a:cxn>
              </a:cxnLst>
              <a:rect l="l" t="t" r="r" b="b"/>
              <a:pathLst>
                <a:path w="200" h="233">
                  <a:moveTo>
                    <a:pt x="148" y="195"/>
                  </a:moveTo>
                  <a:cubicBezTo>
                    <a:pt x="139" y="199"/>
                    <a:pt x="129" y="199"/>
                    <a:pt x="120" y="197"/>
                  </a:cubicBezTo>
                  <a:cubicBezTo>
                    <a:pt x="99" y="191"/>
                    <a:pt x="74" y="172"/>
                    <a:pt x="57" y="144"/>
                  </a:cubicBezTo>
                  <a:cubicBezTo>
                    <a:pt x="29" y="102"/>
                    <a:pt x="29" y="53"/>
                    <a:pt x="52" y="38"/>
                  </a:cubicBezTo>
                  <a:cubicBezTo>
                    <a:pt x="57" y="36"/>
                    <a:pt x="63" y="34"/>
                    <a:pt x="69" y="34"/>
                  </a:cubicBezTo>
                  <a:cubicBezTo>
                    <a:pt x="71" y="34"/>
                    <a:pt x="76" y="36"/>
                    <a:pt x="80" y="36"/>
                  </a:cubicBezTo>
                  <a:cubicBezTo>
                    <a:pt x="101" y="43"/>
                    <a:pt x="127" y="62"/>
                    <a:pt x="143" y="89"/>
                  </a:cubicBezTo>
                  <a:cubicBezTo>
                    <a:pt x="169" y="131"/>
                    <a:pt x="171" y="180"/>
                    <a:pt x="148" y="195"/>
                  </a:cubicBezTo>
                  <a:close/>
                  <a:moveTo>
                    <a:pt x="173" y="70"/>
                  </a:moveTo>
                  <a:cubicBezTo>
                    <a:pt x="152" y="34"/>
                    <a:pt x="118" y="9"/>
                    <a:pt x="86" y="2"/>
                  </a:cubicBezTo>
                  <a:cubicBezTo>
                    <a:pt x="67" y="-2"/>
                    <a:pt x="48" y="0"/>
                    <a:pt x="33" y="9"/>
                  </a:cubicBezTo>
                  <a:cubicBezTo>
                    <a:pt x="-9" y="36"/>
                    <a:pt x="-11" y="102"/>
                    <a:pt x="27" y="163"/>
                  </a:cubicBezTo>
                  <a:cubicBezTo>
                    <a:pt x="48" y="199"/>
                    <a:pt x="82" y="225"/>
                    <a:pt x="114" y="231"/>
                  </a:cubicBezTo>
                  <a:cubicBezTo>
                    <a:pt x="120" y="233"/>
                    <a:pt x="127" y="233"/>
                    <a:pt x="133" y="233"/>
                  </a:cubicBezTo>
                  <a:cubicBezTo>
                    <a:pt x="146" y="233"/>
                    <a:pt x="156" y="231"/>
                    <a:pt x="167" y="225"/>
                  </a:cubicBezTo>
                  <a:cubicBezTo>
                    <a:pt x="209" y="197"/>
                    <a:pt x="211" y="131"/>
                    <a:pt x="173" y="7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09" name="Freihandform 108">
              <a:extLst>
                <a:ext uri="{FF2B5EF4-FFF2-40B4-BE49-F238E27FC236}">
                  <a16:creationId xmlns:a16="http://schemas.microsoft.com/office/drawing/2014/main" id="{0BB31CF4-EB69-344D-8B08-EFB0CCC49851}"/>
                </a:ext>
              </a:extLst>
            </p:cNvPr>
            <p:cNvSpPr/>
            <p:nvPr/>
          </p:nvSpPr>
          <p:spPr>
            <a:xfrm>
              <a:off x="3006906" y="3945451"/>
              <a:ext cx="50059" cy="65426"/>
            </a:xfrm>
            <a:custGeom>
              <a:avLst/>
              <a:gdLst/>
              <a:ahLst/>
              <a:cxnLst>
                <a:cxn ang="3cd4">
                  <a:pos x="hc" y="t"/>
                </a:cxn>
                <a:cxn ang="cd2">
                  <a:pos x="l" y="vc"/>
                </a:cxn>
                <a:cxn ang="cd4">
                  <a:pos x="hc" y="b"/>
                </a:cxn>
                <a:cxn ang="0">
                  <a:pos x="r" y="vc"/>
                </a:cxn>
              </a:cxnLst>
              <a:rect l="l" t="t" r="r" b="b"/>
              <a:pathLst>
                <a:path w="216" h="282">
                  <a:moveTo>
                    <a:pt x="84" y="37"/>
                  </a:moveTo>
                  <a:cubicBezTo>
                    <a:pt x="88" y="37"/>
                    <a:pt x="92" y="37"/>
                    <a:pt x="94" y="37"/>
                  </a:cubicBezTo>
                  <a:cubicBezTo>
                    <a:pt x="107" y="37"/>
                    <a:pt x="118" y="41"/>
                    <a:pt x="124" y="45"/>
                  </a:cubicBezTo>
                  <a:cubicBezTo>
                    <a:pt x="149" y="60"/>
                    <a:pt x="168" y="90"/>
                    <a:pt x="177" y="126"/>
                  </a:cubicBezTo>
                  <a:cubicBezTo>
                    <a:pt x="189" y="183"/>
                    <a:pt x="170" y="238"/>
                    <a:pt x="132" y="246"/>
                  </a:cubicBezTo>
                  <a:cubicBezTo>
                    <a:pt x="115" y="250"/>
                    <a:pt x="96" y="244"/>
                    <a:pt x="79" y="229"/>
                  </a:cubicBezTo>
                  <a:cubicBezTo>
                    <a:pt x="60" y="212"/>
                    <a:pt x="48" y="187"/>
                    <a:pt x="41" y="157"/>
                  </a:cubicBezTo>
                  <a:cubicBezTo>
                    <a:pt x="29" y="100"/>
                    <a:pt x="48" y="45"/>
                    <a:pt x="84" y="37"/>
                  </a:cubicBezTo>
                  <a:close/>
                  <a:moveTo>
                    <a:pt x="56" y="255"/>
                  </a:moveTo>
                  <a:cubicBezTo>
                    <a:pt x="77" y="274"/>
                    <a:pt x="101" y="282"/>
                    <a:pt x="122" y="282"/>
                  </a:cubicBezTo>
                  <a:cubicBezTo>
                    <a:pt x="128" y="282"/>
                    <a:pt x="134" y="282"/>
                    <a:pt x="141" y="282"/>
                  </a:cubicBezTo>
                  <a:cubicBezTo>
                    <a:pt x="198" y="267"/>
                    <a:pt x="230" y="195"/>
                    <a:pt x="211" y="119"/>
                  </a:cubicBezTo>
                  <a:cubicBezTo>
                    <a:pt x="200" y="75"/>
                    <a:pt x="175" y="34"/>
                    <a:pt x="143" y="15"/>
                  </a:cubicBezTo>
                  <a:cubicBezTo>
                    <a:pt x="122" y="3"/>
                    <a:pt x="98" y="-4"/>
                    <a:pt x="77" y="3"/>
                  </a:cubicBezTo>
                  <a:cubicBezTo>
                    <a:pt x="20" y="15"/>
                    <a:pt x="-12" y="90"/>
                    <a:pt x="5" y="166"/>
                  </a:cubicBezTo>
                  <a:cubicBezTo>
                    <a:pt x="14" y="202"/>
                    <a:pt x="33" y="233"/>
                    <a:pt x="56" y="25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10" name="Freihandform 109">
              <a:extLst>
                <a:ext uri="{FF2B5EF4-FFF2-40B4-BE49-F238E27FC236}">
                  <a16:creationId xmlns:a16="http://schemas.microsoft.com/office/drawing/2014/main" id="{61F2BCC6-E16D-C24D-9BEB-1CA6B6FBC333}"/>
                </a:ext>
              </a:extLst>
            </p:cNvPr>
            <p:cNvSpPr/>
            <p:nvPr/>
          </p:nvSpPr>
          <p:spPr>
            <a:xfrm>
              <a:off x="3003647" y="4018793"/>
              <a:ext cx="113390" cy="81492"/>
            </a:xfrm>
            <a:custGeom>
              <a:avLst/>
              <a:gdLst/>
              <a:ahLst/>
              <a:cxnLst>
                <a:cxn ang="3cd4">
                  <a:pos x="hc" y="t"/>
                </a:cxn>
                <a:cxn ang="cd2">
                  <a:pos x="l" y="vc"/>
                </a:cxn>
                <a:cxn ang="cd4">
                  <a:pos x="hc" y="b"/>
                </a:cxn>
                <a:cxn ang="0">
                  <a:pos x="r" y="vc"/>
                </a:cxn>
              </a:cxnLst>
              <a:rect l="l" t="t" r="r" b="b"/>
              <a:pathLst>
                <a:path w="488" h="351">
                  <a:moveTo>
                    <a:pt x="428" y="296"/>
                  </a:moveTo>
                  <a:cubicBezTo>
                    <a:pt x="415" y="311"/>
                    <a:pt x="392" y="339"/>
                    <a:pt x="288" y="279"/>
                  </a:cubicBezTo>
                  <a:cubicBezTo>
                    <a:pt x="282" y="275"/>
                    <a:pt x="263" y="269"/>
                    <a:pt x="246" y="269"/>
                  </a:cubicBezTo>
                  <a:cubicBezTo>
                    <a:pt x="244" y="269"/>
                    <a:pt x="244" y="269"/>
                    <a:pt x="242" y="269"/>
                  </a:cubicBezTo>
                  <a:cubicBezTo>
                    <a:pt x="235" y="269"/>
                    <a:pt x="227" y="269"/>
                    <a:pt x="220" y="271"/>
                  </a:cubicBezTo>
                  <a:cubicBezTo>
                    <a:pt x="212" y="273"/>
                    <a:pt x="206" y="275"/>
                    <a:pt x="199" y="279"/>
                  </a:cubicBezTo>
                  <a:cubicBezTo>
                    <a:pt x="96" y="337"/>
                    <a:pt x="72" y="311"/>
                    <a:pt x="60" y="296"/>
                  </a:cubicBezTo>
                  <a:cubicBezTo>
                    <a:pt x="30" y="250"/>
                    <a:pt x="19" y="205"/>
                    <a:pt x="72" y="123"/>
                  </a:cubicBezTo>
                  <a:cubicBezTo>
                    <a:pt x="129" y="47"/>
                    <a:pt x="195" y="38"/>
                    <a:pt x="252" y="36"/>
                  </a:cubicBezTo>
                  <a:cubicBezTo>
                    <a:pt x="252" y="36"/>
                    <a:pt x="347" y="34"/>
                    <a:pt x="413" y="123"/>
                  </a:cubicBezTo>
                  <a:cubicBezTo>
                    <a:pt x="468" y="205"/>
                    <a:pt x="457" y="252"/>
                    <a:pt x="428" y="296"/>
                  </a:cubicBezTo>
                  <a:close/>
                  <a:moveTo>
                    <a:pt x="250" y="0"/>
                  </a:moveTo>
                  <a:cubicBezTo>
                    <a:pt x="203" y="2"/>
                    <a:pt x="117" y="4"/>
                    <a:pt x="45" y="104"/>
                  </a:cubicBezTo>
                  <a:cubicBezTo>
                    <a:pt x="-10" y="188"/>
                    <a:pt x="-15" y="250"/>
                    <a:pt x="32" y="318"/>
                  </a:cubicBezTo>
                  <a:cubicBezTo>
                    <a:pt x="62" y="351"/>
                    <a:pt x="104" y="373"/>
                    <a:pt x="216" y="309"/>
                  </a:cubicBezTo>
                  <a:cubicBezTo>
                    <a:pt x="218" y="307"/>
                    <a:pt x="223" y="307"/>
                    <a:pt x="227" y="305"/>
                  </a:cubicBezTo>
                  <a:cubicBezTo>
                    <a:pt x="229" y="305"/>
                    <a:pt x="229" y="305"/>
                    <a:pt x="229" y="305"/>
                  </a:cubicBezTo>
                  <a:cubicBezTo>
                    <a:pt x="233" y="305"/>
                    <a:pt x="237" y="303"/>
                    <a:pt x="242" y="303"/>
                  </a:cubicBezTo>
                  <a:cubicBezTo>
                    <a:pt x="252" y="303"/>
                    <a:pt x="267" y="307"/>
                    <a:pt x="271" y="311"/>
                  </a:cubicBezTo>
                  <a:cubicBezTo>
                    <a:pt x="324" y="339"/>
                    <a:pt x="360" y="351"/>
                    <a:pt x="388" y="351"/>
                  </a:cubicBezTo>
                  <a:cubicBezTo>
                    <a:pt x="422" y="351"/>
                    <a:pt x="441" y="337"/>
                    <a:pt x="455" y="318"/>
                  </a:cubicBezTo>
                  <a:cubicBezTo>
                    <a:pt x="502" y="250"/>
                    <a:pt x="498" y="188"/>
                    <a:pt x="443" y="104"/>
                  </a:cubicBezTo>
                  <a:cubicBezTo>
                    <a:pt x="364" y="-2"/>
                    <a:pt x="254" y="0"/>
                    <a:pt x="250"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11" name="Freihandform 110">
              <a:extLst>
                <a:ext uri="{FF2B5EF4-FFF2-40B4-BE49-F238E27FC236}">
                  <a16:creationId xmlns:a16="http://schemas.microsoft.com/office/drawing/2014/main" id="{1DC1EE05-7748-C643-AFC7-BCF4AB3C9E34}"/>
                </a:ext>
              </a:extLst>
            </p:cNvPr>
            <p:cNvSpPr/>
            <p:nvPr/>
          </p:nvSpPr>
          <p:spPr>
            <a:xfrm>
              <a:off x="3113312" y="3990156"/>
              <a:ext cx="46334" cy="54017"/>
            </a:xfrm>
            <a:custGeom>
              <a:avLst/>
              <a:gdLst/>
              <a:ahLst/>
              <a:cxnLst>
                <a:cxn ang="3cd4">
                  <a:pos x="hc" y="t"/>
                </a:cxn>
                <a:cxn ang="cd2">
                  <a:pos x="l" y="vc"/>
                </a:cxn>
                <a:cxn ang="cd4">
                  <a:pos x="hc" y="b"/>
                </a:cxn>
                <a:cxn ang="0">
                  <a:pos x="r" y="vc"/>
                </a:cxn>
              </a:cxnLst>
              <a:rect l="l" t="t" r="r" b="b"/>
              <a:pathLst>
                <a:path w="200" h="233">
                  <a:moveTo>
                    <a:pt x="143" y="144"/>
                  </a:moveTo>
                  <a:cubicBezTo>
                    <a:pt x="126" y="172"/>
                    <a:pt x="101" y="191"/>
                    <a:pt x="78" y="197"/>
                  </a:cubicBezTo>
                  <a:cubicBezTo>
                    <a:pt x="71" y="199"/>
                    <a:pt x="61" y="199"/>
                    <a:pt x="50" y="195"/>
                  </a:cubicBezTo>
                  <a:cubicBezTo>
                    <a:pt x="27" y="180"/>
                    <a:pt x="29" y="131"/>
                    <a:pt x="54" y="89"/>
                  </a:cubicBezTo>
                  <a:cubicBezTo>
                    <a:pt x="73" y="62"/>
                    <a:pt x="97" y="43"/>
                    <a:pt x="120" y="36"/>
                  </a:cubicBezTo>
                  <a:cubicBezTo>
                    <a:pt x="124" y="36"/>
                    <a:pt x="126" y="34"/>
                    <a:pt x="130" y="34"/>
                  </a:cubicBezTo>
                  <a:cubicBezTo>
                    <a:pt x="137" y="34"/>
                    <a:pt x="141" y="36"/>
                    <a:pt x="147" y="38"/>
                  </a:cubicBezTo>
                  <a:cubicBezTo>
                    <a:pt x="171" y="53"/>
                    <a:pt x="169" y="102"/>
                    <a:pt x="143" y="144"/>
                  </a:cubicBezTo>
                  <a:close/>
                  <a:moveTo>
                    <a:pt x="166" y="9"/>
                  </a:moveTo>
                  <a:cubicBezTo>
                    <a:pt x="152" y="0"/>
                    <a:pt x="133" y="-2"/>
                    <a:pt x="111" y="2"/>
                  </a:cubicBezTo>
                  <a:cubicBezTo>
                    <a:pt x="80" y="9"/>
                    <a:pt x="48" y="34"/>
                    <a:pt x="25" y="70"/>
                  </a:cubicBezTo>
                  <a:cubicBezTo>
                    <a:pt x="-11" y="131"/>
                    <a:pt x="-9" y="197"/>
                    <a:pt x="33" y="225"/>
                  </a:cubicBezTo>
                  <a:cubicBezTo>
                    <a:pt x="42" y="231"/>
                    <a:pt x="54" y="233"/>
                    <a:pt x="67" y="233"/>
                  </a:cubicBezTo>
                  <a:cubicBezTo>
                    <a:pt x="73" y="233"/>
                    <a:pt x="80" y="233"/>
                    <a:pt x="86" y="231"/>
                  </a:cubicBezTo>
                  <a:cubicBezTo>
                    <a:pt x="118" y="225"/>
                    <a:pt x="149" y="199"/>
                    <a:pt x="173" y="163"/>
                  </a:cubicBezTo>
                  <a:cubicBezTo>
                    <a:pt x="211" y="102"/>
                    <a:pt x="207" y="36"/>
                    <a:pt x="166" y="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12" name="Freihandform 111">
              <a:extLst>
                <a:ext uri="{FF2B5EF4-FFF2-40B4-BE49-F238E27FC236}">
                  <a16:creationId xmlns:a16="http://schemas.microsoft.com/office/drawing/2014/main" id="{D176F336-AD9C-4048-B5FC-1900B6ECE120}"/>
                </a:ext>
              </a:extLst>
            </p:cNvPr>
            <p:cNvSpPr/>
            <p:nvPr/>
          </p:nvSpPr>
          <p:spPr>
            <a:xfrm>
              <a:off x="3064882" y="3945451"/>
              <a:ext cx="49594" cy="65193"/>
            </a:xfrm>
            <a:custGeom>
              <a:avLst/>
              <a:gdLst/>
              <a:ahLst/>
              <a:cxnLst>
                <a:cxn ang="3cd4">
                  <a:pos x="hc" y="t"/>
                </a:cxn>
                <a:cxn ang="cd2">
                  <a:pos x="l" y="vc"/>
                </a:cxn>
                <a:cxn ang="cd4">
                  <a:pos x="hc" y="b"/>
                </a:cxn>
                <a:cxn ang="0">
                  <a:pos x="r" y="vc"/>
                </a:cxn>
              </a:cxnLst>
              <a:rect l="l" t="t" r="r" b="b"/>
              <a:pathLst>
                <a:path w="214" h="281">
                  <a:moveTo>
                    <a:pt x="39" y="125"/>
                  </a:moveTo>
                  <a:cubicBezTo>
                    <a:pt x="45" y="95"/>
                    <a:pt x="60" y="69"/>
                    <a:pt x="79" y="53"/>
                  </a:cubicBezTo>
                  <a:cubicBezTo>
                    <a:pt x="92" y="42"/>
                    <a:pt x="107" y="36"/>
                    <a:pt x="122" y="36"/>
                  </a:cubicBezTo>
                  <a:cubicBezTo>
                    <a:pt x="124" y="36"/>
                    <a:pt x="128" y="36"/>
                    <a:pt x="130" y="36"/>
                  </a:cubicBezTo>
                  <a:cubicBezTo>
                    <a:pt x="168" y="44"/>
                    <a:pt x="187" y="99"/>
                    <a:pt x="174" y="156"/>
                  </a:cubicBezTo>
                  <a:cubicBezTo>
                    <a:pt x="166" y="192"/>
                    <a:pt x="147" y="222"/>
                    <a:pt x="122" y="237"/>
                  </a:cubicBezTo>
                  <a:cubicBezTo>
                    <a:pt x="113" y="243"/>
                    <a:pt x="98" y="249"/>
                    <a:pt x="81" y="245"/>
                  </a:cubicBezTo>
                  <a:cubicBezTo>
                    <a:pt x="45" y="237"/>
                    <a:pt x="26" y="182"/>
                    <a:pt x="39" y="125"/>
                  </a:cubicBezTo>
                  <a:close/>
                  <a:moveTo>
                    <a:pt x="75" y="279"/>
                  </a:moveTo>
                  <a:cubicBezTo>
                    <a:pt x="81" y="281"/>
                    <a:pt x="86" y="281"/>
                    <a:pt x="92" y="281"/>
                  </a:cubicBezTo>
                  <a:cubicBezTo>
                    <a:pt x="109" y="281"/>
                    <a:pt x="126" y="277"/>
                    <a:pt x="141" y="266"/>
                  </a:cubicBezTo>
                  <a:cubicBezTo>
                    <a:pt x="172" y="247"/>
                    <a:pt x="198" y="209"/>
                    <a:pt x="208" y="165"/>
                  </a:cubicBezTo>
                  <a:cubicBezTo>
                    <a:pt x="227" y="89"/>
                    <a:pt x="196" y="14"/>
                    <a:pt x="138" y="2"/>
                  </a:cubicBezTo>
                  <a:cubicBezTo>
                    <a:pt x="111" y="-5"/>
                    <a:pt x="79" y="4"/>
                    <a:pt x="54" y="27"/>
                  </a:cubicBezTo>
                  <a:cubicBezTo>
                    <a:pt x="31" y="48"/>
                    <a:pt x="14" y="80"/>
                    <a:pt x="5" y="118"/>
                  </a:cubicBezTo>
                  <a:cubicBezTo>
                    <a:pt x="-14" y="194"/>
                    <a:pt x="18" y="266"/>
                    <a:pt x="75" y="27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20" name="Gruppieren 919">
            <a:extLst>
              <a:ext uri="{FF2B5EF4-FFF2-40B4-BE49-F238E27FC236}">
                <a16:creationId xmlns:a16="http://schemas.microsoft.com/office/drawing/2014/main" id="{7FCB20C4-1D10-7F43-966C-6D39061087D1}"/>
              </a:ext>
            </a:extLst>
          </p:cNvPr>
          <p:cNvGrpSpPr>
            <a:grpSpLocks noChangeAspect="1"/>
          </p:cNvGrpSpPr>
          <p:nvPr/>
        </p:nvGrpSpPr>
        <p:grpSpPr>
          <a:xfrm>
            <a:off x="3785933" y="3858449"/>
            <a:ext cx="328409" cy="328409"/>
            <a:chOff x="3783873" y="3858604"/>
            <a:chExt cx="328528" cy="328528"/>
          </a:xfrm>
          <a:solidFill>
            <a:srgbClr val="007AB3"/>
          </a:solidFill>
        </p:grpSpPr>
        <p:sp>
          <p:nvSpPr>
            <p:cNvPr id="45" name="Freihandform 44">
              <a:extLst>
                <a:ext uri="{FF2B5EF4-FFF2-40B4-BE49-F238E27FC236}">
                  <a16:creationId xmlns:a16="http://schemas.microsoft.com/office/drawing/2014/main" id="{3D708FD9-5303-1143-9E43-FCBF91E969A9}"/>
                </a:ext>
              </a:extLst>
            </p:cNvPr>
            <p:cNvSpPr/>
            <p:nvPr/>
          </p:nvSpPr>
          <p:spPr>
            <a:xfrm>
              <a:off x="3783873" y="3858604"/>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13" name="Freihandform 112">
              <a:extLst>
                <a:ext uri="{FF2B5EF4-FFF2-40B4-BE49-F238E27FC236}">
                  <a16:creationId xmlns:a16="http://schemas.microsoft.com/office/drawing/2014/main" id="{AFBAF5F2-DB86-2C4D-80F1-7EB46BE1BA24}"/>
                </a:ext>
              </a:extLst>
            </p:cNvPr>
            <p:cNvSpPr/>
            <p:nvPr/>
          </p:nvSpPr>
          <p:spPr>
            <a:xfrm>
              <a:off x="3849765" y="3924264"/>
              <a:ext cx="196512" cy="196745"/>
            </a:xfrm>
            <a:custGeom>
              <a:avLst/>
              <a:gdLst/>
              <a:ahLst/>
              <a:cxnLst>
                <a:cxn ang="3cd4">
                  <a:pos x="hc" y="t"/>
                </a:cxn>
                <a:cxn ang="cd2">
                  <a:pos x="l" y="vc"/>
                </a:cxn>
                <a:cxn ang="cd4">
                  <a:pos x="hc" y="b"/>
                </a:cxn>
                <a:cxn ang="0">
                  <a:pos x="r" y="vc"/>
                </a:cxn>
              </a:cxnLst>
              <a:rect l="l" t="t" r="r" b="b"/>
              <a:pathLst>
                <a:path w="845" h="846">
                  <a:moveTo>
                    <a:pt x="735" y="423"/>
                  </a:moveTo>
                  <a:cubicBezTo>
                    <a:pt x="684" y="423"/>
                    <a:pt x="655" y="446"/>
                    <a:pt x="640" y="474"/>
                  </a:cubicBezTo>
                  <a:cubicBezTo>
                    <a:pt x="619" y="448"/>
                    <a:pt x="585" y="423"/>
                    <a:pt x="534" y="423"/>
                  </a:cubicBezTo>
                  <a:cubicBezTo>
                    <a:pt x="473" y="423"/>
                    <a:pt x="439" y="455"/>
                    <a:pt x="420" y="482"/>
                  </a:cubicBezTo>
                  <a:cubicBezTo>
                    <a:pt x="401" y="457"/>
                    <a:pt x="365" y="423"/>
                    <a:pt x="312" y="423"/>
                  </a:cubicBezTo>
                  <a:cubicBezTo>
                    <a:pt x="261" y="423"/>
                    <a:pt x="225" y="457"/>
                    <a:pt x="204" y="482"/>
                  </a:cubicBezTo>
                  <a:cubicBezTo>
                    <a:pt x="189" y="453"/>
                    <a:pt x="157" y="423"/>
                    <a:pt x="108" y="423"/>
                  </a:cubicBezTo>
                  <a:cubicBezTo>
                    <a:pt x="79" y="423"/>
                    <a:pt x="53" y="436"/>
                    <a:pt x="37" y="453"/>
                  </a:cubicBezTo>
                  <a:cubicBezTo>
                    <a:pt x="47" y="366"/>
                    <a:pt x="83" y="285"/>
                    <a:pt x="142" y="224"/>
                  </a:cubicBezTo>
                  <a:cubicBezTo>
                    <a:pt x="214" y="148"/>
                    <a:pt x="314" y="105"/>
                    <a:pt x="422" y="105"/>
                  </a:cubicBezTo>
                  <a:cubicBezTo>
                    <a:pt x="530" y="105"/>
                    <a:pt x="629" y="148"/>
                    <a:pt x="701" y="224"/>
                  </a:cubicBezTo>
                  <a:cubicBezTo>
                    <a:pt x="760" y="283"/>
                    <a:pt x="796" y="362"/>
                    <a:pt x="807" y="444"/>
                  </a:cubicBezTo>
                  <a:cubicBezTo>
                    <a:pt x="788" y="431"/>
                    <a:pt x="765" y="423"/>
                    <a:pt x="735" y="423"/>
                  </a:cubicBezTo>
                  <a:close/>
                  <a:moveTo>
                    <a:pt x="441" y="72"/>
                  </a:moveTo>
                  <a:lnTo>
                    <a:pt x="441" y="19"/>
                  </a:lnTo>
                  <a:cubicBezTo>
                    <a:pt x="441" y="8"/>
                    <a:pt x="432" y="0"/>
                    <a:pt x="422" y="0"/>
                  </a:cubicBezTo>
                  <a:cubicBezTo>
                    <a:pt x="413" y="0"/>
                    <a:pt x="405" y="8"/>
                    <a:pt x="405" y="19"/>
                  </a:cubicBezTo>
                  <a:lnTo>
                    <a:pt x="405" y="72"/>
                  </a:lnTo>
                  <a:cubicBezTo>
                    <a:pt x="295" y="76"/>
                    <a:pt x="193" y="120"/>
                    <a:pt x="117" y="199"/>
                  </a:cubicBezTo>
                  <a:cubicBezTo>
                    <a:pt x="37" y="285"/>
                    <a:pt x="-6" y="400"/>
                    <a:pt x="1" y="520"/>
                  </a:cubicBezTo>
                  <a:cubicBezTo>
                    <a:pt x="1" y="529"/>
                    <a:pt x="7" y="537"/>
                    <a:pt x="15" y="537"/>
                  </a:cubicBezTo>
                  <a:cubicBezTo>
                    <a:pt x="24" y="537"/>
                    <a:pt x="32" y="533"/>
                    <a:pt x="34" y="525"/>
                  </a:cubicBezTo>
                  <a:cubicBezTo>
                    <a:pt x="34" y="522"/>
                    <a:pt x="51" y="459"/>
                    <a:pt x="108" y="459"/>
                  </a:cubicBezTo>
                  <a:cubicBezTo>
                    <a:pt x="168" y="459"/>
                    <a:pt x="183" y="522"/>
                    <a:pt x="185" y="525"/>
                  </a:cubicBezTo>
                  <a:cubicBezTo>
                    <a:pt x="187" y="531"/>
                    <a:pt x="193" y="537"/>
                    <a:pt x="199" y="537"/>
                  </a:cubicBezTo>
                  <a:cubicBezTo>
                    <a:pt x="206" y="537"/>
                    <a:pt x="214" y="535"/>
                    <a:pt x="216" y="527"/>
                  </a:cubicBezTo>
                  <a:cubicBezTo>
                    <a:pt x="219" y="527"/>
                    <a:pt x="250" y="459"/>
                    <a:pt x="312" y="459"/>
                  </a:cubicBezTo>
                  <a:cubicBezTo>
                    <a:pt x="365" y="459"/>
                    <a:pt x="398" y="512"/>
                    <a:pt x="405" y="525"/>
                  </a:cubicBezTo>
                  <a:lnTo>
                    <a:pt x="405" y="789"/>
                  </a:lnTo>
                  <a:cubicBezTo>
                    <a:pt x="405" y="810"/>
                    <a:pt x="379" y="812"/>
                    <a:pt x="377" y="812"/>
                  </a:cubicBezTo>
                  <a:cubicBezTo>
                    <a:pt x="373" y="812"/>
                    <a:pt x="348" y="810"/>
                    <a:pt x="348" y="789"/>
                  </a:cubicBezTo>
                  <a:cubicBezTo>
                    <a:pt x="348" y="779"/>
                    <a:pt x="339" y="772"/>
                    <a:pt x="331" y="772"/>
                  </a:cubicBezTo>
                  <a:cubicBezTo>
                    <a:pt x="320" y="772"/>
                    <a:pt x="312" y="779"/>
                    <a:pt x="312" y="789"/>
                  </a:cubicBezTo>
                  <a:cubicBezTo>
                    <a:pt x="312" y="827"/>
                    <a:pt x="346" y="846"/>
                    <a:pt x="377" y="846"/>
                  </a:cubicBezTo>
                  <a:cubicBezTo>
                    <a:pt x="409" y="846"/>
                    <a:pt x="441" y="827"/>
                    <a:pt x="441" y="789"/>
                  </a:cubicBezTo>
                  <a:lnTo>
                    <a:pt x="441" y="522"/>
                  </a:lnTo>
                  <a:cubicBezTo>
                    <a:pt x="443" y="514"/>
                    <a:pt x="462" y="459"/>
                    <a:pt x="534" y="459"/>
                  </a:cubicBezTo>
                  <a:cubicBezTo>
                    <a:pt x="610" y="459"/>
                    <a:pt x="625" y="522"/>
                    <a:pt x="627" y="525"/>
                  </a:cubicBezTo>
                  <a:cubicBezTo>
                    <a:pt x="629" y="533"/>
                    <a:pt x="636" y="539"/>
                    <a:pt x="646" y="537"/>
                  </a:cubicBezTo>
                  <a:cubicBezTo>
                    <a:pt x="655" y="537"/>
                    <a:pt x="661" y="529"/>
                    <a:pt x="661" y="520"/>
                  </a:cubicBezTo>
                  <a:cubicBezTo>
                    <a:pt x="661" y="514"/>
                    <a:pt x="665" y="459"/>
                    <a:pt x="735" y="459"/>
                  </a:cubicBezTo>
                  <a:cubicBezTo>
                    <a:pt x="807" y="459"/>
                    <a:pt x="809" y="514"/>
                    <a:pt x="809" y="520"/>
                  </a:cubicBezTo>
                  <a:cubicBezTo>
                    <a:pt x="809" y="529"/>
                    <a:pt x="818" y="537"/>
                    <a:pt x="828" y="537"/>
                  </a:cubicBezTo>
                  <a:cubicBezTo>
                    <a:pt x="837" y="537"/>
                    <a:pt x="845" y="531"/>
                    <a:pt x="845" y="520"/>
                  </a:cubicBezTo>
                  <a:cubicBezTo>
                    <a:pt x="851" y="400"/>
                    <a:pt x="809" y="285"/>
                    <a:pt x="727" y="199"/>
                  </a:cubicBezTo>
                  <a:cubicBezTo>
                    <a:pt x="652" y="120"/>
                    <a:pt x="551" y="76"/>
                    <a:pt x="441" y="7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43" name="Gruppieren 942">
            <a:extLst>
              <a:ext uri="{FF2B5EF4-FFF2-40B4-BE49-F238E27FC236}">
                <a16:creationId xmlns:a16="http://schemas.microsoft.com/office/drawing/2014/main" id="{2E0FFBB8-63CE-8549-B310-7BDEA2DBC312}"/>
              </a:ext>
            </a:extLst>
          </p:cNvPr>
          <p:cNvGrpSpPr>
            <a:grpSpLocks noChangeAspect="1"/>
          </p:cNvGrpSpPr>
          <p:nvPr/>
        </p:nvGrpSpPr>
        <p:grpSpPr>
          <a:xfrm>
            <a:off x="5115865" y="4301838"/>
            <a:ext cx="328409" cy="328409"/>
            <a:chOff x="5114286" y="4302153"/>
            <a:chExt cx="328528" cy="328528"/>
          </a:xfrm>
          <a:solidFill>
            <a:srgbClr val="007AB3"/>
          </a:solidFill>
        </p:grpSpPr>
        <p:sp>
          <p:nvSpPr>
            <p:cNvPr id="32" name="Freihandform 31">
              <a:extLst>
                <a:ext uri="{FF2B5EF4-FFF2-40B4-BE49-F238E27FC236}">
                  <a16:creationId xmlns:a16="http://schemas.microsoft.com/office/drawing/2014/main" id="{B39185C8-BD1B-1E4D-B1B9-FF9ADA15049B}"/>
                </a:ext>
              </a:extLst>
            </p:cNvPr>
            <p:cNvSpPr/>
            <p:nvPr/>
          </p:nvSpPr>
          <p:spPr>
            <a:xfrm>
              <a:off x="5114286" y="430215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14" name="Freihandform 113">
              <a:extLst>
                <a:ext uri="{FF2B5EF4-FFF2-40B4-BE49-F238E27FC236}">
                  <a16:creationId xmlns:a16="http://schemas.microsoft.com/office/drawing/2014/main" id="{2C3E82A3-6473-9A4E-894C-638424F9A595}"/>
                </a:ext>
              </a:extLst>
            </p:cNvPr>
            <p:cNvSpPr/>
            <p:nvPr/>
          </p:nvSpPr>
          <p:spPr>
            <a:xfrm>
              <a:off x="5179712" y="4392260"/>
              <a:ext cx="196977" cy="147617"/>
            </a:xfrm>
            <a:custGeom>
              <a:avLst/>
              <a:gdLst/>
              <a:ahLst/>
              <a:cxnLst>
                <a:cxn ang="3cd4">
                  <a:pos x="hc" y="t"/>
                </a:cxn>
                <a:cxn ang="cd2">
                  <a:pos x="l" y="vc"/>
                </a:cxn>
                <a:cxn ang="cd4">
                  <a:pos x="hc" y="b"/>
                </a:cxn>
                <a:cxn ang="0">
                  <a:pos x="r" y="vc"/>
                </a:cxn>
              </a:cxnLst>
              <a:rect l="l" t="t" r="r" b="b"/>
              <a:pathLst>
                <a:path w="847" h="635">
                  <a:moveTo>
                    <a:pt x="813" y="583"/>
                  </a:moveTo>
                  <a:lnTo>
                    <a:pt x="707" y="504"/>
                  </a:lnTo>
                  <a:lnTo>
                    <a:pt x="707" y="411"/>
                  </a:lnTo>
                  <a:lnTo>
                    <a:pt x="813" y="335"/>
                  </a:lnTo>
                  <a:close/>
                  <a:moveTo>
                    <a:pt x="671" y="403"/>
                  </a:moveTo>
                  <a:lnTo>
                    <a:pt x="671" y="549"/>
                  </a:lnTo>
                  <a:cubicBezTo>
                    <a:pt x="671" y="576"/>
                    <a:pt x="648" y="602"/>
                    <a:pt x="618" y="602"/>
                  </a:cubicBezTo>
                  <a:lnTo>
                    <a:pt x="89" y="602"/>
                  </a:lnTo>
                  <a:cubicBezTo>
                    <a:pt x="60" y="602"/>
                    <a:pt x="36" y="576"/>
                    <a:pt x="36" y="549"/>
                  </a:cubicBezTo>
                  <a:lnTo>
                    <a:pt x="36" y="371"/>
                  </a:lnTo>
                  <a:cubicBezTo>
                    <a:pt x="36" y="343"/>
                    <a:pt x="60" y="318"/>
                    <a:pt x="89" y="318"/>
                  </a:cubicBezTo>
                  <a:lnTo>
                    <a:pt x="618" y="318"/>
                  </a:lnTo>
                  <a:cubicBezTo>
                    <a:pt x="648" y="318"/>
                    <a:pt x="671" y="343"/>
                    <a:pt x="671" y="371"/>
                  </a:cubicBezTo>
                  <a:close/>
                  <a:moveTo>
                    <a:pt x="106" y="159"/>
                  </a:moveTo>
                  <a:cubicBezTo>
                    <a:pt x="106" y="91"/>
                    <a:pt x="161" y="36"/>
                    <a:pt x="231" y="36"/>
                  </a:cubicBezTo>
                  <a:cubicBezTo>
                    <a:pt x="299" y="36"/>
                    <a:pt x="354" y="91"/>
                    <a:pt x="354" y="159"/>
                  </a:cubicBezTo>
                  <a:cubicBezTo>
                    <a:pt x="354" y="229"/>
                    <a:pt x="299" y="284"/>
                    <a:pt x="231" y="284"/>
                  </a:cubicBezTo>
                  <a:cubicBezTo>
                    <a:pt x="161" y="284"/>
                    <a:pt x="106" y="229"/>
                    <a:pt x="106" y="159"/>
                  </a:cubicBezTo>
                  <a:close/>
                  <a:moveTo>
                    <a:pt x="413" y="284"/>
                  </a:moveTo>
                  <a:lnTo>
                    <a:pt x="328" y="284"/>
                  </a:lnTo>
                  <a:cubicBezTo>
                    <a:pt x="347" y="269"/>
                    <a:pt x="360" y="252"/>
                    <a:pt x="371" y="231"/>
                  </a:cubicBezTo>
                  <a:cubicBezTo>
                    <a:pt x="381" y="252"/>
                    <a:pt x="396" y="269"/>
                    <a:pt x="413" y="284"/>
                  </a:cubicBezTo>
                  <a:close/>
                  <a:moveTo>
                    <a:pt x="512" y="36"/>
                  </a:moveTo>
                  <a:cubicBezTo>
                    <a:pt x="580" y="36"/>
                    <a:pt x="635" y="91"/>
                    <a:pt x="635" y="159"/>
                  </a:cubicBezTo>
                  <a:cubicBezTo>
                    <a:pt x="635" y="229"/>
                    <a:pt x="580" y="284"/>
                    <a:pt x="512" y="284"/>
                  </a:cubicBezTo>
                  <a:cubicBezTo>
                    <a:pt x="445" y="284"/>
                    <a:pt x="390" y="229"/>
                    <a:pt x="390" y="159"/>
                  </a:cubicBezTo>
                  <a:cubicBezTo>
                    <a:pt x="390" y="91"/>
                    <a:pt x="445" y="36"/>
                    <a:pt x="512" y="36"/>
                  </a:cubicBezTo>
                  <a:close/>
                  <a:moveTo>
                    <a:pt x="838" y="286"/>
                  </a:moveTo>
                  <a:cubicBezTo>
                    <a:pt x="832" y="282"/>
                    <a:pt x="826" y="282"/>
                    <a:pt x="819" y="286"/>
                  </a:cubicBezTo>
                  <a:lnTo>
                    <a:pt x="705" y="367"/>
                  </a:lnTo>
                  <a:cubicBezTo>
                    <a:pt x="703" y="320"/>
                    <a:pt x="665" y="284"/>
                    <a:pt x="618" y="284"/>
                  </a:cubicBezTo>
                  <a:lnTo>
                    <a:pt x="612" y="284"/>
                  </a:lnTo>
                  <a:cubicBezTo>
                    <a:pt x="648" y="254"/>
                    <a:pt x="671" y="210"/>
                    <a:pt x="671" y="159"/>
                  </a:cubicBezTo>
                  <a:cubicBezTo>
                    <a:pt x="671" y="72"/>
                    <a:pt x="599" y="0"/>
                    <a:pt x="512" y="0"/>
                  </a:cubicBezTo>
                  <a:cubicBezTo>
                    <a:pt x="451" y="0"/>
                    <a:pt x="398" y="36"/>
                    <a:pt x="371" y="89"/>
                  </a:cubicBezTo>
                  <a:cubicBezTo>
                    <a:pt x="345" y="36"/>
                    <a:pt x="292" y="0"/>
                    <a:pt x="231" y="0"/>
                  </a:cubicBezTo>
                  <a:cubicBezTo>
                    <a:pt x="142" y="0"/>
                    <a:pt x="72" y="72"/>
                    <a:pt x="72" y="159"/>
                  </a:cubicBezTo>
                  <a:cubicBezTo>
                    <a:pt x="72" y="210"/>
                    <a:pt x="95" y="254"/>
                    <a:pt x="131" y="284"/>
                  </a:cubicBezTo>
                  <a:lnTo>
                    <a:pt x="89" y="284"/>
                  </a:lnTo>
                  <a:cubicBezTo>
                    <a:pt x="40" y="284"/>
                    <a:pt x="0" y="322"/>
                    <a:pt x="0" y="371"/>
                  </a:cubicBezTo>
                  <a:lnTo>
                    <a:pt x="0" y="549"/>
                  </a:lnTo>
                  <a:cubicBezTo>
                    <a:pt x="0" y="597"/>
                    <a:pt x="40" y="635"/>
                    <a:pt x="89" y="635"/>
                  </a:cubicBezTo>
                  <a:lnTo>
                    <a:pt x="618" y="635"/>
                  </a:lnTo>
                  <a:cubicBezTo>
                    <a:pt x="667" y="635"/>
                    <a:pt x="707" y="597"/>
                    <a:pt x="707" y="549"/>
                  </a:cubicBezTo>
                  <a:lnTo>
                    <a:pt x="819" y="633"/>
                  </a:lnTo>
                  <a:cubicBezTo>
                    <a:pt x="821" y="635"/>
                    <a:pt x="826" y="635"/>
                    <a:pt x="830" y="635"/>
                  </a:cubicBezTo>
                  <a:cubicBezTo>
                    <a:pt x="832" y="635"/>
                    <a:pt x="836" y="635"/>
                    <a:pt x="838" y="633"/>
                  </a:cubicBezTo>
                  <a:cubicBezTo>
                    <a:pt x="845" y="631"/>
                    <a:pt x="847" y="625"/>
                    <a:pt x="847" y="619"/>
                  </a:cubicBezTo>
                  <a:lnTo>
                    <a:pt x="847" y="301"/>
                  </a:lnTo>
                  <a:cubicBezTo>
                    <a:pt x="847" y="295"/>
                    <a:pt x="845" y="288"/>
                    <a:pt x="838" y="28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794" name="Gruppieren 793">
            <a:extLst>
              <a:ext uri="{FF2B5EF4-FFF2-40B4-BE49-F238E27FC236}">
                <a16:creationId xmlns:a16="http://schemas.microsoft.com/office/drawing/2014/main" id="{FF6CD92A-8128-404A-91FF-4595F58503A2}"/>
              </a:ext>
            </a:extLst>
          </p:cNvPr>
          <p:cNvGrpSpPr>
            <a:grpSpLocks noChangeAspect="1"/>
          </p:cNvGrpSpPr>
          <p:nvPr/>
        </p:nvGrpSpPr>
        <p:grpSpPr>
          <a:xfrm>
            <a:off x="2899156" y="1198354"/>
            <a:ext cx="327481" cy="327481"/>
            <a:chOff x="2896776" y="1197546"/>
            <a:chExt cx="328528" cy="328528"/>
          </a:xfrm>
          <a:solidFill>
            <a:srgbClr val="007AB3"/>
          </a:solidFill>
        </p:grpSpPr>
        <p:sp>
          <p:nvSpPr>
            <p:cNvPr id="107" name="Freihandform 106">
              <a:extLst>
                <a:ext uri="{FF2B5EF4-FFF2-40B4-BE49-F238E27FC236}">
                  <a16:creationId xmlns:a16="http://schemas.microsoft.com/office/drawing/2014/main" id="{F9E2E561-7C66-204C-AB73-95566DCACF1F}"/>
                </a:ext>
              </a:extLst>
            </p:cNvPr>
            <p:cNvSpPr/>
            <p:nvPr/>
          </p:nvSpPr>
          <p:spPr>
            <a:xfrm>
              <a:off x="2896776" y="119754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15" name="Freihandform 114">
              <a:extLst>
                <a:ext uri="{FF2B5EF4-FFF2-40B4-BE49-F238E27FC236}">
                  <a16:creationId xmlns:a16="http://schemas.microsoft.com/office/drawing/2014/main" id="{AFFE6533-A022-FC43-B65C-4B8F061A2B39}"/>
                </a:ext>
              </a:extLst>
            </p:cNvPr>
            <p:cNvSpPr/>
            <p:nvPr/>
          </p:nvSpPr>
          <p:spPr>
            <a:xfrm>
              <a:off x="3011563" y="1279736"/>
              <a:ext cx="98256" cy="49128"/>
            </a:xfrm>
            <a:custGeom>
              <a:avLst/>
              <a:gdLst/>
              <a:ahLst/>
              <a:cxnLst>
                <a:cxn ang="3cd4">
                  <a:pos x="hc" y="t"/>
                </a:cxn>
                <a:cxn ang="cd2">
                  <a:pos x="l" y="vc"/>
                </a:cxn>
                <a:cxn ang="cd4">
                  <a:pos x="hc" y="b"/>
                </a:cxn>
                <a:cxn ang="0">
                  <a:pos x="r" y="vc"/>
                </a:cxn>
              </a:cxnLst>
              <a:rect l="l" t="t" r="r" b="b"/>
              <a:pathLst>
                <a:path w="423" h="212">
                  <a:moveTo>
                    <a:pt x="36" y="34"/>
                  </a:moveTo>
                  <a:lnTo>
                    <a:pt x="390" y="34"/>
                  </a:lnTo>
                  <a:lnTo>
                    <a:pt x="390" y="176"/>
                  </a:lnTo>
                  <a:lnTo>
                    <a:pt x="36" y="176"/>
                  </a:lnTo>
                  <a:close/>
                  <a:moveTo>
                    <a:pt x="19" y="212"/>
                  </a:moveTo>
                  <a:lnTo>
                    <a:pt x="407" y="212"/>
                  </a:lnTo>
                  <a:cubicBezTo>
                    <a:pt x="417" y="212"/>
                    <a:pt x="423" y="204"/>
                    <a:pt x="423" y="193"/>
                  </a:cubicBezTo>
                  <a:lnTo>
                    <a:pt x="423" y="17"/>
                  </a:lnTo>
                  <a:cubicBezTo>
                    <a:pt x="423" y="7"/>
                    <a:pt x="417" y="0"/>
                    <a:pt x="407" y="0"/>
                  </a:cubicBezTo>
                  <a:lnTo>
                    <a:pt x="19" y="0"/>
                  </a:lnTo>
                  <a:cubicBezTo>
                    <a:pt x="9" y="0"/>
                    <a:pt x="0" y="7"/>
                    <a:pt x="0" y="17"/>
                  </a:cubicBezTo>
                  <a:lnTo>
                    <a:pt x="0" y="193"/>
                  </a:lnTo>
                  <a:cubicBezTo>
                    <a:pt x="0" y="204"/>
                    <a:pt x="9" y="212"/>
                    <a:pt x="19" y="21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16" name="Freihandform 115">
              <a:extLst>
                <a:ext uri="{FF2B5EF4-FFF2-40B4-BE49-F238E27FC236}">
                  <a16:creationId xmlns:a16="http://schemas.microsoft.com/office/drawing/2014/main" id="{433AB8ED-8BEF-A748-8AFF-34320BF7FAF0}"/>
                </a:ext>
              </a:extLst>
            </p:cNvPr>
            <p:cNvSpPr/>
            <p:nvPr/>
          </p:nvSpPr>
          <p:spPr>
            <a:xfrm>
              <a:off x="3011563" y="1394756"/>
              <a:ext cx="98256" cy="48895"/>
            </a:xfrm>
            <a:custGeom>
              <a:avLst/>
              <a:gdLst/>
              <a:ahLst/>
              <a:cxnLst>
                <a:cxn ang="3cd4">
                  <a:pos x="hc" y="t"/>
                </a:cxn>
                <a:cxn ang="cd2">
                  <a:pos x="l" y="vc"/>
                </a:cxn>
                <a:cxn ang="cd4">
                  <a:pos x="hc" y="b"/>
                </a:cxn>
                <a:cxn ang="0">
                  <a:pos x="r" y="vc"/>
                </a:cxn>
              </a:cxnLst>
              <a:rect l="l" t="t" r="r" b="b"/>
              <a:pathLst>
                <a:path w="423" h="211">
                  <a:moveTo>
                    <a:pt x="390" y="175"/>
                  </a:moveTo>
                  <a:lnTo>
                    <a:pt x="36" y="175"/>
                  </a:lnTo>
                  <a:lnTo>
                    <a:pt x="36" y="36"/>
                  </a:lnTo>
                  <a:lnTo>
                    <a:pt x="390" y="36"/>
                  </a:lnTo>
                  <a:close/>
                  <a:moveTo>
                    <a:pt x="407" y="0"/>
                  </a:moveTo>
                  <a:lnTo>
                    <a:pt x="19" y="0"/>
                  </a:lnTo>
                  <a:cubicBezTo>
                    <a:pt x="9" y="0"/>
                    <a:pt x="0" y="8"/>
                    <a:pt x="0" y="17"/>
                  </a:cubicBezTo>
                  <a:lnTo>
                    <a:pt x="0" y="194"/>
                  </a:lnTo>
                  <a:cubicBezTo>
                    <a:pt x="0" y="203"/>
                    <a:pt x="9" y="211"/>
                    <a:pt x="19" y="211"/>
                  </a:cubicBezTo>
                  <a:lnTo>
                    <a:pt x="407" y="211"/>
                  </a:lnTo>
                  <a:cubicBezTo>
                    <a:pt x="417" y="211"/>
                    <a:pt x="423" y="203"/>
                    <a:pt x="423" y="194"/>
                  </a:cubicBezTo>
                  <a:lnTo>
                    <a:pt x="423" y="17"/>
                  </a:lnTo>
                  <a:cubicBezTo>
                    <a:pt x="423" y="8"/>
                    <a:pt x="417" y="0"/>
                    <a:pt x="40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17" name="Freihandform 116">
              <a:extLst>
                <a:ext uri="{FF2B5EF4-FFF2-40B4-BE49-F238E27FC236}">
                  <a16:creationId xmlns:a16="http://schemas.microsoft.com/office/drawing/2014/main" id="{2502BF55-14AC-B94F-8F02-19C6249001B9}"/>
                </a:ext>
              </a:extLst>
            </p:cNvPr>
            <p:cNvSpPr/>
            <p:nvPr/>
          </p:nvSpPr>
          <p:spPr>
            <a:xfrm>
              <a:off x="2962435" y="1337013"/>
              <a:ext cx="94298" cy="49128"/>
            </a:xfrm>
            <a:custGeom>
              <a:avLst/>
              <a:gdLst/>
              <a:ahLst/>
              <a:cxnLst>
                <a:cxn ang="3cd4">
                  <a:pos x="hc" y="t"/>
                </a:cxn>
                <a:cxn ang="cd2">
                  <a:pos x="l" y="vc"/>
                </a:cxn>
                <a:cxn ang="cd4">
                  <a:pos x="hc" y="b"/>
                </a:cxn>
                <a:cxn ang="0">
                  <a:pos x="r" y="vc"/>
                </a:cxn>
              </a:cxnLst>
              <a:rect l="l" t="t" r="r" b="b"/>
              <a:pathLst>
                <a:path w="406" h="212">
                  <a:moveTo>
                    <a:pt x="370" y="178"/>
                  </a:moveTo>
                  <a:lnTo>
                    <a:pt x="35" y="178"/>
                  </a:lnTo>
                  <a:lnTo>
                    <a:pt x="35" y="36"/>
                  </a:lnTo>
                  <a:lnTo>
                    <a:pt x="370" y="36"/>
                  </a:lnTo>
                  <a:close/>
                  <a:moveTo>
                    <a:pt x="406" y="195"/>
                  </a:moveTo>
                  <a:lnTo>
                    <a:pt x="406" y="19"/>
                  </a:lnTo>
                  <a:cubicBezTo>
                    <a:pt x="406" y="8"/>
                    <a:pt x="397" y="0"/>
                    <a:pt x="389" y="0"/>
                  </a:cubicBezTo>
                  <a:lnTo>
                    <a:pt x="19" y="0"/>
                  </a:lnTo>
                  <a:cubicBezTo>
                    <a:pt x="8" y="0"/>
                    <a:pt x="0" y="8"/>
                    <a:pt x="0" y="19"/>
                  </a:cubicBezTo>
                  <a:lnTo>
                    <a:pt x="0" y="195"/>
                  </a:lnTo>
                  <a:cubicBezTo>
                    <a:pt x="0" y="205"/>
                    <a:pt x="8" y="212"/>
                    <a:pt x="19" y="212"/>
                  </a:cubicBezTo>
                  <a:lnTo>
                    <a:pt x="389" y="212"/>
                  </a:lnTo>
                  <a:cubicBezTo>
                    <a:pt x="397" y="212"/>
                    <a:pt x="406" y="205"/>
                    <a:pt x="406" y="19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18" name="Freihandform 117">
              <a:extLst>
                <a:ext uri="{FF2B5EF4-FFF2-40B4-BE49-F238E27FC236}">
                  <a16:creationId xmlns:a16="http://schemas.microsoft.com/office/drawing/2014/main" id="{4DC27DEC-4BB6-CF4E-9E07-83033F89341D}"/>
                </a:ext>
              </a:extLst>
            </p:cNvPr>
            <p:cNvSpPr/>
            <p:nvPr/>
          </p:nvSpPr>
          <p:spPr>
            <a:xfrm>
              <a:off x="3065347" y="1337013"/>
              <a:ext cx="93832" cy="49128"/>
            </a:xfrm>
            <a:custGeom>
              <a:avLst/>
              <a:gdLst/>
              <a:ahLst/>
              <a:cxnLst>
                <a:cxn ang="3cd4">
                  <a:pos x="hc" y="t"/>
                </a:cxn>
                <a:cxn ang="cd2">
                  <a:pos x="l" y="vc"/>
                </a:cxn>
                <a:cxn ang="cd4">
                  <a:pos x="hc" y="b"/>
                </a:cxn>
                <a:cxn ang="0">
                  <a:pos x="r" y="vc"/>
                </a:cxn>
              </a:cxnLst>
              <a:rect l="l" t="t" r="r" b="b"/>
              <a:pathLst>
                <a:path w="404" h="212">
                  <a:moveTo>
                    <a:pt x="370" y="178"/>
                  </a:moveTo>
                  <a:lnTo>
                    <a:pt x="34" y="178"/>
                  </a:lnTo>
                  <a:lnTo>
                    <a:pt x="34" y="36"/>
                  </a:lnTo>
                  <a:lnTo>
                    <a:pt x="370" y="36"/>
                  </a:lnTo>
                  <a:close/>
                  <a:moveTo>
                    <a:pt x="387" y="0"/>
                  </a:moveTo>
                  <a:lnTo>
                    <a:pt x="17" y="0"/>
                  </a:lnTo>
                  <a:cubicBezTo>
                    <a:pt x="6" y="0"/>
                    <a:pt x="0" y="8"/>
                    <a:pt x="0" y="19"/>
                  </a:cubicBezTo>
                  <a:lnTo>
                    <a:pt x="0" y="195"/>
                  </a:lnTo>
                  <a:cubicBezTo>
                    <a:pt x="0" y="205"/>
                    <a:pt x="6" y="212"/>
                    <a:pt x="17" y="212"/>
                  </a:cubicBezTo>
                  <a:lnTo>
                    <a:pt x="387" y="212"/>
                  </a:lnTo>
                  <a:cubicBezTo>
                    <a:pt x="398" y="212"/>
                    <a:pt x="404" y="205"/>
                    <a:pt x="404" y="195"/>
                  </a:cubicBezTo>
                  <a:lnTo>
                    <a:pt x="404" y="19"/>
                  </a:lnTo>
                  <a:cubicBezTo>
                    <a:pt x="404" y="8"/>
                    <a:pt x="398" y="0"/>
                    <a:pt x="38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795" name="Gruppieren 794">
            <a:extLst>
              <a:ext uri="{FF2B5EF4-FFF2-40B4-BE49-F238E27FC236}">
                <a16:creationId xmlns:a16="http://schemas.microsoft.com/office/drawing/2014/main" id="{38BF142C-3E0F-5C4A-91BD-22E5C4641889}"/>
              </a:ext>
            </a:extLst>
          </p:cNvPr>
          <p:cNvGrpSpPr>
            <a:grpSpLocks noChangeAspect="1"/>
          </p:cNvGrpSpPr>
          <p:nvPr/>
        </p:nvGrpSpPr>
        <p:grpSpPr>
          <a:xfrm>
            <a:off x="3342545" y="1198354"/>
            <a:ext cx="328409" cy="328409"/>
            <a:chOff x="3340325" y="1197546"/>
            <a:chExt cx="328528" cy="328528"/>
          </a:xfrm>
          <a:solidFill>
            <a:srgbClr val="007AB3"/>
          </a:solidFill>
        </p:grpSpPr>
        <p:sp>
          <p:nvSpPr>
            <p:cNvPr id="106" name="Freihandform 105">
              <a:extLst>
                <a:ext uri="{FF2B5EF4-FFF2-40B4-BE49-F238E27FC236}">
                  <a16:creationId xmlns:a16="http://schemas.microsoft.com/office/drawing/2014/main" id="{95648DCA-37EC-DE42-8955-A6A546C5BB53}"/>
                </a:ext>
              </a:extLst>
            </p:cNvPr>
            <p:cNvSpPr/>
            <p:nvPr/>
          </p:nvSpPr>
          <p:spPr>
            <a:xfrm>
              <a:off x="3340325" y="119754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dirty="0">
                <a:latin typeface="Arial" pitchFamily="18"/>
                <a:ea typeface="Arial Unicode MS" pitchFamily="2"/>
                <a:cs typeface="Arial Unicode MS" pitchFamily="2"/>
              </a:endParaRPr>
            </a:p>
          </p:txBody>
        </p:sp>
        <p:sp>
          <p:nvSpPr>
            <p:cNvPr id="119" name="Freihandform 118">
              <a:extLst>
                <a:ext uri="{FF2B5EF4-FFF2-40B4-BE49-F238E27FC236}">
                  <a16:creationId xmlns:a16="http://schemas.microsoft.com/office/drawing/2014/main" id="{C21FF867-71FF-014B-86A3-A56E6BD3EAB2}"/>
                </a:ext>
              </a:extLst>
            </p:cNvPr>
            <p:cNvSpPr/>
            <p:nvPr/>
          </p:nvSpPr>
          <p:spPr>
            <a:xfrm>
              <a:off x="3500514" y="1296500"/>
              <a:ext cx="35158" cy="96393"/>
            </a:xfrm>
            <a:custGeom>
              <a:avLst/>
              <a:gdLst/>
              <a:ahLst/>
              <a:cxnLst>
                <a:cxn ang="3cd4">
                  <a:pos x="hc" y="t"/>
                </a:cxn>
                <a:cxn ang="cd2">
                  <a:pos x="l" y="vc"/>
                </a:cxn>
                <a:cxn ang="cd4">
                  <a:pos x="hc" y="b"/>
                </a:cxn>
                <a:cxn ang="0">
                  <a:pos x="r" y="vc"/>
                </a:cxn>
              </a:cxnLst>
              <a:rect l="l" t="t" r="r" b="b"/>
              <a:pathLst>
                <a:path w="152" h="415">
                  <a:moveTo>
                    <a:pt x="123" y="411"/>
                  </a:moveTo>
                  <a:cubicBezTo>
                    <a:pt x="127" y="415"/>
                    <a:pt x="131" y="415"/>
                    <a:pt x="135" y="415"/>
                  </a:cubicBezTo>
                  <a:cubicBezTo>
                    <a:pt x="140" y="415"/>
                    <a:pt x="144" y="415"/>
                    <a:pt x="148" y="411"/>
                  </a:cubicBezTo>
                  <a:cubicBezTo>
                    <a:pt x="154" y="405"/>
                    <a:pt x="154" y="392"/>
                    <a:pt x="148" y="386"/>
                  </a:cubicBezTo>
                  <a:lnTo>
                    <a:pt x="36" y="274"/>
                  </a:lnTo>
                  <a:lnTo>
                    <a:pt x="36" y="20"/>
                  </a:lnTo>
                  <a:cubicBezTo>
                    <a:pt x="36" y="9"/>
                    <a:pt x="27" y="0"/>
                    <a:pt x="17" y="0"/>
                  </a:cubicBezTo>
                  <a:cubicBezTo>
                    <a:pt x="8" y="0"/>
                    <a:pt x="0" y="9"/>
                    <a:pt x="0" y="20"/>
                  </a:cubicBezTo>
                  <a:lnTo>
                    <a:pt x="0" y="280"/>
                  </a:lnTo>
                  <a:cubicBezTo>
                    <a:pt x="0" y="286"/>
                    <a:pt x="2" y="290"/>
                    <a:pt x="4" y="29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20" name="Freihandform 119">
              <a:extLst>
                <a:ext uri="{FF2B5EF4-FFF2-40B4-BE49-F238E27FC236}">
                  <a16:creationId xmlns:a16="http://schemas.microsoft.com/office/drawing/2014/main" id="{C62A2060-F198-2F48-88ED-66BFA517C2F3}"/>
                </a:ext>
              </a:extLst>
            </p:cNvPr>
            <p:cNvSpPr/>
            <p:nvPr/>
          </p:nvSpPr>
          <p:spPr>
            <a:xfrm>
              <a:off x="3405751" y="1263205"/>
              <a:ext cx="196977" cy="196745"/>
            </a:xfrm>
            <a:custGeom>
              <a:avLst/>
              <a:gdLst/>
              <a:ahLst/>
              <a:cxnLst>
                <a:cxn ang="3cd4">
                  <a:pos x="hc" y="t"/>
                </a:cxn>
                <a:cxn ang="cd2">
                  <a:pos x="l" y="vc"/>
                </a:cxn>
                <a:cxn ang="cd4">
                  <a:pos x="hc" y="b"/>
                </a:cxn>
                <a:cxn ang="0">
                  <a:pos x="r" y="vc"/>
                </a:cxn>
              </a:cxnLst>
              <a:rect l="l" t="t" r="r" b="b"/>
              <a:pathLst>
                <a:path w="847" h="846">
                  <a:moveTo>
                    <a:pt x="424" y="0"/>
                  </a:moveTo>
                  <a:cubicBezTo>
                    <a:pt x="415" y="0"/>
                    <a:pt x="407" y="8"/>
                    <a:pt x="407" y="19"/>
                  </a:cubicBezTo>
                  <a:cubicBezTo>
                    <a:pt x="407" y="27"/>
                    <a:pt x="415" y="36"/>
                    <a:pt x="424" y="36"/>
                  </a:cubicBezTo>
                  <a:cubicBezTo>
                    <a:pt x="633" y="36"/>
                    <a:pt x="803" y="201"/>
                    <a:pt x="811" y="406"/>
                  </a:cubicBezTo>
                  <a:lnTo>
                    <a:pt x="739" y="406"/>
                  </a:lnTo>
                  <a:cubicBezTo>
                    <a:pt x="729" y="406"/>
                    <a:pt x="720" y="414"/>
                    <a:pt x="720" y="423"/>
                  </a:cubicBezTo>
                  <a:cubicBezTo>
                    <a:pt x="720" y="433"/>
                    <a:pt x="729" y="442"/>
                    <a:pt x="739" y="442"/>
                  </a:cubicBezTo>
                  <a:lnTo>
                    <a:pt x="811" y="442"/>
                  </a:lnTo>
                  <a:cubicBezTo>
                    <a:pt x="803" y="641"/>
                    <a:pt x="642" y="802"/>
                    <a:pt x="443" y="810"/>
                  </a:cubicBezTo>
                  <a:lnTo>
                    <a:pt x="443" y="738"/>
                  </a:lnTo>
                  <a:cubicBezTo>
                    <a:pt x="443" y="728"/>
                    <a:pt x="434" y="719"/>
                    <a:pt x="424" y="719"/>
                  </a:cubicBezTo>
                  <a:cubicBezTo>
                    <a:pt x="415" y="719"/>
                    <a:pt x="407" y="728"/>
                    <a:pt x="407" y="738"/>
                  </a:cubicBezTo>
                  <a:lnTo>
                    <a:pt x="407" y="810"/>
                  </a:lnTo>
                  <a:cubicBezTo>
                    <a:pt x="208" y="802"/>
                    <a:pt x="47" y="641"/>
                    <a:pt x="36" y="442"/>
                  </a:cubicBezTo>
                  <a:lnTo>
                    <a:pt x="111" y="442"/>
                  </a:lnTo>
                  <a:cubicBezTo>
                    <a:pt x="121" y="442"/>
                    <a:pt x="127" y="433"/>
                    <a:pt x="127" y="423"/>
                  </a:cubicBezTo>
                  <a:cubicBezTo>
                    <a:pt x="127" y="414"/>
                    <a:pt x="121" y="406"/>
                    <a:pt x="111" y="406"/>
                  </a:cubicBezTo>
                  <a:lnTo>
                    <a:pt x="36" y="406"/>
                  </a:lnTo>
                  <a:cubicBezTo>
                    <a:pt x="41" y="332"/>
                    <a:pt x="64" y="260"/>
                    <a:pt x="106" y="201"/>
                  </a:cubicBezTo>
                  <a:lnTo>
                    <a:pt x="142" y="165"/>
                  </a:lnTo>
                  <a:lnTo>
                    <a:pt x="142" y="230"/>
                  </a:lnTo>
                  <a:cubicBezTo>
                    <a:pt x="142" y="239"/>
                    <a:pt x="151" y="247"/>
                    <a:pt x="159" y="247"/>
                  </a:cubicBezTo>
                  <a:cubicBezTo>
                    <a:pt x="170" y="247"/>
                    <a:pt x="178" y="239"/>
                    <a:pt x="178" y="230"/>
                  </a:cubicBezTo>
                  <a:lnTo>
                    <a:pt x="178" y="124"/>
                  </a:lnTo>
                  <a:cubicBezTo>
                    <a:pt x="178" y="122"/>
                    <a:pt x="178" y="122"/>
                    <a:pt x="176" y="122"/>
                  </a:cubicBezTo>
                  <a:cubicBezTo>
                    <a:pt x="176" y="120"/>
                    <a:pt x="176" y="118"/>
                    <a:pt x="176" y="118"/>
                  </a:cubicBezTo>
                  <a:cubicBezTo>
                    <a:pt x="176" y="116"/>
                    <a:pt x="174" y="114"/>
                    <a:pt x="174" y="114"/>
                  </a:cubicBezTo>
                  <a:cubicBezTo>
                    <a:pt x="174" y="112"/>
                    <a:pt x="172" y="112"/>
                    <a:pt x="172" y="112"/>
                  </a:cubicBezTo>
                  <a:cubicBezTo>
                    <a:pt x="170" y="110"/>
                    <a:pt x="170" y="107"/>
                    <a:pt x="166" y="107"/>
                  </a:cubicBezTo>
                  <a:cubicBezTo>
                    <a:pt x="166" y="107"/>
                    <a:pt x="161" y="105"/>
                    <a:pt x="159" y="105"/>
                  </a:cubicBezTo>
                  <a:lnTo>
                    <a:pt x="53" y="105"/>
                  </a:lnTo>
                  <a:cubicBezTo>
                    <a:pt x="45" y="105"/>
                    <a:pt x="36" y="114"/>
                    <a:pt x="36" y="124"/>
                  </a:cubicBezTo>
                  <a:cubicBezTo>
                    <a:pt x="36" y="133"/>
                    <a:pt x="45" y="141"/>
                    <a:pt x="53" y="141"/>
                  </a:cubicBezTo>
                  <a:lnTo>
                    <a:pt x="117" y="141"/>
                  </a:lnTo>
                  <a:lnTo>
                    <a:pt x="79" y="177"/>
                  </a:lnTo>
                  <a:cubicBezTo>
                    <a:pt x="28" y="249"/>
                    <a:pt x="0" y="334"/>
                    <a:pt x="0" y="423"/>
                  </a:cubicBezTo>
                  <a:cubicBezTo>
                    <a:pt x="0" y="658"/>
                    <a:pt x="191" y="846"/>
                    <a:pt x="424" y="846"/>
                  </a:cubicBezTo>
                  <a:cubicBezTo>
                    <a:pt x="659" y="846"/>
                    <a:pt x="847" y="658"/>
                    <a:pt x="847" y="423"/>
                  </a:cubicBezTo>
                  <a:cubicBezTo>
                    <a:pt x="847" y="190"/>
                    <a:pt x="659" y="0"/>
                    <a:pt x="42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797" name="Gruppieren 796">
            <a:extLst>
              <a:ext uri="{FF2B5EF4-FFF2-40B4-BE49-F238E27FC236}">
                <a16:creationId xmlns:a16="http://schemas.microsoft.com/office/drawing/2014/main" id="{FE821B11-AA33-D946-9780-33C43448DD42}"/>
              </a:ext>
            </a:extLst>
          </p:cNvPr>
          <p:cNvGrpSpPr>
            <a:grpSpLocks noChangeAspect="1"/>
          </p:cNvGrpSpPr>
          <p:nvPr/>
        </p:nvGrpSpPr>
        <p:grpSpPr>
          <a:xfrm>
            <a:off x="3785933" y="1198354"/>
            <a:ext cx="328409" cy="328409"/>
            <a:chOff x="3783873" y="1197546"/>
            <a:chExt cx="328528" cy="328528"/>
          </a:xfrm>
          <a:solidFill>
            <a:srgbClr val="007AB3"/>
          </a:solidFill>
        </p:grpSpPr>
        <p:sp>
          <p:nvSpPr>
            <p:cNvPr id="105" name="Freihandform 104">
              <a:extLst>
                <a:ext uri="{FF2B5EF4-FFF2-40B4-BE49-F238E27FC236}">
                  <a16:creationId xmlns:a16="http://schemas.microsoft.com/office/drawing/2014/main" id="{98C886D5-884F-4744-8AEB-E268F2271880}"/>
                </a:ext>
              </a:extLst>
            </p:cNvPr>
            <p:cNvSpPr/>
            <p:nvPr/>
          </p:nvSpPr>
          <p:spPr>
            <a:xfrm>
              <a:off x="3783873" y="119754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21" name="Freihandform 120">
              <a:extLst>
                <a:ext uri="{FF2B5EF4-FFF2-40B4-BE49-F238E27FC236}">
                  <a16:creationId xmlns:a16="http://schemas.microsoft.com/office/drawing/2014/main" id="{1957146E-2105-774F-B752-19B24048B65F}"/>
                </a:ext>
              </a:extLst>
            </p:cNvPr>
            <p:cNvSpPr/>
            <p:nvPr/>
          </p:nvSpPr>
          <p:spPr>
            <a:xfrm>
              <a:off x="3870022" y="1271820"/>
              <a:ext cx="155533" cy="138769"/>
            </a:xfrm>
            <a:custGeom>
              <a:avLst/>
              <a:gdLst/>
              <a:ahLst/>
              <a:cxnLst>
                <a:cxn ang="3cd4">
                  <a:pos x="hc" y="t"/>
                </a:cxn>
                <a:cxn ang="cd2">
                  <a:pos x="l" y="vc"/>
                </a:cxn>
                <a:cxn ang="cd4">
                  <a:pos x="hc" y="b"/>
                </a:cxn>
                <a:cxn ang="0">
                  <a:pos x="r" y="vc"/>
                </a:cxn>
              </a:cxnLst>
              <a:rect l="l" t="t" r="r" b="b"/>
              <a:pathLst>
                <a:path w="669" h="597">
                  <a:moveTo>
                    <a:pt x="42" y="527"/>
                  </a:moveTo>
                  <a:lnTo>
                    <a:pt x="315" y="50"/>
                  </a:lnTo>
                  <a:cubicBezTo>
                    <a:pt x="327" y="29"/>
                    <a:pt x="342" y="29"/>
                    <a:pt x="355" y="50"/>
                  </a:cubicBezTo>
                  <a:lnTo>
                    <a:pt x="628" y="527"/>
                  </a:lnTo>
                  <a:cubicBezTo>
                    <a:pt x="634" y="537"/>
                    <a:pt x="636" y="548"/>
                    <a:pt x="632" y="552"/>
                  </a:cubicBezTo>
                  <a:cubicBezTo>
                    <a:pt x="628" y="558"/>
                    <a:pt x="619" y="563"/>
                    <a:pt x="607" y="563"/>
                  </a:cubicBezTo>
                  <a:lnTo>
                    <a:pt x="61" y="563"/>
                  </a:lnTo>
                  <a:cubicBezTo>
                    <a:pt x="48" y="563"/>
                    <a:pt x="40" y="558"/>
                    <a:pt x="37" y="552"/>
                  </a:cubicBezTo>
                  <a:cubicBezTo>
                    <a:pt x="33" y="548"/>
                    <a:pt x="35" y="537"/>
                    <a:pt x="42" y="527"/>
                  </a:cubicBezTo>
                  <a:close/>
                  <a:moveTo>
                    <a:pt x="61" y="597"/>
                  </a:moveTo>
                  <a:lnTo>
                    <a:pt x="607" y="597"/>
                  </a:lnTo>
                  <a:cubicBezTo>
                    <a:pt x="632" y="597"/>
                    <a:pt x="653" y="588"/>
                    <a:pt x="662" y="571"/>
                  </a:cubicBezTo>
                  <a:cubicBezTo>
                    <a:pt x="672" y="554"/>
                    <a:pt x="670" y="531"/>
                    <a:pt x="658" y="510"/>
                  </a:cubicBezTo>
                  <a:lnTo>
                    <a:pt x="385" y="31"/>
                  </a:lnTo>
                  <a:cubicBezTo>
                    <a:pt x="359" y="-10"/>
                    <a:pt x="308" y="-10"/>
                    <a:pt x="285" y="31"/>
                  </a:cubicBezTo>
                  <a:lnTo>
                    <a:pt x="10" y="510"/>
                  </a:lnTo>
                  <a:cubicBezTo>
                    <a:pt x="-3" y="531"/>
                    <a:pt x="-3" y="554"/>
                    <a:pt x="6" y="571"/>
                  </a:cubicBezTo>
                  <a:cubicBezTo>
                    <a:pt x="16" y="588"/>
                    <a:pt x="35" y="597"/>
                    <a:pt x="61" y="59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22" name="Freihandform 121">
              <a:extLst>
                <a:ext uri="{FF2B5EF4-FFF2-40B4-BE49-F238E27FC236}">
                  <a16:creationId xmlns:a16="http://schemas.microsoft.com/office/drawing/2014/main" id="{3341BA2A-A750-9145-8D59-B22E4D8DBF98}"/>
                </a:ext>
              </a:extLst>
            </p:cNvPr>
            <p:cNvSpPr/>
            <p:nvPr/>
          </p:nvSpPr>
          <p:spPr>
            <a:xfrm>
              <a:off x="3857681" y="1419436"/>
              <a:ext cx="180446" cy="16066"/>
            </a:xfrm>
            <a:custGeom>
              <a:avLst/>
              <a:gdLst/>
              <a:ahLst/>
              <a:cxnLst>
                <a:cxn ang="3cd4">
                  <a:pos x="hc" y="t"/>
                </a:cxn>
                <a:cxn ang="cd2">
                  <a:pos x="l" y="vc"/>
                </a:cxn>
                <a:cxn ang="cd4">
                  <a:pos x="hc" y="b"/>
                </a:cxn>
                <a:cxn ang="0">
                  <a:pos x="r" y="vc"/>
                </a:cxn>
              </a:cxnLst>
              <a:rect l="l" t="t" r="r" b="b"/>
              <a:pathLst>
                <a:path w="776" h="70">
                  <a:moveTo>
                    <a:pt x="754" y="8"/>
                  </a:moveTo>
                  <a:cubicBezTo>
                    <a:pt x="750" y="4"/>
                    <a:pt x="743" y="0"/>
                    <a:pt x="737" y="0"/>
                  </a:cubicBezTo>
                  <a:lnTo>
                    <a:pt x="38" y="0"/>
                  </a:lnTo>
                  <a:cubicBezTo>
                    <a:pt x="32" y="0"/>
                    <a:pt x="28" y="4"/>
                    <a:pt x="24" y="8"/>
                  </a:cubicBezTo>
                  <a:lnTo>
                    <a:pt x="3" y="44"/>
                  </a:lnTo>
                  <a:cubicBezTo>
                    <a:pt x="-2" y="52"/>
                    <a:pt x="0" y="63"/>
                    <a:pt x="9" y="67"/>
                  </a:cubicBezTo>
                  <a:cubicBezTo>
                    <a:pt x="17" y="74"/>
                    <a:pt x="28" y="69"/>
                    <a:pt x="32" y="61"/>
                  </a:cubicBezTo>
                  <a:lnTo>
                    <a:pt x="49" y="35"/>
                  </a:lnTo>
                  <a:lnTo>
                    <a:pt x="729" y="35"/>
                  </a:lnTo>
                  <a:lnTo>
                    <a:pt x="743" y="61"/>
                  </a:lnTo>
                  <a:cubicBezTo>
                    <a:pt x="748" y="67"/>
                    <a:pt x="752" y="69"/>
                    <a:pt x="758" y="69"/>
                  </a:cubicBezTo>
                  <a:cubicBezTo>
                    <a:pt x="762" y="69"/>
                    <a:pt x="764" y="69"/>
                    <a:pt x="769" y="67"/>
                  </a:cubicBezTo>
                  <a:cubicBezTo>
                    <a:pt x="777" y="63"/>
                    <a:pt x="779" y="52"/>
                    <a:pt x="773" y="4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23" name="Freihandform 122">
              <a:extLst>
                <a:ext uri="{FF2B5EF4-FFF2-40B4-BE49-F238E27FC236}">
                  <a16:creationId xmlns:a16="http://schemas.microsoft.com/office/drawing/2014/main" id="{DE11B001-F874-B441-A96C-7C2E2284E686}"/>
                </a:ext>
              </a:extLst>
            </p:cNvPr>
            <p:cNvSpPr/>
            <p:nvPr/>
          </p:nvSpPr>
          <p:spPr>
            <a:xfrm>
              <a:off x="3944063" y="1320249"/>
              <a:ext cx="8149" cy="46101"/>
            </a:xfrm>
            <a:custGeom>
              <a:avLst/>
              <a:gdLst/>
              <a:ahLst/>
              <a:cxnLst>
                <a:cxn ang="3cd4">
                  <a:pos x="hc" y="t"/>
                </a:cxn>
                <a:cxn ang="cd2">
                  <a:pos x="l" y="vc"/>
                </a:cxn>
                <a:cxn ang="cd4">
                  <a:pos x="hc" y="b"/>
                </a:cxn>
                <a:cxn ang="0">
                  <a:pos x="r" y="vc"/>
                </a:cxn>
              </a:cxnLst>
              <a:rect l="l" t="t" r="r" b="b"/>
              <a:pathLst>
                <a:path w="36" h="199">
                  <a:moveTo>
                    <a:pt x="17" y="199"/>
                  </a:moveTo>
                  <a:cubicBezTo>
                    <a:pt x="27" y="199"/>
                    <a:pt x="36" y="191"/>
                    <a:pt x="36" y="182"/>
                  </a:cubicBezTo>
                  <a:lnTo>
                    <a:pt x="36" y="19"/>
                  </a:lnTo>
                  <a:cubicBezTo>
                    <a:pt x="36" y="9"/>
                    <a:pt x="27" y="0"/>
                    <a:pt x="17" y="0"/>
                  </a:cubicBezTo>
                  <a:cubicBezTo>
                    <a:pt x="8" y="0"/>
                    <a:pt x="0" y="9"/>
                    <a:pt x="0" y="19"/>
                  </a:cubicBezTo>
                  <a:lnTo>
                    <a:pt x="0" y="182"/>
                  </a:lnTo>
                  <a:cubicBezTo>
                    <a:pt x="0" y="191"/>
                    <a:pt x="8" y="199"/>
                    <a:pt x="17" y="19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24" name="Freihandform 123">
              <a:extLst>
                <a:ext uri="{FF2B5EF4-FFF2-40B4-BE49-F238E27FC236}">
                  <a16:creationId xmlns:a16="http://schemas.microsoft.com/office/drawing/2014/main" id="{D036187B-BF2F-864B-967D-A2088A8298A3}"/>
                </a:ext>
              </a:extLst>
            </p:cNvPr>
            <p:cNvSpPr/>
            <p:nvPr/>
          </p:nvSpPr>
          <p:spPr>
            <a:xfrm>
              <a:off x="3944063" y="1382881"/>
              <a:ext cx="8149" cy="7916"/>
            </a:xfrm>
            <a:custGeom>
              <a:avLst/>
              <a:gdLst/>
              <a:ahLst/>
              <a:cxnLst>
                <a:cxn ang="3cd4">
                  <a:pos x="hc" y="t"/>
                </a:cxn>
                <a:cxn ang="cd2">
                  <a:pos x="l" y="vc"/>
                </a:cxn>
                <a:cxn ang="cd4">
                  <a:pos x="hc" y="b"/>
                </a:cxn>
                <a:cxn ang="0">
                  <a:pos x="r" y="vc"/>
                </a:cxn>
              </a:cxnLst>
              <a:rect l="l" t="t" r="r" b="b"/>
              <a:pathLst>
                <a:path w="36" h="35">
                  <a:moveTo>
                    <a:pt x="4" y="29"/>
                  </a:moveTo>
                  <a:cubicBezTo>
                    <a:pt x="6" y="31"/>
                    <a:pt x="8" y="33"/>
                    <a:pt x="10" y="33"/>
                  </a:cubicBezTo>
                  <a:cubicBezTo>
                    <a:pt x="12" y="35"/>
                    <a:pt x="15" y="35"/>
                    <a:pt x="17" y="35"/>
                  </a:cubicBezTo>
                  <a:cubicBezTo>
                    <a:pt x="19" y="35"/>
                    <a:pt x="21" y="35"/>
                    <a:pt x="23" y="33"/>
                  </a:cubicBezTo>
                  <a:cubicBezTo>
                    <a:pt x="25" y="33"/>
                    <a:pt x="27" y="31"/>
                    <a:pt x="29" y="29"/>
                  </a:cubicBezTo>
                  <a:cubicBezTo>
                    <a:pt x="32" y="29"/>
                    <a:pt x="34" y="26"/>
                    <a:pt x="34" y="24"/>
                  </a:cubicBezTo>
                  <a:cubicBezTo>
                    <a:pt x="34" y="22"/>
                    <a:pt x="36" y="20"/>
                    <a:pt x="36" y="16"/>
                  </a:cubicBezTo>
                  <a:cubicBezTo>
                    <a:pt x="36" y="12"/>
                    <a:pt x="34" y="7"/>
                    <a:pt x="29" y="5"/>
                  </a:cubicBezTo>
                  <a:cubicBezTo>
                    <a:pt x="27" y="3"/>
                    <a:pt x="25" y="1"/>
                    <a:pt x="23" y="1"/>
                  </a:cubicBezTo>
                  <a:cubicBezTo>
                    <a:pt x="19" y="0"/>
                    <a:pt x="15" y="0"/>
                    <a:pt x="10" y="1"/>
                  </a:cubicBezTo>
                  <a:cubicBezTo>
                    <a:pt x="8" y="1"/>
                    <a:pt x="6" y="3"/>
                    <a:pt x="4" y="5"/>
                  </a:cubicBezTo>
                  <a:cubicBezTo>
                    <a:pt x="2" y="7"/>
                    <a:pt x="0" y="12"/>
                    <a:pt x="0" y="16"/>
                  </a:cubicBezTo>
                  <a:cubicBezTo>
                    <a:pt x="0" y="20"/>
                    <a:pt x="0" y="22"/>
                    <a:pt x="2" y="24"/>
                  </a:cubicBezTo>
                  <a:cubicBezTo>
                    <a:pt x="2" y="26"/>
                    <a:pt x="4" y="29"/>
                    <a:pt x="4" y="2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799" name="Gruppieren 798">
            <a:extLst>
              <a:ext uri="{FF2B5EF4-FFF2-40B4-BE49-F238E27FC236}">
                <a16:creationId xmlns:a16="http://schemas.microsoft.com/office/drawing/2014/main" id="{25E74C4A-C7DB-FE40-9EE0-D6553F12D5F5}"/>
              </a:ext>
            </a:extLst>
          </p:cNvPr>
          <p:cNvGrpSpPr>
            <a:grpSpLocks noChangeAspect="1"/>
          </p:cNvGrpSpPr>
          <p:nvPr/>
        </p:nvGrpSpPr>
        <p:grpSpPr>
          <a:xfrm>
            <a:off x="4672708" y="1198354"/>
            <a:ext cx="328409" cy="328409"/>
            <a:chOff x="4670970" y="1197546"/>
            <a:chExt cx="328528" cy="328528"/>
          </a:xfrm>
          <a:solidFill>
            <a:srgbClr val="007AB3"/>
          </a:solidFill>
        </p:grpSpPr>
        <p:sp>
          <p:nvSpPr>
            <p:cNvPr id="103" name="Freihandform 102">
              <a:extLst>
                <a:ext uri="{FF2B5EF4-FFF2-40B4-BE49-F238E27FC236}">
                  <a16:creationId xmlns:a16="http://schemas.microsoft.com/office/drawing/2014/main" id="{C1479668-0312-FE4D-8FA8-C22F02E8FE0C}"/>
                </a:ext>
              </a:extLst>
            </p:cNvPr>
            <p:cNvSpPr/>
            <p:nvPr/>
          </p:nvSpPr>
          <p:spPr>
            <a:xfrm>
              <a:off x="4670970" y="119754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0" tIns="0" rIns="0" bIns="0" anchor="ctr" anchorCtr="1" compatLnSpc="0">
              <a:normAutofit lnSpcReduction="10000"/>
            </a:bodyPr>
            <a:lstStyle/>
            <a:p>
              <a:pPr hangingPunct="0"/>
              <a:endParaRPr lang="de-DE">
                <a:latin typeface="Arial" pitchFamily="18"/>
                <a:ea typeface="Arial Unicode MS" pitchFamily="2"/>
                <a:cs typeface="Arial Unicode MS" pitchFamily="2"/>
              </a:endParaRPr>
            </a:p>
          </p:txBody>
        </p:sp>
        <p:sp>
          <p:nvSpPr>
            <p:cNvPr id="125" name="Freihandform 124">
              <a:extLst>
                <a:ext uri="{FF2B5EF4-FFF2-40B4-BE49-F238E27FC236}">
                  <a16:creationId xmlns:a16="http://schemas.microsoft.com/office/drawing/2014/main" id="{5B6C4FA0-5FD9-834A-BAED-1E004B964825}"/>
                </a:ext>
              </a:extLst>
            </p:cNvPr>
            <p:cNvSpPr/>
            <p:nvPr/>
          </p:nvSpPr>
          <p:spPr>
            <a:xfrm>
              <a:off x="4736397" y="1326769"/>
              <a:ext cx="196977" cy="70083"/>
            </a:xfrm>
            <a:custGeom>
              <a:avLst/>
              <a:gdLst/>
              <a:ahLst/>
              <a:cxnLst>
                <a:cxn ang="3cd4">
                  <a:pos x="hc" y="t"/>
                </a:cxn>
                <a:cxn ang="cd2">
                  <a:pos x="l" y="vc"/>
                </a:cxn>
                <a:cxn ang="cd4">
                  <a:pos x="hc" y="b"/>
                </a:cxn>
                <a:cxn ang="0">
                  <a:pos x="r" y="vc"/>
                </a:cxn>
              </a:cxnLst>
              <a:rect l="l" t="t" r="r" b="b"/>
              <a:pathLst>
                <a:path w="847" h="302">
                  <a:moveTo>
                    <a:pt x="736" y="235"/>
                  </a:moveTo>
                  <a:lnTo>
                    <a:pt x="793" y="235"/>
                  </a:lnTo>
                  <a:cubicBezTo>
                    <a:pt x="772" y="256"/>
                    <a:pt x="744" y="266"/>
                    <a:pt x="713" y="266"/>
                  </a:cubicBezTo>
                  <a:cubicBezTo>
                    <a:pt x="670" y="266"/>
                    <a:pt x="632" y="228"/>
                    <a:pt x="613" y="194"/>
                  </a:cubicBezTo>
                  <a:cubicBezTo>
                    <a:pt x="611" y="190"/>
                    <a:pt x="605" y="186"/>
                    <a:pt x="598" y="186"/>
                  </a:cubicBezTo>
                  <a:lnTo>
                    <a:pt x="249" y="186"/>
                  </a:lnTo>
                  <a:cubicBezTo>
                    <a:pt x="243" y="186"/>
                    <a:pt x="236" y="190"/>
                    <a:pt x="232" y="194"/>
                  </a:cubicBezTo>
                  <a:cubicBezTo>
                    <a:pt x="213" y="228"/>
                    <a:pt x="175" y="266"/>
                    <a:pt x="133" y="266"/>
                  </a:cubicBezTo>
                  <a:cubicBezTo>
                    <a:pt x="103" y="266"/>
                    <a:pt x="76" y="256"/>
                    <a:pt x="54" y="235"/>
                  </a:cubicBezTo>
                  <a:lnTo>
                    <a:pt x="111" y="235"/>
                  </a:lnTo>
                  <a:cubicBezTo>
                    <a:pt x="145" y="235"/>
                    <a:pt x="177" y="207"/>
                    <a:pt x="177" y="173"/>
                  </a:cubicBezTo>
                  <a:lnTo>
                    <a:pt x="177" y="129"/>
                  </a:lnTo>
                  <a:cubicBezTo>
                    <a:pt x="177" y="95"/>
                    <a:pt x="145" y="65"/>
                    <a:pt x="111" y="65"/>
                  </a:cubicBezTo>
                  <a:lnTo>
                    <a:pt x="54" y="65"/>
                  </a:lnTo>
                  <a:cubicBezTo>
                    <a:pt x="76" y="46"/>
                    <a:pt x="103" y="33"/>
                    <a:pt x="133" y="33"/>
                  </a:cubicBezTo>
                  <a:cubicBezTo>
                    <a:pt x="175" y="33"/>
                    <a:pt x="213" y="74"/>
                    <a:pt x="232" y="108"/>
                  </a:cubicBezTo>
                  <a:cubicBezTo>
                    <a:pt x="236" y="112"/>
                    <a:pt x="243" y="116"/>
                    <a:pt x="249" y="116"/>
                  </a:cubicBezTo>
                  <a:lnTo>
                    <a:pt x="598" y="116"/>
                  </a:lnTo>
                  <a:cubicBezTo>
                    <a:pt x="605" y="116"/>
                    <a:pt x="611" y="112"/>
                    <a:pt x="613" y="108"/>
                  </a:cubicBezTo>
                  <a:cubicBezTo>
                    <a:pt x="632" y="74"/>
                    <a:pt x="670" y="33"/>
                    <a:pt x="713" y="33"/>
                  </a:cubicBezTo>
                  <a:cubicBezTo>
                    <a:pt x="744" y="33"/>
                    <a:pt x="772" y="46"/>
                    <a:pt x="793" y="65"/>
                  </a:cubicBezTo>
                  <a:lnTo>
                    <a:pt x="736" y="65"/>
                  </a:lnTo>
                  <a:cubicBezTo>
                    <a:pt x="700" y="65"/>
                    <a:pt x="670" y="95"/>
                    <a:pt x="670" y="129"/>
                  </a:cubicBezTo>
                  <a:lnTo>
                    <a:pt x="670" y="173"/>
                  </a:lnTo>
                  <a:cubicBezTo>
                    <a:pt x="670" y="207"/>
                    <a:pt x="700" y="235"/>
                    <a:pt x="736" y="235"/>
                  </a:cubicBezTo>
                  <a:close/>
                  <a:moveTo>
                    <a:pt x="736" y="101"/>
                  </a:moveTo>
                  <a:lnTo>
                    <a:pt x="829" y="101"/>
                  </a:lnTo>
                  <a:cubicBezTo>
                    <a:pt x="835" y="101"/>
                    <a:pt x="842" y="97"/>
                    <a:pt x="844" y="93"/>
                  </a:cubicBezTo>
                  <a:cubicBezTo>
                    <a:pt x="848" y="86"/>
                    <a:pt x="848" y="80"/>
                    <a:pt x="844" y="74"/>
                  </a:cubicBezTo>
                  <a:cubicBezTo>
                    <a:pt x="816" y="27"/>
                    <a:pt x="768" y="0"/>
                    <a:pt x="713" y="0"/>
                  </a:cubicBezTo>
                  <a:cubicBezTo>
                    <a:pt x="660" y="0"/>
                    <a:pt x="615" y="40"/>
                    <a:pt x="588" y="80"/>
                  </a:cubicBezTo>
                  <a:lnTo>
                    <a:pt x="258" y="80"/>
                  </a:lnTo>
                  <a:cubicBezTo>
                    <a:pt x="232" y="40"/>
                    <a:pt x="188" y="0"/>
                    <a:pt x="133" y="0"/>
                  </a:cubicBezTo>
                  <a:cubicBezTo>
                    <a:pt x="80" y="0"/>
                    <a:pt x="29" y="27"/>
                    <a:pt x="1" y="74"/>
                  </a:cubicBezTo>
                  <a:cubicBezTo>
                    <a:pt x="0" y="80"/>
                    <a:pt x="0" y="86"/>
                    <a:pt x="1" y="93"/>
                  </a:cubicBezTo>
                  <a:cubicBezTo>
                    <a:pt x="6" y="97"/>
                    <a:pt x="12" y="101"/>
                    <a:pt x="18" y="101"/>
                  </a:cubicBezTo>
                  <a:lnTo>
                    <a:pt x="111" y="101"/>
                  </a:lnTo>
                  <a:cubicBezTo>
                    <a:pt x="126" y="101"/>
                    <a:pt x="141" y="114"/>
                    <a:pt x="141" y="129"/>
                  </a:cubicBezTo>
                  <a:lnTo>
                    <a:pt x="141" y="173"/>
                  </a:lnTo>
                  <a:cubicBezTo>
                    <a:pt x="141" y="188"/>
                    <a:pt x="126" y="201"/>
                    <a:pt x="111" y="201"/>
                  </a:cubicBezTo>
                  <a:lnTo>
                    <a:pt x="18" y="201"/>
                  </a:lnTo>
                  <a:cubicBezTo>
                    <a:pt x="12" y="201"/>
                    <a:pt x="6" y="203"/>
                    <a:pt x="1" y="209"/>
                  </a:cubicBezTo>
                  <a:cubicBezTo>
                    <a:pt x="0" y="213"/>
                    <a:pt x="0" y="222"/>
                    <a:pt x="1" y="226"/>
                  </a:cubicBezTo>
                  <a:cubicBezTo>
                    <a:pt x="29" y="273"/>
                    <a:pt x="80" y="302"/>
                    <a:pt x="133" y="302"/>
                  </a:cubicBezTo>
                  <a:cubicBezTo>
                    <a:pt x="188" y="302"/>
                    <a:pt x="232" y="262"/>
                    <a:pt x="258" y="222"/>
                  </a:cubicBezTo>
                  <a:lnTo>
                    <a:pt x="588" y="222"/>
                  </a:lnTo>
                  <a:cubicBezTo>
                    <a:pt x="615" y="262"/>
                    <a:pt x="660" y="302"/>
                    <a:pt x="713" y="302"/>
                  </a:cubicBezTo>
                  <a:cubicBezTo>
                    <a:pt x="768" y="302"/>
                    <a:pt x="816" y="273"/>
                    <a:pt x="844" y="226"/>
                  </a:cubicBezTo>
                  <a:cubicBezTo>
                    <a:pt x="848" y="222"/>
                    <a:pt x="848" y="213"/>
                    <a:pt x="844" y="209"/>
                  </a:cubicBezTo>
                  <a:cubicBezTo>
                    <a:pt x="842" y="203"/>
                    <a:pt x="835" y="201"/>
                    <a:pt x="829" y="201"/>
                  </a:cubicBezTo>
                  <a:lnTo>
                    <a:pt x="736" y="201"/>
                  </a:lnTo>
                  <a:cubicBezTo>
                    <a:pt x="721" y="201"/>
                    <a:pt x="706" y="188"/>
                    <a:pt x="706" y="173"/>
                  </a:cubicBezTo>
                  <a:lnTo>
                    <a:pt x="706" y="129"/>
                  </a:lnTo>
                  <a:cubicBezTo>
                    <a:pt x="706" y="114"/>
                    <a:pt x="721" y="101"/>
                    <a:pt x="736" y="101"/>
                  </a:cubicBezTo>
                  <a:close/>
                </a:path>
              </a:pathLst>
            </a:custGeom>
            <a:grpFill/>
            <a:ln cap="flat">
              <a:noFill/>
              <a:prstDash val="solid"/>
            </a:ln>
          </p:spPr>
          <p:txBody>
            <a:bodyPr vert="horz" wrap="none" lIns="0" tIns="0" rIns="0" bIns="0" anchor="ctr" anchorCtr="1" compatLnSpc="0">
              <a:normAutofit fontScale="25000" lnSpcReduction="20000"/>
            </a:bodyPr>
            <a:lstStyle/>
            <a:p>
              <a:pPr hangingPunct="0"/>
              <a:endParaRPr lang="de-DE">
                <a:latin typeface="Arial" pitchFamily="18"/>
                <a:ea typeface="Arial Unicode MS" pitchFamily="2"/>
                <a:cs typeface="Arial Unicode MS" pitchFamily="2"/>
              </a:endParaRPr>
            </a:p>
          </p:txBody>
        </p:sp>
      </p:grpSp>
      <p:grpSp>
        <p:nvGrpSpPr>
          <p:cNvPr id="798" name="Gruppieren 797">
            <a:extLst>
              <a:ext uri="{FF2B5EF4-FFF2-40B4-BE49-F238E27FC236}">
                <a16:creationId xmlns:a16="http://schemas.microsoft.com/office/drawing/2014/main" id="{53F7CAFD-B526-5046-BDF6-ADB3FA3DA4E8}"/>
              </a:ext>
            </a:extLst>
          </p:cNvPr>
          <p:cNvGrpSpPr>
            <a:grpSpLocks noChangeAspect="1"/>
          </p:cNvGrpSpPr>
          <p:nvPr/>
        </p:nvGrpSpPr>
        <p:grpSpPr>
          <a:xfrm>
            <a:off x="4229321" y="1198354"/>
            <a:ext cx="328409" cy="328409"/>
            <a:chOff x="4227422" y="1197546"/>
            <a:chExt cx="328528" cy="328528"/>
          </a:xfrm>
          <a:solidFill>
            <a:srgbClr val="007AB3"/>
          </a:solidFill>
        </p:grpSpPr>
        <p:sp>
          <p:nvSpPr>
            <p:cNvPr id="104" name="Freihandform 103">
              <a:extLst>
                <a:ext uri="{FF2B5EF4-FFF2-40B4-BE49-F238E27FC236}">
                  <a16:creationId xmlns:a16="http://schemas.microsoft.com/office/drawing/2014/main" id="{05CEE8AA-9BE9-6941-BC34-70C90A41E896}"/>
                </a:ext>
              </a:extLst>
            </p:cNvPr>
            <p:cNvSpPr/>
            <p:nvPr/>
          </p:nvSpPr>
          <p:spPr>
            <a:xfrm>
              <a:off x="4227422" y="119754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26" name="Freihandform 125">
              <a:extLst>
                <a:ext uri="{FF2B5EF4-FFF2-40B4-BE49-F238E27FC236}">
                  <a16:creationId xmlns:a16="http://schemas.microsoft.com/office/drawing/2014/main" id="{DB9F14B8-7908-8C4A-BDE9-79CEC459A1F0}"/>
                </a:ext>
              </a:extLst>
            </p:cNvPr>
            <p:cNvSpPr/>
            <p:nvPr/>
          </p:nvSpPr>
          <p:spPr>
            <a:xfrm>
              <a:off x="4334292" y="1263205"/>
              <a:ext cx="114554" cy="196745"/>
            </a:xfrm>
            <a:custGeom>
              <a:avLst/>
              <a:gdLst/>
              <a:ahLst/>
              <a:cxnLst>
                <a:cxn ang="3cd4">
                  <a:pos x="hc" y="t"/>
                </a:cxn>
                <a:cxn ang="cd2">
                  <a:pos x="l" y="vc"/>
                </a:cxn>
                <a:cxn ang="cd4">
                  <a:pos x="hc" y="b"/>
                </a:cxn>
                <a:cxn ang="0">
                  <a:pos x="r" y="vc"/>
                </a:cxn>
              </a:cxnLst>
              <a:rect l="l" t="t" r="r" b="b"/>
              <a:pathLst>
                <a:path w="493" h="846">
                  <a:moveTo>
                    <a:pt x="248" y="474"/>
                  </a:moveTo>
                  <a:cubicBezTo>
                    <a:pt x="129" y="474"/>
                    <a:pt x="36" y="383"/>
                    <a:pt x="34" y="264"/>
                  </a:cubicBezTo>
                  <a:lnTo>
                    <a:pt x="70" y="65"/>
                  </a:lnTo>
                  <a:cubicBezTo>
                    <a:pt x="70" y="44"/>
                    <a:pt x="76" y="36"/>
                    <a:pt x="98" y="36"/>
                  </a:cubicBezTo>
                  <a:lnTo>
                    <a:pt x="273" y="36"/>
                  </a:lnTo>
                  <a:lnTo>
                    <a:pt x="212" y="188"/>
                  </a:lnTo>
                  <a:cubicBezTo>
                    <a:pt x="210" y="194"/>
                    <a:pt x="212" y="201"/>
                    <a:pt x="216" y="207"/>
                  </a:cubicBezTo>
                  <a:cubicBezTo>
                    <a:pt x="220" y="211"/>
                    <a:pt x="229" y="213"/>
                    <a:pt x="235" y="211"/>
                  </a:cubicBezTo>
                  <a:lnTo>
                    <a:pt x="305" y="188"/>
                  </a:lnTo>
                  <a:lnTo>
                    <a:pt x="248" y="330"/>
                  </a:lnTo>
                  <a:cubicBezTo>
                    <a:pt x="244" y="338"/>
                    <a:pt x="248" y="349"/>
                    <a:pt x="258" y="351"/>
                  </a:cubicBezTo>
                  <a:cubicBezTo>
                    <a:pt x="260" y="353"/>
                    <a:pt x="263" y="353"/>
                    <a:pt x="265" y="353"/>
                  </a:cubicBezTo>
                  <a:cubicBezTo>
                    <a:pt x="271" y="353"/>
                    <a:pt x="277" y="349"/>
                    <a:pt x="280" y="342"/>
                  </a:cubicBezTo>
                  <a:lnTo>
                    <a:pt x="352" y="165"/>
                  </a:lnTo>
                  <a:cubicBezTo>
                    <a:pt x="354" y="158"/>
                    <a:pt x="352" y="152"/>
                    <a:pt x="347" y="148"/>
                  </a:cubicBezTo>
                  <a:cubicBezTo>
                    <a:pt x="343" y="141"/>
                    <a:pt x="335" y="139"/>
                    <a:pt x="328" y="141"/>
                  </a:cubicBezTo>
                  <a:lnTo>
                    <a:pt x="258" y="165"/>
                  </a:lnTo>
                  <a:lnTo>
                    <a:pt x="311" y="36"/>
                  </a:lnTo>
                  <a:lnTo>
                    <a:pt x="313" y="36"/>
                  </a:lnTo>
                  <a:lnTo>
                    <a:pt x="316" y="36"/>
                  </a:lnTo>
                  <a:lnTo>
                    <a:pt x="394" y="36"/>
                  </a:lnTo>
                  <a:cubicBezTo>
                    <a:pt x="415" y="36"/>
                    <a:pt x="423" y="42"/>
                    <a:pt x="423" y="65"/>
                  </a:cubicBezTo>
                  <a:lnTo>
                    <a:pt x="457" y="266"/>
                  </a:lnTo>
                  <a:cubicBezTo>
                    <a:pt x="455" y="383"/>
                    <a:pt x="364" y="474"/>
                    <a:pt x="248" y="474"/>
                  </a:cubicBezTo>
                  <a:close/>
                  <a:moveTo>
                    <a:pt x="421" y="798"/>
                  </a:moveTo>
                  <a:cubicBezTo>
                    <a:pt x="423" y="798"/>
                    <a:pt x="423" y="804"/>
                    <a:pt x="423" y="812"/>
                  </a:cubicBezTo>
                  <a:lnTo>
                    <a:pt x="246" y="812"/>
                  </a:lnTo>
                  <a:lnTo>
                    <a:pt x="68" y="812"/>
                  </a:lnTo>
                  <a:cubicBezTo>
                    <a:pt x="68" y="804"/>
                    <a:pt x="68" y="800"/>
                    <a:pt x="70" y="798"/>
                  </a:cubicBezTo>
                  <a:cubicBezTo>
                    <a:pt x="89" y="793"/>
                    <a:pt x="225" y="774"/>
                    <a:pt x="246" y="772"/>
                  </a:cubicBezTo>
                  <a:cubicBezTo>
                    <a:pt x="267" y="774"/>
                    <a:pt x="402" y="793"/>
                    <a:pt x="421" y="798"/>
                  </a:cubicBezTo>
                  <a:close/>
                  <a:moveTo>
                    <a:pt x="493" y="262"/>
                  </a:moveTo>
                  <a:cubicBezTo>
                    <a:pt x="493" y="260"/>
                    <a:pt x="493" y="258"/>
                    <a:pt x="491" y="256"/>
                  </a:cubicBezTo>
                  <a:lnTo>
                    <a:pt x="457" y="63"/>
                  </a:lnTo>
                  <a:cubicBezTo>
                    <a:pt x="457" y="23"/>
                    <a:pt x="434" y="0"/>
                    <a:pt x="394" y="0"/>
                  </a:cubicBezTo>
                  <a:lnTo>
                    <a:pt x="316" y="0"/>
                  </a:lnTo>
                  <a:lnTo>
                    <a:pt x="313" y="0"/>
                  </a:lnTo>
                  <a:lnTo>
                    <a:pt x="299" y="0"/>
                  </a:lnTo>
                  <a:lnTo>
                    <a:pt x="98" y="0"/>
                  </a:lnTo>
                  <a:cubicBezTo>
                    <a:pt x="57" y="0"/>
                    <a:pt x="34" y="23"/>
                    <a:pt x="34" y="63"/>
                  </a:cubicBezTo>
                  <a:lnTo>
                    <a:pt x="0" y="260"/>
                  </a:lnTo>
                  <a:lnTo>
                    <a:pt x="0" y="262"/>
                  </a:lnTo>
                  <a:cubicBezTo>
                    <a:pt x="0" y="395"/>
                    <a:pt x="100" y="499"/>
                    <a:pt x="229" y="510"/>
                  </a:cubicBezTo>
                  <a:lnTo>
                    <a:pt x="229" y="738"/>
                  </a:lnTo>
                  <a:cubicBezTo>
                    <a:pt x="189" y="745"/>
                    <a:pt x="81" y="759"/>
                    <a:pt x="62" y="764"/>
                  </a:cubicBezTo>
                  <a:cubicBezTo>
                    <a:pt x="34" y="768"/>
                    <a:pt x="30" y="804"/>
                    <a:pt x="32" y="831"/>
                  </a:cubicBezTo>
                  <a:cubicBezTo>
                    <a:pt x="34" y="840"/>
                    <a:pt x="40" y="846"/>
                    <a:pt x="51" y="846"/>
                  </a:cubicBezTo>
                  <a:lnTo>
                    <a:pt x="246" y="846"/>
                  </a:lnTo>
                  <a:lnTo>
                    <a:pt x="440" y="846"/>
                  </a:lnTo>
                  <a:cubicBezTo>
                    <a:pt x="451" y="846"/>
                    <a:pt x="457" y="840"/>
                    <a:pt x="459" y="831"/>
                  </a:cubicBezTo>
                  <a:cubicBezTo>
                    <a:pt x="462" y="804"/>
                    <a:pt x="457" y="768"/>
                    <a:pt x="430" y="764"/>
                  </a:cubicBezTo>
                  <a:cubicBezTo>
                    <a:pt x="411" y="759"/>
                    <a:pt x="305" y="745"/>
                    <a:pt x="263" y="738"/>
                  </a:cubicBezTo>
                  <a:lnTo>
                    <a:pt x="265" y="510"/>
                  </a:lnTo>
                  <a:cubicBezTo>
                    <a:pt x="394" y="501"/>
                    <a:pt x="493" y="395"/>
                    <a:pt x="493" y="26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05" name="Gruppieren 804">
            <a:extLst>
              <a:ext uri="{FF2B5EF4-FFF2-40B4-BE49-F238E27FC236}">
                <a16:creationId xmlns:a16="http://schemas.microsoft.com/office/drawing/2014/main" id="{1962ED56-D6DB-5047-B3E0-08B7543D7AE9}"/>
              </a:ext>
            </a:extLst>
          </p:cNvPr>
          <p:cNvGrpSpPr>
            <a:grpSpLocks noChangeAspect="1"/>
          </p:cNvGrpSpPr>
          <p:nvPr/>
        </p:nvGrpSpPr>
        <p:grpSpPr>
          <a:xfrm>
            <a:off x="6446028" y="1198354"/>
            <a:ext cx="328177" cy="328409"/>
            <a:chOff x="6444931" y="1197546"/>
            <a:chExt cx="328296" cy="328528"/>
          </a:xfrm>
          <a:solidFill>
            <a:srgbClr val="007AB3"/>
          </a:solidFill>
        </p:grpSpPr>
        <p:sp>
          <p:nvSpPr>
            <p:cNvPr id="99" name="Freihandform 98">
              <a:extLst>
                <a:ext uri="{FF2B5EF4-FFF2-40B4-BE49-F238E27FC236}">
                  <a16:creationId xmlns:a16="http://schemas.microsoft.com/office/drawing/2014/main" id="{DB77EF24-37F2-C345-BED8-1715538C844B}"/>
                </a:ext>
              </a:extLst>
            </p:cNvPr>
            <p:cNvSpPr/>
            <p:nvPr/>
          </p:nvSpPr>
          <p:spPr>
            <a:xfrm>
              <a:off x="6444931" y="1197546"/>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27" name="Freihandform 126">
              <a:extLst>
                <a:ext uri="{FF2B5EF4-FFF2-40B4-BE49-F238E27FC236}">
                  <a16:creationId xmlns:a16="http://schemas.microsoft.com/office/drawing/2014/main" id="{3FED6DB9-18E2-5645-8238-4AC91F320BFC}"/>
                </a:ext>
              </a:extLst>
            </p:cNvPr>
            <p:cNvSpPr/>
            <p:nvPr/>
          </p:nvSpPr>
          <p:spPr>
            <a:xfrm>
              <a:off x="6535271" y="1263904"/>
              <a:ext cx="147617" cy="65426"/>
            </a:xfrm>
            <a:custGeom>
              <a:avLst/>
              <a:gdLst/>
              <a:ahLst/>
              <a:cxnLst>
                <a:cxn ang="3cd4">
                  <a:pos x="hc" y="t"/>
                </a:cxn>
                <a:cxn ang="cd2">
                  <a:pos x="l" y="vc"/>
                </a:cxn>
                <a:cxn ang="cd4">
                  <a:pos x="hc" y="b"/>
                </a:cxn>
                <a:cxn ang="0">
                  <a:pos x="r" y="vc"/>
                </a:cxn>
              </a:cxnLst>
              <a:rect l="l" t="t" r="r" b="b"/>
              <a:pathLst>
                <a:path w="635" h="282">
                  <a:moveTo>
                    <a:pt x="316" y="39"/>
                  </a:moveTo>
                  <a:lnTo>
                    <a:pt x="568" y="246"/>
                  </a:lnTo>
                  <a:lnTo>
                    <a:pt x="67" y="246"/>
                  </a:lnTo>
                  <a:close/>
                  <a:moveTo>
                    <a:pt x="18" y="282"/>
                  </a:moveTo>
                  <a:lnTo>
                    <a:pt x="617" y="282"/>
                  </a:lnTo>
                  <a:cubicBezTo>
                    <a:pt x="625" y="282"/>
                    <a:pt x="632" y="276"/>
                    <a:pt x="634" y="270"/>
                  </a:cubicBezTo>
                  <a:cubicBezTo>
                    <a:pt x="636" y="263"/>
                    <a:pt x="634" y="255"/>
                    <a:pt x="628" y="251"/>
                  </a:cubicBezTo>
                  <a:lnTo>
                    <a:pt x="329" y="3"/>
                  </a:lnTo>
                  <a:cubicBezTo>
                    <a:pt x="323" y="-1"/>
                    <a:pt x="312" y="-1"/>
                    <a:pt x="306" y="3"/>
                  </a:cubicBezTo>
                  <a:lnTo>
                    <a:pt x="5" y="251"/>
                  </a:lnTo>
                  <a:cubicBezTo>
                    <a:pt x="1" y="255"/>
                    <a:pt x="-1" y="263"/>
                    <a:pt x="1" y="270"/>
                  </a:cubicBezTo>
                  <a:cubicBezTo>
                    <a:pt x="3" y="276"/>
                    <a:pt x="10" y="282"/>
                    <a:pt x="18" y="28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28" name="Freihandform 127">
              <a:extLst>
                <a:ext uri="{FF2B5EF4-FFF2-40B4-BE49-F238E27FC236}">
                  <a16:creationId xmlns:a16="http://schemas.microsoft.com/office/drawing/2014/main" id="{DD18FADF-CF1C-9141-AAC7-532F38A0D3ED}"/>
                </a:ext>
              </a:extLst>
            </p:cNvPr>
            <p:cNvSpPr/>
            <p:nvPr/>
          </p:nvSpPr>
          <p:spPr>
            <a:xfrm>
              <a:off x="6543419" y="1337013"/>
              <a:ext cx="8149" cy="82190"/>
            </a:xfrm>
            <a:custGeom>
              <a:avLst/>
              <a:gdLst/>
              <a:ahLst/>
              <a:cxnLst>
                <a:cxn ang="3cd4">
                  <a:pos x="hc" y="t"/>
                </a:cxn>
                <a:cxn ang="cd2">
                  <a:pos x="l" y="vc"/>
                </a:cxn>
                <a:cxn ang="cd4">
                  <a:pos x="hc" y="b"/>
                </a:cxn>
                <a:cxn ang="0">
                  <a:pos x="r" y="vc"/>
                </a:cxn>
              </a:cxnLst>
              <a:rect l="l" t="t" r="r" b="b"/>
              <a:pathLst>
                <a:path w="36" h="354">
                  <a:moveTo>
                    <a:pt x="0" y="19"/>
                  </a:moveTo>
                  <a:lnTo>
                    <a:pt x="0" y="337"/>
                  </a:lnTo>
                  <a:cubicBezTo>
                    <a:pt x="0" y="345"/>
                    <a:pt x="8" y="354"/>
                    <a:pt x="17" y="354"/>
                  </a:cubicBezTo>
                  <a:cubicBezTo>
                    <a:pt x="27" y="354"/>
                    <a:pt x="36" y="345"/>
                    <a:pt x="36" y="337"/>
                  </a:cubicBezTo>
                  <a:lnTo>
                    <a:pt x="36" y="19"/>
                  </a:lnTo>
                  <a:cubicBezTo>
                    <a:pt x="36" y="8"/>
                    <a:pt x="27" y="0"/>
                    <a:pt x="17" y="0"/>
                  </a:cubicBezTo>
                  <a:cubicBezTo>
                    <a:pt x="8" y="0"/>
                    <a:pt x="0" y="8"/>
                    <a:pt x="0" y="1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29" name="Freihandform 128">
              <a:extLst>
                <a:ext uri="{FF2B5EF4-FFF2-40B4-BE49-F238E27FC236}">
                  <a16:creationId xmlns:a16="http://schemas.microsoft.com/office/drawing/2014/main" id="{37381A5E-8497-7144-A653-DDCFE266109B}"/>
                </a:ext>
              </a:extLst>
            </p:cNvPr>
            <p:cNvSpPr/>
            <p:nvPr/>
          </p:nvSpPr>
          <p:spPr>
            <a:xfrm>
              <a:off x="6576482" y="1337013"/>
              <a:ext cx="7684" cy="82190"/>
            </a:xfrm>
            <a:custGeom>
              <a:avLst/>
              <a:gdLst/>
              <a:ahLst/>
              <a:cxnLst>
                <a:cxn ang="3cd4">
                  <a:pos x="hc" y="t"/>
                </a:cxn>
                <a:cxn ang="cd2">
                  <a:pos x="l" y="vc"/>
                </a:cxn>
                <a:cxn ang="cd4">
                  <a:pos x="hc" y="b"/>
                </a:cxn>
                <a:cxn ang="0">
                  <a:pos x="r" y="vc"/>
                </a:cxn>
              </a:cxnLst>
              <a:rect l="l" t="t" r="r" b="b"/>
              <a:pathLst>
                <a:path w="34" h="354">
                  <a:moveTo>
                    <a:pt x="0" y="19"/>
                  </a:moveTo>
                  <a:lnTo>
                    <a:pt x="0" y="337"/>
                  </a:lnTo>
                  <a:cubicBezTo>
                    <a:pt x="0" y="345"/>
                    <a:pt x="6" y="354"/>
                    <a:pt x="17" y="354"/>
                  </a:cubicBezTo>
                  <a:cubicBezTo>
                    <a:pt x="27" y="354"/>
                    <a:pt x="34" y="345"/>
                    <a:pt x="34" y="337"/>
                  </a:cubicBezTo>
                  <a:lnTo>
                    <a:pt x="34" y="19"/>
                  </a:lnTo>
                  <a:cubicBezTo>
                    <a:pt x="34" y="8"/>
                    <a:pt x="27" y="0"/>
                    <a:pt x="17" y="0"/>
                  </a:cubicBezTo>
                  <a:cubicBezTo>
                    <a:pt x="6" y="0"/>
                    <a:pt x="0" y="8"/>
                    <a:pt x="0" y="1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30" name="Freihandform 129">
              <a:extLst>
                <a:ext uri="{FF2B5EF4-FFF2-40B4-BE49-F238E27FC236}">
                  <a16:creationId xmlns:a16="http://schemas.microsoft.com/office/drawing/2014/main" id="{F4BD61F0-49B4-A440-8DD0-1E32FFDC159D}"/>
                </a:ext>
              </a:extLst>
            </p:cNvPr>
            <p:cNvSpPr/>
            <p:nvPr/>
          </p:nvSpPr>
          <p:spPr>
            <a:xfrm>
              <a:off x="6633525" y="1337013"/>
              <a:ext cx="8149" cy="82190"/>
            </a:xfrm>
            <a:custGeom>
              <a:avLst/>
              <a:gdLst/>
              <a:ahLst/>
              <a:cxnLst>
                <a:cxn ang="3cd4">
                  <a:pos x="hc" y="t"/>
                </a:cxn>
                <a:cxn ang="cd2">
                  <a:pos x="l" y="vc"/>
                </a:cxn>
                <a:cxn ang="cd4">
                  <a:pos x="hc" y="b"/>
                </a:cxn>
                <a:cxn ang="0">
                  <a:pos x="r" y="vc"/>
                </a:cxn>
              </a:cxnLst>
              <a:rect l="l" t="t" r="r" b="b"/>
              <a:pathLst>
                <a:path w="36" h="354">
                  <a:moveTo>
                    <a:pt x="0" y="19"/>
                  </a:moveTo>
                  <a:lnTo>
                    <a:pt x="0" y="337"/>
                  </a:lnTo>
                  <a:cubicBezTo>
                    <a:pt x="0" y="345"/>
                    <a:pt x="9" y="354"/>
                    <a:pt x="19" y="354"/>
                  </a:cubicBezTo>
                  <a:cubicBezTo>
                    <a:pt x="28" y="354"/>
                    <a:pt x="36" y="345"/>
                    <a:pt x="36" y="337"/>
                  </a:cubicBezTo>
                  <a:lnTo>
                    <a:pt x="36" y="19"/>
                  </a:lnTo>
                  <a:cubicBezTo>
                    <a:pt x="36" y="8"/>
                    <a:pt x="28" y="0"/>
                    <a:pt x="19" y="0"/>
                  </a:cubicBezTo>
                  <a:cubicBezTo>
                    <a:pt x="9" y="0"/>
                    <a:pt x="0" y="8"/>
                    <a:pt x="0" y="1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31" name="Freihandform 130">
              <a:extLst>
                <a:ext uri="{FF2B5EF4-FFF2-40B4-BE49-F238E27FC236}">
                  <a16:creationId xmlns:a16="http://schemas.microsoft.com/office/drawing/2014/main" id="{F142BE73-86A4-9342-ADE1-AA37040CB547}"/>
                </a:ext>
              </a:extLst>
            </p:cNvPr>
            <p:cNvSpPr/>
            <p:nvPr/>
          </p:nvSpPr>
          <p:spPr>
            <a:xfrm>
              <a:off x="6666590" y="1337013"/>
              <a:ext cx="8149" cy="82190"/>
            </a:xfrm>
            <a:custGeom>
              <a:avLst/>
              <a:gdLst/>
              <a:ahLst/>
              <a:cxnLst>
                <a:cxn ang="3cd4">
                  <a:pos x="hc" y="t"/>
                </a:cxn>
                <a:cxn ang="cd2">
                  <a:pos x="l" y="vc"/>
                </a:cxn>
                <a:cxn ang="cd4">
                  <a:pos x="hc" y="b"/>
                </a:cxn>
                <a:cxn ang="0">
                  <a:pos x="r" y="vc"/>
                </a:cxn>
              </a:cxnLst>
              <a:rect l="l" t="t" r="r" b="b"/>
              <a:pathLst>
                <a:path w="36" h="354">
                  <a:moveTo>
                    <a:pt x="0" y="19"/>
                  </a:moveTo>
                  <a:lnTo>
                    <a:pt x="0" y="337"/>
                  </a:lnTo>
                  <a:cubicBezTo>
                    <a:pt x="0" y="345"/>
                    <a:pt x="9" y="354"/>
                    <a:pt x="17" y="354"/>
                  </a:cubicBezTo>
                  <a:cubicBezTo>
                    <a:pt x="28" y="354"/>
                    <a:pt x="36" y="345"/>
                    <a:pt x="36" y="337"/>
                  </a:cubicBezTo>
                  <a:lnTo>
                    <a:pt x="36" y="19"/>
                  </a:lnTo>
                  <a:cubicBezTo>
                    <a:pt x="36" y="8"/>
                    <a:pt x="28" y="0"/>
                    <a:pt x="17" y="0"/>
                  </a:cubicBezTo>
                  <a:cubicBezTo>
                    <a:pt x="9" y="0"/>
                    <a:pt x="0" y="8"/>
                    <a:pt x="0" y="1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32" name="Freihandform 131">
              <a:extLst>
                <a:ext uri="{FF2B5EF4-FFF2-40B4-BE49-F238E27FC236}">
                  <a16:creationId xmlns:a16="http://schemas.microsoft.com/office/drawing/2014/main" id="{8C8AA2FF-CFAC-874A-AE8E-35BF2FDCD67F}"/>
                </a:ext>
              </a:extLst>
            </p:cNvPr>
            <p:cNvSpPr/>
            <p:nvPr/>
          </p:nvSpPr>
          <p:spPr>
            <a:xfrm>
              <a:off x="6604889" y="1357736"/>
              <a:ext cx="8149" cy="61468"/>
            </a:xfrm>
            <a:custGeom>
              <a:avLst/>
              <a:gdLst/>
              <a:ahLst/>
              <a:cxnLst>
                <a:cxn ang="3cd4">
                  <a:pos x="hc" y="t"/>
                </a:cxn>
                <a:cxn ang="cd2">
                  <a:pos x="l" y="vc"/>
                </a:cxn>
                <a:cxn ang="cd4">
                  <a:pos x="hc" y="b"/>
                </a:cxn>
                <a:cxn ang="0">
                  <a:pos x="r" y="vc"/>
                </a:cxn>
              </a:cxnLst>
              <a:rect l="l" t="t" r="r" b="b"/>
              <a:pathLst>
                <a:path w="36" h="265">
                  <a:moveTo>
                    <a:pt x="17" y="0"/>
                  </a:moveTo>
                  <a:cubicBezTo>
                    <a:pt x="9" y="0"/>
                    <a:pt x="0" y="8"/>
                    <a:pt x="0" y="17"/>
                  </a:cubicBezTo>
                  <a:lnTo>
                    <a:pt x="0" y="248"/>
                  </a:lnTo>
                  <a:cubicBezTo>
                    <a:pt x="0" y="256"/>
                    <a:pt x="9" y="265"/>
                    <a:pt x="17" y="265"/>
                  </a:cubicBezTo>
                  <a:cubicBezTo>
                    <a:pt x="28" y="265"/>
                    <a:pt x="36" y="256"/>
                    <a:pt x="36" y="248"/>
                  </a:cubicBezTo>
                  <a:lnTo>
                    <a:pt x="36" y="17"/>
                  </a:lnTo>
                  <a:cubicBezTo>
                    <a:pt x="36" y="8"/>
                    <a:pt x="28" y="0"/>
                    <a:pt x="1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33" name="Freihandform 132">
              <a:extLst>
                <a:ext uri="{FF2B5EF4-FFF2-40B4-BE49-F238E27FC236}">
                  <a16:creationId xmlns:a16="http://schemas.microsoft.com/office/drawing/2014/main" id="{CEE8D158-D20B-E94B-9A80-69FB749286D1}"/>
                </a:ext>
              </a:extLst>
            </p:cNvPr>
            <p:cNvSpPr/>
            <p:nvPr/>
          </p:nvSpPr>
          <p:spPr>
            <a:xfrm>
              <a:off x="6604889" y="1337246"/>
              <a:ext cx="8149" cy="7916"/>
            </a:xfrm>
            <a:custGeom>
              <a:avLst/>
              <a:gdLst/>
              <a:ahLst/>
              <a:cxnLst>
                <a:cxn ang="3cd4">
                  <a:pos x="hc" y="t"/>
                </a:cxn>
                <a:cxn ang="cd2">
                  <a:pos x="l" y="vc"/>
                </a:cxn>
                <a:cxn ang="cd4">
                  <a:pos x="hc" y="b"/>
                </a:cxn>
                <a:cxn ang="0">
                  <a:pos x="r" y="vc"/>
                </a:cxn>
              </a:cxnLst>
              <a:rect l="l" t="t" r="r" b="b"/>
              <a:pathLst>
                <a:path w="36" h="35">
                  <a:moveTo>
                    <a:pt x="30" y="5"/>
                  </a:moveTo>
                  <a:cubicBezTo>
                    <a:pt x="26" y="1"/>
                    <a:pt x="17" y="-1"/>
                    <a:pt x="11" y="1"/>
                  </a:cubicBezTo>
                  <a:cubicBezTo>
                    <a:pt x="9" y="1"/>
                    <a:pt x="7" y="3"/>
                    <a:pt x="5" y="5"/>
                  </a:cubicBezTo>
                  <a:cubicBezTo>
                    <a:pt x="3" y="7"/>
                    <a:pt x="0" y="14"/>
                    <a:pt x="0" y="18"/>
                  </a:cubicBezTo>
                  <a:cubicBezTo>
                    <a:pt x="0" y="20"/>
                    <a:pt x="0" y="22"/>
                    <a:pt x="3" y="24"/>
                  </a:cubicBezTo>
                  <a:cubicBezTo>
                    <a:pt x="3" y="27"/>
                    <a:pt x="5" y="29"/>
                    <a:pt x="5" y="31"/>
                  </a:cubicBezTo>
                  <a:cubicBezTo>
                    <a:pt x="7" y="31"/>
                    <a:pt x="9" y="33"/>
                    <a:pt x="11" y="33"/>
                  </a:cubicBezTo>
                  <a:cubicBezTo>
                    <a:pt x="13" y="35"/>
                    <a:pt x="15" y="35"/>
                    <a:pt x="17" y="35"/>
                  </a:cubicBezTo>
                  <a:cubicBezTo>
                    <a:pt x="20" y="35"/>
                    <a:pt x="22" y="35"/>
                    <a:pt x="26" y="33"/>
                  </a:cubicBezTo>
                  <a:cubicBezTo>
                    <a:pt x="28" y="33"/>
                    <a:pt x="28" y="31"/>
                    <a:pt x="30" y="31"/>
                  </a:cubicBezTo>
                  <a:cubicBezTo>
                    <a:pt x="34" y="27"/>
                    <a:pt x="36" y="22"/>
                    <a:pt x="36" y="18"/>
                  </a:cubicBezTo>
                  <a:cubicBezTo>
                    <a:pt x="36" y="14"/>
                    <a:pt x="34" y="7"/>
                    <a:pt x="30" y="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34" name="Freihandform 133">
              <a:extLst>
                <a:ext uri="{FF2B5EF4-FFF2-40B4-BE49-F238E27FC236}">
                  <a16:creationId xmlns:a16="http://schemas.microsoft.com/office/drawing/2014/main" id="{9FB219BA-2E68-694F-A1E7-B91CAE45D23F}"/>
                </a:ext>
              </a:extLst>
            </p:cNvPr>
            <p:cNvSpPr/>
            <p:nvPr/>
          </p:nvSpPr>
          <p:spPr>
            <a:xfrm>
              <a:off x="6535037" y="1427586"/>
              <a:ext cx="147617" cy="24448"/>
            </a:xfrm>
            <a:custGeom>
              <a:avLst/>
              <a:gdLst/>
              <a:ahLst/>
              <a:cxnLst>
                <a:cxn ang="3cd4">
                  <a:pos x="hc" y="t"/>
                </a:cxn>
                <a:cxn ang="cd2">
                  <a:pos x="l" y="vc"/>
                </a:cxn>
                <a:cxn ang="cd4">
                  <a:pos x="hc" y="b"/>
                </a:cxn>
                <a:cxn ang="0">
                  <a:pos x="r" y="vc"/>
                </a:cxn>
              </a:cxnLst>
              <a:rect l="l" t="t" r="r" b="b"/>
              <a:pathLst>
                <a:path w="635" h="106">
                  <a:moveTo>
                    <a:pt x="601" y="70"/>
                  </a:moveTo>
                  <a:lnTo>
                    <a:pt x="36" y="70"/>
                  </a:lnTo>
                  <a:lnTo>
                    <a:pt x="36" y="34"/>
                  </a:lnTo>
                  <a:lnTo>
                    <a:pt x="601" y="34"/>
                  </a:lnTo>
                  <a:close/>
                  <a:moveTo>
                    <a:pt x="618" y="0"/>
                  </a:moveTo>
                  <a:lnTo>
                    <a:pt x="19" y="0"/>
                  </a:lnTo>
                  <a:cubicBezTo>
                    <a:pt x="8" y="0"/>
                    <a:pt x="0" y="7"/>
                    <a:pt x="0" y="17"/>
                  </a:cubicBezTo>
                  <a:lnTo>
                    <a:pt x="0" y="87"/>
                  </a:lnTo>
                  <a:cubicBezTo>
                    <a:pt x="0" y="98"/>
                    <a:pt x="8" y="106"/>
                    <a:pt x="19" y="106"/>
                  </a:cubicBezTo>
                  <a:lnTo>
                    <a:pt x="618" y="106"/>
                  </a:lnTo>
                  <a:cubicBezTo>
                    <a:pt x="629" y="106"/>
                    <a:pt x="635" y="98"/>
                    <a:pt x="635" y="87"/>
                  </a:cubicBezTo>
                  <a:lnTo>
                    <a:pt x="635" y="17"/>
                  </a:lnTo>
                  <a:cubicBezTo>
                    <a:pt x="635" y="7"/>
                    <a:pt x="629" y="0"/>
                    <a:pt x="61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06" name="Gruppieren 805">
            <a:extLst>
              <a:ext uri="{FF2B5EF4-FFF2-40B4-BE49-F238E27FC236}">
                <a16:creationId xmlns:a16="http://schemas.microsoft.com/office/drawing/2014/main" id="{7E808BE1-AD02-4940-A9DF-5EDE8CEED4FE}"/>
              </a:ext>
            </a:extLst>
          </p:cNvPr>
          <p:cNvGrpSpPr>
            <a:grpSpLocks noChangeAspect="1"/>
          </p:cNvGrpSpPr>
          <p:nvPr/>
        </p:nvGrpSpPr>
        <p:grpSpPr>
          <a:xfrm>
            <a:off x="6889417" y="1198354"/>
            <a:ext cx="328177" cy="328409"/>
            <a:chOff x="6888480" y="1197546"/>
            <a:chExt cx="328296" cy="328528"/>
          </a:xfrm>
          <a:solidFill>
            <a:srgbClr val="007AB3"/>
          </a:solidFill>
        </p:grpSpPr>
        <p:sp>
          <p:nvSpPr>
            <p:cNvPr id="98" name="Freihandform 97">
              <a:extLst>
                <a:ext uri="{FF2B5EF4-FFF2-40B4-BE49-F238E27FC236}">
                  <a16:creationId xmlns:a16="http://schemas.microsoft.com/office/drawing/2014/main" id="{4BA23947-B628-6D47-8F43-D4D6018310A3}"/>
                </a:ext>
              </a:extLst>
            </p:cNvPr>
            <p:cNvSpPr/>
            <p:nvPr/>
          </p:nvSpPr>
          <p:spPr>
            <a:xfrm>
              <a:off x="6888480" y="1197546"/>
              <a:ext cx="328296" cy="328528"/>
            </a:xfrm>
            <a:custGeom>
              <a:avLst/>
              <a:gdLst/>
              <a:ahLst/>
              <a:cxnLst>
                <a:cxn ang="3cd4">
                  <a:pos x="hc" y="t"/>
                </a:cxn>
                <a:cxn ang="cd2">
                  <a:pos x="l" y="vc"/>
                </a:cxn>
                <a:cxn ang="cd4">
                  <a:pos x="hc" y="b"/>
                </a:cxn>
                <a:cxn ang="0">
                  <a:pos x="r" y="vc"/>
                </a:cxn>
              </a:cxnLst>
              <a:rect l="l" t="t" r="r" b="b"/>
              <a:pathLst>
                <a:path w="1411" h="1412">
                  <a:moveTo>
                    <a:pt x="704" y="36"/>
                  </a:moveTo>
                  <a:cubicBezTo>
                    <a:pt x="1075" y="36"/>
                    <a:pt x="1375" y="337"/>
                    <a:pt x="1375" y="705"/>
                  </a:cubicBezTo>
                  <a:cubicBezTo>
                    <a:pt x="1375" y="1075"/>
                    <a:pt x="1075" y="1376"/>
                    <a:pt x="704" y="1376"/>
                  </a:cubicBezTo>
                  <a:cubicBezTo>
                    <a:pt x="336" y="1376"/>
                    <a:pt x="36" y="1075"/>
                    <a:pt x="36" y="705"/>
                  </a:cubicBezTo>
                  <a:cubicBezTo>
                    <a:pt x="36" y="337"/>
                    <a:pt x="336" y="36"/>
                    <a:pt x="704" y="36"/>
                  </a:cubicBezTo>
                  <a:close/>
                  <a:moveTo>
                    <a:pt x="704" y="1412"/>
                  </a:moveTo>
                  <a:cubicBezTo>
                    <a:pt x="1094" y="1412"/>
                    <a:pt x="1411" y="1094"/>
                    <a:pt x="1411" y="705"/>
                  </a:cubicBezTo>
                  <a:cubicBezTo>
                    <a:pt x="1411" y="318"/>
                    <a:pt x="1094" y="0"/>
                    <a:pt x="704" y="0"/>
                  </a:cubicBezTo>
                  <a:cubicBezTo>
                    <a:pt x="317" y="0"/>
                    <a:pt x="0" y="318"/>
                    <a:pt x="0" y="705"/>
                  </a:cubicBezTo>
                  <a:cubicBezTo>
                    <a:pt x="0" y="1094"/>
                    <a:pt x="317" y="1412"/>
                    <a:pt x="704" y="141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35" name="Freihandform 134">
              <a:extLst>
                <a:ext uri="{FF2B5EF4-FFF2-40B4-BE49-F238E27FC236}">
                  <a16:creationId xmlns:a16="http://schemas.microsoft.com/office/drawing/2014/main" id="{6B0B35B2-B338-EC40-BD41-B8AD35138C9C}"/>
                </a:ext>
              </a:extLst>
            </p:cNvPr>
            <p:cNvSpPr/>
            <p:nvPr/>
          </p:nvSpPr>
          <p:spPr>
            <a:xfrm>
              <a:off x="6974629" y="1390798"/>
              <a:ext cx="98256" cy="69152"/>
            </a:xfrm>
            <a:custGeom>
              <a:avLst/>
              <a:gdLst/>
              <a:ahLst/>
              <a:cxnLst>
                <a:cxn ang="3cd4">
                  <a:pos x="hc" y="t"/>
                </a:cxn>
                <a:cxn ang="cd2">
                  <a:pos x="l" y="vc"/>
                </a:cxn>
                <a:cxn ang="cd4">
                  <a:pos x="hc" y="b"/>
                </a:cxn>
                <a:cxn ang="0">
                  <a:pos x="r" y="vc"/>
                </a:cxn>
              </a:cxnLst>
              <a:rect l="l" t="t" r="r" b="b"/>
              <a:pathLst>
                <a:path w="423" h="298">
                  <a:moveTo>
                    <a:pt x="201" y="34"/>
                  </a:moveTo>
                  <a:cubicBezTo>
                    <a:pt x="294" y="34"/>
                    <a:pt x="368" y="87"/>
                    <a:pt x="368" y="150"/>
                  </a:cubicBezTo>
                  <a:cubicBezTo>
                    <a:pt x="368" y="169"/>
                    <a:pt x="362" y="188"/>
                    <a:pt x="347" y="205"/>
                  </a:cubicBezTo>
                  <a:cubicBezTo>
                    <a:pt x="341" y="214"/>
                    <a:pt x="339" y="220"/>
                    <a:pt x="341" y="226"/>
                  </a:cubicBezTo>
                  <a:cubicBezTo>
                    <a:pt x="343" y="241"/>
                    <a:pt x="353" y="250"/>
                    <a:pt x="368" y="260"/>
                  </a:cubicBezTo>
                  <a:lnTo>
                    <a:pt x="370" y="262"/>
                  </a:lnTo>
                  <a:cubicBezTo>
                    <a:pt x="349" y="262"/>
                    <a:pt x="320" y="262"/>
                    <a:pt x="296" y="252"/>
                  </a:cubicBezTo>
                  <a:cubicBezTo>
                    <a:pt x="292" y="250"/>
                    <a:pt x="288" y="250"/>
                    <a:pt x="284" y="252"/>
                  </a:cubicBezTo>
                  <a:cubicBezTo>
                    <a:pt x="262" y="258"/>
                    <a:pt x="226" y="264"/>
                    <a:pt x="201" y="264"/>
                  </a:cubicBezTo>
                  <a:cubicBezTo>
                    <a:pt x="110" y="264"/>
                    <a:pt x="36" y="211"/>
                    <a:pt x="36" y="150"/>
                  </a:cubicBezTo>
                  <a:cubicBezTo>
                    <a:pt x="36" y="87"/>
                    <a:pt x="110" y="34"/>
                    <a:pt x="201" y="34"/>
                  </a:cubicBezTo>
                  <a:close/>
                  <a:moveTo>
                    <a:pt x="201" y="298"/>
                  </a:moveTo>
                  <a:cubicBezTo>
                    <a:pt x="229" y="298"/>
                    <a:pt x="262" y="294"/>
                    <a:pt x="288" y="288"/>
                  </a:cubicBezTo>
                  <a:cubicBezTo>
                    <a:pt x="334" y="302"/>
                    <a:pt x="406" y="302"/>
                    <a:pt x="419" y="281"/>
                  </a:cubicBezTo>
                  <a:cubicBezTo>
                    <a:pt x="425" y="273"/>
                    <a:pt x="423" y="262"/>
                    <a:pt x="417" y="256"/>
                  </a:cubicBezTo>
                  <a:cubicBezTo>
                    <a:pt x="408" y="247"/>
                    <a:pt x="398" y="239"/>
                    <a:pt x="389" y="233"/>
                  </a:cubicBezTo>
                  <a:cubicBezTo>
                    <a:pt x="385" y="230"/>
                    <a:pt x="381" y="226"/>
                    <a:pt x="379" y="222"/>
                  </a:cubicBezTo>
                  <a:cubicBezTo>
                    <a:pt x="396" y="201"/>
                    <a:pt x="404" y="175"/>
                    <a:pt x="404" y="150"/>
                  </a:cubicBezTo>
                  <a:cubicBezTo>
                    <a:pt x="404" y="65"/>
                    <a:pt x="313" y="0"/>
                    <a:pt x="201" y="0"/>
                  </a:cubicBezTo>
                  <a:cubicBezTo>
                    <a:pt x="91" y="0"/>
                    <a:pt x="0" y="65"/>
                    <a:pt x="0" y="150"/>
                  </a:cubicBezTo>
                  <a:cubicBezTo>
                    <a:pt x="0" y="233"/>
                    <a:pt x="91" y="298"/>
                    <a:pt x="201" y="29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36" name="Freihandform 135">
              <a:extLst>
                <a:ext uri="{FF2B5EF4-FFF2-40B4-BE49-F238E27FC236}">
                  <a16:creationId xmlns:a16="http://schemas.microsoft.com/office/drawing/2014/main" id="{116444C6-EE78-584B-8A0D-51D88EAC574D}"/>
                </a:ext>
              </a:extLst>
            </p:cNvPr>
            <p:cNvSpPr/>
            <p:nvPr/>
          </p:nvSpPr>
          <p:spPr>
            <a:xfrm>
              <a:off x="6999309" y="1263205"/>
              <a:ext cx="140166" cy="137605"/>
            </a:xfrm>
            <a:custGeom>
              <a:avLst/>
              <a:gdLst/>
              <a:ahLst/>
              <a:cxnLst>
                <a:cxn ang="3cd4">
                  <a:pos x="hc" y="t"/>
                </a:cxn>
                <a:cxn ang="cd2">
                  <a:pos x="l" y="vc"/>
                </a:cxn>
                <a:cxn ang="cd4">
                  <a:pos x="hc" y="b"/>
                </a:cxn>
                <a:cxn ang="0">
                  <a:pos x="r" y="vc"/>
                </a:cxn>
              </a:cxnLst>
              <a:rect l="l" t="t" r="r" b="b"/>
              <a:pathLst>
                <a:path w="603" h="592">
                  <a:moveTo>
                    <a:pt x="302" y="36"/>
                  </a:moveTo>
                  <a:cubicBezTo>
                    <a:pt x="448" y="36"/>
                    <a:pt x="567" y="131"/>
                    <a:pt x="567" y="247"/>
                  </a:cubicBezTo>
                  <a:cubicBezTo>
                    <a:pt x="567" y="281"/>
                    <a:pt x="559" y="315"/>
                    <a:pt x="540" y="345"/>
                  </a:cubicBezTo>
                  <a:lnTo>
                    <a:pt x="537" y="349"/>
                  </a:lnTo>
                  <a:cubicBezTo>
                    <a:pt x="533" y="357"/>
                    <a:pt x="518" y="385"/>
                    <a:pt x="489" y="408"/>
                  </a:cubicBezTo>
                  <a:cubicBezTo>
                    <a:pt x="472" y="421"/>
                    <a:pt x="438" y="444"/>
                    <a:pt x="421" y="450"/>
                  </a:cubicBezTo>
                  <a:cubicBezTo>
                    <a:pt x="415" y="452"/>
                    <a:pt x="410" y="457"/>
                    <a:pt x="410" y="463"/>
                  </a:cubicBezTo>
                  <a:cubicBezTo>
                    <a:pt x="402" y="501"/>
                    <a:pt x="377" y="533"/>
                    <a:pt x="347" y="548"/>
                  </a:cubicBezTo>
                  <a:cubicBezTo>
                    <a:pt x="355" y="505"/>
                    <a:pt x="343" y="474"/>
                    <a:pt x="343" y="472"/>
                  </a:cubicBezTo>
                  <a:cubicBezTo>
                    <a:pt x="338" y="465"/>
                    <a:pt x="332" y="461"/>
                    <a:pt x="326" y="461"/>
                  </a:cubicBezTo>
                  <a:cubicBezTo>
                    <a:pt x="326" y="461"/>
                    <a:pt x="311" y="461"/>
                    <a:pt x="302" y="461"/>
                  </a:cubicBezTo>
                  <a:cubicBezTo>
                    <a:pt x="152" y="459"/>
                    <a:pt x="36" y="364"/>
                    <a:pt x="36" y="247"/>
                  </a:cubicBezTo>
                  <a:cubicBezTo>
                    <a:pt x="36" y="131"/>
                    <a:pt x="154" y="36"/>
                    <a:pt x="302" y="36"/>
                  </a:cubicBezTo>
                  <a:close/>
                  <a:moveTo>
                    <a:pt x="300" y="497"/>
                  </a:moveTo>
                  <a:cubicBezTo>
                    <a:pt x="305" y="497"/>
                    <a:pt x="309" y="497"/>
                    <a:pt x="313" y="497"/>
                  </a:cubicBezTo>
                  <a:cubicBezTo>
                    <a:pt x="315" y="510"/>
                    <a:pt x="317" y="537"/>
                    <a:pt x="302" y="567"/>
                  </a:cubicBezTo>
                  <a:cubicBezTo>
                    <a:pt x="300" y="571"/>
                    <a:pt x="300" y="579"/>
                    <a:pt x="305" y="584"/>
                  </a:cubicBezTo>
                  <a:cubicBezTo>
                    <a:pt x="309" y="588"/>
                    <a:pt x="313" y="592"/>
                    <a:pt x="319" y="592"/>
                  </a:cubicBezTo>
                  <a:lnTo>
                    <a:pt x="321" y="592"/>
                  </a:lnTo>
                  <a:cubicBezTo>
                    <a:pt x="377" y="586"/>
                    <a:pt x="427" y="539"/>
                    <a:pt x="442" y="478"/>
                  </a:cubicBezTo>
                  <a:cubicBezTo>
                    <a:pt x="468" y="467"/>
                    <a:pt x="501" y="442"/>
                    <a:pt x="510" y="436"/>
                  </a:cubicBezTo>
                  <a:cubicBezTo>
                    <a:pt x="546" y="408"/>
                    <a:pt x="563" y="376"/>
                    <a:pt x="569" y="364"/>
                  </a:cubicBezTo>
                  <a:cubicBezTo>
                    <a:pt x="592" y="328"/>
                    <a:pt x="603" y="287"/>
                    <a:pt x="603" y="247"/>
                  </a:cubicBezTo>
                  <a:cubicBezTo>
                    <a:pt x="603" y="112"/>
                    <a:pt x="468" y="0"/>
                    <a:pt x="302" y="0"/>
                  </a:cubicBezTo>
                  <a:cubicBezTo>
                    <a:pt x="135" y="0"/>
                    <a:pt x="0" y="112"/>
                    <a:pt x="0" y="247"/>
                  </a:cubicBezTo>
                  <a:cubicBezTo>
                    <a:pt x="0" y="385"/>
                    <a:pt x="133" y="493"/>
                    <a:pt x="300" y="49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37" name="Freihandform 136">
              <a:extLst>
                <a:ext uri="{FF2B5EF4-FFF2-40B4-BE49-F238E27FC236}">
                  <a16:creationId xmlns:a16="http://schemas.microsoft.com/office/drawing/2014/main" id="{A8E1C6CC-C4CE-494E-89B6-14E9CF75AB75}"/>
                </a:ext>
              </a:extLst>
            </p:cNvPr>
            <p:cNvSpPr/>
            <p:nvPr/>
          </p:nvSpPr>
          <p:spPr>
            <a:xfrm>
              <a:off x="7069159" y="1304417"/>
              <a:ext cx="40746" cy="7684"/>
            </a:xfrm>
            <a:custGeom>
              <a:avLst/>
              <a:gdLst/>
              <a:ahLst/>
              <a:cxnLst>
                <a:cxn ang="3cd4">
                  <a:pos x="hc" y="t"/>
                </a:cxn>
                <a:cxn ang="cd2">
                  <a:pos x="l" y="vc"/>
                </a:cxn>
                <a:cxn ang="cd4">
                  <a:pos x="hc" y="b"/>
                </a:cxn>
                <a:cxn ang="0">
                  <a:pos x="r" y="vc"/>
                </a:cxn>
              </a:cxnLst>
              <a:rect l="l" t="t" r="r" b="b"/>
              <a:pathLst>
                <a:path w="176" h="34">
                  <a:moveTo>
                    <a:pt x="17" y="34"/>
                  </a:moveTo>
                  <a:lnTo>
                    <a:pt x="159" y="34"/>
                  </a:lnTo>
                  <a:cubicBezTo>
                    <a:pt x="168" y="34"/>
                    <a:pt x="176" y="28"/>
                    <a:pt x="176" y="17"/>
                  </a:cubicBezTo>
                  <a:cubicBezTo>
                    <a:pt x="176" y="7"/>
                    <a:pt x="168" y="0"/>
                    <a:pt x="159" y="0"/>
                  </a:cubicBezTo>
                  <a:lnTo>
                    <a:pt x="17" y="0"/>
                  </a:lnTo>
                  <a:cubicBezTo>
                    <a:pt x="7" y="0"/>
                    <a:pt x="0" y="7"/>
                    <a:pt x="0" y="17"/>
                  </a:cubicBezTo>
                  <a:cubicBezTo>
                    <a:pt x="0" y="28"/>
                    <a:pt x="7" y="34"/>
                    <a:pt x="17" y="3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38" name="Freihandform 137">
              <a:extLst>
                <a:ext uri="{FF2B5EF4-FFF2-40B4-BE49-F238E27FC236}">
                  <a16:creationId xmlns:a16="http://schemas.microsoft.com/office/drawing/2014/main" id="{8F36DBAF-EDD4-DA44-8853-1348B715F562}"/>
                </a:ext>
              </a:extLst>
            </p:cNvPr>
            <p:cNvSpPr/>
            <p:nvPr/>
          </p:nvSpPr>
          <p:spPr>
            <a:xfrm>
              <a:off x="7027948" y="1304417"/>
              <a:ext cx="28639" cy="7684"/>
            </a:xfrm>
            <a:custGeom>
              <a:avLst/>
              <a:gdLst/>
              <a:ahLst/>
              <a:cxnLst>
                <a:cxn ang="3cd4">
                  <a:pos x="hc" y="t"/>
                </a:cxn>
                <a:cxn ang="cd2">
                  <a:pos x="l" y="vc"/>
                </a:cxn>
                <a:cxn ang="cd4">
                  <a:pos x="hc" y="b"/>
                </a:cxn>
                <a:cxn ang="0">
                  <a:pos x="r" y="vc"/>
                </a:cxn>
              </a:cxnLst>
              <a:rect l="l" t="t" r="r" b="b"/>
              <a:pathLst>
                <a:path w="124" h="34">
                  <a:moveTo>
                    <a:pt x="19" y="34"/>
                  </a:moveTo>
                  <a:lnTo>
                    <a:pt x="107" y="34"/>
                  </a:lnTo>
                  <a:cubicBezTo>
                    <a:pt x="118" y="34"/>
                    <a:pt x="124" y="28"/>
                    <a:pt x="124" y="17"/>
                  </a:cubicBezTo>
                  <a:cubicBezTo>
                    <a:pt x="124" y="7"/>
                    <a:pt x="118" y="0"/>
                    <a:pt x="107" y="0"/>
                  </a:cubicBezTo>
                  <a:lnTo>
                    <a:pt x="19" y="0"/>
                  </a:lnTo>
                  <a:cubicBezTo>
                    <a:pt x="8" y="0"/>
                    <a:pt x="0" y="7"/>
                    <a:pt x="0" y="17"/>
                  </a:cubicBezTo>
                  <a:cubicBezTo>
                    <a:pt x="0" y="28"/>
                    <a:pt x="8" y="34"/>
                    <a:pt x="19" y="3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39" name="Freihandform 138">
              <a:extLst>
                <a:ext uri="{FF2B5EF4-FFF2-40B4-BE49-F238E27FC236}">
                  <a16:creationId xmlns:a16="http://schemas.microsoft.com/office/drawing/2014/main" id="{ACE6CA39-65E5-7C4D-B52A-F93BAA60163A}"/>
                </a:ext>
              </a:extLst>
            </p:cNvPr>
            <p:cNvSpPr/>
            <p:nvPr/>
          </p:nvSpPr>
          <p:spPr>
            <a:xfrm>
              <a:off x="7027948" y="1320715"/>
              <a:ext cx="48895" cy="8149"/>
            </a:xfrm>
            <a:custGeom>
              <a:avLst/>
              <a:gdLst/>
              <a:ahLst/>
              <a:cxnLst>
                <a:cxn ang="3cd4">
                  <a:pos x="hc" y="t"/>
                </a:cxn>
                <a:cxn ang="cd2">
                  <a:pos x="l" y="vc"/>
                </a:cxn>
                <a:cxn ang="cd4">
                  <a:pos x="hc" y="b"/>
                </a:cxn>
                <a:cxn ang="0">
                  <a:pos x="r" y="vc"/>
                </a:cxn>
              </a:cxnLst>
              <a:rect l="l" t="t" r="r" b="b"/>
              <a:pathLst>
                <a:path w="211" h="36">
                  <a:moveTo>
                    <a:pt x="19" y="36"/>
                  </a:moveTo>
                  <a:lnTo>
                    <a:pt x="194" y="36"/>
                  </a:lnTo>
                  <a:cubicBezTo>
                    <a:pt x="205" y="36"/>
                    <a:pt x="211" y="28"/>
                    <a:pt x="211" y="17"/>
                  </a:cubicBezTo>
                  <a:cubicBezTo>
                    <a:pt x="211" y="9"/>
                    <a:pt x="205" y="0"/>
                    <a:pt x="194" y="0"/>
                  </a:cubicBezTo>
                  <a:lnTo>
                    <a:pt x="19" y="0"/>
                  </a:lnTo>
                  <a:cubicBezTo>
                    <a:pt x="8" y="0"/>
                    <a:pt x="0" y="9"/>
                    <a:pt x="0" y="17"/>
                  </a:cubicBezTo>
                  <a:cubicBezTo>
                    <a:pt x="0" y="28"/>
                    <a:pt x="8" y="36"/>
                    <a:pt x="19" y="3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40" name="Freihandform 139">
              <a:extLst>
                <a:ext uri="{FF2B5EF4-FFF2-40B4-BE49-F238E27FC236}">
                  <a16:creationId xmlns:a16="http://schemas.microsoft.com/office/drawing/2014/main" id="{2DD0E02A-8994-F644-8D85-9A2263B315AC}"/>
                </a:ext>
              </a:extLst>
            </p:cNvPr>
            <p:cNvSpPr/>
            <p:nvPr/>
          </p:nvSpPr>
          <p:spPr>
            <a:xfrm>
              <a:off x="7085458" y="1320715"/>
              <a:ext cx="24448" cy="8149"/>
            </a:xfrm>
            <a:custGeom>
              <a:avLst/>
              <a:gdLst/>
              <a:ahLst/>
              <a:cxnLst>
                <a:cxn ang="3cd4">
                  <a:pos x="hc" y="t"/>
                </a:cxn>
                <a:cxn ang="cd2">
                  <a:pos x="l" y="vc"/>
                </a:cxn>
                <a:cxn ang="cd4">
                  <a:pos x="hc" y="b"/>
                </a:cxn>
                <a:cxn ang="0">
                  <a:pos x="r" y="vc"/>
                </a:cxn>
              </a:cxnLst>
              <a:rect l="l" t="t" r="r" b="b"/>
              <a:pathLst>
                <a:path w="106" h="36">
                  <a:moveTo>
                    <a:pt x="89" y="0"/>
                  </a:moveTo>
                  <a:lnTo>
                    <a:pt x="17" y="0"/>
                  </a:lnTo>
                  <a:cubicBezTo>
                    <a:pt x="9" y="0"/>
                    <a:pt x="0" y="9"/>
                    <a:pt x="0" y="17"/>
                  </a:cubicBezTo>
                  <a:cubicBezTo>
                    <a:pt x="0" y="28"/>
                    <a:pt x="9" y="36"/>
                    <a:pt x="17" y="36"/>
                  </a:cubicBezTo>
                  <a:lnTo>
                    <a:pt x="89" y="36"/>
                  </a:lnTo>
                  <a:cubicBezTo>
                    <a:pt x="98" y="36"/>
                    <a:pt x="106" y="28"/>
                    <a:pt x="106" y="17"/>
                  </a:cubicBezTo>
                  <a:cubicBezTo>
                    <a:pt x="106" y="9"/>
                    <a:pt x="98" y="0"/>
                    <a:pt x="89"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17" name="Gruppieren 816">
            <a:extLst>
              <a:ext uri="{FF2B5EF4-FFF2-40B4-BE49-F238E27FC236}">
                <a16:creationId xmlns:a16="http://schemas.microsoft.com/office/drawing/2014/main" id="{64D9DD8D-FC0C-CE46-B50E-EA63F904EBBF}"/>
              </a:ext>
            </a:extLst>
          </p:cNvPr>
          <p:cNvGrpSpPr>
            <a:grpSpLocks noChangeAspect="1"/>
          </p:cNvGrpSpPr>
          <p:nvPr/>
        </p:nvGrpSpPr>
        <p:grpSpPr>
          <a:xfrm>
            <a:off x="2899156" y="1641742"/>
            <a:ext cx="328409" cy="328409"/>
            <a:chOff x="2896776" y="1641095"/>
            <a:chExt cx="328528" cy="328528"/>
          </a:xfrm>
          <a:solidFill>
            <a:srgbClr val="007AB3"/>
          </a:solidFill>
        </p:grpSpPr>
        <p:sp>
          <p:nvSpPr>
            <p:cNvPr id="97" name="Freihandform 96">
              <a:extLst>
                <a:ext uri="{FF2B5EF4-FFF2-40B4-BE49-F238E27FC236}">
                  <a16:creationId xmlns:a16="http://schemas.microsoft.com/office/drawing/2014/main" id="{A6A38348-96CE-324C-B69D-C7DFC1DBCFD0}"/>
                </a:ext>
              </a:extLst>
            </p:cNvPr>
            <p:cNvSpPr/>
            <p:nvPr/>
          </p:nvSpPr>
          <p:spPr>
            <a:xfrm>
              <a:off x="2896776" y="164109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41" name="Freihandform 140">
              <a:extLst>
                <a:ext uri="{FF2B5EF4-FFF2-40B4-BE49-F238E27FC236}">
                  <a16:creationId xmlns:a16="http://schemas.microsoft.com/office/drawing/2014/main" id="{0CB09D12-3EED-2044-82C3-FD0A1E651961}"/>
                </a:ext>
              </a:extLst>
            </p:cNvPr>
            <p:cNvSpPr/>
            <p:nvPr/>
          </p:nvSpPr>
          <p:spPr>
            <a:xfrm>
              <a:off x="2970584" y="1723517"/>
              <a:ext cx="180679" cy="155300"/>
            </a:xfrm>
            <a:custGeom>
              <a:avLst/>
              <a:gdLst/>
              <a:ahLst/>
              <a:cxnLst>
                <a:cxn ang="3cd4">
                  <a:pos x="hc" y="t"/>
                </a:cxn>
                <a:cxn ang="cd2">
                  <a:pos x="l" y="vc"/>
                </a:cxn>
                <a:cxn ang="cd4">
                  <a:pos x="hc" y="b"/>
                </a:cxn>
                <a:cxn ang="0">
                  <a:pos x="r" y="vc"/>
                </a:cxn>
              </a:cxnLst>
              <a:rect l="l" t="t" r="r" b="b"/>
              <a:pathLst>
                <a:path w="777" h="668">
                  <a:moveTo>
                    <a:pt x="741" y="137"/>
                  </a:moveTo>
                  <a:lnTo>
                    <a:pt x="36" y="137"/>
                  </a:lnTo>
                  <a:lnTo>
                    <a:pt x="36" y="69"/>
                  </a:lnTo>
                  <a:lnTo>
                    <a:pt x="142" y="69"/>
                  </a:lnTo>
                  <a:lnTo>
                    <a:pt x="142" y="86"/>
                  </a:lnTo>
                  <a:cubicBezTo>
                    <a:pt x="142" y="97"/>
                    <a:pt x="149" y="105"/>
                    <a:pt x="159" y="105"/>
                  </a:cubicBezTo>
                  <a:lnTo>
                    <a:pt x="229" y="105"/>
                  </a:lnTo>
                  <a:cubicBezTo>
                    <a:pt x="240" y="105"/>
                    <a:pt x="248" y="97"/>
                    <a:pt x="248" y="86"/>
                  </a:cubicBezTo>
                  <a:lnTo>
                    <a:pt x="248" y="69"/>
                  </a:lnTo>
                  <a:lnTo>
                    <a:pt x="530" y="69"/>
                  </a:lnTo>
                  <a:lnTo>
                    <a:pt x="530" y="86"/>
                  </a:lnTo>
                  <a:cubicBezTo>
                    <a:pt x="530" y="97"/>
                    <a:pt x="538" y="105"/>
                    <a:pt x="547" y="105"/>
                  </a:cubicBezTo>
                  <a:lnTo>
                    <a:pt x="619" y="105"/>
                  </a:lnTo>
                  <a:cubicBezTo>
                    <a:pt x="627" y="105"/>
                    <a:pt x="635" y="97"/>
                    <a:pt x="635" y="86"/>
                  </a:cubicBezTo>
                  <a:lnTo>
                    <a:pt x="635" y="69"/>
                  </a:lnTo>
                  <a:lnTo>
                    <a:pt x="741" y="69"/>
                  </a:lnTo>
                  <a:close/>
                  <a:moveTo>
                    <a:pt x="741" y="635"/>
                  </a:moveTo>
                  <a:lnTo>
                    <a:pt x="36" y="635"/>
                  </a:lnTo>
                  <a:lnTo>
                    <a:pt x="36" y="173"/>
                  </a:lnTo>
                  <a:lnTo>
                    <a:pt x="741" y="173"/>
                  </a:lnTo>
                  <a:close/>
                  <a:moveTo>
                    <a:pt x="176" y="33"/>
                  </a:moveTo>
                  <a:lnTo>
                    <a:pt x="212" y="33"/>
                  </a:lnTo>
                  <a:lnTo>
                    <a:pt x="212" y="69"/>
                  </a:lnTo>
                  <a:lnTo>
                    <a:pt x="176" y="69"/>
                  </a:lnTo>
                  <a:close/>
                  <a:moveTo>
                    <a:pt x="566" y="33"/>
                  </a:moveTo>
                  <a:lnTo>
                    <a:pt x="599" y="33"/>
                  </a:lnTo>
                  <a:lnTo>
                    <a:pt x="599" y="69"/>
                  </a:lnTo>
                  <a:lnTo>
                    <a:pt x="566" y="69"/>
                  </a:lnTo>
                  <a:close/>
                  <a:moveTo>
                    <a:pt x="758" y="33"/>
                  </a:moveTo>
                  <a:lnTo>
                    <a:pt x="635" y="33"/>
                  </a:lnTo>
                  <a:lnTo>
                    <a:pt x="635" y="16"/>
                  </a:lnTo>
                  <a:cubicBezTo>
                    <a:pt x="635" y="6"/>
                    <a:pt x="627" y="0"/>
                    <a:pt x="619" y="0"/>
                  </a:cubicBezTo>
                  <a:lnTo>
                    <a:pt x="547" y="0"/>
                  </a:lnTo>
                  <a:cubicBezTo>
                    <a:pt x="538" y="0"/>
                    <a:pt x="530" y="6"/>
                    <a:pt x="530" y="16"/>
                  </a:cubicBezTo>
                  <a:lnTo>
                    <a:pt x="530" y="33"/>
                  </a:lnTo>
                  <a:lnTo>
                    <a:pt x="248" y="33"/>
                  </a:lnTo>
                  <a:lnTo>
                    <a:pt x="248" y="16"/>
                  </a:lnTo>
                  <a:cubicBezTo>
                    <a:pt x="248" y="6"/>
                    <a:pt x="240" y="0"/>
                    <a:pt x="229" y="0"/>
                  </a:cubicBezTo>
                  <a:lnTo>
                    <a:pt x="159" y="0"/>
                  </a:lnTo>
                  <a:cubicBezTo>
                    <a:pt x="149" y="0"/>
                    <a:pt x="142" y="6"/>
                    <a:pt x="142" y="16"/>
                  </a:cubicBezTo>
                  <a:lnTo>
                    <a:pt x="142" y="33"/>
                  </a:lnTo>
                  <a:lnTo>
                    <a:pt x="17" y="33"/>
                  </a:lnTo>
                  <a:cubicBezTo>
                    <a:pt x="9" y="33"/>
                    <a:pt x="0" y="42"/>
                    <a:pt x="0" y="52"/>
                  </a:cubicBezTo>
                  <a:lnTo>
                    <a:pt x="0" y="651"/>
                  </a:lnTo>
                  <a:cubicBezTo>
                    <a:pt x="0" y="662"/>
                    <a:pt x="9" y="668"/>
                    <a:pt x="17" y="668"/>
                  </a:cubicBezTo>
                  <a:lnTo>
                    <a:pt x="758" y="668"/>
                  </a:lnTo>
                  <a:cubicBezTo>
                    <a:pt x="769" y="668"/>
                    <a:pt x="777" y="662"/>
                    <a:pt x="777" y="651"/>
                  </a:cubicBezTo>
                  <a:lnTo>
                    <a:pt x="777" y="52"/>
                  </a:lnTo>
                  <a:cubicBezTo>
                    <a:pt x="777" y="42"/>
                    <a:pt x="769" y="33"/>
                    <a:pt x="758" y="3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42" name="Freihandform 141">
              <a:extLst>
                <a:ext uri="{FF2B5EF4-FFF2-40B4-BE49-F238E27FC236}">
                  <a16:creationId xmlns:a16="http://schemas.microsoft.com/office/drawing/2014/main" id="{8A74ACB8-2267-7540-A974-AB52A5DB75AA}"/>
                </a:ext>
              </a:extLst>
            </p:cNvPr>
            <p:cNvSpPr/>
            <p:nvPr/>
          </p:nvSpPr>
          <p:spPr>
            <a:xfrm>
              <a:off x="2995265" y="1780562"/>
              <a:ext cx="32830" cy="32830"/>
            </a:xfrm>
            <a:custGeom>
              <a:avLst/>
              <a:gdLst/>
              <a:ahLst/>
              <a:cxnLst>
                <a:cxn ang="3cd4">
                  <a:pos x="hc" y="t"/>
                </a:cxn>
                <a:cxn ang="cd2">
                  <a:pos x="l" y="vc"/>
                </a:cxn>
                <a:cxn ang="cd4">
                  <a:pos x="hc" y="b"/>
                </a:cxn>
                <a:cxn ang="0">
                  <a:pos x="r" y="vc"/>
                </a:cxn>
              </a:cxnLst>
              <a:rect l="l" t="t" r="r" b="b"/>
              <a:pathLst>
                <a:path w="142" h="142">
                  <a:moveTo>
                    <a:pt x="36" y="36"/>
                  </a:moveTo>
                  <a:lnTo>
                    <a:pt x="106" y="36"/>
                  </a:lnTo>
                  <a:lnTo>
                    <a:pt x="106" y="106"/>
                  </a:lnTo>
                  <a:lnTo>
                    <a:pt x="36" y="106"/>
                  </a:lnTo>
                  <a:close/>
                  <a:moveTo>
                    <a:pt x="17" y="142"/>
                  </a:moveTo>
                  <a:lnTo>
                    <a:pt x="123" y="142"/>
                  </a:lnTo>
                  <a:cubicBezTo>
                    <a:pt x="134" y="142"/>
                    <a:pt x="142" y="133"/>
                    <a:pt x="142" y="125"/>
                  </a:cubicBezTo>
                  <a:lnTo>
                    <a:pt x="142" y="19"/>
                  </a:lnTo>
                  <a:cubicBezTo>
                    <a:pt x="142" y="9"/>
                    <a:pt x="134" y="0"/>
                    <a:pt x="123" y="0"/>
                  </a:cubicBezTo>
                  <a:lnTo>
                    <a:pt x="17" y="0"/>
                  </a:lnTo>
                  <a:cubicBezTo>
                    <a:pt x="9" y="0"/>
                    <a:pt x="0" y="9"/>
                    <a:pt x="0" y="19"/>
                  </a:cubicBezTo>
                  <a:lnTo>
                    <a:pt x="0" y="125"/>
                  </a:lnTo>
                  <a:cubicBezTo>
                    <a:pt x="0" y="133"/>
                    <a:pt x="9" y="142"/>
                    <a:pt x="17" y="14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43" name="Freihandform 142">
              <a:extLst>
                <a:ext uri="{FF2B5EF4-FFF2-40B4-BE49-F238E27FC236}">
                  <a16:creationId xmlns:a16="http://schemas.microsoft.com/office/drawing/2014/main" id="{E2640E56-C384-534F-9DFB-A73E4BD65DE4}"/>
                </a:ext>
              </a:extLst>
            </p:cNvPr>
            <p:cNvSpPr/>
            <p:nvPr/>
          </p:nvSpPr>
          <p:spPr>
            <a:xfrm>
              <a:off x="2995265" y="1822006"/>
              <a:ext cx="32830" cy="32364"/>
            </a:xfrm>
            <a:custGeom>
              <a:avLst/>
              <a:gdLst/>
              <a:ahLst/>
              <a:cxnLst>
                <a:cxn ang="3cd4">
                  <a:pos x="hc" y="t"/>
                </a:cxn>
                <a:cxn ang="cd2">
                  <a:pos x="l" y="vc"/>
                </a:cxn>
                <a:cxn ang="cd4">
                  <a:pos x="hc" y="b"/>
                </a:cxn>
                <a:cxn ang="0">
                  <a:pos x="r" y="vc"/>
                </a:cxn>
              </a:cxnLst>
              <a:rect l="l" t="t" r="r" b="b"/>
              <a:pathLst>
                <a:path w="142" h="140">
                  <a:moveTo>
                    <a:pt x="36" y="34"/>
                  </a:moveTo>
                  <a:lnTo>
                    <a:pt x="106" y="34"/>
                  </a:lnTo>
                  <a:lnTo>
                    <a:pt x="106" y="106"/>
                  </a:lnTo>
                  <a:lnTo>
                    <a:pt x="36" y="106"/>
                  </a:lnTo>
                  <a:close/>
                  <a:moveTo>
                    <a:pt x="17" y="140"/>
                  </a:moveTo>
                  <a:lnTo>
                    <a:pt x="123" y="140"/>
                  </a:lnTo>
                  <a:cubicBezTo>
                    <a:pt x="134" y="140"/>
                    <a:pt x="142" y="133"/>
                    <a:pt x="142" y="123"/>
                  </a:cubicBezTo>
                  <a:lnTo>
                    <a:pt x="142" y="17"/>
                  </a:lnTo>
                  <a:cubicBezTo>
                    <a:pt x="142" y="6"/>
                    <a:pt x="134" y="0"/>
                    <a:pt x="123" y="0"/>
                  </a:cubicBezTo>
                  <a:lnTo>
                    <a:pt x="17" y="0"/>
                  </a:lnTo>
                  <a:cubicBezTo>
                    <a:pt x="9" y="0"/>
                    <a:pt x="0" y="6"/>
                    <a:pt x="0" y="17"/>
                  </a:cubicBezTo>
                  <a:lnTo>
                    <a:pt x="0" y="123"/>
                  </a:lnTo>
                  <a:cubicBezTo>
                    <a:pt x="0" y="133"/>
                    <a:pt x="9" y="140"/>
                    <a:pt x="17" y="14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44" name="Freihandform 143">
              <a:extLst>
                <a:ext uri="{FF2B5EF4-FFF2-40B4-BE49-F238E27FC236}">
                  <a16:creationId xmlns:a16="http://schemas.microsoft.com/office/drawing/2014/main" id="{A1FF093D-AA71-9742-BB3A-F4BDFBD2CF00}"/>
                </a:ext>
              </a:extLst>
            </p:cNvPr>
            <p:cNvSpPr/>
            <p:nvPr/>
          </p:nvSpPr>
          <p:spPr>
            <a:xfrm>
              <a:off x="3044626" y="1780562"/>
              <a:ext cx="32830" cy="32830"/>
            </a:xfrm>
            <a:custGeom>
              <a:avLst/>
              <a:gdLst/>
              <a:ahLst/>
              <a:cxnLst>
                <a:cxn ang="3cd4">
                  <a:pos x="hc" y="t"/>
                </a:cxn>
                <a:cxn ang="cd2">
                  <a:pos x="l" y="vc"/>
                </a:cxn>
                <a:cxn ang="cd4">
                  <a:pos x="hc" y="b"/>
                </a:cxn>
                <a:cxn ang="0">
                  <a:pos x="r" y="vc"/>
                </a:cxn>
              </a:cxnLst>
              <a:rect l="l" t="t" r="r" b="b"/>
              <a:pathLst>
                <a:path w="142" h="142">
                  <a:moveTo>
                    <a:pt x="36" y="36"/>
                  </a:moveTo>
                  <a:lnTo>
                    <a:pt x="106" y="36"/>
                  </a:lnTo>
                  <a:lnTo>
                    <a:pt x="106" y="106"/>
                  </a:lnTo>
                  <a:lnTo>
                    <a:pt x="36" y="106"/>
                  </a:lnTo>
                  <a:close/>
                  <a:moveTo>
                    <a:pt x="17" y="142"/>
                  </a:moveTo>
                  <a:lnTo>
                    <a:pt x="123" y="142"/>
                  </a:lnTo>
                  <a:cubicBezTo>
                    <a:pt x="133" y="142"/>
                    <a:pt x="142" y="133"/>
                    <a:pt x="142" y="125"/>
                  </a:cubicBezTo>
                  <a:lnTo>
                    <a:pt x="142" y="19"/>
                  </a:lnTo>
                  <a:cubicBezTo>
                    <a:pt x="142" y="9"/>
                    <a:pt x="133" y="0"/>
                    <a:pt x="123" y="0"/>
                  </a:cubicBezTo>
                  <a:lnTo>
                    <a:pt x="17" y="0"/>
                  </a:lnTo>
                  <a:cubicBezTo>
                    <a:pt x="8" y="0"/>
                    <a:pt x="0" y="9"/>
                    <a:pt x="0" y="19"/>
                  </a:cubicBezTo>
                  <a:lnTo>
                    <a:pt x="0" y="125"/>
                  </a:lnTo>
                  <a:cubicBezTo>
                    <a:pt x="0" y="133"/>
                    <a:pt x="8" y="142"/>
                    <a:pt x="17" y="14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45" name="Freihandform 144">
              <a:extLst>
                <a:ext uri="{FF2B5EF4-FFF2-40B4-BE49-F238E27FC236}">
                  <a16:creationId xmlns:a16="http://schemas.microsoft.com/office/drawing/2014/main" id="{5F3E65B2-7842-DF42-81C5-479971609290}"/>
                </a:ext>
              </a:extLst>
            </p:cNvPr>
            <p:cNvSpPr/>
            <p:nvPr/>
          </p:nvSpPr>
          <p:spPr>
            <a:xfrm>
              <a:off x="3044626" y="1822006"/>
              <a:ext cx="32830" cy="32364"/>
            </a:xfrm>
            <a:custGeom>
              <a:avLst/>
              <a:gdLst/>
              <a:ahLst/>
              <a:cxnLst>
                <a:cxn ang="3cd4">
                  <a:pos x="hc" y="t"/>
                </a:cxn>
                <a:cxn ang="cd2">
                  <a:pos x="l" y="vc"/>
                </a:cxn>
                <a:cxn ang="cd4">
                  <a:pos x="hc" y="b"/>
                </a:cxn>
                <a:cxn ang="0">
                  <a:pos x="r" y="vc"/>
                </a:cxn>
              </a:cxnLst>
              <a:rect l="l" t="t" r="r" b="b"/>
              <a:pathLst>
                <a:path w="142" h="140">
                  <a:moveTo>
                    <a:pt x="36" y="34"/>
                  </a:moveTo>
                  <a:lnTo>
                    <a:pt x="106" y="34"/>
                  </a:lnTo>
                  <a:lnTo>
                    <a:pt x="106" y="106"/>
                  </a:lnTo>
                  <a:lnTo>
                    <a:pt x="36" y="106"/>
                  </a:lnTo>
                  <a:close/>
                  <a:moveTo>
                    <a:pt x="17" y="140"/>
                  </a:moveTo>
                  <a:lnTo>
                    <a:pt x="123" y="140"/>
                  </a:lnTo>
                  <a:cubicBezTo>
                    <a:pt x="133" y="140"/>
                    <a:pt x="142" y="133"/>
                    <a:pt x="142" y="123"/>
                  </a:cubicBezTo>
                  <a:lnTo>
                    <a:pt x="142" y="17"/>
                  </a:lnTo>
                  <a:cubicBezTo>
                    <a:pt x="142" y="6"/>
                    <a:pt x="133" y="0"/>
                    <a:pt x="123" y="0"/>
                  </a:cubicBezTo>
                  <a:lnTo>
                    <a:pt x="17" y="0"/>
                  </a:lnTo>
                  <a:cubicBezTo>
                    <a:pt x="8" y="0"/>
                    <a:pt x="0" y="6"/>
                    <a:pt x="0" y="17"/>
                  </a:cubicBezTo>
                  <a:lnTo>
                    <a:pt x="0" y="123"/>
                  </a:lnTo>
                  <a:cubicBezTo>
                    <a:pt x="0" y="133"/>
                    <a:pt x="8" y="140"/>
                    <a:pt x="17" y="14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46" name="Freihandform 145">
              <a:extLst>
                <a:ext uri="{FF2B5EF4-FFF2-40B4-BE49-F238E27FC236}">
                  <a16:creationId xmlns:a16="http://schemas.microsoft.com/office/drawing/2014/main" id="{87A238C4-3201-8B49-8B53-2611A6713DEB}"/>
                </a:ext>
              </a:extLst>
            </p:cNvPr>
            <p:cNvSpPr/>
            <p:nvPr/>
          </p:nvSpPr>
          <p:spPr>
            <a:xfrm>
              <a:off x="3093986" y="1780562"/>
              <a:ext cx="32597" cy="32830"/>
            </a:xfrm>
            <a:custGeom>
              <a:avLst/>
              <a:gdLst/>
              <a:ahLst/>
              <a:cxnLst>
                <a:cxn ang="3cd4">
                  <a:pos x="hc" y="t"/>
                </a:cxn>
                <a:cxn ang="cd2">
                  <a:pos x="l" y="vc"/>
                </a:cxn>
                <a:cxn ang="cd4">
                  <a:pos x="hc" y="b"/>
                </a:cxn>
                <a:cxn ang="0">
                  <a:pos x="r" y="vc"/>
                </a:cxn>
              </a:cxnLst>
              <a:rect l="l" t="t" r="r" b="b"/>
              <a:pathLst>
                <a:path w="141" h="142">
                  <a:moveTo>
                    <a:pt x="36" y="36"/>
                  </a:moveTo>
                  <a:lnTo>
                    <a:pt x="105" y="36"/>
                  </a:lnTo>
                  <a:lnTo>
                    <a:pt x="105" y="106"/>
                  </a:lnTo>
                  <a:lnTo>
                    <a:pt x="36" y="106"/>
                  </a:lnTo>
                  <a:close/>
                  <a:moveTo>
                    <a:pt x="17" y="142"/>
                  </a:moveTo>
                  <a:lnTo>
                    <a:pt x="122" y="142"/>
                  </a:lnTo>
                  <a:cubicBezTo>
                    <a:pt x="133" y="142"/>
                    <a:pt x="141" y="133"/>
                    <a:pt x="141" y="125"/>
                  </a:cubicBezTo>
                  <a:lnTo>
                    <a:pt x="141" y="19"/>
                  </a:lnTo>
                  <a:cubicBezTo>
                    <a:pt x="141" y="9"/>
                    <a:pt x="133" y="0"/>
                    <a:pt x="122" y="0"/>
                  </a:cubicBezTo>
                  <a:lnTo>
                    <a:pt x="17" y="0"/>
                  </a:lnTo>
                  <a:cubicBezTo>
                    <a:pt x="8" y="0"/>
                    <a:pt x="0" y="9"/>
                    <a:pt x="0" y="19"/>
                  </a:cubicBezTo>
                  <a:lnTo>
                    <a:pt x="0" y="125"/>
                  </a:lnTo>
                  <a:cubicBezTo>
                    <a:pt x="0" y="133"/>
                    <a:pt x="8" y="142"/>
                    <a:pt x="17" y="14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47" name="Freihandform 146">
              <a:extLst>
                <a:ext uri="{FF2B5EF4-FFF2-40B4-BE49-F238E27FC236}">
                  <a16:creationId xmlns:a16="http://schemas.microsoft.com/office/drawing/2014/main" id="{800A1D06-8EF9-E544-96AC-ED5F060ED3B1}"/>
                </a:ext>
              </a:extLst>
            </p:cNvPr>
            <p:cNvSpPr/>
            <p:nvPr/>
          </p:nvSpPr>
          <p:spPr>
            <a:xfrm>
              <a:off x="3093986" y="1822006"/>
              <a:ext cx="32597" cy="32364"/>
            </a:xfrm>
            <a:custGeom>
              <a:avLst/>
              <a:gdLst/>
              <a:ahLst/>
              <a:cxnLst>
                <a:cxn ang="3cd4">
                  <a:pos x="hc" y="t"/>
                </a:cxn>
                <a:cxn ang="cd2">
                  <a:pos x="l" y="vc"/>
                </a:cxn>
                <a:cxn ang="cd4">
                  <a:pos x="hc" y="b"/>
                </a:cxn>
                <a:cxn ang="0">
                  <a:pos x="r" y="vc"/>
                </a:cxn>
              </a:cxnLst>
              <a:rect l="l" t="t" r="r" b="b"/>
              <a:pathLst>
                <a:path w="141" h="140">
                  <a:moveTo>
                    <a:pt x="36" y="34"/>
                  </a:moveTo>
                  <a:lnTo>
                    <a:pt x="105" y="34"/>
                  </a:lnTo>
                  <a:lnTo>
                    <a:pt x="105" y="106"/>
                  </a:lnTo>
                  <a:lnTo>
                    <a:pt x="36" y="106"/>
                  </a:lnTo>
                  <a:close/>
                  <a:moveTo>
                    <a:pt x="17" y="140"/>
                  </a:moveTo>
                  <a:lnTo>
                    <a:pt x="122" y="140"/>
                  </a:lnTo>
                  <a:cubicBezTo>
                    <a:pt x="133" y="140"/>
                    <a:pt x="141" y="133"/>
                    <a:pt x="141" y="123"/>
                  </a:cubicBezTo>
                  <a:lnTo>
                    <a:pt x="141" y="17"/>
                  </a:lnTo>
                  <a:cubicBezTo>
                    <a:pt x="141" y="6"/>
                    <a:pt x="133" y="0"/>
                    <a:pt x="122" y="0"/>
                  </a:cubicBezTo>
                  <a:lnTo>
                    <a:pt x="17" y="0"/>
                  </a:lnTo>
                  <a:cubicBezTo>
                    <a:pt x="8" y="0"/>
                    <a:pt x="0" y="6"/>
                    <a:pt x="0" y="17"/>
                  </a:cubicBezTo>
                  <a:lnTo>
                    <a:pt x="0" y="123"/>
                  </a:lnTo>
                  <a:cubicBezTo>
                    <a:pt x="0" y="133"/>
                    <a:pt x="8" y="140"/>
                    <a:pt x="17" y="14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18" name="Gruppieren 817">
            <a:extLst>
              <a:ext uri="{FF2B5EF4-FFF2-40B4-BE49-F238E27FC236}">
                <a16:creationId xmlns:a16="http://schemas.microsoft.com/office/drawing/2014/main" id="{30D60CCE-B7A3-C14D-9392-7C241496E222}"/>
              </a:ext>
            </a:extLst>
          </p:cNvPr>
          <p:cNvGrpSpPr>
            <a:grpSpLocks noChangeAspect="1"/>
          </p:cNvGrpSpPr>
          <p:nvPr/>
        </p:nvGrpSpPr>
        <p:grpSpPr>
          <a:xfrm>
            <a:off x="3342545" y="1641742"/>
            <a:ext cx="328409" cy="328409"/>
            <a:chOff x="3340325" y="1641095"/>
            <a:chExt cx="328528" cy="328528"/>
          </a:xfrm>
          <a:solidFill>
            <a:srgbClr val="007AB3"/>
          </a:solidFill>
        </p:grpSpPr>
        <p:sp>
          <p:nvSpPr>
            <p:cNvPr id="96" name="Freihandform 95">
              <a:extLst>
                <a:ext uri="{FF2B5EF4-FFF2-40B4-BE49-F238E27FC236}">
                  <a16:creationId xmlns:a16="http://schemas.microsoft.com/office/drawing/2014/main" id="{145FDFF3-35EC-8340-90A3-021D8050F5AD}"/>
                </a:ext>
              </a:extLst>
            </p:cNvPr>
            <p:cNvSpPr/>
            <p:nvPr/>
          </p:nvSpPr>
          <p:spPr>
            <a:xfrm>
              <a:off x="3340325" y="164109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48" name="Freihandform 147">
              <a:extLst>
                <a:ext uri="{FF2B5EF4-FFF2-40B4-BE49-F238E27FC236}">
                  <a16:creationId xmlns:a16="http://schemas.microsoft.com/office/drawing/2014/main" id="{71FFBFAA-DBF2-0346-AA57-7737BB683595}"/>
                </a:ext>
              </a:extLst>
            </p:cNvPr>
            <p:cNvSpPr/>
            <p:nvPr/>
          </p:nvSpPr>
          <p:spPr>
            <a:xfrm>
              <a:off x="3527523" y="1780562"/>
              <a:ext cx="25845" cy="26310"/>
            </a:xfrm>
            <a:custGeom>
              <a:avLst/>
              <a:gdLst/>
              <a:ahLst/>
              <a:cxnLst>
                <a:cxn ang="3cd4">
                  <a:pos x="hc" y="t"/>
                </a:cxn>
                <a:cxn ang="cd2">
                  <a:pos x="l" y="vc"/>
                </a:cxn>
                <a:cxn ang="cd4">
                  <a:pos x="hc" y="b"/>
                </a:cxn>
                <a:cxn ang="0">
                  <a:pos x="r" y="vc"/>
                </a:cxn>
              </a:cxnLst>
              <a:rect l="l" t="t" r="r" b="b"/>
              <a:pathLst>
                <a:path w="112" h="114">
                  <a:moveTo>
                    <a:pt x="79" y="78"/>
                  </a:moveTo>
                  <a:lnTo>
                    <a:pt x="36" y="78"/>
                  </a:lnTo>
                  <a:lnTo>
                    <a:pt x="36" y="36"/>
                  </a:lnTo>
                  <a:lnTo>
                    <a:pt x="79" y="36"/>
                  </a:lnTo>
                  <a:close/>
                  <a:moveTo>
                    <a:pt x="96" y="0"/>
                  </a:moveTo>
                  <a:lnTo>
                    <a:pt x="17" y="0"/>
                  </a:lnTo>
                  <a:cubicBezTo>
                    <a:pt x="9" y="0"/>
                    <a:pt x="0" y="9"/>
                    <a:pt x="0" y="19"/>
                  </a:cubicBezTo>
                  <a:lnTo>
                    <a:pt x="0" y="95"/>
                  </a:lnTo>
                  <a:cubicBezTo>
                    <a:pt x="0" y="106"/>
                    <a:pt x="9" y="114"/>
                    <a:pt x="17" y="114"/>
                  </a:cubicBezTo>
                  <a:lnTo>
                    <a:pt x="96" y="114"/>
                  </a:lnTo>
                  <a:cubicBezTo>
                    <a:pt x="106" y="114"/>
                    <a:pt x="112" y="106"/>
                    <a:pt x="112" y="95"/>
                  </a:cubicBezTo>
                  <a:lnTo>
                    <a:pt x="112" y="19"/>
                  </a:lnTo>
                  <a:cubicBezTo>
                    <a:pt x="112" y="9"/>
                    <a:pt x="106" y="0"/>
                    <a:pt x="9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49" name="Freihandform 148">
              <a:extLst>
                <a:ext uri="{FF2B5EF4-FFF2-40B4-BE49-F238E27FC236}">
                  <a16:creationId xmlns:a16="http://schemas.microsoft.com/office/drawing/2014/main" id="{4F1E32C2-1A6A-3A46-B736-C54C70D0108D}"/>
                </a:ext>
              </a:extLst>
            </p:cNvPr>
            <p:cNvSpPr/>
            <p:nvPr/>
          </p:nvSpPr>
          <p:spPr>
            <a:xfrm>
              <a:off x="3491667" y="1815021"/>
              <a:ext cx="25845" cy="26543"/>
            </a:xfrm>
            <a:custGeom>
              <a:avLst/>
              <a:gdLst/>
              <a:ahLst/>
              <a:cxnLst>
                <a:cxn ang="3cd4">
                  <a:pos x="hc" y="t"/>
                </a:cxn>
                <a:cxn ang="cd2">
                  <a:pos x="l" y="vc"/>
                </a:cxn>
                <a:cxn ang="cd4">
                  <a:pos x="hc" y="b"/>
                </a:cxn>
                <a:cxn ang="0">
                  <a:pos x="r" y="vc"/>
                </a:cxn>
              </a:cxnLst>
              <a:rect l="l" t="t" r="r" b="b"/>
              <a:pathLst>
                <a:path w="112" h="115">
                  <a:moveTo>
                    <a:pt x="78" y="79"/>
                  </a:moveTo>
                  <a:lnTo>
                    <a:pt x="36" y="79"/>
                  </a:lnTo>
                  <a:lnTo>
                    <a:pt x="36" y="36"/>
                  </a:lnTo>
                  <a:lnTo>
                    <a:pt x="78" y="36"/>
                  </a:lnTo>
                  <a:close/>
                  <a:moveTo>
                    <a:pt x="95" y="0"/>
                  </a:moveTo>
                  <a:lnTo>
                    <a:pt x="17" y="0"/>
                  </a:lnTo>
                  <a:cubicBezTo>
                    <a:pt x="8" y="0"/>
                    <a:pt x="0" y="9"/>
                    <a:pt x="0" y="19"/>
                  </a:cubicBezTo>
                  <a:lnTo>
                    <a:pt x="0" y="95"/>
                  </a:lnTo>
                  <a:cubicBezTo>
                    <a:pt x="0" y="106"/>
                    <a:pt x="8" y="115"/>
                    <a:pt x="17" y="115"/>
                  </a:cubicBezTo>
                  <a:lnTo>
                    <a:pt x="95" y="115"/>
                  </a:lnTo>
                  <a:cubicBezTo>
                    <a:pt x="106" y="115"/>
                    <a:pt x="112" y="106"/>
                    <a:pt x="112" y="95"/>
                  </a:cubicBezTo>
                  <a:lnTo>
                    <a:pt x="112" y="19"/>
                  </a:lnTo>
                  <a:cubicBezTo>
                    <a:pt x="112" y="9"/>
                    <a:pt x="106" y="0"/>
                    <a:pt x="9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50" name="Freihandform 149">
              <a:extLst>
                <a:ext uri="{FF2B5EF4-FFF2-40B4-BE49-F238E27FC236}">
                  <a16:creationId xmlns:a16="http://schemas.microsoft.com/office/drawing/2014/main" id="{52E29B2F-2FAB-C646-9CCA-BFC5C186DD85}"/>
                </a:ext>
              </a:extLst>
            </p:cNvPr>
            <p:cNvSpPr/>
            <p:nvPr/>
          </p:nvSpPr>
          <p:spPr>
            <a:xfrm>
              <a:off x="3527523" y="1849015"/>
              <a:ext cx="25845" cy="25845"/>
            </a:xfrm>
            <a:custGeom>
              <a:avLst/>
              <a:gdLst/>
              <a:ahLst/>
              <a:cxnLst>
                <a:cxn ang="3cd4">
                  <a:pos x="hc" y="t"/>
                </a:cxn>
                <a:cxn ang="cd2">
                  <a:pos x="l" y="vc"/>
                </a:cxn>
                <a:cxn ang="cd4">
                  <a:pos x="hc" y="b"/>
                </a:cxn>
                <a:cxn ang="0">
                  <a:pos x="r" y="vc"/>
                </a:cxn>
              </a:cxnLst>
              <a:rect l="l" t="t" r="r" b="b"/>
              <a:pathLst>
                <a:path w="112" h="112">
                  <a:moveTo>
                    <a:pt x="79" y="76"/>
                  </a:moveTo>
                  <a:lnTo>
                    <a:pt x="36" y="76"/>
                  </a:lnTo>
                  <a:lnTo>
                    <a:pt x="36" y="34"/>
                  </a:lnTo>
                  <a:lnTo>
                    <a:pt x="79" y="34"/>
                  </a:lnTo>
                  <a:close/>
                  <a:moveTo>
                    <a:pt x="96" y="0"/>
                  </a:moveTo>
                  <a:lnTo>
                    <a:pt x="17" y="0"/>
                  </a:lnTo>
                  <a:cubicBezTo>
                    <a:pt x="9" y="0"/>
                    <a:pt x="0" y="7"/>
                    <a:pt x="0" y="17"/>
                  </a:cubicBezTo>
                  <a:lnTo>
                    <a:pt x="0" y="96"/>
                  </a:lnTo>
                  <a:cubicBezTo>
                    <a:pt x="0" y="104"/>
                    <a:pt x="9" y="112"/>
                    <a:pt x="17" y="112"/>
                  </a:cubicBezTo>
                  <a:lnTo>
                    <a:pt x="96" y="112"/>
                  </a:lnTo>
                  <a:cubicBezTo>
                    <a:pt x="106" y="112"/>
                    <a:pt x="112" y="104"/>
                    <a:pt x="112" y="96"/>
                  </a:cubicBezTo>
                  <a:lnTo>
                    <a:pt x="112" y="17"/>
                  </a:lnTo>
                  <a:cubicBezTo>
                    <a:pt x="112" y="7"/>
                    <a:pt x="106" y="0"/>
                    <a:pt x="9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51" name="Freihandform 150">
              <a:extLst>
                <a:ext uri="{FF2B5EF4-FFF2-40B4-BE49-F238E27FC236}">
                  <a16:creationId xmlns:a16="http://schemas.microsoft.com/office/drawing/2014/main" id="{0E7C1CC0-846D-0B41-A3AB-D078C6DB4ED9}"/>
                </a:ext>
              </a:extLst>
            </p:cNvPr>
            <p:cNvSpPr/>
            <p:nvPr/>
          </p:nvSpPr>
          <p:spPr>
            <a:xfrm>
              <a:off x="3491667" y="1780562"/>
              <a:ext cx="25845" cy="26310"/>
            </a:xfrm>
            <a:custGeom>
              <a:avLst/>
              <a:gdLst/>
              <a:ahLst/>
              <a:cxnLst>
                <a:cxn ang="3cd4">
                  <a:pos x="hc" y="t"/>
                </a:cxn>
                <a:cxn ang="cd2">
                  <a:pos x="l" y="vc"/>
                </a:cxn>
                <a:cxn ang="cd4">
                  <a:pos x="hc" y="b"/>
                </a:cxn>
                <a:cxn ang="0">
                  <a:pos x="r" y="vc"/>
                </a:cxn>
              </a:cxnLst>
              <a:rect l="l" t="t" r="r" b="b"/>
              <a:pathLst>
                <a:path w="112" h="114">
                  <a:moveTo>
                    <a:pt x="78" y="78"/>
                  </a:moveTo>
                  <a:lnTo>
                    <a:pt x="36" y="78"/>
                  </a:lnTo>
                  <a:lnTo>
                    <a:pt x="36" y="36"/>
                  </a:lnTo>
                  <a:lnTo>
                    <a:pt x="78" y="36"/>
                  </a:lnTo>
                  <a:close/>
                  <a:moveTo>
                    <a:pt x="95" y="0"/>
                  </a:moveTo>
                  <a:lnTo>
                    <a:pt x="17" y="0"/>
                  </a:lnTo>
                  <a:cubicBezTo>
                    <a:pt x="8" y="0"/>
                    <a:pt x="0" y="9"/>
                    <a:pt x="0" y="19"/>
                  </a:cubicBezTo>
                  <a:lnTo>
                    <a:pt x="0" y="95"/>
                  </a:lnTo>
                  <a:cubicBezTo>
                    <a:pt x="0" y="106"/>
                    <a:pt x="8" y="114"/>
                    <a:pt x="17" y="114"/>
                  </a:cubicBezTo>
                  <a:lnTo>
                    <a:pt x="95" y="114"/>
                  </a:lnTo>
                  <a:cubicBezTo>
                    <a:pt x="106" y="114"/>
                    <a:pt x="112" y="106"/>
                    <a:pt x="112" y="95"/>
                  </a:cubicBezTo>
                  <a:lnTo>
                    <a:pt x="112" y="19"/>
                  </a:lnTo>
                  <a:cubicBezTo>
                    <a:pt x="112" y="9"/>
                    <a:pt x="106" y="0"/>
                    <a:pt x="9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52" name="Freihandform 151">
              <a:extLst>
                <a:ext uri="{FF2B5EF4-FFF2-40B4-BE49-F238E27FC236}">
                  <a16:creationId xmlns:a16="http://schemas.microsoft.com/office/drawing/2014/main" id="{B83731A0-D38F-8F45-8ED7-89E52376DB79}"/>
                </a:ext>
              </a:extLst>
            </p:cNvPr>
            <p:cNvSpPr/>
            <p:nvPr/>
          </p:nvSpPr>
          <p:spPr>
            <a:xfrm>
              <a:off x="3491667" y="1849015"/>
              <a:ext cx="25845" cy="25845"/>
            </a:xfrm>
            <a:custGeom>
              <a:avLst/>
              <a:gdLst/>
              <a:ahLst/>
              <a:cxnLst>
                <a:cxn ang="3cd4">
                  <a:pos x="hc" y="t"/>
                </a:cxn>
                <a:cxn ang="cd2">
                  <a:pos x="l" y="vc"/>
                </a:cxn>
                <a:cxn ang="cd4">
                  <a:pos x="hc" y="b"/>
                </a:cxn>
                <a:cxn ang="0">
                  <a:pos x="r" y="vc"/>
                </a:cxn>
              </a:cxnLst>
              <a:rect l="l" t="t" r="r" b="b"/>
              <a:pathLst>
                <a:path w="112" h="112">
                  <a:moveTo>
                    <a:pt x="78" y="76"/>
                  </a:moveTo>
                  <a:lnTo>
                    <a:pt x="36" y="76"/>
                  </a:lnTo>
                  <a:lnTo>
                    <a:pt x="36" y="34"/>
                  </a:lnTo>
                  <a:lnTo>
                    <a:pt x="78" y="34"/>
                  </a:lnTo>
                  <a:close/>
                  <a:moveTo>
                    <a:pt x="95" y="0"/>
                  </a:moveTo>
                  <a:lnTo>
                    <a:pt x="17" y="0"/>
                  </a:lnTo>
                  <a:cubicBezTo>
                    <a:pt x="8" y="0"/>
                    <a:pt x="0" y="7"/>
                    <a:pt x="0" y="17"/>
                  </a:cubicBezTo>
                  <a:lnTo>
                    <a:pt x="0" y="96"/>
                  </a:lnTo>
                  <a:cubicBezTo>
                    <a:pt x="0" y="104"/>
                    <a:pt x="8" y="112"/>
                    <a:pt x="17" y="112"/>
                  </a:cubicBezTo>
                  <a:lnTo>
                    <a:pt x="95" y="112"/>
                  </a:lnTo>
                  <a:cubicBezTo>
                    <a:pt x="106" y="112"/>
                    <a:pt x="112" y="104"/>
                    <a:pt x="112" y="96"/>
                  </a:cubicBezTo>
                  <a:lnTo>
                    <a:pt x="112" y="17"/>
                  </a:lnTo>
                  <a:cubicBezTo>
                    <a:pt x="112" y="7"/>
                    <a:pt x="106" y="0"/>
                    <a:pt x="9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53" name="Freihandform 152">
              <a:extLst>
                <a:ext uri="{FF2B5EF4-FFF2-40B4-BE49-F238E27FC236}">
                  <a16:creationId xmlns:a16="http://schemas.microsoft.com/office/drawing/2014/main" id="{863BD80E-C663-6A41-94A9-C185383C8192}"/>
                </a:ext>
              </a:extLst>
            </p:cNvPr>
            <p:cNvSpPr/>
            <p:nvPr/>
          </p:nvSpPr>
          <p:spPr>
            <a:xfrm>
              <a:off x="3527523" y="1815021"/>
              <a:ext cx="25845" cy="26543"/>
            </a:xfrm>
            <a:custGeom>
              <a:avLst/>
              <a:gdLst/>
              <a:ahLst/>
              <a:cxnLst>
                <a:cxn ang="3cd4">
                  <a:pos x="hc" y="t"/>
                </a:cxn>
                <a:cxn ang="cd2">
                  <a:pos x="l" y="vc"/>
                </a:cxn>
                <a:cxn ang="cd4">
                  <a:pos x="hc" y="b"/>
                </a:cxn>
                <a:cxn ang="0">
                  <a:pos x="r" y="vc"/>
                </a:cxn>
              </a:cxnLst>
              <a:rect l="l" t="t" r="r" b="b"/>
              <a:pathLst>
                <a:path w="112" h="115">
                  <a:moveTo>
                    <a:pt x="79" y="79"/>
                  </a:moveTo>
                  <a:lnTo>
                    <a:pt x="36" y="79"/>
                  </a:lnTo>
                  <a:lnTo>
                    <a:pt x="36" y="36"/>
                  </a:lnTo>
                  <a:lnTo>
                    <a:pt x="79" y="36"/>
                  </a:lnTo>
                  <a:close/>
                  <a:moveTo>
                    <a:pt x="96" y="0"/>
                  </a:moveTo>
                  <a:lnTo>
                    <a:pt x="17" y="0"/>
                  </a:lnTo>
                  <a:cubicBezTo>
                    <a:pt x="9" y="0"/>
                    <a:pt x="0" y="9"/>
                    <a:pt x="0" y="19"/>
                  </a:cubicBezTo>
                  <a:lnTo>
                    <a:pt x="0" y="95"/>
                  </a:lnTo>
                  <a:cubicBezTo>
                    <a:pt x="0" y="106"/>
                    <a:pt x="9" y="115"/>
                    <a:pt x="17" y="115"/>
                  </a:cubicBezTo>
                  <a:lnTo>
                    <a:pt x="96" y="115"/>
                  </a:lnTo>
                  <a:cubicBezTo>
                    <a:pt x="106" y="115"/>
                    <a:pt x="112" y="106"/>
                    <a:pt x="112" y="95"/>
                  </a:cubicBezTo>
                  <a:lnTo>
                    <a:pt x="112" y="19"/>
                  </a:lnTo>
                  <a:cubicBezTo>
                    <a:pt x="112" y="9"/>
                    <a:pt x="106" y="0"/>
                    <a:pt x="9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54" name="Freihandform 153">
              <a:extLst>
                <a:ext uri="{FF2B5EF4-FFF2-40B4-BE49-F238E27FC236}">
                  <a16:creationId xmlns:a16="http://schemas.microsoft.com/office/drawing/2014/main" id="{28556A1E-4812-704E-A81D-3A7A9D2D04C3}"/>
                </a:ext>
              </a:extLst>
            </p:cNvPr>
            <p:cNvSpPr/>
            <p:nvPr/>
          </p:nvSpPr>
          <p:spPr>
            <a:xfrm>
              <a:off x="3455112" y="1815021"/>
              <a:ext cx="26310" cy="26543"/>
            </a:xfrm>
            <a:custGeom>
              <a:avLst/>
              <a:gdLst/>
              <a:ahLst/>
              <a:cxnLst>
                <a:cxn ang="3cd4">
                  <a:pos x="hc" y="t"/>
                </a:cxn>
                <a:cxn ang="cd2">
                  <a:pos x="l" y="vc"/>
                </a:cxn>
                <a:cxn ang="cd4">
                  <a:pos x="hc" y="b"/>
                </a:cxn>
                <a:cxn ang="0">
                  <a:pos x="r" y="vc"/>
                </a:cxn>
              </a:cxnLst>
              <a:rect l="l" t="t" r="r" b="b"/>
              <a:pathLst>
                <a:path w="114" h="115">
                  <a:moveTo>
                    <a:pt x="78" y="79"/>
                  </a:moveTo>
                  <a:lnTo>
                    <a:pt x="36" y="79"/>
                  </a:lnTo>
                  <a:lnTo>
                    <a:pt x="36" y="36"/>
                  </a:lnTo>
                  <a:lnTo>
                    <a:pt x="78" y="36"/>
                  </a:lnTo>
                  <a:close/>
                  <a:moveTo>
                    <a:pt x="97" y="0"/>
                  </a:moveTo>
                  <a:lnTo>
                    <a:pt x="19" y="0"/>
                  </a:lnTo>
                  <a:cubicBezTo>
                    <a:pt x="9" y="0"/>
                    <a:pt x="0" y="9"/>
                    <a:pt x="0" y="19"/>
                  </a:cubicBezTo>
                  <a:lnTo>
                    <a:pt x="0" y="95"/>
                  </a:lnTo>
                  <a:cubicBezTo>
                    <a:pt x="0" y="106"/>
                    <a:pt x="9" y="115"/>
                    <a:pt x="19" y="115"/>
                  </a:cubicBezTo>
                  <a:lnTo>
                    <a:pt x="97" y="115"/>
                  </a:lnTo>
                  <a:cubicBezTo>
                    <a:pt x="106" y="115"/>
                    <a:pt x="114" y="106"/>
                    <a:pt x="114" y="95"/>
                  </a:cubicBezTo>
                  <a:lnTo>
                    <a:pt x="114" y="19"/>
                  </a:lnTo>
                  <a:cubicBezTo>
                    <a:pt x="114" y="9"/>
                    <a:pt x="106" y="0"/>
                    <a:pt x="9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55" name="Freihandform 154">
              <a:extLst>
                <a:ext uri="{FF2B5EF4-FFF2-40B4-BE49-F238E27FC236}">
                  <a16:creationId xmlns:a16="http://schemas.microsoft.com/office/drawing/2014/main" id="{F2A646C7-449F-8F44-A910-60142C8CC84D}"/>
                </a:ext>
              </a:extLst>
            </p:cNvPr>
            <p:cNvSpPr/>
            <p:nvPr/>
          </p:nvSpPr>
          <p:spPr>
            <a:xfrm>
              <a:off x="3455112" y="1849015"/>
              <a:ext cx="26310" cy="25845"/>
            </a:xfrm>
            <a:custGeom>
              <a:avLst/>
              <a:gdLst/>
              <a:ahLst/>
              <a:cxnLst>
                <a:cxn ang="3cd4">
                  <a:pos x="hc" y="t"/>
                </a:cxn>
                <a:cxn ang="cd2">
                  <a:pos x="l" y="vc"/>
                </a:cxn>
                <a:cxn ang="cd4">
                  <a:pos x="hc" y="b"/>
                </a:cxn>
                <a:cxn ang="0">
                  <a:pos x="r" y="vc"/>
                </a:cxn>
              </a:cxnLst>
              <a:rect l="l" t="t" r="r" b="b"/>
              <a:pathLst>
                <a:path w="114" h="112">
                  <a:moveTo>
                    <a:pt x="78" y="76"/>
                  </a:moveTo>
                  <a:lnTo>
                    <a:pt x="36" y="76"/>
                  </a:lnTo>
                  <a:lnTo>
                    <a:pt x="36" y="34"/>
                  </a:lnTo>
                  <a:lnTo>
                    <a:pt x="78" y="34"/>
                  </a:lnTo>
                  <a:close/>
                  <a:moveTo>
                    <a:pt x="97" y="0"/>
                  </a:moveTo>
                  <a:lnTo>
                    <a:pt x="19" y="0"/>
                  </a:lnTo>
                  <a:cubicBezTo>
                    <a:pt x="9" y="0"/>
                    <a:pt x="0" y="7"/>
                    <a:pt x="0" y="17"/>
                  </a:cubicBezTo>
                  <a:lnTo>
                    <a:pt x="0" y="96"/>
                  </a:lnTo>
                  <a:cubicBezTo>
                    <a:pt x="0" y="104"/>
                    <a:pt x="9" y="112"/>
                    <a:pt x="19" y="112"/>
                  </a:cubicBezTo>
                  <a:lnTo>
                    <a:pt x="97" y="112"/>
                  </a:lnTo>
                  <a:cubicBezTo>
                    <a:pt x="106" y="112"/>
                    <a:pt x="114" y="104"/>
                    <a:pt x="114" y="96"/>
                  </a:cubicBezTo>
                  <a:lnTo>
                    <a:pt x="114" y="17"/>
                  </a:lnTo>
                  <a:cubicBezTo>
                    <a:pt x="114" y="7"/>
                    <a:pt x="106" y="0"/>
                    <a:pt x="9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56" name="Freihandform 155">
              <a:extLst>
                <a:ext uri="{FF2B5EF4-FFF2-40B4-BE49-F238E27FC236}">
                  <a16:creationId xmlns:a16="http://schemas.microsoft.com/office/drawing/2014/main" id="{325A7218-2DEF-ED43-B7F3-B659FD7535D1}"/>
                </a:ext>
              </a:extLst>
            </p:cNvPr>
            <p:cNvSpPr/>
            <p:nvPr/>
          </p:nvSpPr>
          <p:spPr>
            <a:xfrm>
              <a:off x="3438813" y="1715135"/>
              <a:ext cx="131318" cy="180446"/>
            </a:xfrm>
            <a:custGeom>
              <a:avLst/>
              <a:gdLst/>
              <a:ahLst/>
              <a:cxnLst>
                <a:cxn ang="3cd4">
                  <a:pos x="hc" y="t"/>
                </a:cxn>
                <a:cxn ang="cd2">
                  <a:pos x="l" y="vc"/>
                </a:cxn>
                <a:cxn ang="cd4">
                  <a:pos x="hc" y="b"/>
                </a:cxn>
                <a:cxn ang="0">
                  <a:pos x="r" y="vc"/>
                </a:cxn>
              </a:cxnLst>
              <a:rect l="l" t="t" r="r" b="b"/>
              <a:pathLst>
                <a:path w="565" h="776">
                  <a:moveTo>
                    <a:pt x="529" y="700"/>
                  </a:moveTo>
                  <a:cubicBezTo>
                    <a:pt x="529" y="738"/>
                    <a:pt x="485" y="740"/>
                    <a:pt x="481" y="740"/>
                  </a:cubicBezTo>
                  <a:lnTo>
                    <a:pt x="85" y="740"/>
                  </a:lnTo>
                  <a:cubicBezTo>
                    <a:pt x="38" y="740"/>
                    <a:pt x="36" y="706"/>
                    <a:pt x="36" y="700"/>
                  </a:cubicBezTo>
                  <a:lnTo>
                    <a:pt x="36" y="74"/>
                  </a:lnTo>
                  <a:cubicBezTo>
                    <a:pt x="36" y="36"/>
                    <a:pt x="79" y="36"/>
                    <a:pt x="85" y="36"/>
                  </a:cubicBezTo>
                  <a:lnTo>
                    <a:pt x="481" y="36"/>
                  </a:lnTo>
                  <a:cubicBezTo>
                    <a:pt x="527" y="36"/>
                    <a:pt x="529" y="67"/>
                    <a:pt x="529" y="74"/>
                  </a:cubicBezTo>
                  <a:close/>
                  <a:moveTo>
                    <a:pt x="481" y="0"/>
                  </a:moveTo>
                  <a:lnTo>
                    <a:pt x="85" y="0"/>
                  </a:lnTo>
                  <a:cubicBezTo>
                    <a:pt x="55" y="0"/>
                    <a:pt x="0" y="14"/>
                    <a:pt x="0" y="74"/>
                  </a:cubicBezTo>
                  <a:lnTo>
                    <a:pt x="0" y="700"/>
                  </a:lnTo>
                  <a:cubicBezTo>
                    <a:pt x="0" y="721"/>
                    <a:pt x="15" y="776"/>
                    <a:pt x="85" y="776"/>
                  </a:cubicBezTo>
                  <a:lnTo>
                    <a:pt x="481" y="776"/>
                  </a:lnTo>
                  <a:cubicBezTo>
                    <a:pt x="510" y="776"/>
                    <a:pt x="565" y="759"/>
                    <a:pt x="565" y="700"/>
                  </a:cubicBezTo>
                  <a:lnTo>
                    <a:pt x="565" y="74"/>
                  </a:lnTo>
                  <a:cubicBezTo>
                    <a:pt x="565" y="52"/>
                    <a:pt x="551" y="0"/>
                    <a:pt x="481"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57" name="Freihandform 156">
              <a:extLst>
                <a:ext uri="{FF2B5EF4-FFF2-40B4-BE49-F238E27FC236}">
                  <a16:creationId xmlns:a16="http://schemas.microsoft.com/office/drawing/2014/main" id="{26E05159-CAB7-1A4E-AC4D-C5D3B697EF3D}"/>
                </a:ext>
              </a:extLst>
            </p:cNvPr>
            <p:cNvSpPr/>
            <p:nvPr/>
          </p:nvSpPr>
          <p:spPr>
            <a:xfrm>
              <a:off x="3455112" y="1731201"/>
              <a:ext cx="98256" cy="40746"/>
            </a:xfrm>
            <a:custGeom>
              <a:avLst/>
              <a:gdLst/>
              <a:ahLst/>
              <a:cxnLst>
                <a:cxn ang="3cd4">
                  <a:pos x="hc" y="t"/>
                </a:cxn>
                <a:cxn ang="cd2">
                  <a:pos x="l" y="vc"/>
                </a:cxn>
                <a:cxn ang="cd4">
                  <a:pos x="hc" y="b"/>
                </a:cxn>
                <a:cxn ang="0">
                  <a:pos x="r" y="vc"/>
                </a:cxn>
              </a:cxnLst>
              <a:rect l="l" t="t" r="r" b="b"/>
              <a:pathLst>
                <a:path w="423" h="176">
                  <a:moveTo>
                    <a:pt x="36" y="36"/>
                  </a:moveTo>
                  <a:lnTo>
                    <a:pt x="390" y="36"/>
                  </a:lnTo>
                  <a:lnTo>
                    <a:pt x="390" y="142"/>
                  </a:lnTo>
                  <a:lnTo>
                    <a:pt x="36" y="142"/>
                  </a:lnTo>
                  <a:close/>
                  <a:moveTo>
                    <a:pt x="19" y="176"/>
                  </a:moveTo>
                  <a:lnTo>
                    <a:pt x="407" y="176"/>
                  </a:lnTo>
                  <a:cubicBezTo>
                    <a:pt x="417" y="176"/>
                    <a:pt x="423" y="170"/>
                    <a:pt x="423" y="159"/>
                  </a:cubicBezTo>
                  <a:lnTo>
                    <a:pt x="423" y="19"/>
                  </a:lnTo>
                  <a:cubicBezTo>
                    <a:pt x="423" y="9"/>
                    <a:pt x="417" y="0"/>
                    <a:pt x="407" y="0"/>
                  </a:cubicBezTo>
                  <a:lnTo>
                    <a:pt x="19" y="0"/>
                  </a:lnTo>
                  <a:cubicBezTo>
                    <a:pt x="9" y="0"/>
                    <a:pt x="0" y="9"/>
                    <a:pt x="0" y="19"/>
                  </a:cubicBezTo>
                  <a:lnTo>
                    <a:pt x="0" y="159"/>
                  </a:lnTo>
                  <a:cubicBezTo>
                    <a:pt x="0" y="170"/>
                    <a:pt x="9" y="176"/>
                    <a:pt x="19" y="17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58" name="Freihandform 157">
              <a:extLst>
                <a:ext uri="{FF2B5EF4-FFF2-40B4-BE49-F238E27FC236}">
                  <a16:creationId xmlns:a16="http://schemas.microsoft.com/office/drawing/2014/main" id="{528EE02C-20CC-7A4D-A35A-057298D14F3F}"/>
                </a:ext>
              </a:extLst>
            </p:cNvPr>
            <p:cNvSpPr/>
            <p:nvPr/>
          </p:nvSpPr>
          <p:spPr>
            <a:xfrm>
              <a:off x="3455112" y="1780562"/>
              <a:ext cx="26310" cy="26310"/>
            </a:xfrm>
            <a:custGeom>
              <a:avLst/>
              <a:gdLst/>
              <a:ahLst/>
              <a:cxnLst>
                <a:cxn ang="3cd4">
                  <a:pos x="hc" y="t"/>
                </a:cxn>
                <a:cxn ang="cd2">
                  <a:pos x="l" y="vc"/>
                </a:cxn>
                <a:cxn ang="cd4">
                  <a:pos x="hc" y="b"/>
                </a:cxn>
                <a:cxn ang="0">
                  <a:pos x="r" y="vc"/>
                </a:cxn>
              </a:cxnLst>
              <a:rect l="l" t="t" r="r" b="b"/>
              <a:pathLst>
                <a:path w="114" h="114">
                  <a:moveTo>
                    <a:pt x="78" y="78"/>
                  </a:moveTo>
                  <a:lnTo>
                    <a:pt x="36" y="78"/>
                  </a:lnTo>
                  <a:lnTo>
                    <a:pt x="36" y="36"/>
                  </a:lnTo>
                  <a:lnTo>
                    <a:pt x="78" y="36"/>
                  </a:lnTo>
                  <a:close/>
                  <a:moveTo>
                    <a:pt x="97" y="0"/>
                  </a:moveTo>
                  <a:lnTo>
                    <a:pt x="19" y="0"/>
                  </a:lnTo>
                  <a:cubicBezTo>
                    <a:pt x="9" y="0"/>
                    <a:pt x="0" y="9"/>
                    <a:pt x="0" y="19"/>
                  </a:cubicBezTo>
                  <a:lnTo>
                    <a:pt x="0" y="95"/>
                  </a:lnTo>
                  <a:cubicBezTo>
                    <a:pt x="0" y="106"/>
                    <a:pt x="9" y="114"/>
                    <a:pt x="19" y="114"/>
                  </a:cubicBezTo>
                  <a:lnTo>
                    <a:pt x="97" y="114"/>
                  </a:lnTo>
                  <a:cubicBezTo>
                    <a:pt x="106" y="114"/>
                    <a:pt x="114" y="106"/>
                    <a:pt x="114" y="95"/>
                  </a:cubicBezTo>
                  <a:lnTo>
                    <a:pt x="114" y="19"/>
                  </a:lnTo>
                  <a:cubicBezTo>
                    <a:pt x="114" y="9"/>
                    <a:pt x="106" y="0"/>
                    <a:pt x="9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19" name="Gruppieren 818">
            <a:extLst>
              <a:ext uri="{FF2B5EF4-FFF2-40B4-BE49-F238E27FC236}">
                <a16:creationId xmlns:a16="http://schemas.microsoft.com/office/drawing/2014/main" id="{84444411-C346-E442-8622-001DE7018372}"/>
              </a:ext>
            </a:extLst>
          </p:cNvPr>
          <p:cNvGrpSpPr>
            <a:grpSpLocks noChangeAspect="1"/>
          </p:cNvGrpSpPr>
          <p:nvPr/>
        </p:nvGrpSpPr>
        <p:grpSpPr>
          <a:xfrm>
            <a:off x="3785933" y="1641742"/>
            <a:ext cx="328409" cy="328409"/>
            <a:chOff x="3783873" y="1641095"/>
            <a:chExt cx="328528" cy="328528"/>
          </a:xfrm>
          <a:solidFill>
            <a:srgbClr val="007AB3"/>
          </a:solidFill>
        </p:grpSpPr>
        <p:sp>
          <p:nvSpPr>
            <p:cNvPr id="95" name="Freihandform 94">
              <a:extLst>
                <a:ext uri="{FF2B5EF4-FFF2-40B4-BE49-F238E27FC236}">
                  <a16:creationId xmlns:a16="http://schemas.microsoft.com/office/drawing/2014/main" id="{778ED03F-0B2C-5D4A-9E0F-FA98C867E2C4}"/>
                </a:ext>
              </a:extLst>
            </p:cNvPr>
            <p:cNvSpPr/>
            <p:nvPr/>
          </p:nvSpPr>
          <p:spPr>
            <a:xfrm>
              <a:off x="3783873" y="164109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59" name="Freihandform 158">
              <a:extLst>
                <a:ext uri="{FF2B5EF4-FFF2-40B4-BE49-F238E27FC236}">
                  <a16:creationId xmlns:a16="http://schemas.microsoft.com/office/drawing/2014/main" id="{D1F4C4FC-E8DC-5F42-A4E2-47C7A4616DA2}"/>
                </a:ext>
              </a:extLst>
            </p:cNvPr>
            <p:cNvSpPr/>
            <p:nvPr/>
          </p:nvSpPr>
          <p:spPr>
            <a:xfrm>
              <a:off x="4024856" y="1757279"/>
              <a:ext cx="21188" cy="95462"/>
            </a:xfrm>
            <a:custGeom>
              <a:avLst/>
              <a:gdLst/>
              <a:ahLst/>
              <a:cxnLst>
                <a:cxn ang="3cd4">
                  <a:pos x="hc" y="t"/>
                </a:cxn>
                <a:cxn ang="cd2">
                  <a:pos x="l" y="vc"/>
                </a:cxn>
                <a:cxn ang="cd4">
                  <a:pos x="hc" y="b"/>
                </a:cxn>
                <a:cxn ang="0">
                  <a:pos x="r" y="vc"/>
                </a:cxn>
              </a:cxnLst>
              <a:rect l="l" t="t" r="r" b="b"/>
              <a:pathLst>
                <a:path w="92" h="411">
                  <a:moveTo>
                    <a:pt x="7" y="3"/>
                  </a:moveTo>
                  <a:cubicBezTo>
                    <a:pt x="1" y="9"/>
                    <a:pt x="-1" y="20"/>
                    <a:pt x="3" y="28"/>
                  </a:cubicBezTo>
                  <a:cubicBezTo>
                    <a:pt x="39" y="79"/>
                    <a:pt x="58" y="140"/>
                    <a:pt x="58" y="204"/>
                  </a:cubicBezTo>
                  <a:cubicBezTo>
                    <a:pt x="58" y="269"/>
                    <a:pt x="39" y="333"/>
                    <a:pt x="3" y="384"/>
                  </a:cubicBezTo>
                  <a:cubicBezTo>
                    <a:pt x="-3" y="392"/>
                    <a:pt x="-1" y="403"/>
                    <a:pt x="7" y="407"/>
                  </a:cubicBezTo>
                  <a:cubicBezTo>
                    <a:pt x="10" y="409"/>
                    <a:pt x="14" y="411"/>
                    <a:pt x="18" y="411"/>
                  </a:cubicBezTo>
                  <a:cubicBezTo>
                    <a:pt x="22" y="411"/>
                    <a:pt x="29" y="409"/>
                    <a:pt x="33" y="403"/>
                  </a:cubicBezTo>
                  <a:cubicBezTo>
                    <a:pt x="71" y="346"/>
                    <a:pt x="92" y="278"/>
                    <a:pt x="92" y="204"/>
                  </a:cubicBezTo>
                  <a:cubicBezTo>
                    <a:pt x="92" y="132"/>
                    <a:pt x="73" y="64"/>
                    <a:pt x="33" y="7"/>
                  </a:cubicBezTo>
                  <a:cubicBezTo>
                    <a:pt x="26" y="1"/>
                    <a:pt x="16" y="-2"/>
                    <a:pt x="7" y="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60" name="Freihandform 159">
              <a:extLst>
                <a:ext uri="{FF2B5EF4-FFF2-40B4-BE49-F238E27FC236}">
                  <a16:creationId xmlns:a16="http://schemas.microsoft.com/office/drawing/2014/main" id="{B291E0CF-75C6-7F4A-AB72-DC78E6DD127D}"/>
                </a:ext>
              </a:extLst>
            </p:cNvPr>
            <p:cNvSpPr/>
            <p:nvPr/>
          </p:nvSpPr>
          <p:spPr>
            <a:xfrm>
              <a:off x="4013447" y="1772646"/>
              <a:ext cx="16298" cy="64029"/>
            </a:xfrm>
            <a:custGeom>
              <a:avLst/>
              <a:gdLst/>
              <a:ahLst/>
              <a:cxnLst>
                <a:cxn ang="3cd4">
                  <a:pos x="hc" y="t"/>
                </a:cxn>
                <a:cxn ang="cd2">
                  <a:pos x="l" y="vc"/>
                </a:cxn>
                <a:cxn ang="cd4">
                  <a:pos x="hc" y="b"/>
                </a:cxn>
                <a:cxn ang="0">
                  <a:pos x="r" y="vc"/>
                </a:cxn>
              </a:cxnLst>
              <a:rect l="l" t="t" r="r" b="b"/>
              <a:pathLst>
                <a:path w="71" h="276">
                  <a:moveTo>
                    <a:pt x="33" y="8"/>
                  </a:moveTo>
                  <a:cubicBezTo>
                    <a:pt x="27" y="-1"/>
                    <a:pt x="16" y="-3"/>
                    <a:pt x="8" y="3"/>
                  </a:cubicBezTo>
                  <a:cubicBezTo>
                    <a:pt x="-1" y="10"/>
                    <a:pt x="-3" y="20"/>
                    <a:pt x="3" y="29"/>
                  </a:cubicBezTo>
                  <a:cubicBezTo>
                    <a:pt x="25" y="61"/>
                    <a:pt x="37" y="99"/>
                    <a:pt x="37" y="139"/>
                  </a:cubicBezTo>
                  <a:cubicBezTo>
                    <a:pt x="37" y="179"/>
                    <a:pt x="25" y="217"/>
                    <a:pt x="3" y="249"/>
                  </a:cubicBezTo>
                  <a:cubicBezTo>
                    <a:pt x="-3" y="257"/>
                    <a:pt x="-1" y="268"/>
                    <a:pt x="8" y="274"/>
                  </a:cubicBezTo>
                  <a:cubicBezTo>
                    <a:pt x="10" y="276"/>
                    <a:pt x="14" y="276"/>
                    <a:pt x="18" y="276"/>
                  </a:cubicBezTo>
                  <a:cubicBezTo>
                    <a:pt x="23" y="276"/>
                    <a:pt x="29" y="274"/>
                    <a:pt x="31" y="270"/>
                  </a:cubicBezTo>
                  <a:cubicBezTo>
                    <a:pt x="59" y="232"/>
                    <a:pt x="71" y="185"/>
                    <a:pt x="71" y="139"/>
                  </a:cubicBezTo>
                  <a:cubicBezTo>
                    <a:pt x="71" y="90"/>
                    <a:pt x="59" y="46"/>
                    <a:pt x="33" y="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61" name="Freihandform 160">
              <a:extLst>
                <a:ext uri="{FF2B5EF4-FFF2-40B4-BE49-F238E27FC236}">
                  <a16:creationId xmlns:a16="http://schemas.microsoft.com/office/drawing/2014/main" id="{27703980-3241-4241-BDF6-B7B8A5E7D613}"/>
                </a:ext>
              </a:extLst>
            </p:cNvPr>
            <p:cNvSpPr/>
            <p:nvPr/>
          </p:nvSpPr>
          <p:spPr>
            <a:xfrm>
              <a:off x="3849299" y="1723051"/>
              <a:ext cx="155999" cy="164148"/>
            </a:xfrm>
            <a:custGeom>
              <a:avLst/>
              <a:gdLst/>
              <a:ahLst/>
              <a:cxnLst>
                <a:cxn ang="3cd4">
                  <a:pos x="hc" y="t"/>
                </a:cxn>
                <a:cxn ang="cd2">
                  <a:pos x="l" y="vc"/>
                </a:cxn>
                <a:cxn ang="cd4">
                  <a:pos x="hc" y="b"/>
                </a:cxn>
                <a:cxn ang="0">
                  <a:pos x="r" y="vc"/>
                </a:cxn>
              </a:cxnLst>
              <a:rect l="l" t="t" r="r" b="b"/>
              <a:pathLst>
                <a:path w="671" h="706">
                  <a:moveTo>
                    <a:pt x="635" y="590"/>
                  </a:moveTo>
                  <a:lnTo>
                    <a:pt x="248" y="395"/>
                  </a:lnTo>
                  <a:lnTo>
                    <a:pt x="248" y="241"/>
                  </a:lnTo>
                  <a:cubicBezTo>
                    <a:pt x="288" y="224"/>
                    <a:pt x="413" y="158"/>
                    <a:pt x="561" y="84"/>
                  </a:cubicBezTo>
                  <a:cubicBezTo>
                    <a:pt x="591" y="69"/>
                    <a:pt x="616" y="57"/>
                    <a:pt x="635" y="48"/>
                  </a:cubicBezTo>
                  <a:close/>
                  <a:moveTo>
                    <a:pt x="242" y="670"/>
                  </a:moveTo>
                  <a:lnTo>
                    <a:pt x="197" y="672"/>
                  </a:lnTo>
                  <a:cubicBezTo>
                    <a:pt x="195" y="670"/>
                    <a:pt x="191" y="664"/>
                    <a:pt x="191" y="662"/>
                  </a:cubicBezTo>
                  <a:lnTo>
                    <a:pt x="130" y="459"/>
                  </a:lnTo>
                  <a:lnTo>
                    <a:pt x="182" y="459"/>
                  </a:lnTo>
                  <a:close/>
                  <a:moveTo>
                    <a:pt x="106" y="213"/>
                  </a:moveTo>
                  <a:lnTo>
                    <a:pt x="212" y="213"/>
                  </a:lnTo>
                  <a:lnTo>
                    <a:pt x="212" y="425"/>
                  </a:lnTo>
                  <a:lnTo>
                    <a:pt x="106" y="425"/>
                  </a:lnTo>
                  <a:close/>
                  <a:moveTo>
                    <a:pt x="72" y="353"/>
                  </a:moveTo>
                  <a:lnTo>
                    <a:pt x="36" y="353"/>
                  </a:lnTo>
                  <a:lnTo>
                    <a:pt x="36" y="283"/>
                  </a:lnTo>
                  <a:lnTo>
                    <a:pt x="72" y="283"/>
                  </a:lnTo>
                  <a:close/>
                  <a:moveTo>
                    <a:pt x="646" y="4"/>
                  </a:moveTo>
                  <a:cubicBezTo>
                    <a:pt x="627" y="12"/>
                    <a:pt x="591" y="31"/>
                    <a:pt x="546" y="52"/>
                  </a:cubicBezTo>
                  <a:cubicBezTo>
                    <a:pt x="451" y="101"/>
                    <a:pt x="305" y="175"/>
                    <a:pt x="248" y="203"/>
                  </a:cubicBezTo>
                  <a:lnTo>
                    <a:pt x="248" y="194"/>
                  </a:lnTo>
                  <a:cubicBezTo>
                    <a:pt x="248" y="186"/>
                    <a:pt x="240" y="177"/>
                    <a:pt x="231" y="177"/>
                  </a:cubicBezTo>
                  <a:lnTo>
                    <a:pt x="89" y="177"/>
                  </a:lnTo>
                  <a:cubicBezTo>
                    <a:pt x="79" y="177"/>
                    <a:pt x="72" y="186"/>
                    <a:pt x="72" y="194"/>
                  </a:cubicBezTo>
                  <a:lnTo>
                    <a:pt x="72" y="247"/>
                  </a:lnTo>
                  <a:lnTo>
                    <a:pt x="19" y="247"/>
                  </a:lnTo>
                  <a:cubicBezTo>
                    <a:pt x="9" y="247"/>
                    <a:pt x="0" y="256"/>
                    <a:pt x="0" y="266"/>
                  </a:cubicBezTo>
                  <a:lnTo>
                    <a:pt x="0" y="372"/>
                  </a:lnTo>
                  <a:cubicBezTo>
                    <a:pt x="0" y="380"/>
                    <a:pt x="9" y="389"/>
                    <a:pt x="19" y="389"/>
                  </a:cubicBezTo>
                  <a:lnTo>
                    <a:pt x="72" y="389"/>
                  </a:lnTo>
                  <a:lnTo>
                    <a:pt x="72" y="442"/>
                  </a:lnTo>
                  <a:cubicBezTo>
                    <a:pt x="72" y="452"/>
                    <a:pt x="79" y="459"/>
                    <a:pt x="89" y="459"/>
                  </a:cubicBezTo>
                  <a:lnTo>
                    <a:pt x="94" y="459"/>
                  </a:lnTo>
                  <a:lnTo>
                    <a:pt x="157" y="670"/>
                  </a:lnTo>
                  <a:cubicBezTo>
                    <a:pt x="159" y="683"/>
                    <a:pt x="176" y="706"/>
                    <a:pt x="195" y="706"/>
                  </a:cubicBezTo>
                  <a:lnTo>
                    <a:pt x="265" y="706"/>
                  </a:lnTo>
                  <a:cubicBezTo>
                    <a:pt x="271" y="706"/>
                    <a:pt x="276" y="704"/>
                    <a:pt x="280" y="700"/>
                  </a:cubicBezTo>
                  <a:cubicBezTo>
                    <a:pt x="284" y="696"/>
                    <a:pt x="284" y="689"/>
                    <a:pt x="282" y="683"/>
                  </a:cubicBezTo>
                  <a:lnTo>
                    <a:pt x="218" y="459"/>
                  </a:lnTo>
                  <a:lnTo>
                    <a:pt x="231" y="459"/>
                  </a:lnTo>
                  <a:cubicBezTo>
                    <a:pt x="240" y="459"/>
                    <a:pt x="248" y="452"/>
                    <a:pt x="248" y="442"/>
                  </a:cubicBezTo>
                  <a:lnTo>
                    <a:pt x="248" y="435"/>
                  </a:lnTo>
                  <a:lnTo>
                    <a:pt x="646" y="634"/>
                  </a:lnTo>
                  <a:cubicBezTo>
                    <a:pt x="652" y="637"/>
                    <a:pt x="659" y="637"/>
                    <a:pt x="663" y="632"/>
                  </a:cubicBezTo>
                  <a:cubicBezTo>
                    <a:pt x="667" y="630"/>
                    <a:pt x="671" y="624"/>
                    <a:pt x="671" y="617"/>
                  </a:cubicBezTo>
                  <a:lnTo>
                    <a:pt x="671" y="18"/>
                  </a:lnTo>
                  <a:cubicBezTo>
                    <a:pt x="671" y="12"/>
                    <a:pt x="667" y="6"/>
                    <a:pt x="663" y="4"/>
                  </a:cubicBezTo>
                  <a:cubicBezTo>
                    <a:pt x="659" y="-1"/>
                    <a:pt x="652" y="-1"/>
                    <a:pt x="646" y="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21" name="Gruppieren 820">
            <a:extLst>
              <a:ext uri="{FF2B5EF4-FFF2-40B4-BE49-F238E27FC236}">
                <a16:creationId xmlns:a16="http://schemas.microsoft.com/office/drawing/2014/main" id="{E340B066-9710-D44C-9C40-14B759BE85C7}"/>
              </a:ext>
            </a:extLst>
          </p:cNvPr>
          <p:cNvGrpSpPr>
            <a:grpSpLocks noChangeAspect="1"/>
          </p:cNvGrpSpPr>
          <p:nvPr/>
        </p:nvGrpSpPr>
        <p:grpSpPr>
          <a:xfrm>
            <a:off x="4672708" y="1641742"/>
            <a:ext cx="328409" cy="328409"/>
            <a:chOff x="4670970" y="1641095"/>
            <a:chExt cx="328528" cy="328528"/>
          </a:xfrm>
          <a:solidFill>
            <a:srgbClr val="007AB3"/>
          </a:solidFill>
        </p:grpSpPr>
        <p:sp>
          <p:nvSpPr>
            <p:cNvPr id="93" name="Freihandform 92">
              <a:extLst>
                <a:ext uri="{FF2B5EF4-FFF2-40B4-BE49-F238E27FC236}">
                  <a16:creationId xmlns:a16="http://schemas.microsoft.com/office/drawing/2014/main" id="{5E6A0024-312F-414A-AD64-462F0268752F}"/>
                </a:ext>
              </a:extLst>
            </p:cNvPr>
            <p:cNvSpPr/>
            <p:nvPr/>
          </p:nvSpPr>
          <p:spPr>
            <a:xfrm>
              <a:off x="4670970" y="164109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62" name="Freihandform 161">
              <a:extLst>
                <a:ext uri="{FF2B5EF4-FFF2-40B4-BE49-F238E27FC236}">
                  <a16:creationId xmlns:a16="http://schemas.microsoft.com/office/drawing/2014/main" id="{9AC36319-06FF-F342-80C9-EEB71970A919}"/>
                </a:ext>
              </a:extLst>
            </p:cNvPr>
            <p:cNvSpPr/>
            <p:nvPr/>
          </p:nvSpPr>
          <p:spPr>
            <a:xfrm>
              <a:off x="4744779" y="1731201"/>
              <a:ext cx="180679" cy="147617"/>
            </a:xfrm>
            <a:custGeom>
              <a:avLst/>
              <a:gdLst/>
              <a:ahLst/>
              <a:cxnLst>
                <a:cxn ang="3cd4">
                  <a:pos x="hc" y="t"/>
                </a:cxn>
                <a:cxn ang="cd2">
                  <a:pos x="l" y="vc"/>
                </a:cxn>
                <a:cxn ang="cd4">
                  <a:pos x="hc" y="b"/>
                </a:cxn>
                <a:cxn ang="0">
                  <a:pos x="r" y="vc"/>
                </a:cxn>
              </a:cxnLst>
              <a:rect l="l" t="t" r="r" b="b"/>
              <a:pathLst>
                <a:path w="777" h="635">
                  <a:moveTo>
                    <a:pt x="741" y="390"/>
                  </a:moveTo>
                  <a:lnTo>
                    <a:pt x="36" y="390"/>
                  </a:lnTo>
                  <a:lnTo>
                    <a:pt x="36" y="36"/>
                  </a:lnTo>
                  <a:lnTo>
                    <a:pt x="741" y="36"/>
                  </a:lnTo>
                  <a:close/>
                  <a:moveTo>
                    <a:pt x="741" y="494"/>
                  </a:moveTo>
                  <a:lnTo>
                    <a:pt x="36" y="494"/>
                  </a:lnTo>
                  <a:lnTo>
                    <a:pt x="36" y="424"/>
                  </a:lnTo>
                  <a:lnTo>
                    <a:pt x="741" y="424"/>
                  </a:lnTo>
                  <a:close/>
                  <a:moveTo>
                    <a:pt x="322" y="602"/>
                  </a:moveTo>
                  <a:cubicBezTo>
                    <a:pt x="328" y="589"/>
                    <a:pt x="330" y="576"/>
                    <a:pt x="330" y="563"/>
                  </a:cubicBezTo>
                  <a:lnTo>
                    <a:pt x="330" y="530"/>
                  </a:lnTo>
                  <a:lnTo>
                    <a:pt x="447" y="530"/>
                  </a:lnTo>
                  <a:lnTo>
                    <a:pt x="447" y="563"/>
                  </a:lnTo>
                  <a:cubicBezTo>
                    <a:pt x="447" y="574"/>
                    <a:pt x="451" y="589"/>
                    <a:pt x="457" y="602"/>
                  </a:cubicBezTo>
                  <a:close/>
                  <a:moveTo>
                    <a:pt x="747" y="0"/>
                  </a:moveTo>
                  <a:lnTo>
                    <a:pt x="30" y="0"/>
                  </a:lnTo>
                  <a:cubicBezTo>
                    <a:pt x="13" y="0"/>
                    <a:pt x="0" y="13"/>
                    <a:pt x="0" y="30"/>
                  </a:cubicBezTo>
                  <a:lnTo>
                    <a:pt x="0" y="407"/>
                  </a:lnTo>
                  <a:lnTo>
                    <a:pt x="0" y="500"/>
                  </a:lnTo>
                  <a:cubicBezTo>
                    <a:pt x="0" y="517"/>
                    <a:pt x="13" y="530"/>
                    <a:pt x="30" y="530"/>
                  </a:cubicBezTo>
                  <a:lnTo>
                    <a:pt x="294" y="530"/>
                  </a:lnTo>
                  <a:lnTo>
                    <a:pt x="294" y="563"/>
                  </a:lnTo>
                  <a:cubicBezTo>
                    <a:pt x="294" y="563"/>
                    <a:pt x="294" y="602"/>
                    <a:pt x="265" y="602"/>
                  </a:cubicBezTo>
                  <a:cubicBezTo>
                    <a:pt x="254" y="602"/>
                    <a:pt x="246" y="608"/>
                    <a:pt x="246" y="618"/>
                  </a:cubicBezTo>
                  <a:cubicBezTo>
                    <a:pt x="246" y="629"/>
                    <a:pt x="254" y="635"/>
                    <a:pt x="265" y="635"/>
                  </a:cubicBezTo>
                  <a:lnTo>
                    <a:pt x="513" y="635"/>
                  </a:lnTo>
                  <a:cubicBezTo>
                    <a:pt x="521" y="635"/>
                    <a:pt x="529" y="629"/>
                    <a:pt x="529" y="618"/>
                  </a:cubicBezTo>
                  <a:cubicBezTo>
                    <a:pt x="529" y="608"/>
                    <a:pt x="521" y="602"/>
                    <a:pt x="513" y="602"/>
                  </a:cubicBezTo>
                  <a:cubicBezTo>
                    <a:pt x="496" y="602"/>
                    <a:pt x="481" y="574"/>
                    <a:pt x="481" y="563"/>
                  </a:cubicBezTo>
                  <a:lnTo>
                    <a:pt x="481" y="530"/>
                  </a:lnTo>
                  <a:lnTo>
                    <a:pt x="747" y="530"/>
                  </a:lnTo>
                  <a:cubicBezTo>
                    <a:pt x="762" y="530"/>
                    <a:pt x="777" y="517"/>
                    <a:pt x="777" y="500"/>
                  </a:cubicBezTo>
                  <a:lnTo>
                    <a:pt x="777" y="407"/>
                  </a:lnTo>
                  <a:lnTo>
                    <a:pt x="777" y="30"/>
                  </a:lnTo>
                  <a:cubicBezTo>
                    <a:pt x="777" y="13"/>
                    <a:pt x="762" y="0"/>
                    <a:pt x="74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02" name="Gruppieren 801">
            <a:extLst>
              <a:ext uri="{FF2B5EF4-FFF2-40B4-BE49-F238E27FC236}">
                <a16:creationId xmlns:a16="http://schemas.microsoft.com/office/drawing/2014/main" id="{B86CA979-8C47-2648-830B-7297BFA19E2D}"/>
              </a:ext>
            </a:extLst>
          </p:cNvPr>
          <p:cNvGrpSpPr>
            <a:grpSpLocks noChangeAspect="1"/>
          </p:cNvGrpSpPr>
          <p:nvPr/>
        </p:nvGrpSpPr>
        <p:grpSpPr>
          <a:xfrm>
            <a:off x="6002640" y="1198354"/>
            <a:ext cx="328177" cy="328409"/>
            <a:chOff x="6001383" y="1197546"/>
            <a:chExt cx="328296" cy="328528"/>
          </a:xfrm>
          <a:solidFill>
            <a:srgbClr val="007AB3"/>
          </a:solidFill>
        </p:grpSpPr>
        <p:sp>
          <p:nvSpPr>
            <p:cNvPr id="100" name="Freihandform 99">
              <a:extLst>
                <a:ext uri="{FF2B5EF4-FFF2-40B4-BE49-F238E27FC236}">
                  <a16:creationId xmlns:a16="http://schemas.microsoft.com/office/drawing/2014/main" id="{E4AE86B6-C604-0040-BA49-D373121D25EA}"/>
                </a:ext>
              </a:extLst>
            </p:cNvPr>
            <p:cNvSpPr/>
            <p:nvPr/>
          </p:nvSpPr>
          <p:spPr>
            <a:xfrm>
              <a:off x="6001383" y="1197546"/>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63" name="Freihandform 162">
              <a:extLst>
                <a:ext uri="{FF2B5EF4-FFF2-40B4-BE49-F238E27FC236}">
                  <a16:creationId xmlns:a16="http://schemas.microsoft.com/office/drawing/2014/main" id="{F515DCA5-29A8-9D48-8565-D631D2D86DB7}"/>
                </a:ext>
              </a:extLst>
            </p:cNvPr>
            <p:cNvSpPr/>
            <p:nvPr/>
          </p:nvSpPr>
          <p:spPr>
            <a:xfrm>
              <a:off x="6129907" y="1263205"/>
              <a:ext cx="70782" cy="196745"/>
            </a:xfrm>
            <a:custGeom>
              <a:avLst/>
              <a:gdLst/>
              <a:ahLst/>
              <a:cxnLst>
                <a:cxn ang="3cd4">
                  <a:pos x="hc" y="t"/>
                </a:cxn>
                <a:cxn ang="cd2">
                  <a:pos x="l" y="vc"/>
                </a:cxn>
                <a:cxn ang="cd4">
                  <a:pos x="hc" y="b"/>
                </a:cxn>
                <a:cxn ang="0">
                  <a:pos x="r" y="vc"/>
                </a:cxn>
              </a:cxnLst>
              <a:rect l="l" t="t" r="r" b="b"/>
              <a:pathLst>
                <a:path w="305" h="846">
                  <a:moveTo>
                    <a:pt x="150" y="550"/>
                  </a:moveTo>
                  <a:cubicBezTo>
                    <a:pt x="91" y="518"/>
                    <a:pt x="36" y="486"/>
                    <a:pt x="36" y="408"/>
                  </a:cubicBezTo>
                  <a:cubicBezTo>
                    <a:pt x="36" y="355"/>
                    <a:pt x="68" y="298"/>
                    <a:pt x="157" y="296"/>
                  </a:cubicBezTo>
                  <a:cubicBezTo>
                    <a:pt x="216" y="330"/>
                    <a:pt x="271" y="361"/>
                    <a:pt x="271" y="438"/>
                  </a:cubicBezTo>
                  <a:cubicBezTo>
                    <a:pt x="271" y="493"/>
                    <a:pt x="239" y="550"/>
                    <a:pt x="150" y="550"/>
                  </a:cubicBezTo>
                  <a:close/>
                  <a:moveTo>
                    <a:pt x="305" y="438"/>
                  </a:moveTo>
                  <a:cubicBezTo>
                    <a:pt x="305" y="336"/>
                    <a:pt x="231" y="296"/>
                    <a:pt x="163" y="260"/>
                  </a:cubicBezTo>
                  <a:cubicBezTo>
                    <a:pt x="106" y="230"/>
                    <a:pt x="51" y="201"/>
                    <a:pt x="51" y="137"/>
                  </a:cubicBezTo>
                  <a:cubicBezTo>
                    <a:pt x="51" y="80"/>
                    <a:pt x="97" y="36"/>
                    <a:pt x="159" y="36"/>
                  </a:cubicBezTo>
                  <a:cubicBezTo>
                    <a:pt x="199" y="36"/>
                    <a:pt x="233" y="48"/>
                    <a:pt x="256" y="76"/>
                  </a:cubicBezTo>
                  <a:cubicBezTo>
                    <a:pt x="265" y="82"/>
                    <a:pt x="275" y="82"/>
                    <a:pt x="282" y="76"/>
                  </a:cubicBezTo>
                  <a:cubicBezTo>
                    <a:pt x="290" y="69"/>
                    <a:pt x="290" y="57"/>
                    <a:pt x="282" y="50"/>
                  </a:cubicBezTo>
                  <a:cubicBezTo>
                    <a:pt x="250" y="16"/>
                    <a:pt x="208" y="0"/>
                    <a:pt x="159" y="0"/>
                  </a:cubicBezTo>
                  <a:cubicBezTo>
                    <a:pt x="76" y="0"/>
                    <a:pt x="17" y="59"/>
                    <a:pt x="17" y="137"/>
                  </a:cubicBezTo>
                  <a:cubicBezTo>
                    <a:pt x="17" y="203"/>
                    <a:pt x="59" y="241"/>
                    <a:pt x="106" y="268"/>
                  </a:cubicBezTo>
                  <a:cubicBezTo>
                    <a:pt x="34" y="287"/>
                    <a:pt x="0" y="349"/>
                    <a:pt x="0" y="408"/>
                  </a:cubicBezTo>
                  <a:cubicBezTo>
                    <a:pt x="0" y="512"/>
                    <a:pt x="76" y="552"/>
                    <a:pt x="144" y="586"/>
                  </a:cubicBezTo>
                  <a:cubicBezTo>
                    <a:pt x="201" y="618"/>
                    <a:pt x="254" y="647"/>
                    <a:pt x="254" y="711"/>
                  </a:cubicBezTo>
                  <a:cubicBezTo>
                    <a:pt x="254" y="768"/>
                    <a:pt x="210" y="812"/>
                    <a:pt x="148" y="812"/>
                  </a:cubicBezTo>
                  <a:cubicBezTo>
                    <a:pt x="108" y="812"/>
                    <a:pt x="74" y="798"/>
                    <a:pt x="49" y="772"/>
                  </a:cubicBezTo>
                  <a:cubicBezTo>
                    <a:pt x="42" y="766"/>
                    <a:pt x="32" y="766"/>
                    <a:pt x="23" y="772"/>
                  </a:cubicBezTo>
                  <a:cubicBezTo>
                    <a:pt x="17" y="778"/>
                    <a:pt x="17" y="789"/>
                    <a:pt x="23" y="798"/>
                  </a:cubicBezTo>
                  <a:cubicBezTo>
                    <a:pt x="55" y="829"/>
                    <a:pt x="97" y="846"/>
                    <a:pt x="148" y="846"/>
                  </a:cubicBezTo>
                  <a:cubicBezTo>
                    <a:pt x="229" y="846"/>
                    <a:pt x="290" y="789"/>
                    <a:pt x="290" y="711"/>
                  </a:cubicBezTo>
                  <a:cubicBezTo>
                    <a:pt x="290" y="645"/>
                    <a:pt x="248" y="607"/>
                    <a:pt x="201" y="579"/>
                  </a:cubicBezTo>
                  <a:cubicBezTo>
                    <a:pt x="271" y="558"/>
                    <a:pt x="305" y="499"/>
                    <a:pt x="305" y="43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41" name="Gruppieren 840">
            <a:extLst>
              <a:ext uri="{FF2B5EF4-FFF2-40B4-BE49-F238E27FC236}">
                <a16:creationId xmlns:a16="http://schemas.microsoft.com/office/drawing/2014/main" id="{B25612FA-68B0-3C4D-9A77-3911C3A18D2E}"/>
              </a:ext>
            </a:extLst>
          </p:cNvPr>
          <p:cNvGrpSpPr>
            <a:grpSpLocks noChangeAspect="1"/>
          </p:cNvGrpSpPr>
          <p:nvPr/>
        </p:nvGrpSpPr>
        <p:grpSpPr>
          <a:xfrm>
            <a:off x="4672708" y="2085129"/>
            <a:ext cx="328409" cy="328409"/>
            <a:chOff x="4670970" y="2084643"/>
            <a:chExt cx="328528" cy="328528"/>
          </a:xfrm>
          <a:solidFill>
            <a:srgbClr val="007AB3"/>
          </a:solidFill>
        </p:grpSpPr>
        <p:sp>
          <p:nvSpPr>
            <p:cNvPr id="83" name="Freihandform 82">
              <a:extLst>
                <a:ext uri="{FF2B5EF4-FFF2-40B4-BE49-F238E27FC236}">
                  <a16:creationId xmlns:a16="http://schemas.microsoft.com/office/drawing/2014/main" id="{1290A448-FD89-C743-865A-FCAA7915C2C2}"/>
                </a:ext>
              </a:extLst>
            </p:cNvPr>
            <p:cNvSpPr/>
            <p:nvPr/>
          </p:nvSpPr>
          <p:spPr>
            <a:xfrm>
              <a:off x="4670970" y="208464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64" name="Freihandform 163">
              <a:extLst>
                <a:ext uri="{FF2B5EF4-FFF2-40B4-BE49-F238E27FC236}">
                  <a16:creationId xmlns:a16="http://schemas.microsoft.com/office/drawing/2014/main" id="{28962B12-FFD1-7248-B5ED-0540B4305A0D}"/>
                </a:ext>
              </a:extLst>
            </p:cNvPr>
            <p:cNvSpPr/>
            <p:nvPr/>
          </p:nvSpPr>
          <p:spPr>
            <a:xfrm>
              <a:off x="4802521" y="2224110"/>
              <a:ext cx="65193" cy="65892"/>
            </a:xfrm>
            <a:custGeom>
              <a:avLst/>
              <a:gdLst/>
              <a:ahLst/>
              <a:cxnLst>
                <a:cxn ang="3cd4">
                  <a:pos x="hc" y="t"/>
                </a:cxn>
                <a:cxn ang="cd2">
                  <a:pos x="l" y="vc"/>
                </a:cxn>
                <a:cxn ang="cd4">
                  <a:pos x="hc" y="b"/>
                </a:cxn>
                <a:cxn ang="0">
                  <a:pos x="r" y="vc"/>
                </a:cxn>
              </a:cxnLst>
              <a:rect l="l" t="t" r="r" b="b"/>
              <a:pathLst>
                <a:path w="281" h="284">
                  <a:moveTo>
                    <a:pt x="245" y="178"/>
                  </a:moveTo>
                  <a:lnTo>
                    <a:pt x="193" y="178"/>
                  </a:lnTo>
                  <a:cubicBezTo>
                    <a:pt x="184" y="178"/>
                    <a:pt x="176" y="184"/>
                    <a:pt x="176" y="195"/>
                  </a:cubicBezTo>
                  <a:lnTo>
                    <a:pt x="176" y="248"/>
                  </a:lnTo>
                  <a:lnTo>
                    <a:pt x="106" y="248"/>
                  </a:lnTo>
                  <a:lnTo>
                    <a:pt x="106" y="195"/>
                  </a:lnTo>
                  <a:cubicBezTo>
                    <a:pt x="106" y="184"/>
                    <a:pt x="97" y="178"/>
                    <a:pt x="87" y="178"/>
                  </a:cubicBezTo>
                  <a:lnTo>
                    <a:pt x="34" y="178"/>
                  </a:lnTo>
                  <a:lnTo>
                    <a:pt x="34" y="106"/>
                  </a:lnTo>
                  <a:lnTo>
                    <a:pt x="87" y="106"/>
                  </a:lnTo>
                  <a:cubicBezTo>
                    <a:pt x="97" y="106"/>
                    <a:pt x="106" y="100"/>
                    <a:pt x="106" y="89"/>
                  </a:cubicBezTo>
                  <a:lnTo>
                    <a:pt x="106" y="36"/>
                  </a:lnTo>
                  <a:lnTo>
                    <a:pt x="176" y="36"/>
                  </a:lnTo>
                  <a:lnTo>
                    <a:pt x="176" y="89"/>
                  </a:lnTo>
                  <a:cubicBezTo>
                    <a:pt x="176" y="100"/>
                    <a:pt x="184" y="106"/>
                    <a:pt x="193" y="106"/>
                  </a:cubicBezTo>
                  <a:lnTo>
                    <a:pt x="245" y="106"/>
                  </a:lnTo>
                  <a:close/>
                  <a:moveTo>
                    <a:pt x="265" y="72"/>
                  </a:moveTo>
                  <a:lnTo>
                    <a:pt x="212" y="72"/>
                  </a:lnTo>
                  <a:lnTo>
                    <a:pt x="212" y="19"/>
                  </a:lnTo>
                  <a:cubicBezTo>
                    <a:pt x="212" y="9"/>
                    <a:pt x="203" y="0"/>
                    <a:pt x="193" y="0"/>
                  </a:cubicBezTo>
                  <a:lnTo>
                    <a:pt x="87" y="0"/>
                  </a:lnTo>
                  <a:cubicBezTo>
                    <a:pt x="78" y="0"/>
                    <a:pt x="70" y="9"/>
                    <a:pt x="70" y="19"/>
                  </a:cubicBezTo>
                  <a:lnTo>
                    <a:pt x="70" y="72"/>
                  </a:lnTo>
                  <a:lnTo>
                    <a:pt x="17" y="72"/>
                  </a:lnTo>
                  <a:cubicBezTo>
                    <a:pt x="6" y="72"/>
                    <a:pt x="0" y="78"/>
                    <a:pt x="0" y="89"/>
                  </a:cubicBezTo>
                  <a:lnTo>
                    <a:pt x="0" y="195"/>
                  </a:lnTo>
                  <a:cubicBezTo>
                    <a:pt x="0" y="205"/>
                    <a:pt x="6" y="212"/>
                    <a:pt x="17" y="212"/>
                  </a:cubicBezTo>
                  <a:lnTo>
                    <a:pt x="70" y="212"/>
                  </a:lnTo>
                  <a:lnTo>
                    <a:pt x="70" y="265"/>
                  </a:lnTo>
                  <a:cubicBezTo>
                    <a:pt x="70" y="275"/>
                    <a:pt x="78" y="284"/>
                    <a:pt x="87" y="284"/>
                  </a:cubicBezTo>
                  <a:lnTo>
                    <a:pt x="193" y="284"/>
                  </a:lnTo>
                  <a:cubicBezTo>
                    <a:pt x="203" y="284"/>
                    <a:pt x="212" y="275"/>
                    <a:pt x="212" y="265"/>
                  </a:cubicBezTo>
                  <a:lnTo>
                    <a:pt x="212" y="212"/>
                  </a:lnTo>
                  <a:lnTo>
                    <a:pt x="265" y="212"/>
                  </a:lnTo>
                  <a:cubicBezTo>
                    <a:pt x="273" y="212"/>
                    <a:pt x="281" y="205"/>
                    <a:pt x="281" y="195"/>
                  </a:cubicBezTo>
                  <a:lnTo>
                    <a:pt x="281" y="89"/>
                  </a:lnTo>
                  <a:cubicBezTo>
                    <a:pt x="281" y="78"/>
                    <a:pt x="273" y="72"/>
                    <a:pt x="265" y="7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65" name="Freihandform 164">
              <a:extLst>
                <a:ext uri="{FF2B5EF4-FFF2-40B4-BE49-F238E27FC236}">
                  <a16:creationId xmlns:a16="http://schemas.microsoft.com/office/drawing/2014/main" id="{3788BF3F-54B6-834E-81A1-460264DFB279}"/>
                </a:ext>
              </a:extLst>
            </p:cNvPr>
            <p:cNvSpPr/>
            <p:nvPr/>
          </p:nvSpPr>
          <p:spPr>
            <a:xfrm>
              <a:off x="4744779" y="2174749"/>
              <a:ext cx="180679" cy="147617"/>
            </a:xfrm>
            <a:custGeom>
              <a:avLst/>
              <a:gdLst/>
              <a:ahLst/>
              <a:cxnLst>
                <a:cxn ang="3cd4">
                  <a:pos x="hc" y="t"/>
                </a:cxn>
                <a:cxn ang="cd2">
                  <a:pos x="l" y="vc"/>
                </a:cxn>
                <a:cxn ang="cd4">
                  <a:pos x="hc" y="b"/>
                </a:cxn>
                <a:cxn ang="0">
                  <a:pos x="r" y="vc"/>
                </a:cxn>
              </a:cxnLst>
              <a:rect l="l" t="t" r="r" b="b"/>
              <a:pathLst>
                <a:path w="777" h="635">
                  <a:moveTo>
                    <a:pt x="741" y="549"/>
                  </a:moveTo>
                  <a:cubicBezTo>
                    <a:pt x="741" y="576"/>
                    <a:pt x="718" y="602"/>
                    <a:pt x="688" y="602"/>
                  </a:cubicBezTo>
                  <a:lnTo>
                    <a:pt x="89" y="602"/>
                  </a:lnTo>
                  <a:cubicBezTo>
                    <a:pt x="60" y="602"/>
                    <a:pt x="36" y="576"/>
                    <a:pt x="36" y="549"/>
                  </a:cubicBezTo>
                  <a:lnTo>
                    <a:pt x="36" y="195"/>
                  </a:lnTo>
                  <a:cubicBezTo>
                    <a:pt x="36" y="165"/>
                    <a:pt x="60" y="142"/>
                    <a:pt x="89" y="142"/>
                  </a:cubicBezTo>
                  <a:lnTo>
                    <a:pt x="688" y="142"/>
                  </a:lnTo>
                  <a:cubicBezTo>
                    <a:pt x="718" y="142"/>
                    <a:pt x="741" y="165"/>
                    <a:pt x="741" y="195"/>
                  </a:cubicBezTo>
                  <a:close/>
                  <a:moveTo>
                    <a:pt x="282" y="89"/>
                  </a:moveTo>
                  <a:cubicBezTo>
                    <a:pt x="282" y="60"/>
                    <a:pt x="307" y="36"/>
                    <a:pt x="335" y="36"/>
                  </a:cubicBezTo>
                  <a:lnTo>
                    <a:pt x="441" y="36"/>
                  </a:lnTo>
                  <a:cubicBezTo>
                    <a:pt x="470" y="36"/>
                    <a:pt x="493" y="60"/>
                    <a:pt x="493" y="89"/>
                  </a:cubicBezTo>
                  <a:lnTo>
                    <a:pt x="493" y="106"/>
                  </a:lnTo>
                  <a:lnTo>
                    <a:pt x="282" y="106"/>
                  </a:lnTo>
                  <a:close/>
                  <a:moveTo>
                    <a:pt x="688" y="106"/>
                  </a:moveTo>
                  <a:lnTo>
                    <a:pt x="529" y="106"/>
                  </a:lnTo>
                  <a:lnTo>
                    <a:pt x="529" y="89"/>
                  </a:lnTo>
                  <a:cubicBezTo>
                    <a:pt x="529" y="41"/>
                    <a:pt x="489" y="0"/>
                    <a:pt x="441" y="0"/>
                  </a:cubicBezTo>
                  <a:lnTo>
                    <a:pt x="335" y="0"/>
                  </a:lnTo>
                  <a:cubicBezTo>
                    <a:pt x="286" y="0"/>
                    <a:pt x="248" y="41"/>
                    <a:pt x="248" y="89"/>
                  </a:cubicBezTo>
                  <a:lnTo>
                    <a:pt x="248" y="106"/>
                  </a:lnTo>
                  <a:lnTo>
                    <a:pt x="89" y="106"/>
                  </a:lnTo>
                  <a:cubicBezTo>
                    <a:pt x="41" y="106"/>
                    <a:pt x="0" y="146"/>
                    <a:pt x="0" y="195"/>
                  </a:cubicBezTo>
                  <a:lnTo>
                    <a:pt x="0" y="549"/>
                  </a:lnTo>
                  <a:cubicBezTo>
                    <a:pt x="0" y="597"/>
                    <a:pt x="41" y="635"/>
                    <a:pt x="89" y="635"/>
                  </a:cubicBezTo>
                  <a:lnTo>
                    <a:pt x="688" y="635"/>
                  </a:lnTo>
                  <a:cubicBezTo>
                    <a:pt x="737" y="635"/>
                    <a:pt x="777" y="597"/>
                    <a:pt x="777" y="549"/>
                  </a:cubicBezTo>
                  <a:lnTo>
                    <a:pt x="777" y="195"/>
                  </a:lnTo>
                  <a:cubicBezTo>
                    <a:pt x="777" y="146"/>
                    <a:pt x="737" y="106"/>
                    <a:pt x="688" y="10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42" name="Gruppieren 841">
            <a:extLst>
              <a:ext uri="{FF2B5EF4-FFF2-40B4-BE49-F238E27FC236}">
                <a16:creationId xmlns:a16="http://schemas.microsoft.com/office/drawing/2014/main" id="{CF134EC7-E3A7-2D4D-87AB-4931DB58117E}"/>
              </a:ext>
            </a:extLst>
          </p:cNvPr>
          <p:cNvGrpSpPr>
            <a:grpSpLocks noChangeAspect="1"/>
          </p:cNvGrpSpPr>
          <p:nvPr/>
        </p:nvGrpSpPr>
        <p:grpSpPr>
          <a:xfrm>
            <a:off x="5115865" y="2085129"/>
            <a:ext cx="328409" cy="328409"/>
            <a:chOff x="5114286" y="2084643"/>
            <a:chExt cx="328528" cy="328528"/>
          </a:xfrm>
          <a:solidFill>
            <a:srgbClr val="007AB3"/>
          </a:solidFill>
        </p:grpSpPr>
        <p:sp>
          <p:nvSpPr>
            <p:cNvPr id="82" name="Freihandform 81">
              <a:extLst>
                <a:ext uri="{FF2B5EF4-FFF2-40B4-BE49-F238E27FC236}">
                  <a16:creationId xmlns:a16="http://schemas.microsoft.com/office/drawing/2014/main" id="{D1CD5D7C-C89B-1D48-92E2-B4890715FEEA}"/>
                </a:ext>
              </a:extLst>
            </p:cNvPr>
            <p:cNvSpPr/>
            <p:nvPr/>
          </p:nvSpPr>
          <p:spPr>
            <a:xfrm>
              <a:off x="5114286" y="208464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66" name="Freihandform 165">
              <a:extLst>
                <a:ext uri="{FF2B5EF4-FFF2-40B4-BE49-F238E27FC236}">
                  <a16:creationId xmlns:a16="http://schemas.microsoft.com/office/drawing/2014/main" id="{7493EF0C-5D1A-8C4B-845C-3038EA9790C8}"/>
                </a:ext>
              </a:extLst>
            </p:cNvPr>
            <p:cNvSpPr/>
            <p:nvPr/>
          </p:nvSpPr>
          <p:spPr>
            <a:xfrm>
              <a:off x="5179712" y="2199430"/>
              <a:ext cx="196977" cy="98489"/>
            </a:xfrm>
            <a:custGeom>
              <a:avLst/>
              <a:gdLst/>
              <a:ahLst/>
              <a:cxnLst>
                <a:cxn ang="3cd4">
                  <a:pos x="hc" y="t"/>
                </a:cxn>
                <a:cxn ang="cd2">
                  <a:pos x="l" y="vc"/>
                </a:cxn>
                <a:cxn ang="cd4">
                  <a:pos x="hc" y="b"/>
                </a:cxn>
                <a:cxn ang="0">
                  <a:pos x="r" y="vc"/>
                </a:cxn>
              </a:cxnLst>
              <a:rect l="l" t="t" r="r" b="b"/>
              <a:pathLst>
                <a:path w="847" h="424">
                  <a:moveTo>
                    <a:pt x="718" y="390"/>
                  </a:moveTo>
                  <a:lnTo>
                    <a:pt x="117" y="390"/>
                  </a:lnTo>
                  <a:cubicBezTo>
                    <a:pt x="70" y="390"/>
                    <a:pt x="36" y="356"/>
                    <a:pt x="36" y="307"/>
                  </a:cubicBezTo>
                  <a:cubicBezTo>
                    <a:pt x="36" y="261"/>
                    <a:pt x="74" y="222"/>
                    <a:pt x="121" y="222"/>
                  </a:cubicBezTo>
                  <a:lnTo>
                    <a:pt x="121" y="203"/>
                  </a:lnTo>
                  <a:lnTo>
                    <a:pt x="123" y="220"/>
                  </a:lnTo>
                  <a:lnTo>
                    <a:pt x="136" y="222"/>
                  </a:lnTo>
                  <a:cubicBezTo>
                    <a:pt x="144" y="222"/>
                    <a:pt x="153" y="216"/>
                    <a:pt x="155" y="206"/>
                  </a:cubicBezTo>
                  <a:lnTo>
                    <a:pt x="155" y="199"/>
                  </a:lnTo>
                  <a:cubicBezTo>
                    <a:pt x="163" y="108"/>
                    <a:pt x="242" y="36"/>
                    <a:pt x="337" y="36"/>
                  </a:cubicBezTo>
                  <a:cubicBezTo>
                    <a:pt x="400" y="36"/>
                    <a:pt x="457" y="68"/>
                    <a:pt x="491" y="121"/>
                  </a:cubicBezTo>
                  <a:lnTo>
                    <a:pt x="493" y="125"/>
                  </a:lnTo>
                  <a:cubicBezTo>
                    <a:pt x="500" y="134"/>
                    <a:pt x="508" y="136"/>
                    <a:pt x="517" y="134"/>
                  </a:cubicBezTo>
                  <a:lnTo>
                    <a:pt x="521" y="131"/>
                  </a:lnTo>
                  <a:cubicBezTo>
                    <a:pt x="538" y="125"/>
                    <a:pt x="557" y="121"/>
                    <a:pt x="574" y="121"/>
                  </a:cubicBezTo>
                  <a:cubicBezTo>
                    <a:pt x="631" y="121"/>
                    <a:pt x="682" y="155"/>
                    <a:pt x="703" y="208"/>
                  </a:cubicBezTo>
                  <a:lnTo>
                    <a:pt x="705" y="210"/>
                  </a:lnTo>
                  <a:cubicBezTo>
                    <a:pt x="707" y="216"/>
                    <a:pt x="714" y="220"/>
                    <a:pt x="722" y="222"/>
                  </a:cubicBezTo>
                  <a:lnTo>
                    <a:pt x="726" y="222"/>
                  </a:lnTo>
                  <a:cubicBezTo>
                    <a:pt x="773" y="222"/>
                    <a:pt x="813" y="261"/>
                    <a:pt x="813" y="307"/>
                  </a:cubicBezTo>
                  <a:cubicBezTo>
                    <a:pt x="813" y="356"/>
                    <a:pt x="764" y="390"/>
                    <a:pt x="718" y="390"/>
                  </a:cubicBezTo>
                  <a:close/>
                  <a:moveTo>
                    <a:pt x="121" y="203"/>
                  </a:moveTo>
                  <a:close/>
                  <a:moveTo>
                    <a:pt x="733" y="186"/>
                  </a:moveTo>
                  <a:cubicBezTo>
                    <a:pt x="705" y="125"/>
                    <a:pt x="644" y="85"/>
                    <a:pt x="574" y="85"/>
                  </a:cubicBezTo>
                  <a:cubicBezTo>
                    <a:pt x="555" y="85"/>
                    <a:pt x="536" y="89"/>
                    <a:pt x="517" y="95"/>
                  </a:cubicBezTo>
                  <a:cubicBezTo>
                    <a:pt x="476" y="36"/>
                    <a:pt x="409" y="0"/>
                    <a:pt x="337" y="0"/>
                  </a:cubicBezTo>
                  <a:cubicBezTo>
                    <a:pt x="227" y="0"/>
                    <a:pt x="136" y="81"/>
                    <a:pt x="121" y="186"/>
                  </a:cubicBezTo>
                  <a:cubicBezTo>
                    <a:pt x="55" y="186"/>
                    <a:pt x="0" y="242"/>
                    <a:pt x="0" y="307"/>
                  </a:cubicBezTo>
                  <a:cubicBezTo>
                    <a:pt x="0" y="375"/>
                    <a:pt x="51" y="424"/>
                    <a:pt x="117" y="424"/>
                  </a:cubicBezTo>
                  <a:lnTo>
                    <a:pt x="718" y="424"/>
                  </a:lnTo>
                  <a:cubicBezTo>
                    <a:pt x="790" y="424"/>
                    <a:pt x="847" y="373"/>
                    <a:pt x="847" y="307"/>
                  </a:cubicBezTo>
                  <a:cubicBezTo>
                    <a:pt x="847" y="244"/>
                    <a:pt x="796" y="191"/>
                    <a:pt x="733" y="18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43" name="Gruppieren 842">
            <a:extLst>
              <a:ext uri="{FF2B5EF4-FFF2-40B4-BE49-F238E27FC236}">
                <a16:creationId xmlns:a16="http://schemas.microsoft.com/office/drawing/2014/main" id="{ECFDFF98-E18B-3944-967A-6E58813053BD}"/>
              </a:ext>
            </a:extLst>
          </p:cNvPr>
          <p:cNvGrpSpPr>
            <a:grpSpLocks noChangeAspect="1"/>
          </p:cNvGrpSpPr>
          <p:nvPr/>
        </p:nvGrpSpPr>
        <p:grpSpPr>
          <a:xfrm>
            <a:off x="5559253" y="2085129"/>
            <a:ext cx="328177" cy="328409"/>
            <a:chOff x="5557835" y="2084643"/>
            <a:chExt cx="328296" cy="328528"/>
          </a:xfrm>
          <a:solidFill>
            <a:srgbClr val="007AB3"/>
          </a:solidFill>
        </p:grpSpPr>
        <p:sp>
          <p:nvSpPr>
            <p:cNvPr id="81" name="Freihandform 80">
              <a:extLst>
                <a:ext uri="{FF2B5EF4-FFF2-40B4-BE49-F238E27FC236}">
                  <a16:creationId xmlns:a16="http://schemas.microsoft.com/office/drawing/2014/main" id="{403B1961-A287-3443-A376-483368FF5EE5}"/>
                </a:ext>
              </a:extLst>
            </p:cNvPr>
            <p:cNvSpPr/>
            <p:nvPr/>
          </p:nvSpPr>
          <p:spPr>
            <a:xfrm>
              <a:off x="5557835" y="2084643"/>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67" name="Freihandform 166">
              <a:extLst>
                <a:ext uri="{FF2B5EF4-FFF2-40B4-BE49-F238E27FC236}">
                  <a16:creationId xmlns:a16="http://schemas.microsoft.com/office/drawing/2014/main" id="{64B1FCF8-B0A8-3A43-AD1E-A3B6F5C0F683}"/>
                </a:ext>
              </a:extLst>
            </p:cNvPr>
            <p:cNvSpPr/>
            <p:nvPr/>
          </p:nvSpPr>
          <p:spPr>
            <a:xfrm>
              <a:off x="5623261" y="2150302"/>
              <a:ext cx="196977" cy="196745"/>
            </a:xfrm>
            <a:custGeom>
              <a:avLst/>
              <a:gdLst/>
              <a:ahLst/>
              <a:cxnLst>
                <a:cxn ang="3cd4">
                  <a:pos x="hc" y="t"/>
                </a:cxn>
                <a:cxn ang="cd2">
                  <a:pos x="l" y="vc"/>
                </a:cxn>
                <a:cxn ang="cd4">
                  <a:pos x="hc" y="b"/>
                </a:cxn>
                <a:cxn ang="0">
                  <a:pos x="r" y="vc"/>
                </a:cxn>
              </a:cxnLst>
              <a:rect l="l" t="t" r="r" b="b"/>
              <a:pathLst>
                <a:path w="847" h="846">
                  <a:moveTo>
                    <a:pt x="813" y="489"/>
                  </a:moveTo>
                  <a:cubicBezTo>
                    <a:pt x="813" y="520"/>
                    <a:pt x="785" y="548"/>
                    <a:pt x="754" y="548"/>
                  </a:cubicBezTo>
                  <a:lnTo>
                    <a:pt x="705" y="548"/>
                  </a:lnTo>
                  <a:lnTo>
                    <a:pt x="705" y="268"/>
                  </a:lnTo>
                  <a:lnTo>
                    <a:pt x="754" y="268"/>
                  </a:lnTo>
                  <a:cubicBezTo>
                    <a:pt x="785" y="268"/>
                    <a:pt x="813" y="294"/>
                    <a:pt x="813" y="326"/>
                  </a:cubicBezTo>
                  <a:close/>
                  <a:moveTo>
                    <a:pt x="424" y="812"/>
                  </a:moveTo>
                  <a:cubicBezTo>
                    <a:pt x="404" y="812"/>
                    <a:pt x="390" y="795"/>
                    <a:pt x="390" y="776"/>
                  </a:cubicBezTo>
                  <a:cubicBezTo>
                    <a:pt x="390" y="757"/>
                    <a:pt x="404" y="740"/>
                    <a:pt x="424" y="740"/>
                  </a:cubicBezTo>
                  <a:cubicBezTo>
                    <a:pt x="445" y="740"/>
                    <a:pt x="460" y="757"/>
                    <a:pt x="460" y="776"/>
                  </a:cubicBezTo>
                  <a:cubicBezTo>
                    <a:pt x="460" y="795"/>
                    <a:pt x="445" y="812"/>
                    <a:pt x="424" y="812"/>
                  </a:cubicBezTo>
                  <a:close/>
                  <a:moveTo>
                    <a:pt x="144" y="548"/>
                  </a:moveTo>
                  <a:lnTo>
                    <a:pt x="95" y="548"/>
                  </a:lnTo>
                  <a:cubicBezTo>
                    <a:pt x="62" y="548"/>
                    <a:pt x="36" y="520"/>
                    <a:pt x="36" y="489"/>
                  </a:cubicBezTo>
                  <a:lnTo>
                    <a:pt x="36" y="326"/>
                  </a:lnTo>
                  <a:cubicBezTo>
                    <a:pt x="36" y="294"/>
                    <a:pt x="62" y="268"/>
                    <a:pt x="95" y="268"/>
                  </a:cubicBezTo>
                  <a:lnTo>
                    <a:pt x="144" y="268"/>
                  </a:lnTo>
                  <a:close/>
                  <a:moveTo>
                    <a:pt x="754" y="232"/>
                  </a:moveTo>
                  <a:lnTo>
                    <a:pt x="703" y="232"/>
                  </a:lnTo>
                  <a:cubicBezTo>
                    <a:pt x="699" y="169"/>
                    <a:pt x="671" y="112"/>
                    <a:pt x="625" y="67"/>
                  </a:cubicBezTo>
                  <a:cubicBezTo>
                    <a:pt x="578" y="25"/>
                    <a:pt x="517" y="0"/>
                    <a:pt x="453" y="0"/>
                  </a:cubicBezTo>
                  <a:lnTo>
                    <a:pt x="396" y="0"/>
                  </a:lnTo>
                  <a:cubicBezTo>
                    <a:pt x="333" y="0"/>
                    <a:pt x="271" y="25"/>
                    <a:pt x="225" y="67"/>
                  </a:cubicBezTo>
                  <a:cubicBezTo>
                    <a:pt x="178" y="112"/>
                    <a:pt x="150" y="169"/>
                    <a:pt x="144" y="232"/>
                  </a:cubicBezTo>
                  <a:lnTo>
                    <a:pt x="95" y="232"/>
                  </a:lnTo>
                  <a:cubicBezTo>
                    <a:pt x="43" y="232"/>
                    <a:pt x="0" y="275"/>
                    <a:pt x="0" y="326"/>
                  </a:cubicBezTo>
                  <a:lnTo>
                    <a:pt x="0" y="489"/>
                  </a:lnTo>
                  <a:cubicBezTo>
                    <a:pt x="0" y="541"/>
                    <a:pt x="43" y="584"/>
                    <a:pt x="95" y="584"/>
                  </a:cubicBezTo>
                  <a:lnTo>
                    <a:pt x="161" y="584"/>
                  </a:lnTo>
                  <a:cubicBezTo>
                    <a:pt x="172" y="584"/>
                    <a:pt x="178" y="575"/>
                    <a:pt x="178" y="565"/>
                  </a:cubicBezTo>
                  <a:lnTo>
                    <a:pt x="178" y="251"/>
                  </a:lnTo>
                  <a:lnTo>
                    <a:pt x="180" y="235"/>
                  </a:lnTo>
                  <a:cubicBezTo>
                    <a:pt x="184" y="182"/>
                    <a:pt x="208" y="131"/>
                    <a:pt x="248" y="93"/>
                  </a:cubicBezTo>
                  <a:cubicBezTo>
                    <a:pt x="288" y="57"/>
                    <a:pt x="341" y="36"/>
                    <a:pt x="396" y="36"/>
                  </a:cubicBezTo>
                  <a:lnTo>
                    <a:pt x="453" y="36"/>
                  </a:lnTo>
                  <a:cubicBezTo>
                    <a:pt x="508" y="36"/>
                    <a:pt x="559" y="57"/>
                    <a:pt x="599" y="93"/>
                  </a:cubicBezTo>
                  <a:cubicBezTo>
                    <a:pt x="639" y="131"/>
                    <a:pt x="665" y="182"/>
                    <a:pt x="669" y="235"/>
                  </a:cubicBezTo>
                  <a:lnTo>
                    <a:pt x="669" y="249"/>
                  </a:lnTo>
                  <a:lnTo>
                    <a:pt x="669" y="565"/>
                  </a:lnTo>
                  <a:lnTo>
                    <a:pt x="669" y="580"/>
                  </a:lnTo>
                  <a:cubicBezTo>
                    <a:pt x="661" y="666"/>
                    <a:pt x="603" y="740"/>
                    <a:pt x="523" y="768"/>
                  </a:cubicBezTo>
                  <a:lnTo>
                    <a:pt x="493" y="772"/>
                  </a:lnTo>
                  <a:cubicBezTo>
                    <a:pt x="493" y="736"/>
                    <a:pt x="462" y="707"/>
                    <a:pt x="424" y="707"/>
                  </a:cubicBezTo>
                  <a:cubicBezTo>
                    <a:pt x="385" y="707"/>
                    <a:pt x="354" y="738"/>
                    <a:pt x="354" y="776"/>
                  </a:cubicBezTo>
                  <a:cubicBezTo>
                    <a:pt x="354" y="814"/>
                    <a:pt x="385" y="846"/>
                    <a:pt x="424" y="846"/>
                  </a:cubicBezTo>
                  <a:cubicBezTo>
                    <a:pt x="451" y="846"/>
                    <a:pt x="474" y="831"/>
                    <a:pt x="485" y="810"/>
                  </a:cubicBezTo>
                  <a:lnTo>
                    <a:pt x="531" y="802"/>
                  </a:lnTo>
                  <a:cubicBezTo>
                    <a:pt x="627" y="770"/>
                    <a:pt x="694" y="683"/>
                    <a:pt x="703" y="584"/>
                  </a:cubicBezTo>
                  <a:lnTo>
                    <a:pt x="754" y="584"/>
                  </a:lnTo>
                  <a:cubicBezTo>
                    <a:pt x="807" y="584"/>
                    <a:pt x="847" y="541"/>
                    <a:pt x="847" y="489"/>
                  </a:cubicBezTo>
                  <a:lnTo>
                    <a:pt x="847" y="326"/>
                  </a:lnTo>
                  <a:cubicBezTo>
                    <a:pt x="847" y="275"/>
                    <a:pt x="805" y="232"/>
                    <a:pt x="754" y="23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44" name="Gruppieren 843">
            <a:extLst>
              <a:ext uri="{FF2B5EF4-FFF2-40B4-BE49-F238E27FC236}">
                <a16:creationId xmlns:a16="http://schemas.microsoft.com/office/drawing/2014/main" id="{D79D9F75-F9DC-0848-B587-82EEAF23D7F3}"/>
              </a:ext>
            </a:extLst>
          </p:cNvPr>
          <p:cNvGrpSpPr>
            <a:grpSpLocks noChangeAspect="1"/>
          </p:cNvGrpSpPr>
          <p:nvPr/>
        </p:nvGrpSpPr>
        <p:grpSpPr>
          <a:xfrm>
            <a:off x="6002640" y="2085129"/>
            <a:ext cx="328177" cy="328409"/>
            <a:chOff x="6001383" y="2084643"/>
            <a:chExt cx="328296" cy="328528"/>
          </a:xfrm>
          <a:solidFill>
            <a:srgbClr val="007AB3"/>
          </a:solidFill>
        </p:grpSpPr>
        <p:sp>
          <p:nvSpPr>
            <p:cNvPr id="80" name="Freihandform 79">
              <a:extLst>
                <a:ext uri="{FF2B5EF4-FFF2-40B4-BE49-F238E27FC236}">
                  <a16:creationId xmlns:a16="http://schemas.microsoft.com/office/drawing/2014/main" id="{C02E709E-F825-6D43-9B37-F801FD0E2FD1}"/>
                </a:ext>
              </a:extLst>
            </p:cNvPr>
            <p:cNvSpPr/>
            <p:nvPr/>
          </p:nvSpPr>
          <p:spPr>
            <a:xfrm>
              <a:off x="6001383" y="2084643"/>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68" name="Freihandform 167">
              <a:extLst>
                <a:ext uri="{FF2B5EF4-FFF2-40B4-BE49-F238E27FC236}">
                  <a16:creationId xmlns:a16="http://schemas.microsoft.com/office/drawing/2014/main" id="{C2BEC764-3CE9-E747-B982-3F765642A5D7}"/>
                </a:ext>
              </a:extLst>
            </p:cNvPr>
            <p:cNvSpPr/>
            <p:nvPr/>
          </p:nvSpPr>
          <p:spPr>
            <a:xfrm>
              <a:off x="6083573" y="2158684"/>
              <a:ext cx="163915" cy="180446"/>
            </a:xfrm>
            <a:custGeom>
              <a:avLst/>
              <a:gdLst/>
              <a:ahLst/>
              <a:cxnLst>
                <a:cxn ang="3cd4">
                  <a:pos x="hc" y="t"/>
                </a:cxn>
                <a:cxn ang="cd2">
                  <a:pos x="l" y="vc"/>
                </a:cxn>
                <a:cxn ang="cd4">
                  <a:pos x="hc" y="b"/>
                </a:cxn>
                <a:cxn ang="0">
                  <a:pos x="r" y="vc"/>
                </a:cxn>
              </a:cxnLst>
              <a:rect l="l" t="t" r="r" b="b"/>
              <a:pathLst>
                <a:path w="705" h="776">
                  <a:moveTo>
                    <a:pt x="669" y="300"/>
                  </a:moveTo>
                  <a:cubicBezTo>
                    <a:pt x="669" y="309"/>
                    <a:pt x="663" y="317"/>
                    <a:pt x="652" y="317"/>
                  </a:cubicBezTo>
                  <a:lnTo>
                    <a:pt x="371" y="317"/>
                  </a:lnTo>
                  <a:lnTo>
                    <a:pt x="371" y="211"/>
                  </a:lnTo>
                  <a:lnTo>
                    <a:pt x="533" y="211"/>
                  </a:lnTo>
                  <a:lnTo>
                    <a:pt x="652" y="211"/>
                  </a:lnTo>
                  <a:cubicBezTo>
                    <a:pt x="663" y="211"/>
                    <a:pt x="669" y="220"/>
                    <a:pt x="669" y="228"/>
                  </a:cubicBezTo>
                  <a:close/>
                  <a:moveTo>
                    <a:pt x="635" y="723"/>
                  </a:moveTo>
                  <a:cubicBezTo>
                    <a:pt x="635" y="732"/>
                    <a:pt x="627" y="740"/>
                    <a:pt x="616" y="740"/>
                  </a:cubicBezTo>
                  <a:lnTo>
                    <a:pt x="371" y="740"/>
                  </a:lnTo>
                  <a:lnTo>
                    <a:pt x="371" y="353"/>
                  </a:lnTo>
                  <a:lnTo>
                    <a:pt x="635" y="353"/>
                  </a:lnTo>
                  <a:close/>
                  <a:moveTo>
                    <a:pt x="371" y="122"/>
                  </a:moveTo>
                  <a:cubicBezTo>
                    <a:pt x="371" y="74"/>
                    <a:pt x="409" y="36"/>
                    <a:pt x="457" y="36"/>
                  </a:cubicBezTo>
                  <a:cubicBezTo>
                    <a:pt x="506" y="36"/>
                    <a:pt x="546" y="74"/>
                    <a:pt x="546" y="122"/>
                  </a:cubicBezTo>
                  <a:cubicBezTo>
                    <a:pt x="546" y="146"/>
                    <a:pt x="540" y="160"/>
                    <a:pt x="527" y="175"/>
                  </a:cubicBezTo>
                  <a:lnTo>
                    <a:pt x="371" y="175"/>
                  </a:lnTo>
                  <a:close/>
                  <a:moveTo>
                    <a:pt x="335" y="158"/>
                  </a:moveTo>
                  <a:lnTo>
                    <a:pt x="335" y="175"/>
                  </a:lnTo>
                  <a:lnTo>
                    <a:pt x="178" y="175"/>
                  </a:lnTo>
                  <a:cubicBezTo>
                    <a:pt x="165" y="160"/>
                    <a:pt x="159" y="146"/>
                    <a:pt x="159" y="122"/>
                  </a:cubicBezTo>
                  <a:cubicBezTo>
                    <a:pt x="159" y="74"/>
                    <a:pt x="197" y="36"/>
                    <a:pt x="246" y="36"/>
                  </a:cubicBezTo>
                  <a:cubicBezTo>
                    <a:pt x="294" y="36"/>
                    <a:pt x="335" y="74"/>
                    <a:pt x="335" y="122"/>
                  </a:cubicBezTo>
                  <a:close/>
                  <a:moveTo>
                    <a:pt x="335" y="317"/>
                  </a:moveTo>
                  <a:lnTo>
                    <a:pt x="53" y="317"/>
                  </a:lnTo>
                  <a:cubicBezTo>
                    <a:pt x="42" y="317"/>
                    <a:pt x="34" y="309"/>
                    <a:pt x="34" y="300"/>
                  </a:cubicBezTo>
                  <a:lnTo>
                    <a:pt x="34" y="228"/>
                  </a:lnTo>
                  <a:cubicBezTo>
                    <a:pt x="34" y="220"/>
                    <a:pt x="42" y="211"/>
                    <a:pt x="53" y="211"/>
                  </a:cubicBezTo>
                  <a:lnTo>
                    <a:pt x="169" y="211"/>
                  </a:lnTo>
                  <a:lnTo>
                    <a:pt x="335" y="211"/>
                  </a:lnTo>
                  <a:close/>
                  <a:moveTo>
                    <a:pt x="335" y="740"/>
                  </a:moveTo>
                  <a:lnTo>
                    <a:pt x="87" y="740"/>
                  </a:lnTo>
                  <a:cubicBezTo>
                    <a:pt x="78" y="740"/>
                    <a:pt x="70" y="732"/>
                    <a:pt x="70" y="723"/>
                  </a:cubicBezTo>
                  <a:lnTo>
                    <a:pt x="70" y="353"/>
                  </a:lnTo>
                  <a:lnTo>
                    <a:pt x="335" y="353"/>
                  </a:lnTo>
                  <a:close/>
                  <a:moveTo>
                    <a:pt x="652" y="175"/>
                  </a:moveTo>
                  <a:lnTo>
                    <a:pt x="569" y="175"/>
                  </a:lnTo>
                  <a:cubicBezTo>
                    <a:pt x="578" y="160"/>
                    <a:pt x="582" y="143"/>
                    <a:pt x="582" y="122"/>
                  </a:cubicBezTo>
                  <a:cubicBezTo>
                    <a:pt x="582" y="55"/>
                    <a:pt x="527" y="0"/>
                    <a:pt x="457" y="0"/>
                  </a:cubicBezTo>
                  <a:cubicBezTo>
                    <a:pt x="413" y="0"/>
                    <a:pt x="373" y="25"/>
                    <a:pt x="351" y="61"/>
                  </a:cubicBezTo>
                  <a:cubicBezTo>
                    <a:pt x="330" y="25"/>
                    <a:pt x="292" y="0"/>
                    <a:pt x="246" y="0"/>
                  </a:cubicBezTo>
                  <a:cubicBezTo>
                    <a:pt x="178" y="0"/>
                    <a:pt x="123" y="55"/>
                    <a:pt x="123" y="122"/>
                  </a:cubicBezTo>
                  <a:cubicBezTo>
                    <a:pt x="123" y="143"/>
                    <a:pt x="127" y="160"/>
                    <a:pt x="136" y="175"/>
                  </a:cubicBezTo>
                  <a:lnTo>
                    <a:pt x="53" y="175"/>
                  </a:lnTo>
                  <a:cubicBezTo>
                    <a:pt x="23" y="175"/>
                    <a:pt x="0" y="201"/>
                    <a:pt x="0" y="228"/>
                  </a:cubicBezTo>
                  <a:lnTo>
                    <a:pt x="0" y="300"/>
                  </a:lnTo>
                  <a:cubicBezTo>
                    <a:pt x="0" y="323"/>
                    <a:pt x="15" y="342"/>
                    <a:pt x="34" y="349"/>
                  </a:cubicBezTo>
                  <a:lnTo>
                    <a:pt x="34" y="723"/>
                  </a:lnTo>
                  <a:cubicBezTo>
                    <a:pt x="34" y="751"/>
                    <a:pt x="59" y="776"/>
                    <a:pt x="87" y="776"/>
                  </a:cubicBezTo>
                  <a:lnTo>
                    <a:pt x="616" y="776"/>
                  </a:lnTo>
                  <a:cubicBezTo>
                    <a:pt x="646" y="776"/>
                    <a:pt x="669" y="751"/>
                    <a:pt x="669" y="723"/>
                  </a:cubicBezTo>
                  <a:lnTo>
                    <a:pt x="669" y="349"/>
                  </a:lnTo>
                  <a:cubicBezTo>
                    <a:pt x="690" y="342"/>
                    <a:pt x="705" y="323"/>
                    <a:pt x="705" y="300"/>
                  </a:cubicBezTo>
                  <a:lnTo>
                    <a:pt x="705" y="228"/>
                  </a:lnTo>
                  <a:cubicBezTo>
                    <a:pt x="705" y="201"/>
                    <a:pt x="682" y="175"/>
                    <a:pt x="652" y="17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40" name="Gruppieren 839">
            <a:extLst>
              <a:ext uri="{FF2B5EF4-FFF2-40B4-BE49-F238E27FC236}">
                <a16:creationId xmlns:a16="http://schemas.microsoft.com/office/drawing/2014/main" id="{85ACE0B4-F7BD-174A-A0F8-9003CA7D745E}"/>
              </a:ext>
            </a:extLst>
          </p:cNvPr>
          <p:cNvGrpSpPr>
            <a:grpSpLocks noChangeAspect="1"/>
          </p:cNvGrpSpPr>
          <p:nvPr/>
        </p:nvGrpSpPr>
        <p:grpSpPr>
          <a:xfrm>
            <a:off x="4229321" y="2085129"/>
            <a:ext cx="328409" cy="328409"/>
            <a:chOff x="4227422" y="2084643"/>
            <a:chExt cx="328528" cy="328528"/>
          </a:xfrm>
          <a:solidFill>
            <a:srgbClr val="007AB3"/>
          </a:solidFill>
        </p:grpSpPr>
        <p:sp>
          <p:nvSpPr>
            <p:cNvPr id="84" name="Freihandform 83">
              <a:extLst>
                <a:ext uri="{FF2B5EF4-FFF2-40B4-BE49-F238E27FC236}">
                  <a16:creationId xmlns:a16="http://schemas.microsoft.com/office/drawing/2014/main" id="{D153670C-6E90-0D4E-B5E6-423D8A3444D7}"/>
                </a:ext>
              </a:extLst>
            </p:cNvPr>
            <p:cNvSpPr/>
            <p:nvPr/>
          </p:nvSpPr>
          <p:spPr>
            <a:xfrm>
              <a:off x="4227422" y="208464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69" name="Freihandform 168">
              <a:extLst>
                <a:ext uri="{FF2B5EF4-FFF2-40B4-BE49-F238E27FC236}">
                  <a16:creationId xmlns:a16="http://schemas.microsoft.com/office/drawing/2014/main" id="{FB878DA2-9B95-1F4F-A5C0-60B72C858C2D}"/>
                </a:ext>
              </a:extLst>
            </p:cNvPr>
            <p:cNvSpPr/>
            <p:nvPr/>
          </p:nvSpPr>
          <p:spPr>
            <a:xfrm>
              <a:off x="4307283" y="2164971"/>
              <a:ext cx="168339" cy="167873"/>
            </a:xfrm>
            <a:custGeom>
              <a:avLst/>
              <a:gdLst/>
              <a:ahLst/>
              <a:cxnLst>
                <a:cxn ang="3cd4">
                  <a:pos x="hc" y="t"/>
                </a:cxn>
                <a:cxn ang="cd2">
                  <a:pos x="l" y="vc"/>
                </a:cxn>
                <a:cxn ang="cd4">
                  <a:pos x="hc" y="b"/>
                </a:cxn>
                <a:cxn ang="0">
                  <a:pos x="r" y="vc"/>
                </a:cxn>
              </a:cxnLst>
              <a:rect l="l" t="t" r="r" b="b"/>
              <a:pathLst>
                <a:path w="724" h="722">
                  <a:moveTo>
                    <a:pt x="552" y="337"/>
                  </a:moveTo>
                  <a:lnTo>
                    <a:pt x="387" y="172"/>
                  </a:lnTo>
                  <a:lnTo>
                    <a:pt x="489" y="68"/>
                  </a:lnTo>
                  <a:cubicBezTo>
                    <a:pt x="533" y="25"/>
                    <a:pt x="611" y="23"/>
                    <a:pt x="654" y="68"/>
                  </a:cubicBezTo>
                  <a:cubicBezTo>
                    <a:pt x="677" y="91"/>
                    <a:pt x="688" y="121"/>
                    <a:pt x="688" y="150"/>
                  </a:cubicBezTo>
                  <a:cubicBezTo>
                    <a:pt x="688" y="182"/>
                    <a:pt x="677" y="212"/>
                    <a:pt x="654" y="233"/>
                  </a:cubicBezTo>
                  <a:close/>
                  <a:moveTo>
                    <a:pt x="654" y="487"/>
                  </a:moveTo>
                  <a:cubicBezTo>
                    <a:pt x="700" y="533"/>
                    <a:pt x="700" y="608"/>
                    <a:pt x="654" y="652"/>
                  </a:cubicBezTo>
                  <a:cubicBezTo>
                    <a:pt x="611" y="696"/>
                    <a:pt x="533" y="696"/>
                    <a:pt x="489" y="652"/>
                  </a:cubicBezTo>
                  <a:lnTo>
                    <a:pt x="387" y="550"/>
                  </a:lnTo>
                  <a:lnTo>
                    <a:pt x="552" y="385"/>
                  </a:lnTo>
                  <a:close/>
                  <a:moveTo>
                    <a:pt x="199" y="360"/>
                  </a:moveTo>
                  <a:lnTo>
                    <a:pt x="362" y="197"/>
                  </a:lnTo>
                  <a:lnTo>
                    <a:pt x="527" y="360"/>
                  </a:lnTo>
                  <a:lnTo>
                    <a:pt x="362" y="525"/>
                  </a:lnTo>
                  <a:close/>
                  <a:moveTo>
                    <a:pt x="235" y="652"/>
                  </a:moveTo>
                  <a:cubicBezTo>
                    <a:pt x="190" y="696"/>
                    <a:pt x="114" y="696"/>
                    <a:pt x="70" y="652"/>
                  </a:cubicBezTo>
                  <a:cubicBezTo>
                    <a:pt x="25" y="608"/>
                    <a:pt x="25" y="533"/>
                    <a:pt x="70" y="487"/>
                  </a:cubicBezTo>
                  <a:lnTo>
                    <a:pt x="173" y="385"/>
                  </a:lnTo>
                  <a:lnTo>
                    <a:pt x="338" y="550"/>
                  </a:lnTo>
                  <a:close/>
                  <a:moveTo>
                    <a:pt x="70" y="233"/>
                  </a:moveTo>
                  <a:cubicBezTo>
                    <a:pt x="48" y="212"/>
                    <a:pt x="36" y="182"/>
                    <a:pt x="36" y="150"/>
                  </a:cubicBezTo>
                  <a:cubicBezTo>
                    <a:pt x="36" y="121"/>
                    <a:pt x="48" y="91"/>
                    <a:pt x="70" y="68"/>
                  </a:cubicBezTo>
                  <a:cubicBezTo>
                    <a:pt x="93" y="47"/>
                    <a:pt x="122" y="34"/>
                    <a:pt x="152" y="34"/>
                  </a:cubicBezTo>
                  <a:cubicBezTo>
                    <a:pt x="184" y="34"/>
                    <a:pt x="214" y="47"/>
                    <a:pt x="235" y="68"/>
                  </a:cubicBezTo>
                  <a:lnTo>
                    <a:pt x="338" y="172"/>
                  </a:lnTo>
                  <a:lnTo>
                    <a:pt x="173" y="337"/>
                  </a:lnTo>
                  <a:close/>
                  <a:moveTo>
                    <a:pt x="724" y="150"/>
                  </a:moveTo>
                  <a:cubicBezTo>
                    <a:pt x="724" y="110"/>
                    <a:pt x="709" y="72"/>
                    <a:pt x="679" y="44"/>
                  </a:cubicBezTo>
                  <a:cubicBezTo>
                    <a:pt x="652" y="15"/>
                    <a:pt x="614" y="0"/>
                    <a:pt x="571" y="0"/>
                  </a:cubicBezTo>
                  <a:cubicBezTo>
                    <a:pt x="531" y="0"/>
                    <a:pt x="493" y="15"/>
                    <a:pt x="465" y="44"/>
                  </a:cubicBezTo>
                  <a:lnTo>
                    <a:pt x="362" y="146"/>
                  </a:lnTo>
                  <a:lnTo>
                    <a:pt x="260" y="44"/>
                  </a:lnTo>
                  <a:cubicBezTo>
                    <a:pt x="230" y="15"/>
                    <a:pt x="192" y="0"/>
                    <a:pt x="152" y="0"/>
                  </a:cubicBezTo>
                  <a:cubicBezTo>
                    <a:pt x="112" y="0"/>
                    <a:pt x="74" y="15"/>
                    <a:pt x="46" y="44"/>
                  </a:cubicBezTo>
                  <a:cubicBezTo>
                    <a:pt x="17" y="72"/>
                    <a:pt x="0" y="110"/>
                    <a:pt x="0" y="150"/>
                  </a:cubicBezTo>
                  <a:cubicBezTo>
                    <a:pt x="0" y="191"/>
                    <a:pt x="17" y="229"/>
                    <a:pt x="44" y="258"/>
                  </a:cubicBezTo>
                  <a:lnTo>
                    <a:pt x="148" y="360"/>
                  </a:lnTo>
                  <a:lnTo>
                    <a:pt x="44" y="464"/>
                  </a:lnTo>
                  <a:cubicBezTo>
                    <a:pt x="-13" y="523"/>
                    <a:pt x="-13" y="618"/>
                    <a:pt x="46" y="677"/>
                  </a:cubicBezTo>
                  <a:cubicBezTo>
                    <a:pt x="74" y="707"/>
                    <a:pt x="112" y="722"/>
                    <a:pt x="152" y="722"/>
                  </a:cubicBezTo>
                  <a:cubicBezTo>
                    <a:pt x="192" y="722"/>
                    <a:pt x="230" y="707"/>
                    <a:pt x="260" y="677"/>
                  </a:cubicBezTo>
                  <a:lnTo>
                    <a:pt x="362" y="576"/>
                  </a:lnTo>
                  <a:lnTo>
                    <a:pt x="465" y="677"/>
                  </a:lnTo>
                  <a:cubicBezTo>
                    <a:pt x="493" y="707"/>
                    <a:pt x="531" y="722"/>
                    <a:pt x="571" y="722"/>
                  </a:cubicBezTo>
                  <a:cubicBezTo>
                    <a:pt x="614" y="722"/>
                    <a:pt x="652" y="707"/>
                    <a:pt x="679" y="677"/>
                  </a:cubicBezTo>
                  <a:cubicBezTo>
                    <a:pt x="738" y="618"/>
                    <a:pt x="738" y="523"/>
                    <a:pt x="679" y="464"/>
                  </a:cubicBezTo>
                  <a:lnTo>
                    <a:pt x="578" y="360"/>
                  </a:lnTo>
                  <a:lnTo>
                    <a:pt x="679" y="258"/>
                  </a:lnTo>
                  <a:cubicBezTo>
                    <a:pt x="709" y="229"/>
                    <a:pt x="724" y="191"/>
                    <a:pt x="724" y="15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70" name="Freihandform 169">
              <a:extLst>
                <a:ext uri="{FF2B5EF4-FFF2-40B4-BE49-F238E27FC236}">
                  <a16:creationId xmlns:a16="http://schemas.microsoft.com/office/drawing/2014/main" id="{81E39ACD-43FE-7B47-AE99-E60D1EA917CB}"/>
                </a:ext>
              </a:extLst>
            </p:cNvPr>
            <p:cNvSpPr/>
            <p:nvPr/>
          </p:nvSpPr>
          <p:spPr>
            <a:xfrm>
              <a:off x="4372710" y="2244599"/>
              <a:ext cx="9081" cy="9081"/>
            </a:xfrm>
            <a:custGeom>
              <a:avLst/>
              <a:gdLst/>
              <a:ahLst/>
              <a:cxnLst>
                <a:cxn ang="3cd4">
                  <a:pos x="hc" y="t"/>
                </a:cxn>
                <a:cxn ang="cd2">
                  <a:pos x="l" y="vc"/>
                </a:cxn>
                <a:cxn ang="cd4">
                  <a:pos x="hc" y="b"/>
                </a:cxn>
                <a:cxn ang="0">
                  <a:pos x="r" y="vc"/>
                </a:cxn>
              </a:cxnLst>
              <a:rect l="l" t="t" r="r" b="b"/>
              <a:pathLst>
                <a:path w="40" h="40">
                  <a:moveTo>
                    <a:pt x="7" y="4"/>
                  </a:moveTo>
                  <a:cubicBezTo>
                    <a:pt x="-2" y="13"/>
                    <a:pt x="-2" y="25"/>
                    <a:pt x="7" y="34"/>
                  </a:cubicBezTo>
                  <a:cubicBezTo>
                    <a:pt x="13" y="42"/>
                    <a:pt x="26" y="42"/>
                    <a:pt x="34" y="34"/>
                  </a:cubicBezTo>
                  <a:cubicBezTo>
                    <a:pt x="43" y="25"/>
                    <a:pt x="43" y="13"/>
                    <a:pt x="34" y="4"/>
                  </a:cubicBezTo>
                  <a:cubicBezTo>
                    <a:pt x="26" y="-1"/>
                    <a:pt x="13" y="-1"/>
                    <a:pt x="7" y="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71" name="Freihandform 170">
              <a:extLst>
                <a:ext uri="{FF2B5EF4-FFF2-40B4-BE49-F238E27FC236}">
                  <a16:creationId xmlns:a16="http://schemas.microsoft.com/office/drawing/2014/main" id="{2F1344D5-891C-D04B-BFA9-112E426C9C1B}"/>
                </a:ext>
              </a:extLst>
            </p:cNvPr>
            <p:cNvSpPr/>
            <p:nvPr/>
          </p:nvSpPr>
          <p:spPr>
            <a:xfrm>
              <a:off x="4387379" y="2258337"/>
              <a:ext cx="9081" cy="9313"/>
            </a:xfrm>
            <a:custGeom>
              <a:avLst/>
              <a:gdLst/>
              <a:ahLst/>
              <a:cxnLst>
                <a:cxn ang="3cd4">
                  <a:pos x="hc" y="t"/>
                </a:cxn>
                <a:cxn ang="cd2">
                  <a:pos x="l" y="vc"/>
                </a:cxn>
                <a:cxn ang="cd4">
                  <a:pos x="hc" y="b"/>
                </a:cxn>
                <a:cxn ang="0">
                  <a:pos x="r" y="vc"/>
                </a:cxn>
              </a:cxnLst>
              <a:rect l="l" t="t" r="r" b="b"/>
              <a:pathLst>
                <a:path w="40" h="41">
                  <a:moveTo>
                    <a:pt x="4" y="4"/>
                  </a:moveTo>
                  <a:cubicBezTo>
                    <a:pt x="-1" y="13"/>
                    <a:pt x="-1" y="26"/>
                    <a:pt x="4" y="34"/>
                  </a:cubicBezTo>
                  <a:cubicBezTo>
                    <a:pt x="12" y="43"/>
                    <a:pt x="25" y="43"/>
                    <a:pt x="34" y="34"/>
                  </a:cubicBezTo>
                  <a:cubicBezTo>
                    <a:pt x="42" y="26"/>
                    <a:pt x="42" y="13"/>
                    <a:pt x="34" y="4"/>
                  </a:cubicBezTo>
                  <a:cubicBezTo>
                    <a:pt x="25" y="-1"/>
                    <a:pt x="12" y="-1"/>
                    <a:pt x="4" y="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72" name="Freihandform 171">
              <a:extLst>
                <a:ext uri="{FF2B5EF4-FFF2-40B4-BE49-F238E27FC236}">
                  <a16:creationId xmlns:a16="http://schemas.microsoft.com/office/drawing/2014/main" id="{CE0C5E73-DF0A-D947-B799-160B56D219C6}"/>
                </a:ext>
              </a:extLst>
            </p:cNvPr>
            <p:cNvSpPr/>
            <p:nvPr/>
          </p:nvSpPr>
          <p:spPr>
            <a:xfrm>
              <a:off x="4387146" y="2229931"/>
              <a:ext cx="9081" cy="9081"/>
            </a:xfrm>
            <a:custGeom>
              <a:avLst/>
              <a:gdLst/>
              <a:ahLst/>
              <a:cxnLst>
                <a:cxn ang="3cd4">
                  <a:pos x="hc" y="t"/>
                </a:cxn>
                <a:cxn ang="cd2">
                  <a:pos x="l" y="vc"/>
                </a:cxn>
                <a:cxn ang="cd4">
                  <a:pos x="hc" y="b"/>
                </a:cxn>
                <a:cxn ang="0">
                  <a:pos x="r" y="vc"/>
                </a:cxn>
              </a:cxnLst>
              <a:rect l="l" t="t" r="r" b="b"/>
              <a:pathLst>
                <a:path w="40" h="40">
                  <a:moveTo>
                    <a:pt x="36" y="34"/>
                  </a:moveTo>
                  <a:cubicBezTo>
                    <a:pt x="42" y="28"/>
                    <a:pt x="42" y="15"/>
                    <a:pt x="36" y="7"/>
                  </a:cubicBezTo>
                  <a:cubicBezTo>
                    <a:pt x="27" y="-2"/>
                    <a:pt x="14" y="-2"/>
                    <a:pt x="6" y="7"/>
                  </a:cubicBezTo>
                  <a:cubicBezTo>
                    <a:pt x="-2" y="15"/>
                    <a:pt x="-2" y="28"/>
                    <a:pt x="6" y="34"/>
                  </a:cubicBezTo>
                  <a:cubicBezTo>
                    <a:pt x="14" y="43"/>
                    <a:pt x="27" y="43"/>
                    <a:pt x="36" y="3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73" name="Freihandform 172">
              <a:extLst>
                <a:ext uri="{FF2B5EF4-FFF2-40B4-BE49-F238E27FC236}">
                  <a16:creationId xmlns:a16="http://schemas.microsoft.com/office/drawing/2014/main" id="{F3A48C82-36BD-DB49-9BCB-9C1DF89D0B28}"/>
                </a:ext>
              </a:extLst>
            </p:cNvPr>
            <p:cNvSpPr/>
            <p:nvPr/>
          </p:nvSpPr>
          <p:spPr>
            <a:xfrm>
              <a:off x="4400883" y="2244833"/>
              <a:ext cx="9081" cy="9081"/>
            </a:xfrm>
            <a:custGeom>
              <a:avLst/>
              <a:gdLst/>
              <a:ahLst/>
              <a:cxnLst>
                <a:cxn ang="3cd4">
                  <a:pos x="hc" y="t"/>
                </a:cxn>
                <a:cxn ang="cd2">
                  <a:pos x="l" y="vc"/>
                </a:cxn>
                <a:cxn ang="cd4">
                  <a:pos x="hc" y="b"/>
                </a:cxn>
                <a:cxn ang="0">
                  <a:pos x="r" y="vc"/>
                </a:cxn>
              </a:cxnLst>
              <a:rect l="l" t="t" r="r" b="b"/>
              <a:pathLst>
                <a:path w="40" h="40">
                  <a:moveTo>
                    <a:pt x="36" y="6"/>
                  </a:moveTo>
                  <a:cubicBezTo>
                    <a:pt x="27" y="-2"/>
                    <a:pt x="15" y="-2"/>
                    <a:pt x="6" y="6"/>
                  </a:cubicBezTo>
                  <a:cubicBezTo>
                    <a:pt x="-2" y="13"/>
                    <a:pt x="-2" y="25"/>
                    <a:pt x="6" y="34"/>
                  </a:cubicBezTo>
                  <a:cubicBezTo>
                    <a:pt x="15" y="42"/>
                    <a:pt x="27" y="42"/>
                    <a:pt x="36" y="34"/>
                  </a:cubicBezTo>
                  <a:cubicBezTo>
                    <a:pt x="42" y="25"/>
                    <a:pt x="42" y="13"/>
                    <a:pt x="36" y="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45" name="Gruppieren 844">
            <a:extLst>
              <a:ext uri="{FF2B5EF4-FFF2-40B4-BE49-F238E27FC236}">
                <a16:creationId xmlns:a16="http://schemas.microsoft.com/office/drawing/2014/main" id="{1610D60D-FE5E-9E4E-9733-80F5F4E3395B}"/>
              </a:ext>
            </a:extLst>
          </p:cNvPr>
          <p:cNvGrpSpPr>
            <a:grpSpLocks noChangeAspect="1"/>
          </p:cNvGrpSpPr>
          <p:nvPr/>
        </p:nvGrpSpPr>
        <p:grpSpPr>
          <a:xfrm>
            <a:off x="6446029" y="2085129"/>
            <a:ext cx="328177" cy="328409"/>
            <a:chOff x="6444932" y="2084643"/>
            <a:chExt cx="328296" cy="328528"/>
          </a:xfrm>
          <a:solidFill>
            <a:srgbClr val="007AB3"/>
          </a:solidFill>
        </p:grpSpPr>
        <p:sp>
          <p:nvSpPr>
            <p:cNvPr id="79" name="Freihandform 78">
              <a:extLst>
                <a:ext uri="{FF2B5EF4-FFF2-40B4-BE49-F238E27FC236}">
                  <a16:creationId xmlns:a16="http://schemas.microsoft.com/office/drawing/2014/main" id="{403499F7-A767-224A-BD7F-B6482CB611FA}"/>
                </a:ext>
              </a:extLst>
            </p:cNvPr>
            <p:cNvSpPr/>
            <p:nvPr/>
          </p:nvSpPr>
          <p:spPr>
            <a:xfrm>
              <a:off x="6444932" y="2084643"/>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74" name="Freihandform 173">
              <a:extLst>
                <a:ext uri="{FF2B5EF4-FFF2-40B4-BE49-F238E27FC236}">
                  <a16:creationId xmlns:a16="http://schemas.microsoft.com/office/drawing/2014/main" id="{22EDFC6C-7CE8-0E45-B303-635F60E7C7AA}"/>
                </a:ext>
              </a:extLst>
            </p:cNvPr>
            <p:cNvSpPr/>
            <p:nvPr/>
          </p:nvSpPr>
          <p:spPr>
            <a:xfrm>
              <a:off x="6533175" y="2162409"/>
              <a:ext cx="151808" cy="178351"/>
            </a:xfrm>
            <a:custGeom>
              <a:avLst/>
              <a:gdLst/>
              <a:ahLst/>
              <a:cxnLst>
                <a:cxn ang="3cd4">
                  <a:pos x="hc" y="t"/>
                </a:cxn>
                <a:cxn ang="cd2">
                  <a:pos x="l" y="vc"/>
                </a:cxn>
                <a:cxn ang="cd4">
                  <a:pos x="hc" y="b"/>
                </a:cxn>
                <a:cxn ang="0">
                  <a:pos x="r" y="vc"/>
                </a:cxn>
              </a:cxnLst>
              <a:rect l="l" t="t" r="r" b="b"/>
              <a:pathLst>
                <a:path w="653" h="767">
                  <a:moveTo>
                    <a:pt x="548" y="367"/>
                  </a:moveTo>
                  <a:cubicBezTo>
                    <a:pt x="552" y="398"/>
                    <a:pt x="554" y="434"/>
                    <a:pt x="554" y="468"/>
                  </a:cubicBezTo>
                  <a:cubicBezTo>
                    <a:pt x="554" y="610"/>
                    <a:pt x="518" y="724"/>
                    <a:pt x="499" y="731"/>
                  </a:cubicBezTo>
                  <a:cubicBezTo>
                    <a:pt x="480" y="731"/>
                    <a:pt x="474" y="665"/>
                    <a:pt x="467" y="621"/>
                  </a:cubicBezTo>
                  <a:lnTo>
                    <a:pt x="465" y="595"/>
                  </a:lnTo>
                  <a:cubicBezTo>
                    <a:pt x="452" y="511"/>
                    <a:pt x="438" y="394"/>
                    <a:pt x="325" y="394"/>
                  </a:cubicBezTo>
                  <a:cubicBezTo>
                    <a:pt x="211" y="394"/>
                    <a:pt x="196" y="511"/>
                    <a:pt x="186" y="599"/>
                  </a:cubicBezTo>
                  <a:lnTo>
                    <a:pt x="184" y="623"/>
                  </a:lnTo>
                  <a:cubicBezTo>
                    <a:pt x="179" y="663"/>
                    <a:pt x="171" y="729"/>
                    <a:pt x="154" y="731"/>
                  </a:cubicBezTo>
                  <a:cubicBezTo>
                    <a:pt x="135" y="722"/>
                    <a:pt x="99" y="608"/>
                    <a:pt x="99" y="468"/>
                  </a:cubicBezTo>
                  <a:cubicBezTo>
                    <a:pt x="99" y="434"/>
                    <a:pt x="101" y="398"/>
                    <a:pt x="105" y="365"/>
                  </a:cubicBezTo>
                  <a:cubicBezTo>
                    <a:pt x="107" y="356"/>
                    <a:pt x="105" y="348"/>
                    <a:pt x="101" y="337"/>
                  </a:cubicBezTo>
                  <a:cubicBezTo>
                    <a:pt x="46" y="238"/>
                    <a:pt x="21" y="136"/>
                    <a:pt x="44" y="91"/>
                  </a:cubicBezTo>
                  <a:cubicBezTo>
                    <a:pt x="61" y="53"/>
                    <a:pt x="90" y="36"/>
                    <a:pt x="141" y="36"/>
                  </a:cubicBezTo>
                  <a:cubicBezTo>
                    <a:pt x="154" y="36"/>
                    <a:pt x="192" y="45"/>
                    <a:pt x="228" y="53"/>
                  </a:cubicBezTo>
                  <a:cubicBezTo>
                    <a:pt x="270" y="62"/>
                    <a:pt x="308" y="70"/>
                    <a:pt x="325" y="70"/>
                  </a:cubicBezTo>
                  <a:cubicBezTo>
                    <a:pt x="342" y="70"/>
                    <a:pt x="383" y="62"/>
                    <a:pt x="425" y="53"/>
                  </a:cubicBezTo>
                  <a:cubicBezTo>
                    <a:pt x="459" y="45"/>
                    <a:pt x="499" y="36"/>
                    <a:pt x="512" y="36"/>
                  </a:cubicBezTo>
                  <a:cubicBezTo>
                    <a:pt x="562" y="36"/>
                    <a:pt x="590" y="53"/>
                    <a:pt x="609" y="91"/>
                  </a:cubicBezTo>
                  <a:cubicBezTo>
                    <a:pt x="630" y="136"/>
                    <a:pt x="607" y="238"/>
                    <a:pt x="552" y="337"/>
                  </a:cubicBezTo>
                  <a:cubicBezTo>
                    <a:pt x="546" y="348"/>
                    <a:pt x="546" y="358"/>
                    <a:pt x="548" y="367"/>
                  </a:cubicBezTo>
                  <a:close/>
                  <a:moveTo>
                    <a:pt x="641" y="77"/>
                  </a:moveTo>
                  <a:cubicBezTo>
                    <a:pt x="618" y="26"/>
                    <a:pt x="575" y="0"/>
                    <a:pt x="512" y="0"/>
                  </a:cubicBezTo>
                  <a:cubicBezTo>
                    <a:pt x="497" y="0"/>
                    <a:pt x="465" y="7"/>
                    <a:pt x="416" y="17"/>
                  </a:cubicBezTo>
                  <a:cubicBezTo>
                    <a:pt x="380" y="26"/>
                    <a:pt x="340" y="34"/>
                    <a:pt x="325" y="34"/>
                  </a:cubicBezTo>
                  <a:cubicBezTo>
                    <a:pt x="313" y="34"/>
                    <a:pt x="273" y="26"/>
                    <a:pt x="237" y="17"/>
                  </a:cubicBezTo>
                  <a:cubicBezTo>
                    <a:pt x="186" y="7"/>
                    <a:pt x="156" y="0"/>
                    <a:pt x="141" y="0"/>
                  </a:cubicBezTo>
                  <a:cubicBezTo>
                    <a:pt x="78" y="0"/>
                    <a:pt x="35" y="26"/>
                    <a:pt x="12" y="77"/>
                  </a:cubicBezTo>
                  <a:cubicBezTo>
                    <a:pt x="-22" y="144"/>
                    <a:pt x="23" y="269"/>
                    <a:pt x="69" y="354"/>
                  </a:cubicBezTo>
                  <a:cubicBezTo>
                    <a:pt x="71" y="356"/>
                    <a:pt x="71" y="358"/>
                    <a:pt x="71" y="360"/>
                  </a:cubicBezTo>
                  <a:cubicBezTo>
                    <a:pt x="67" y="396"/>
                    <a:pt x="63" y="432"/>
                    <a:pt x="65" y="468"/>
                  </a:cubicBezTo>
                  <a:cubicBezTo>
                    <a:pt x="65" y="572"/>
                    <a:pt x="90" y="767"/>
                    <a:pt x="152" y="767"/>
                  </a:cubicBezTo>
                  <a:cubicBezTo>
                    <a:pt x="201" y="767"/>
                    <a:pt x="209" y="699"/>
                    <a:pt x="217" y="627"/>
                  </a:cubicBezTo>
                  <a:lnTo>
                    <a:pt x="222" y="602"/>
                  </a:lnTo>
                  <a:cubicBezTo>
                    <a:pt x="234" y="500"/>
                    <a:pt x="249" y="430"/>
                    <a:pt x="325" y="430"/>
                  </a:cubicBezTo>
                  <a:cubicBezTo>
                    <a:pt x="402" y="430"/>
                    <a:pt x="416" y="500"/>
                    <a:pt x="429" y="602"/>
                  </a:cubicBezTo>
                  <a:lnTo>
                    <a:pt x="433" y="625"/>
                  </a:lnTo>
                  <a:cubicBezTo>
                    <a:pt x="442" y="697"/>
                    <a:pt x="450" y="767"/>
                    <a:pt x="499" y="767"/>
                  </a:cubicBezTo>
                  <a:cubicBezTo>
                    <a:pt x="562" y="767"/>
                    <a:pt x="588" y="572"/>
                    <a:pt x="588" y="468"/>
                  </a:cubicBezTo>
                  <a:cubicBezTo>
                    <a:pt x="588" y="432"/>
                    <a:pt x="586" y="396"/>
                    <a:pt x="582" y="360"/>
                  </a:cubicBezTo>
                  <a:cubicBezTo>
                    <a:pt x="582" y="358"/>
                    <a:pt x="582" y="356"/>
                    <a:pt x="582" y="354"/>
                  </a:cubicBezTo>
                  <a:cubicBezTo>
                    <a:pt x="630" y="269"/>
                    <a:pt x="675" y="144"/>
                    <a:pt x="641" y="7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46" name="Gruppieren 845">
            <a:extLst>
              <a:ext uri="{FF2B5EF4-FFF2-40B4-BE49-F238E27FC236}">
                <a16:creationId xmlns:a16="http://schemas.microsoft.com/office/drawing/2014/main" id="{9A36D2F5-30FA-7B4A-BB92-74DA0A1402E0}"/>
              </a:ext>
            </a:extLst>
          </p:cNvPr>
          <p:cNvGrpSpPr>
            <a:grpSpLocks noChangeAspect="1"/>
          </p:cNvGrpSpPr>
          <p:nvPr/>
        </p:nvGrpSpPr>
        <p:grpSpPr>
          <a:xfrm>
            <a:off x="6889417" y="2085129"/>
            <a:ext cx="328177" cy="328409"/>
            <a:chOff x="6888480" y="2084643"/>
            <a:chExt cx="328296" cy="328528"/>
          </a:xfrm>
          <a:solidFill>
            <a:srgbClr val="007AB3"/>
          </a:solidFill>
        </p:grpSpPr>
        <p:sp>
          <p:nvSpPr>
            <p:cNvPr id="78" name="Freihandform 77">
              <a:extLst>
                <a:ext uri="{FF2B5EF4-FFF2-40B4-BE49-F238E27FC236}">
                  <a16:creationId xmlns:a16="http://schemas.microsoft.com/office/drawing/2014/main" id="{3B198C94-33A6-E947-A1E2-E0953530A552}"/>
                </a:ext>
              </a:extLst>
            </p:cNvPr>
            <p:cNvSpPr/>
            <p:nvPr/>
          </p:nvSpPr>
          <p:spPr>
            <a:xfrm>
              <a:off x="6888480" y="2084643"/>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75" name="Freihandform 174">
              <a:extLst>
                <a:ext uri="{FF2B5EF4-FFF2-40B4-BE49-F238E27FC236}">
                  <a16:creationId xmlns:a16="http://schemas.microsoft.com/office/drawing/2014/main" id="{DF9F4134-4112-FB41-9817-F691D9696CAB}"/>
                </a:ext>
              </a:extLst>
            </p:cNvPr>
            <p:cNvSpPr/>
            <p:nvPr/>
          </p:nvSpPr>
          <p:spPr>
            <a:xfrm>
              <a:off x="7020031" y="2314916"/>
              <a:ext cx="65193" cy="15833"/>
            </a:xfrm>
            <a:custGeom>
              <a:avLst/>
              <a:gdLst/>
              <a:ahLst/>
              <a:cxnLst>
                <a:cxn ang="3cd4">
                  <a:pos x="hc" y="t"/>
                </a:cxn>
                <a:cxn ang="cd2">
                  <a:pos x="l" y="vc"/>
                </a:cxn>
                <a:cxn ang="cd4">
                  <a:pos x="hc" y="b"/>
                </a:cxn>
                <a:cxn ang="0">
                  <a:pos x="r" y="vc"/>
                </a:cxn>
              </a:cxnLst>
              <a:rect l="l" t="t" r="r" b="b"/>
              <a:pathLst>
                <a:path w="281" h="69">
                  <a:moveTo>
                    <a:pt x="207" y="0"/>
                  </a:moveTo>
                  <a:lnTo>
                    <a:pt x="76" y="0"/>
                  </a:lnTo>
                  <a:cubicBezTo>
                    <a:pt x="46" y="0"/>
                    <a:pt x="0" y="0"/>
                    <a:pt x="0" y="52"/>
                  </a:cubicBezTo>
                  <a:cubicBezTo>
                    <a:pt x="0" y="61"/>
                    <a:pt x="6" y="69"/>
                    <a:pt x="17" y="69"/>
                  </a:cubicBezTo>
                  <a:cubicBezTo>
                    <a:pt x="27" y="69"/>
                    <a:pt x="34" y="61"/>
                    <a:pt x="34" y="52"/>
                  </a:cubicBezTo>
                  <a:cubicBezTo>
                    <a:pt x="34" y="40"/>
                    <a:pt x="34" y="36"/>
                    <a:pt x="76" y="33"/>
                  </a:cubicBezTo>
                  <a:lnTo>
                    <a:pt x="141" y="33"/>
                  </a:lnTo>
                  <a:lnTo>
                    <a:pt x="207" y="33"/>
                  </a:lnTo>
                  <a:cubicBezTo>
                    <a:pt x="245" y="33"/>
                    <a:pt x="245" y="38"/>
                    <a:pt x="245" y="52"/>
                  </a:cubicBezTo>
                  <a:cubicBezTo>
                    <a:pt x="245" y="61"/>
                    <a:pt x="254" y="69"/>
                    <a:pt x="264" y="69"/>
                  </a:cubicBezTo>
                  <a:cubicBezTo>
                    <a:pt x="273" y="69"/>
                    <a:pt x="281" y="61"/>
                    <a:pt x="281" y="52"/>
                  </a:cubicBezTo>
                  <a:cubicBezTo>
                    <a:pt x="281" y="0"/>
                    <a:pt x="237" y="0"/>
                    <a:pt x="20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76" name="Freihandform 175">
              <a:extLst>
                <a:ext uri="{FF2B5EF4-FFF2-40B4-BE49-F238E27FC236}">
                  <a16:creationId xmlns:a16="http://schemas.microsoft.com/office/drawing/2014/main" id="{D34B5BEE-4668-1F4E-B45A-8DCBCA6B470E}"/>
                </a:ext>
              </a:extLst>
            </p:cNvPr>
            <p:cNvSpPr/>
            <p:nvPr/>
          </p:nvSpPr>
          <p:spPr>
            <a:xfrm>
              <a:off x="6974629" y="2167066"/>
              <a:ext cx="57510" cy="56811"/>
            </a:xfrm>
            <a:custGeom>
              <a:avLst/>
              <a:gdLst/>
              <a:ahLst/>
              <a:cxnLst>
                <a:cxn ang="3cd4">
                  <a:pos x="hc" y="t"/>
                </a:cxn>
                <a:cxn ang="cd2">
                  <a:pos x="l" y="vc"/>
                </a:cxn>
                <a:cxn ang="cd4">
                  <a:pos x="hc" y="b"/>
                </a:cxn>
                <a:cxn ang="0">
                  <a:pos x="r" y="vc"/>
                </a:cxn>
              </a:cxnLst>
              <a:rect l="l" t="t" r="r" b="b"/>
              <a:pathLst>
                <a:path w="248" h="245">
                  <a:moveTo>
                    <a:pt x="123" y="33"/>
                  </a:moveTo>
                  <a:cubicBezTo>
                    <a:pt x="171" y="33"/>
                    <a:pt x="212" y="74"/>
                    <a:pt x="212" y="122"/>
                  </a:cubicBezTo>
                  <a:cubicBezTo>
                    <a:pt x="212" y="171"/>
                    <a:pt x="171" y="211"/>
                    <a:pt x="123" y="211"/>
                  </a:cubicBezTo>
                  <a:cubicBezTo>
                    <a:pt x="74" y="211"/>
                    <a:pt x="36" y="171"/>
                    <a:pt x="36" y="122"/>
                  </a:cubicBezTo>
                  <a:cubicBezTo>
                    <a:pt x="36" y="74"/>
                    <a:pt x="74" y="33"/>
                    <a:pt x="123" y="33"/>
                  </a:cubicBezTo>
                  <a:close/>
                  <a:moveTo>
                    <a:pt x="123" y="245"/>
                  </a:moveTo>
                  <a:cubicBezTo>
                    <a:pt x="190" y="245"/>
                    <a:pt x="248" y="190"/>
                    <a:pt x="248" y="122"/>
                  </a:cubicBezTo>
                  <a:cubicBezTo>
                    <a:pt x="248" y="55"/>
                    <a:pt x="190" y="0"/>
                    <a:pt x="123" y="0"/>
                  </a:cubicBezTo>
                  <a:cubicBezTo>
                    <a:pt x="55" y="0"/>
                    <a:pt x="0" y="55"/>
                    <a:pt x="0" y="122"/>
                  </a:cubicBezTo>
                  <a:cubicBezTo>
                    <a:pt x="0" y="190"/>
                    <a:pt x="55" y="245"/>
                    <a:pt x="123" y="24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77" name="Freihandform 176">
              <a:extLst>
                <a:ext uri="{FF2B5EF4-FFF2-40B4-BE49-F238E27FC236}">
                  <a16:creationId xmlns:a16="http://schemas.microsoft.com/office/drawing/2014/main" id="{D44D7DF0-F689-AB4E-AE74-5B238B283CC0}"/>
                </a:ext>
              </a:extLst>
            </p:cNvPr>
            <p:cNvSpPr/>
            <p:nvPr/>
          </p:nvSpPr>
          <p:spPr>
            <a:xfrm>
              <a:off x="7073117" y="2167066"/>
              <a:ext cx="57510" cy="56811"/>
            </a:xfrm>
            <a:custGeom>
              <a:avLst/>
              <a:gdLst/>
              <a:ahLst/>
              <a:cxnLst>
                <a:cxn ang="3cd4">
                  <a:pos x="hc" y="t"/>
                </a:cxn>
                <a:cxn ang="cd2">
                  <a:pos x="l" y="vc"/>
                </a:cxn>
                <a:cxn ang="cd4">
                  <a:pos x="hc" y="b"/>
                </a:cxn>
                <a:cxn ang="0">
                  <a:pos x="r" y="vc"/>
                </a:cxn>
              </a:cxnLst>
              <a:rect l="l" t="t" r="r" b="b"/>
              <a:pathLst>
                <a:path w="248" h="245">
                  <a:moveTo>
                    <a:pt x="123" y="33"/>
                  </a:moveTo>
                  <a:cubicBezTo>
                    <a:pt x="172" y="33"/>
                    <a:pt x="212" y="74"/>
                    <a:pt x="212" y="122"/>
                  </a:cubicBezTo>
                  <a:cubicBezTo>
                    <a:pt x="212" y="171"/>
                    <a:pt x="172" y="211"/>
                    <a:pt x="123" y="211"/>
                  </a:cubicBezTo>
                  <a:cubicBezTo>
                    <a:pt x="74" y="211"/>
                    <a:pt x="36" y="171"/>
                    <a:pt x="36" y="122"/>
                  </a:cubicBezTo>
                  <a:cubicBezTo>
                    <a:pt x="36" y="74"/>
                    <a:pt x="74" y="33"/>
                    <a:pt x="123" y="33"/>
                  </a:cubicBezTo>
                  <a:close/>
                  <a:moveTo>
                    <a:pt x="123" y="245"/>
                  </a:moveTo>
                  <a:cubicBezTo>
                    <a:pt x="191" y="245"/>
                    <a:pt x="248" y="190"/>
                    <a:pt x="248" y="122"/>
                  </a:cubicBezTo>
                  <a:cubicBezTo>
                    <a:pt x="248" y="55"/>
                    <a:pt x="191" y="0"/>
                    <a:pt x="123" y="0"/>
                  </a:cubicBezTo>
                  <a:cubicBezTo>
                    <a:pt x="55" y="0"/>
                    <a:pt x="0" y="55"/>
                    <a:pt x="0" y="122"/>
                  </a:cubicBezTo>
                  <a:cubicBezTo>
                    <a:pt x="0" y="190"/>
                    <a:pt x="55" y="245"/>
                    <a:pt x="123" y="24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78" name="Freihandform 177">
              <a:extLst>
                <a:ext uri="{FF2B5EF4-FFF2-40B4-BE49-F238E27FC236}">
                  <a16:creationId xmlns:a16="http://schemas.microsoft.com/office/drawing/2014/main" id="{86719E0C-2857-814A-8CD9-FBE4F8E6542C}"/>
                </a:ext>
              </a:extLst>
            </p:cNvPr>
            <p:cNvSpPr/>
            <p:nvPr/>
          </p:nvSpPr>
          <p:spPr>
            <a:xfrm>
              <a:off x="7032372" y="2265555"/>
              <a:ext cx="40513" cy="40746"/>
            </a:xfrm>
            <a:custGeom>
              <a:avLst/>
              <a:gdLst/>
              <a:ahLst/>
              <a:cxnLst>
                <a:cxn ang="3cd4">
                  <a:pos x="hc" y="t"/>
                </a:cxn>
                <a:cxn ang="cd2">
                  <a:pos x="l" y="vc"/>
                </a:cxn>
                <a:cxn ang="cd4">
                  <a:pos x="hc" y="b"/>
                </a:cxn>
                <a:cxn ang="0">
                  <a:pos x="r" y="vc"/>
                </a:cxn>
              </a:cxnLst>
              <a:rect l="l" t="t" r="r" b="b"/>
              <a:pathLst>
                <a:path w="175" h="176">
                  <a:moveTo>
                    <a:pt x="86" y="34"/>
                  </a:moveTo>
                  <a:cubicBezTo>
                    <a:pt x="116" y="34"/>
                    <a:pt x="139" y="59"/>
                    <a:pt x="139" y="87"/>
                  </a:cubicBezTo>
                  <a:cubicBezTo>
                    <a:pt x="139" y="116"/>
                    <a:pt x="116" y="140"/>
                    <a:pt x="86" y="140"/>
                  </a:cubicBezTo>
                  <a:cubicBezTo>
                    <a:pt x="59" y="140"/>
                    <a:pt x="33" y="116"/>
                    <a:pt x="33" y="87"/>
                  </a:cubicBezTo>
                  <a:cubicBezTo>
                    <a:pt x="33" y="59"/>
                    <a:pt x="59" y="34"/>
                    <a:pt x="86" y="34"/>
                  </a:cubicBezTo>
                  <a:close/>
                  <a:moveTo>
                    <a:pt x="86" y="176"/>
                  </a:moveTo>
                  <a:cubicBezTo>
                    <a:pt x="135" y="176"/>
                    <a:pt x="175" y="135"/>
                    <a:pt x="175" y="87"/>
                  </a:cubicBezTo>
                  <a:cubicBezTo>
                    <a:pt x="175" y="38"/>
                    <a:pt x="135" y="0"/>
                    <a:pt x="86" y="0"/>
                  </a:cubicBezTo>
                  <a:cubicBezTo>
                    <a:pt x="38" y="0"/>
                    <a:pt x="0" y="38"/>
                    <a:pt x="0" y="87"/>
                  </a:cubicBezTo>
                  <a:cubicBezTo>
                    <a:pt x="0" y="135"/>
                    <a:pt x="38" y="176"/>
                    <a:pt x="86" y="17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79" name="Freihandform 178">
              <a:extLst>
                <a:ext uri="{FF2B5EF4-FFF2-40B4-BE49-F238E27FC236}">
                  <a16:creationId xmlns:a16="http://schemas.microsoft.com/office/drawing/2014/main" id="{E03E07A5-A529-B942-BA94-7C9A8A288F8E}"/>
                </a:ext>
              </a:extLst>
            </p:cNvPr>
            <p:cNvSpPr/>
            <p:nvPr/>
          </p:nvSpPr>
          <p:spPr>
            <a:xfrm>
              <a:off x="6953907" y="2232493"/>
              <a:ext cx="196977" cy="65426"/>
            </a:xfrm>
            <a:custGeom>
              <a:avLst/>
              <a:gdLst/>
              <a:ahLst/>
              <a:cxnLst>
                <a:cxn ang="3cd4">
                  <a:pos x="hc" y="t"/>
                </a:cxn>
                <a:cxn ang="cd2">
                  <a:pos x="l" y="vc"/>
                </a:cxn>
                <a:cxn ang="cd4">
                  <a:pos x="hc" y="b"/>
                </a:cxn>
                <a:cxn ang="0">
                  <a:pos x="r" y="vc"/>
                </a:cxn>
              </a:cxnLst>
              <a:rect l="l" t="t" r="r" b="b"/>
              <a:pathLst>
                <a:path w="847" h="282">
                  <a:moveTo>
                    <a:pt x="751" y="0"/>
                  </a:moveTo>
                  <a:lnTo>
                    <a:pt x="502" y="0"/>
                  </a:lnTo>
                  <a:cubicBezTo>
                    <a:pt x="468" y="0"/>
                    <a:pt x="440" y="15"/>
                    <a:pt x="423" y="36"/>
                  </a:cubicBezTo>
                  <a:cubicBezTo>
                    <a:pt x="406" y="15"/>
                    <a:pt x="379" y="0"/>
                    <a:pt x="347" y="0"/>
                  </a:cubicBezTo>
                  <a:lnTo>
                    <a:pt x="97" y="0"/>
                  </a:lnTo>
                  <a:cubicBezTo>
                    <a:pt x="44" y="0"/>
                    <a:pt x="2" y="42"/>
                    <a:pt x="2" y="95"/>
                  </a:cubicBezTo>
                  <a:lnTo>
                    <a:pt x="0" y="265"/>
                  </a:lnTo>
                  <a:cubicBezTo>
                    <a:pt x="0" y="273"/>
                    <a:pt x="9" y="282"/>
                    <a:pt x="19" y="282"/>
                  </a:cubicBezTo>
                  <a:cubicBezTo>
                    <a:pt x="28" y="282"/>
                    <a:pt x="36" y="273"/>
                    <a:pt x="36" y="265"/>
                  </a:cubicBezTo>
                  <a:lnTo>
                    <a:pt x="36" y="95"/>
                  </a:lnTo>
                  <a:cubicBezTo>
                    <a:pt x="36" y="61"/>
                    <a:pt x="64" y="36"/>
                    <a:pt x="97" y="36"/>
                  </a:cubicBezTo>
                  <a:lnTo>
                    <a:pt x="347" y="36"/>
                  </a:lnTo>
                  <a:cubicBezTo>
                    <a:pt x="377" y="36"/>
                    <a:pt x="406" y="53"/>
                    <a:pt x="406" y="89"/>
                  </a:cubicBezTo>
                  <a:cubicBezTo>
                    <a:pt x="406" y="97"/>
                    <a:pt x="415" y="106"/>
                    <a:pt x="423" y="106"/>
                  </a:cubicBezTo>
                  <a:cubicBezTo>
                    <a:pt x="434" y="106"/>
                    <a:pt x="442" y="97"/>
                    <a:pt x="442" y="89"/>
                  </a:cubicBezTo>
                  <a:cubicBezTo>
                    <a:pt x="442" y="53"/>
                    <a:pt x="472" y="36"/>
                    <a:pt x="502" y="36"/>
                  </a:cubicBezTo>
                  <a:lnTo>
                    <a:pt x="751" y="36"/>
                  </a:lnTo>
                  <a:cubicBezTo>
                    <a:pt x="785" y="36"/>
                    <a:pt x="813" y="61"/>
                    <a:pt x="813" y="95"/>
                  </a:cubicBezTo>
                  <a:lnTo>
                    <a:pt x="811" y="265"/>
                  </a:lnTo>
                  <a:cubicBezTo>
                    <a:pt x="811" y="275"/>
                    <a:pt x="819" y="282"/>
                    <a:pt x="828" y="282"/>
                  </a:cubicBezTo>
                  <a:lnTo>
                    <a:pt x="830" y="282"/>
                  </a:lnTo>
                  <a:cubicBezTo>
                    <a:pt x="838" y="282"/>
                    <a:pt x="847" y="275"/>
                    <a:pt x="847" y="265"/>
                  </a:cubicBezTo>
                  <a:lnTo>
                    <a:pt x="847" y="95"/>
                  </a:lnTo>
                  <a:cubicBezTo>
                    <a:pt x="847" y="42"/>
                    <a:pt x="804" y="0"/>
                    <a:pt x="751"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76" name="Gruppieren 875">
            <a:extLst>
              <a:ext uri="{FF2B5EF4-FFF2-40B4-BE49-F238E27FC236}">
                <a16:creationId xmlns:a16="http://schemas.microsoft.com/office/drawing/2014/main" id="{9308223E-D108-5C43-B515-1F2C2442E50E}"/>
              </a:ext>
            </a:extLst>
          </p:cNvPr>
          <p:cNvGrpSpPr>
            <a:grpSpLocks noChangeAspect="1"/>
          </p:cNvGrpSpPr>
          <p:nvPr/>
        </p:nvGrpSpPr>
        <p:grpSpPr>
          <a:xfrm>
            <a:off x="2899156" y="2528518"/>
            <a:ext cx="328409" cy="328409"/>
            <a:chOff x="2896776" y="2528192"/>
            <a:chExt cx="328528" cy="328528"/>
          </a:xfrm>
          <a:solidFill>
            <a:srgbClr val="007AB3"/>
          </a:solidFill>
        </p:grpSpPr>
        <p:sp>
          <p:nvSpPr>
            <p:cNvPr id="77" name="Freihandform 76">
              <a:extLst>
                <a:ext uri="{FF2B5EF4-FFF2-40B4-BE49-F238E27FC236}">
                  <a16:creationId xmlns:a16="http://schemas.microsoft.com/office/drawing/2014/main" id="{66BF67C5-F3E3-5543-BBC8-E79B533DD1D6}"/>
                </a:ext>
              </a:extLst>
            </p:cNvPr>
            <p:cNvSpPr/>
            <p:nvPr/>
          </p:nvSpPr>
          <p:spPr>
            <a:xfrm>
              <a:off x="2896776" y="252819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80" name="Freihandform 179">
              <a:extLst>
                <a:ext uri="{FF2B5EF4-FFF2-40B4-BE49-F238E27FC236}">
                  <a16:creationId xmlns:a16="http://schemas.microsoft.com/office/drawing/2014/main" id="{0EF0815E-A2F6-E14E-87FF-0B9A5AC4B30F}"/>
                </a:ext>
              </a:extLst>
            </p:cNvPr>
            <p:cNvSpPr/>
            <p:nvPr/>
          </p:nvSpPr>
          <p:spPr>
            <a:xfrm>
              <a:off x="2970584" y="2593851"/>
              <a:ext cx="180446" cy="188828"/>
            </a:xfrm>
            <a:custGeom>
              <a:avLst/>
              <a:gdLst/>
              <a:ahLst/>
              <a:cxnLst>
                <a:cxn ang="3cd4">
                  <a:pos x="hc" y="t"/>
                </a:cxn>
                <a:cxn ang="cd2">
                  <a:pos x="l" y="vc"/>
                </a:cxn>
                <a:cxn ang="cd4">
                  <a:pos x="hc" y="b"/>
                </a:cxn>
                <a:cxn ang="0">
                  <a:pos x="r" y="vc"/>
                </a:cxn>
              </a:cxnLst>
              <a:rect l="l" t="t" r="r" b="b"/>
              <a:pathLst>
                <a:path w="776" h="812">
                  <a:moveTo>
                    <a:pt x="688" y="423"/>
                  </a:moveTo>
                  <a:cubicBezTo>
                    <a:pt x="678" y="423"/>
                    <a:pt x="671" y="431"/>
                    <a:pt x="671" y="442"/>
                  </a:cubicBezTo>
                  <a:lnTo>
                    <a:pt x="671" y="776"/>
                  </a:lnTo>
                  <a:lnTo>
                    <a:pt x="494" y="776"/>
                  </a:lnTo>
                  <a:lnTo>
                    <a:pt x="494" y="548"/>
                  </a:lnTo>
                  <a:cubicBezTo>
                    <a:pt x="494" y="537"/>
                    <a:pt x="487" y="529"/>
                    <a:pt x="477" y="529"/>
                  </a:cubicBezTo>
                  <a:lnTo>
                    <a:pt x="301" y="529"/>
                  </a:lnTo>
                  <a:cubicBezTo>
                    <a:pt x="290" y="529"/>
                    <a:pt x="282" y="537"/>
                    <a:pt x="282" y="548"/>
                  </a:cubicBezTo>
                  <a:lnTo>
                    <a:pt x="282" y="776"/>
                  </a:lnTo>
                  <a:lnTo>
                    <a:pt x="106" y="776"/>
                  </a:lnTo>
                  <a:lnTo>
                    <a:pt x="106" y="442"/>
                  </a:lnTo>
                  <a:cubicBezTo>
                    <a:pt x="106" y="431"/>
                    <a:pt x="98" y="423"/>
                    <a:pt x="89" y="423"/>
                  </a:cubicBezTo>
                  <a:lnTo>
                    <a:pt x="53" y="423"/>
                  </a:lnTo>
                  <a:lnTo>
                    <a:pt x="138" y="311"/>
                  </a:lnTo>
                  <a:cubicBezTo>
                    <a:pt x="140" y="309"/>
                    <a:pt x="142" y="304"/>
                    <a:pt x="142" y="300"/>
                  </a:cubicBezTo>
                  <a:lnTo>
                    <a:pt x="142" y="141"/>
                  </a:lnTo>
                  <a:lnTo>
                    <a:pt x="212" y="141"/>
                  </a:lnTo>
                  <a:lnTo>
                    <a:pt x="212" y="194"/>
                  </a:lnTo>
                  <a:cubicBezTo>
                    <a:pt x="212" y="201"/>
                    <a:pt x="216" y="209"/>
                    <a:pt x="223" y="211"/>
                  </a:cubicBezTo>
                  <a:cubicBezTo>
                    <a:pt x="231" y="213"/>
                    <a:pt x="238" y="211"/>
                    <a:pt x="244" y="207"/>
                  </a:cubicBezTo>
                  <a:lnTo>
                    <a:pt x="388" y="44"/>
                  </a:lnTo>
                  <a:lnTo>
                    <a:pt x="720" y="423"/>
                  </a:lnTo>
                  <a:close/>
                  <a:moveTo>
                    <a:pt x="403" y="6"/>
                  </a:moveTo>
                  <a:cubicBezTo>
                    <a:pt x="398" y="2"/>
                    <a:pt x="394" y="0"/>
                    <a:pt x="388" y="0"/>
                  </a:cubicBezTo>
                  <a:cubicBezTo>
                    <a:pt x="384" y="0"/>
                    <a:pt x="379" y="2"/>
                    <a:pt x="375" y="6"/>
                  </a:cubicBezTo>
                  <a:lnTo>
                    <a:pt x="248" y="148"/>
                  </a:lnTo>
                  <a:lnTo>
                    <a:pt x="248" y="124"/>
                  </a:lnTo>
                  <a:cubicBezTo>
                    <a:pt x="248" y="114"/>
                    <a:pt x="240" y="105"/>
                    <a:pt x="229" y="105"/>
                  </a:cubicBezTo>
                  <a:lnTo>
                    <a:pt x="123" y="105"/>
                  </a:lnTo>
                  <a:cubicBezTo>
                    <a:pt x="115" y="105"/>
                    <a:pt x="106" y="114"/>
                    <a:pt x="106" y="124"/>
                  </a:cubicBezTo>
                  <a:lnTo>
                    <a:pt x="106" y="294"/>
                  </a:lnTo>
                  <a:lnTo>
                    <a:pt x="5" y="431"/>
                  </a:lnTo>
                  <a:cubicBezTo>
                    <a:pt x="0" y="436"/>
                    <a:pt x="-2" y="444"/>
                    <a:pt x="3" y="448"/>
                  </a:cubicBezTo>
                  <a:cubicBezTo>
                    <a:pt x="5" y="455"/>
                    <a:pt x="11" y="459"/>
                    <a:pt x="17" y="459"/>
                  </a:cubicBezTo>
                  <a:lnTo>
                    <a:pt x="70" y="459"/>
                  </a:lnTo>
                  <a:lnTo>
                    <a:pt x="70" y="793"/>
                  </a:lnTo>
                  <a:cubicBezTo>
                    <a:pt x="70" y="804"/>
                    <a:pt x="79" y="812"/>
                    <a:pt x="89" y="812"/>
                  </a:cubicBezTo>
                  <a:lnTo>
                    <a:pt x="301" y="812"/>
                  </a:lnTo>
                  <a:cubicBezTo>
                    <a:pt x="310" y="812"/>
                    <a:pt x="318" y="804"/>
                    <a:pt x="318" y="793"/>
                  </a:cubicBezTo>
                  <a:lnTo>
                    <a:pt x="318" y="565"/>
                  </a:lnTo>
                  <a:lnTo>
                    <a:pt x="460" y="565"/>
                  </a:lnTo>
                  <a:lnTo>
                    <a:pt x="460" y="793"/>
                  </a:lnTo>
                  <a:cubicBezTo>
                    <a:pt x="460" y="804"/>
                    <a:pt x="466" y="812"/>
                    <a:pt x="477" y="812"/>
                  </a:cubicBezTo>
                  <a:lnTo>
                    <a:pt x="688" y="812"/>
                  </a:lnTo>
                  <a:cubicBezTo>
                    <a:pt x="699" y="812"/>
                    <a:pt x="705" y="804"/>
                    <a:pt x="705" y="793"/>
                  </a:cubicBezTo>
                  <a:lnTo>
                    <a:pt x="705" y="459"/>
                  </a:lnTo>
                  <a:lnTo>
                    <a:pt x="758" y="459"/>
                  </a:lnTo>
                  <a:cubicBezTo>
                    <a:pt x="767" y="459"/>
                    <a:pt x="773" y="455"/>
                    <a:pt x="775" y="448"/>
                  </a:cubicBezTo>
                  <a:cubicBezTo>
                    <a:pt x="777" y="442"/>
                    <a:pt x="777" y="436"/>
                    <a:pt x="773" y="42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74" name="Gruppieren 873">
            <a:extLst>
              <a:ext uri="{FF2B5EF4-FFF2-40B4-BE49-F238E27FC236}">
                <a16:creationId xmlns:a16="http://schemas.microsoft.com/office/drawing/2014/main" id="{8A626197-BDA6-8F40-B5C7-DE80A361FD9F}"/>
              </a:ext>
            </a:extLst>
          </p:cNvPr>
          <p:cNvGrpSpPr>
            <a:grpSpLocks noChangeAspect="1"/>
          </p:cNvGrpSpPr>
          <p:nvPr/>
        </p:nvGrpSpPr>
        <p:grpSpPr>
          <a:xfrm>
            <a:off x="3785933" y="2528518"/>
            <a:ext cx="328409" cy="328409"/>
            <a:chOff x="3783873" y="2528192"/>
            <a:chExt cx="328528" cy="328528"/>
          </a:xfrm>
          <a:solidFill>
            <a:srgbClr val="007AB3"/>
          </a:solidFill>
        </p:grpSpPr>
        <p:sp>
          <p:nvSpPr>
            <p:cNvPr id="75" name="Freihandform 74">
              <a:extLst>
                <a:ext uri="{FF2B5EF4-FFF2-40B4-BE49-F238E27FC236}">
                  <a16:creationId xmlns:a16="http://schemas.microsoft.com/office/drawing/2014/main" id="{EB96C519-7C77-444E-934D-A41C04E71CD1}"/>
                </a:ext>
              </a:extLst>
            </p:cNvPr>
            <p:cNvSpPr/>
            <p:nvPr/>
          </p:nvSpPr>
          <p:spPr>
            <a:xfrm>
              <a:off x="3783873" y="252819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81" name="Freihandform 180">
              <a:extLst>
                <a:ext uri="{FF2B5EF4-FFF2-40B4-BE49-F238E27FC236}">
                  <a16:creationId xmlns:a16="http://schemas.microsoft.com/office/drawing/2014/main" id="{B91F599F-F1AE-154E-AAC6-D5F37732DCF2}"/>
                </a:ext>
              </a:extLst>
            </p:cNvPr>
            <p:cNvSpPr/>
            <p:nvPr/>
          </p:nvSpPr>
          <p:spPr>
            <a:xfrm>
              <a:off x="3931723" y="2676041"/>
              <a:ext cx="32830" cy="32830"/>
            </a:xfrm>
            <a:custGeom>
              <a:avLst/>
              <a:gdLst/>
              <a:ahLst/>
              <a:cxnLst>
                <a:cxn ang="3cd4">
                  <a:pos x="hc" y="t"/>
                </a:cxn>
                <a:cxn ang="cd2">
                  <a:pos x="l" y="vc"/>
                </a:cxn>
                <a:cxn ang="cd4">
                  <a:pos x="hc" y="b"/>
                </a:cxn>
                <a:cxn ang="0">
                  <a:pos x="r" y="vc"/>
                </a:cxn>
              </a:cxnLst>
              <a:rect l="l" t="t" r="r" b="b"/>
              <a:pathLst>
                <a:path w="142" h="142">
                  <a:moveTo>
                    <a:pt x="70" y="106"/>
                  </a:moveTo>
                  <a:cubicBezTo>
                    <a:pt x="51" y="106"/>
                    <a:pt x="36" y="91"/>
                    <a:pt x="36" y="70"/>
                  </a:cubicBezTo>
                  <a:cubicBezTo>
                    <a:pt x="36" y="51"/>
                    <a:pt x="51" y="36"/>
                    <a:pt x="70" y="36"/>
                  </a:cubicBezTo>
                  <a:cubicBezTo>
                    <a:pt x="91" y="36"/>
                    <a:pt x="106" y="51"/>
                    <a:pt x="106" y="70"/>
                  </a:cubicBezTo>
                  <a:cubicBezTo>
                    <a:pt x="106" y="91"/>
                    <a:pt x="91" y="106"/>
                    <a:pt x="70" y="106"/>
                  </a:cubicBezTo>
                  <a:close/>
                  <a:moveTo>
                    <a:pt x="142" y="70"/>
                  </a:moveTo>
                  <a:cubicBezTo>
                    <a:pt x="142" y="32"/>
                    <a:pt x="110" y="0"/>
                    <a:pt x="70" y="0"/>
                  </a:cubicBezTo>
                  <a:cubicBezTo>
                    <a:pt x="32" y="0"/>
                    <a:pt x="0" y="32"/>
                    <a:pt x="0" y="70"/>
                  </a:cubicBezTo>
                  <a:cubicBezTo>
                    <a:pt x="0" y="110"/>
                    <a:pt x="32" y="142"/>
                    <a:pt x="70" y="142"/>
                  </a:cubicBezTo>
                  <a:cubicBezTo>
                    <a:pt x="110" y="142"/>
                    <a:pt x="142" y="110"/>
                    <a:pt x="142" y="7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82" name="Freihandform 181">
              <a:extLst>
                <a:ext uri="{FF2B5EF4-FFF2-40B4-BE49-F238E27FC236}">
                  <a16:creationId xmlns:a16="http://schemas.microsoft.com/office/drawing/2014/main" id="{B5699813-CC5F-2145-B493-9A5AA2B72483}"/>
                </a:ext>
              </a:extLst>
            </p:cNvPr>
            <p:cNvSpPr/>
            <p:nvPr/>
          </p:nvSpPr>
          <p:spPr>
            <a:xfrm>
              <a:off x="3870487" y="2678835"/>
              <a:ext cx="70782" cy="90107"/>
            </a:xfrm>
            <a:custGeom>
              <a:avLst/>
              <a:gdLst/>
              <a:ahLst/>
              <a:cxnLst>
                <a:cxn ang="3cd4">
                  <a:pos x="hc" y="t"/>
                </a:cxn>
                <a:cxn ang="cd2">
                  <a:pos x="l" y="vc"/>
                </a:cxn>
                <a:cxn ang="cd4">
                  <a:pos x="hc" y="b"/>
                </a:cxn>
                <a:cxn ang="0">
                  <a:pos x="r" y="vc"/>
                </a:cxn>
              </a:cxnLst>
              <a:rect l="l" t="t" r="r" b="b"/>
              <a:pathLst>
                <a:path w="305" h="388">
                  <a:moveTo>
                    <a:pt x="269" y="350"/>
                  </a:moveTo>
                  <a:cubicBezTo>
                    <a:pt x="134" y="320"/>
                    <a:pt x="36" y="200"/>
                    <a:pt x="36" y="58"/>
                  </a:cubicBezTo>
                  <a:cubicBezTo>
                    <a:pt x="36" y="52"/>
                    <a:pt x="36" y="45"/>
                    <a:pt x="36" y="39"/>
                  </a:cubicBezTo>
                  <a:cubicBezTo>
                    <a:pt x="174" y="68"/>
                    <a:pt x="271" y="187"/>
                    <a:pt x="271" y="329"/>
                  </a:cubicBezTo>
                  <a:cubicBezTo>
                    <a:pt x="271" y="335"/>
                    <a:pt x="271" y="342"/>
                    <a:pt x="269" y="350"/>
                  </a:cubicBezTo>
                  <a:close/>
                  <a:moveTo>
                    <a:pt x="24" y="1"/>
                  </a:moveTo>
                  <a:cubicBezTo>
                    <a:pt x="19" y="-1"/>
                    <a:pt x="13" y="1"/>
                    <a:pt x="11" y="3"/>
                  </a:cubicBezTo>
                  <a:cubicBezTo>
                    <a:pt x="7" y="7"/>
                    <a:pt x="5" y="11"/>
                    <a:pt x="3" y="16"/>
                  </a:cubicBezTo>
                  <a:cubicBezTo>
                    <a:pt x="0" y="32"/>
                    <a:pt x="0" y="45"/>
                    <a:pt x="0" y="58"/>
                  </a:cubicBezTo>
                  <a:cubicBezTo>
                    <a:pt x="0" y="225"/>
                    <a:pt x="119" y="363"/>
                    <a:pt x="282" y="388"/>
                  </a:cubicBezTo>
                  <a:cubicBezTo>
                    <a:pt x="284" y="388"/>
                    <a:pt x="284" y="388"/>
                    <a:pt x="286" y="388"/>
                  </a:cubicBezTo>
                  <a:cubicBezTo>
                    <a:pt x="288" y="388"/>
                    <a:pt x="293" y="386"/>
                    <a:pt x="297" y="384"/>
                  </a:cubicBezTo>
                  <a:cubicBezTo>
                    <a:pt x="299" y="382"/>
                    <a:pt x="303" y="378"/>
                    <a:pt x="303" y="373"/>
                  </a:cubicBezTo>
                  <a:cubicBezTo>
                    <a:pt x="305" y="356"/>
                    <a:pt x="305" y="344"/>
                    <a:pt x="305" y="329"/>
                  </a:cubicBezTo>
                  <a:cubicBezTo>
                    <a:pt x="305" y="164"/>
                    <a:pt x="187" y="26"/>
                    <a:pt x="24" y="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83" name="Freihandform 182">
              <a:extLst>
                <a:ext uri="{FF2B5EF4-FFF2-40B4-BE49-F238E27FC236}">
                  <a16:creationId xmlns:a16="http://schemas.microsoft.com/office/drawing/2014/main" id="{A4F5205E-F785-DE4A-9D9A-BBDB080372CC}"/>
                </a:ext>
              </a:extLst>
            </p:cNvPr>
            <p:cNvSpPr/>
            <p:nvPr/>
          </p:nvSpPr>
          <p:spPr>
            <a:xfrm>
              <a:off x="3849299" y="2593851"/>
              <a:ext cx="196977" cy="196745"/>
            </a:xfrm>
            <a:custGeom>
              <a:avLst/>
              <a:gdLst/>
              <a:ahLst/>
              <a:cxnLst>
                <a:cxn ang="3cd4">
                  <a:pos x="hc" y="t"/>
                </a:cxn>
                <a:cxn ang="cd2">
                  <a:pos x="l" y="vc"/>
                </a:cxn>
                <a:cxn ang="cd4">
                  <a:pos x="hc" y="b"/>
                </a:cxn>
                <a:cxn ang="0">
                  <a:pos x="r" y="vc"/>
                </a:cxn>
              </a:cxnLst>
              <a:rect l="l" t="t" r="r" b="b"/>
              <a:pathLst>
                <a:path w="847" h="846">
                  <a:moveTo>
                    <a:pt x="424" y="812"/>
                  </a:moveTo>
                  <a:cubicBezTo>
                    <a:pt x="210" y="812"/>
                    <a:pt x="36" y="637"/>
                    <a:pt x="36" y="423"/>
                  </a:cubicBezTo>
                  <a:cubicBezTo>
                    <a:pt x="36" y="209"/>
                    <a:pt x="210" y="36"/>
                    <a:pt x="424" y="36"/>
                  </a:cubicBezTo>
                  <a:cubicBezTo>
                    <a:pt x="638" y="36"/>
                    <a:pt x="813" y="209"/>
                    <a:pt x="813" y="423"/>
                  </a:cubicBezTo>
                  <a:cubicBezTo>
                    <a:pt x="813" y="637"/>
                    <a:pt x="638" y="812"/>
                    <a:pt x="424" y="812"/>
                  </a:cubicBezTo>
                  <a:close/>
                  <a:moveTo>
                    <a:pt x="424" y="0"/>
                  </a:moveTo>
                  <a:cubicBezTo>
                    <a:pt x="191" y="0"/>
                    <a:pt x="0" y="190"/>
                    <a:pt x="0" y="423"/>
                  </a:cubicBezTo>
                  <a:cubicBezTo>
                    <a:pt x="0" y="658"/>
                    <a:pt x="191" y="846"/>
                    <a:pt x="424" y="846"/>
                  </a:cubicBezTo>
                  <a:cubicBezTo>
                    <a:pt x="659" y="846"/>
                    <a:pt x="847" y="658"/>
                    <a:pt x="847" y="423"/>
                  </a:cubicBezTo>
                  <a:cubicBezTo>
                    <a:pt x="847" y="190"/>
                    <a:pt x="659" y="0"/>
                    <a:pt x="42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84" name="Freihandform 183">
              <a:extLst>
                <a:ext uri="{FF2B5EF4-FFF2-40B4-BE49-F238E27FC236}">
                  <a16:creationId xmlns:a16="http://schemas.microsoft.com/office/drawing/2014/main" id="{9EBDE4DE-A13C-524C-8327-7B746FBC7E23}"/>
                </a:ext>
              </a:extLst>
            </p:cNvPr>
            <p:cNvSpPr/>
            <p:nvPr/>
          </p:nvSpPr>
          <p:spPr>
            <a:xfrm>
              <a:off x="3873980" y="2615039"/>
              <a:ext cx="147850" cy="59140"/>
            </a:xfrm>
            <a:custGeom>
              <a:avLst/>
              <a:gdLst/>
              <a:ahLst/>
              <a:cxnLst>
                <a:cxn ang="3cd4">
                  <a:pos x="hc" y="t"/>
                </a:cxn>
                <a:cxn ang="cd2">
                  <a:pos x="l" y="vc"/>
                </a:cxn>
                <a:cxn ang="cd4">
                  <a:pos x="hc" y="b"/>
                </a:cxn>
                <a:cxn ang="0">
                  <a:pos x="r" y="vc"/>
                </a:cxn>
              </a:cxnLst>
              <a:rect l="l" t="t" r="r" b="b"/>
              <a:pathLst>
                <a:path w="636" h="255">
                  <a:moveTo>
                    <a:pt x="318" y="179"/>
                  </a:moveTo>
                  <a:cubicBezTo>
                    <a:pt x="225" y="179"/>
                    <a:pt x="134" y="190"/>
                    <a:pt x="47" y="211"/>
                  </a:cubicBezTo>
                  <a:cubicBezTo>
                    <a:pt x="93" y="103"/>
                    <a:pt x="199" y="36"/>
                    <a:pt x="318" y="36"/>
                  </a:cubicBezTo>
                  <a:cubicBezTo>
                    <a:pt x="436" y="36"/>
                    <a:pt x="542" y="103"/>
                    <a:pt x="591" y="211"/>
                  </a:cubicBezTo>
                  <a:cubicBezTo>
                    <a:pt x="502" y="190"/>
                    <a:pt x="411" y="179"/>
                    <a:pt x="318" y="179"/>
                  </a:cubicBezTo>
                  <a:close/>
                  <a:moveTo>
                    <a:pt x="318" y="0"/>
                  </a:moveTo>
                  <a:cubicBezTo>
                    <a:pt x="174" y="0"/>
                    <a:pt x="45" y="93"/>
                    <a:pt x="0" y="230"/>
                  </a:cubicBezTo>
                  <a:cubicBezTo>
                    <a:pt x="0" y="237"/>
                    <a:pt x="0" y="243"/>
                    <a:pt x="4" y="247"/>
                  </a:cubicBezTo>
                  <a:cubicBezTo>
                    <a:pt x="9" y="254"/>
                    <a:pt x="17" y="256"/>
                    <a:pt x="24" y="254"/>
                  </a:cubicBezTo>
                  <a:cubicBezTo>
                    <a:pt x="212" y="203"/>
                    <a:pt x="426" y="203"/>
                    <a:pt x="614" y="254"/>
                  </a:cubicBezTo>
                  <a:cubicBezTo>
                    <a:pt x="616" y="254"/>
                    <a:pt x="618" y="254"/>
                    <a:pt x="618" y="254"/>
                  </a:cubicBezTo>
                  <a:cubicBezTo>
                    <a:pt x="623" y="254"/>
                    <a:pt x="629" y="251"/>
                    <a:pt x="631" y="247"/>
                  </a:cubicBezTo>
                  <a:cubicBezTo>
                    <a:pt x="635" y="243"/>
                    <a:pt x="637" y="237"/>
                    <a:pt x="635" y="230"/>
                  </a:cubicBezTo>
                  <a:cubicBezTo>
                    <a:pt x="591" y="93"/>
                    <a:pt x="464" y="0"/>
                    <a:pt x="31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85" name="Freihandform 184">
              <a:extLst>
                <a:ext uri="{FF2B5EF4-FFF2-40B4-BE49-F238E27FC236}">
                  <a16:creationId xmlns:a16="http://schemas.microsoft.com/office/drawing/2014/main" id="{66758025-175E-A243-A0DF-E864E4249DBB}"/>
                </a:ext>
              </a:extLst>
            </p:cNvPr>
            <p:cNvSpPr/>
            <p:nvPr/>
          </p:nvSpPr>
          <p:spPr>
            <a:xfrm>
              <a:off x="3952445" y="2678369"/>
              <a:ext cx="73110" cy="90805"/>
            </a:xfrm>
            <a:custGeom>
              <a:avLst/>
              <a:gdLst/>
              <a:ahLst/>
              <a:cxnLst>
                <a:cxn ang="3cd4">
                  <a:pos x="hc" y="t"/>
                </a:cxn>
                <a:cxn ang="cd2">
                  <a:pos x="l" y="vc"/>
                </a:cxn>
                <a:cxn ang="cd4">
                  <a:pos x="hc" y="b"/>
                </a:cxn>
                <a:cxn ang="0">
                  <a:pos x="r" y="vc"/>
                </a:cxn>
              </a:cxnLst>
              <a:rect l="l" t="t" r="r" b="b"/>
              <a:pathLst>
                <a:path w="315" h="391">
                  <a:moveTo>
                    <a:pt x="36" y="353"/>
                  </a:moveTo>
                  <a:cubicBezTo>
                    <a:pt x="36" y="345"/>
                    <a:pt x="36" y="338"/>
                    <a:pt x="36" y="330"/>
                  </a:cubicBezTo>
                  <a:cubicBezTo>
                    <a:pt x="36" y="186"/>
                    <a:pt x="137" y="63"/>
                    <a:pt x="279" y="38"/>
                  </a:cubicBezTo>
                  <a:cubicBezTo>
                    <a:pt x="279" y="46"/>
                    <a:pt x="279" y="53"/>
                    <a:pt x="279" y="59"/>
                  </a:cubicBezTo>
                  <a:cubicBezTo>
                    <a:pt x="279" y="203"/>
                    <a:pt x="175" y="326"/>
                    <a:pt x="36" y="353"/>
                  </a:cubicBezTo>
                  <a:close/>
                  <a:moveTo>
                    <a:pt x="0" y="330"/>
                  </a:moveTo>
                  <a:cubicBezTo>
                    <a:pt x="0" y="345"/>
                    <a:pt x="0" y="359"/>
                    <a:pt x="2" y="374"/>
                  </a:cubicBezTo>
                  <a:cubicBezTo>
                    <a:pt x="4" y="383"/>
                    <a:pt x="12" y="391"/>
                    <a:pt x="21" y="391"/>
                  </a:cubicBezTo>
                  <a:cubicBezTo>
                    <a:pt x="21" y="391"/>
                    <a:pt x="21" y="389"/>
                    <a:pt x="23" y="389"/>
                  </a:cubicBezTo>
                  <a:cubicBezTo>
                    <a:pt x="188" y="370"/>
                    <a:pt x="315" y="228"/>
                    <a:pt x="315" y="59"/>
                  </a:cubicBezTo>
                  <a:cubicBezTo>
                    <a:pt x="315" y="46"/>
                    <a:pt x="313" y="31"/>
                    <a:pt x="311" y="14"/>
                  </a:cubicBezTo>
                  <a:cubicBezTo>
                    <a:pt x="311" y="6"/>
                    <a:pt x="300" y="-2"/>
                    <a:pt x="292" y="0"/>
                  </a:cubicBezTo>
                  <a:cubicBezTo>
                    <a:pt x="125" y="21"/>
                    <a:pt x="0" y="163"/>
                    <a:pt x="0" y="33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73" name="Gruppieren 872">
            <a:extLst>
              <a:ext uri="{FF2B5EF4-FFF2-40B4-BE49-F238E27FC236}">
                <a16:creationId xmlns:a16="http://schemas.microsoft.com/office/drawing/2014/main" id="{9F6CA709-FE84-D549-9F35-D3EFCEFF5D39}"/>
              </a:ext>
            </a:extLst>
          </p:cNvPr>
          <p:cNvGrpSpPr>
            <a:grpSpLocks noChangeAspect="1"/>
          </p:cNvGrpSpPr>
          <p:nvPr/>
        </p:nvGrpSpPr>
        <p:grpSpPr>
          <a:xfrm>
            <a:off x="4229321" y="2528518"/>
            <a:ext cx="328409" cy="328409"/>
            <a:chOff x="4227422" y="2528192"/>
            <a:chExt cx="328528" cy="328528"/>
          </a:xfrm>
          <a:solidFill>
            <a:srgbClr val="007AB3"/>
          </a:solidFill>
        </p:grpSpPr>
        <p:sp>
          <p:nvSpPr>
            <p:cNvPr id="74" name="Freihandform 73">
              <a:extLst>
                <a:ext uri="{FF2B5EF4-FFF2-40B4-BE49-F238E27FC236}">
                  <a16:creationId xmlns:a16="http://schemas.microsoft.com/office/drawing/2014/main" id="{224BBC2B-6D74-814C-BFC8-B11048392A86}"/>
                </a:ext>
              </a:extLst>
            </p:cNvPr>
            <p:cNvSpPr/>
            <p:nvPr/>
          </p:nvSpPr>
          <p:spPr>
            <a:xfrm>
              <a:off x="4227422" y="252819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86" name="Freihandform 185">
              <a:extLst>
                <a:ext uri="{FF2B5EF4-FFF2-40B4-BE49-F238E27FC236}">
                  <a16:creationId xmlns:a16="http://schemas.microsoft.com/office/drawing/2014/main" id="{675AFC57-4682-3940-A0EE-BE3FFEB6D98A}"/>
                </a:ext>
              </a:extLst>
            </p:cNvPr>
            <p:cNvSpPr/>
            <p:nvPr/>
          </p:nvSpPr>
          <p:spPr>
            <a:xfrm>
              <a:off x="4301230" y="2618298"/>
              <a:ext cx="180679" cy="147617"/>
            </a:xfrm>
            <a:custGeom>
              <a:avLst/>
              <a:gdLst/>
              <a:ahLst/>
              <a:cxnLst>
                <a:cxn ang="3cd4">
                  <a:pos x="hc" y="t"/>
                </a:cxn>
                <a:cxn ang="cd2">
                  <a:pos x="l" y="vc"/>
                </a:cxn>
                <a:cxn ang="cd4">
                  <a:pos x="hc" y="b"/>
                </a:cxn>
                <a:cxn ang="0">
                  <a:pos x="r" y="vc"/>
                </a:cxn>
              </a:cxnLst>
              <a:rect l="l" t="t" r="r" b="b"/>
              <a:pathLst>
                <a:path w="777" h="635">
                  <a:moveTo>
                    <a:pt x="741" y="530"/>
                  </a:moveTo>
                  <a:cubicBezTo>
                    <a:pt x="741" y="568"/>
                    <a:pt x="707" y="602"/>
                    <a:pt x="671" y="602"/>
                  </a:cubicBezTo>
                  <a:lnTo>
                    <a:pt x="106" y="602"/>
                  </a:lnTo>
                  <a:cubicBezTo>
                    <a:pt x="70" y="602"/>
                    <a:pt x="36" y="568"/>
                    <a:pt x="36" y="530"/>
                  </a:cubicBezTo>
                  <a:lnTo>
                    <a:pt x="36" y="178"/>
                  </a:lnTo>
                  <a:cubicBezTo>
                    <a:pt x="36" y="140"/>
                    <a:pt x="70" y="106"/>
                    <a:pt x="106" y="106"/>
                  </a:cubicBezTo>
                  <a:lnTo>
                    <a:pt x="248" y="106"/>
                  </a:lnTo>
                  <a:lnTo>
                    <a:pt x="248" y="89"/>
                  </a:lnTo>
                  <a:cubicBezTo>
                    <a:pt x="248" y="45"/>
                    <a:pt x="280" y="36"/>
                    <a:pt x="305" y="36"/>
                  </a:cubicBezTo>
                  <a:lnTo>
                    <a:pt x="470" y="36"/>
                  </a:lnTo>
                  <a:cubicBezTo>
                    <a:pt x="498" y="36"/>
                    <a:pt x="529" y="45"/>
                    <a:pt x="529" y="89"/>
                  </a:cubicBezTo>
                  <a:lnTo>
                    <a:pt x="529" y="106"/>
                  </a:lnTo>
                  <a:lnTo>
                    <a:pt x="671" y="106"/>
                  </a:lnTo>
                  <a:cubicBezTo>
                    <a:pt x="707" y="106"/>
                    <a:pt x="741" y="140"/>
                    <a:pt x="741" y="178"/>
                  </a:cubicBezTo>
                  <a:close/>
                  <a:moveTo>
                    <a:pt x="671" y="72"/>
                  </a:moveTo>
                  <a:lnTo>
                    <a:pt x="563" y="72"/>
                  </a:lnTo>
                  <a:cubicBezTo>
                    <a:pt x="557" y="28"/>
                    <a:pt x="523" y="0"/>
                    <a:pt x="470" y="0"/>
                  </a:cubicBezTo>
                  <a:lnTo>
                    <a:pt x="305" y="0"/>
                  </a:lnTo>
                  <a:cubicBezTo>
                    <a:pt x="254" y="0"/>
                    <a:pt x="220" y="28"/>
                    <a:pt x="214" y="72"/>
                  </a:cubicBezTo>
                  <a:lnTo>
                    <a:pt x="106" y="72"/>
                  </a:lnTo>
                  <a:cubicBezTo>
                    <a:pt x="49" y="72"/>
                    <a:pt x="0" y="121"/>
                    <a:pt x="0" y="178"/>
                  </a:cubicBezTo>
                  <a:lnTo>
                    <a:pt x="0" y="530"/>
                  </a:lnTo>
                  <a:cubicBezTo>
                    <a:pt x="0" y="587"/>
                    <a:pt x="49" y="635"/>
                    <a:pt x="106" y="635"/>
                  </a:cubicBezTo>
                  <a:lnTo>
                    <a:pt x="671" y="635"/>
                  </a:lnTo>
                  <a:cubicBezTo>
                    <a:pt x="726" y="635"/>
                    <a:pt x="777" y="587"/>
                    <a:pt x="777" y="530"/>
                  </a:cubicBezTo>
                  <a:lnTo>
                    <a:pt x="777" y="178"/>
                  </a:lnTo>
                  <a:cubicBezTo>
                    <a:pt x="777" y="121"/>
                    <a:pt x="726" y="72"/>
                    <a:pt x="671" y="7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87" name="Freihandform 186">
              <a:extLst>
                <a:ext uri="{FF2B5EF4-FFF2-40B4-BE49-F238E27FC236}">
                  <a16:creationId xmlns:a16="http://schemas.microsoft.com/office/drawing/2014/main" id="{5F670B7C-4F73-8642-BA48-E73338129B4E}"/>
                </a:ext>
              </a:extLst>
            </p:cNvPr>
            <p:cNvSpPr/>
            <p:nvPr/>
          </p:nvSpPr>
          <p:spPr>
            <a:xfrm>
              <a:off x="4449080" y="2651360"/>
              <a:ext cx="8149" cy="8149"/>
            </a:xfrm>
            <a:custGeom>
              <a:avLst/>
              <a:gdLst/>
              <a:ahLst/>
              <a:cxnLst>
                <a:cxn ang="3cd4">
                  <a:pos x="hc" y="t"/>
                </a:cxn>
                <a:cxn ang="cd2">
                  <a:pos x="l" y="vc"/>
                </a:cxn>
                <a:cxn ang="cd4">
                  <a:pos x="hc" y="b"/>
                </a:cxn>
                <a:cxn ang="0">
                  <a:pos x="r" y="vc"/>
                </a:cxn>
              </a:cxnLst>
              <a:rect l="l" t="t" r="r" b="b"/>
              <a:pathLst>
                <a:path w="36" h="36">
                  <a:moveTo>
                    <a:pt x="17" y="0"/>
                  </a:moveTo>
                  <a:cubicBezTo>
                    <a:pt x="9" y="0"/>
                    <a:pt x="0" y="9"/>
                    <a:pt x="0" y="17"/>
                  </a:cubicBezTo>
                  <a:cubicBezTo>
                    <a:pt x="0" y="28"/>
                    <a:pt x="9" y="36"/>
                    <a:pt x="17" y="36"/>
                  </a:cubicBezTo>
                  <a:cubicBezTo>
                    <a:pt x="28" y="36"/>
                    <a:pt x="36" y="28"/>
                    <a:pt x="36" y="17"/>
                  </a:cubicBezTo>
                  <a:cubicBezTo>
                    <a:pt x="36" y="9"/>
                    <a:pt x="28" y="0"/>
                    <a:pt x="1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88" name="Freihandform 187">
              <a:extLst>
                <a:ext uri="{FF2B5EF4-FFF2-40B4-BE49-F238E27FC236}">
                  <a16:creationId xmlns:a16="http://schemas.microsoft.com/office/drawing/2014/main" id="{ACE04CD7-9135-1E4B-92B1-5BF3D85370ED}"/>
                </a:ext>
              </a:extLst>
            </p:cNvPr>
            <p:cNvSpPr/>
            <p:nvPr/>
          </p:nvSpPr>
          <p:spPr>
            <a:xfrm>
              <a:off x="4342208" y="2651360"/>
              <a:ext cx="98256" cy="98489"/>
            </a:xfrm>
            <a:custGeom>
              <a:avLst/>
              <a:gdLst/>
              <a:ahLst/>
              <a:cxnLst>
                <a:cxn ang="3cd4">
                  <a:pos x="hc" y="t"/>
                </a:cxn>
                <a:cxn ang="cd2">
                  <a:pos x="l" y="vc"/>
                </a:cxn>
                <a:cxn ang="cd4">
                  <a:pos x="hc" y="b"/>
                </a:cxn>
                <a:cxn ang="0">
                  <a:pos x="r" y="vc"/>
                </a:cxn>
              </a:cxnLst>
              <a:rect l="l" t="t" r="r" b="b"/>
              <a:pathLst>
                <a:path w="423" h="424">
                  <a:moveTo>
                    <a:pt x="212" y="388"/>
                  </a:moveTo>
                  <a:cubicBezTo>
                    <a:pt x="114" y="388"/>
                    <a:pt x="36" y="309"/>
                    <a:pt x="36" y="212"/>
                  </a:cubicBezTo>
                  <a:cubicBezTo>
                    <a:pt x="36" y="115"/>
                    <a:pt x="114" y="36"/>
                    <a:pt x="212" y="36"/>
                  </a:cubicBezTo>
                  <a:cubicBezTo>
                    <a:pt x="309" y="36"/>
                    <a:pt x="389" y="115"/>
                    <a:pt x="389" y="212"/>
                  </a:cubicBezTo>
                  <a:cubicBezTo>
                    <a:pt x="389" y="309"/>
                    <a:pt x="309" y="388"/>
                    <a:pt x="212" y="388"/>
                  </a:cubicBezTo>
                  <a:close/>
                  <a:moveTo>
                    <a:pt x="212" y="0"/>
                  </a:moveTo>
                  <a:cubicBezTo>
                    <a:pt x="95" y="0"/>
                    <a:pt x="0" y="95"/>
                    <a:pt x="0" y="212"/>
                  </a:cubicBezTo>
                  <a:cubicBezTo>
                    <a:pt x="0" y="328"/>
                    <a:pt x="95" y="424"/>
                    <a:pt x="212" y="424"/>
                  </a:cubicBezTo>
                  <a:cubicBezTo>
                    <a:pt x="328" y="424"/>
                    <a:pt x="423" y="328"/>
                    <a:pt x="423" y="212"/>
                  </a:cubicBezTo>
                  <a:cubicBezTo>
                    <a:pt x="423" y="95"/>
                    <a:pt x="328" y="0"/>
                    <a:pt x="21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89" name="Freihandform 188">
              <a:extLst>
                <a:ext uri="{FF2B5EF4-FFF2-40B4-BE49-F238E27FC236}">
                  <a16:creationId xmlns:a16="http://schemas.microsoft.com/office/drawing/2014/main" id="{FA6A8101-D7BE-9040-9120-AFFBDD1AD203}"/>
                </a:ext>
              </a:extLst>
            </p:cNvPr>
            <p:cNvSpPr/>
            <p:nvPr/>
          </p:nvSpPr>
          <p:spPr>
            <a:xfrm>
              <a:off x="4366889" y="2676041"/>
              <a:ext cx="49128" cy="49128"/>
            </a:xfrm>
            <a:custGeom>
              <a:avLst/>
              <a:gdLst/>
              <a:ahLst/>
              <a:cxnLst>
                <a:cxn ang="3cd4">
                  <a:pos x="hc" y="t"/>
                </a:cxn>
                <a:cxn ang="cd2">
                  <a:pos x="l" y="vc"/>
                </a:cxn>
                <a:cxn ang="cd4">
                  <a:pos x="hc" y="b"/>
                </a:cxn>
                <a:cxn ang="0">
                  <a:pos x="r" y="vc"/>
                </a:cxn>
              </a:cxnLst>
              <a:rect l="l" t="t" r="r" b="b"/>
              <a:pathLst>
                <a:path w="212" h="212">
                  <a:moveTo>
                    <a:pt x="106" y="176"/>
                  </a:moveTo>
                  <a:cubicBezTo>
                    <a:pt x="68" y="176"/>
                    <a:pt x="36" y="144"/>
                    <a:pt x="36" y="106"/>
                  </a:cubicBezTo>
                  <a:cubicBezTo>
                    <a:pt x="36" y="68"/>
                    <a:pt x="68" y="36"/>
                    <a:pt x="106" y="36"/>
                  </a:cubicBezTo>
                  <a:cubicBezTo>
                    <a:pt x="146" y="36"/>
                    <a:pt x="178" y="68"/>
                    <a:pt x="178" y="106"/>
                  </a:cubicBezTo>
                  <a:cubicBezTo>
                    <a:pt x="178" y="144"/>
                    <a:pt x="146" y="176"/>
                    <a:pt x="106" y="176"/>
                  </a:cubicBezTo>
                  <a:close/>
                  <a:moveTo>
                    <a:pt x="106" y="0"/>
                  </a:moveTo>
                  <a:cubicBezTo>
                    <a:pt x="49" y="0"/>
                    <a:pt x="0" y="47"/>
                    <a:pt x="0" y="106"/>
                  </a:cubicBezTo>
                  <a:cubicBezTo>
                    <a:pt x="0" y="165"/>
                    <a:pt x="49" y="212"/>
                    <a:pt x="106" y="212"/>
                  </a:cubicBezTo>
                  <a:cubicBezTo>
                    <a:pt x="165" y="212"/>
                    <a:pt x="212" y="165"/>
                    <a:pt x="212" y="106"/>
                  </a:cubicBezTo>
                  <a:cubicBezTo>
                    <a:pt x="212" y="47"/>
                    <a:pt x="165" y="0"/>
                    <a:pt x="10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72" name="Gruppieren 871">
            <a:extLst>
              <a:ext uri="{FF2B5EF4-FFF2-40B4-BE49-F238E27FC236}">
                <a16:creationId xmlns:a16="http://schemas.microsoft.com/office/drawing/2014/main" id="{10FE1E11-A8E4-FA42-AD36-BC18A1E84D5F}"/>
              </a:ext>
            </a:extLst>
          </p:cNvPr>
          <p:cNvGrpSpPr>
            <a:grpSpLocks noChangeAspect="1"/>
          </p:cNvGrpSpPr>
          <p:nvPr/>
        </p:nvGrpSpPr>
        <p:grpSpPr>
          <a:xfrm>
            <a:off x="4672708" y="2528518"/>
            <a:ext cx="328409" cy="328409"/>
            <a:chOff x="4670970" y="2528192"/>
            <a:chExt cx="328528" cy="328528"/>
          </a:xfrm>
          <a:solidFill>
            <a:srgbClr val="007AB3"/>
          </a:solidFill>
        </p:grpSpPr>
        <p:sp>
          <p:nvSpPr>
            <p:cNvPr id="73" name="Freihandform 72">
              <a:extLst>
                <a:ext uri="{FF2B5EF4-FFF2-40B4-BE49-F238E27FC236}">
                  <a16:creationId xmlns:a16="http://schemas.microsoft.com/office/drawing/2014/main" id="{F372E7FC-5969-0E46-AAA8-1621ADD860EF}"/>
                </a:ext>
              </a:extLst>
            </p:cNvPr>
            <p:cNvSpPr/>
            <p:nvPr/>
          </p:nvSpPr>
          <p:spPr>
            <a:xfrm>
              <a:off x="4670970" y="252819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90" name="Freihandform 189">
              <a:extLst>
                <a:ext uri="{FF2B5EF4-FFF2-40B4-BE49-F238E27FC236}">
                  <a16:creationId xmlns:a16="http://schemas.microsoft.com/office/drawing/2014/main" id="{206E425B-0ABF-6847-9CC4-BFAEB1D04F98}"/>
                </a:ext>
              </a:extLst>
            </p:cNvPr>
            <p:cNvSpPr/>
            <p:nvPr/>
          </p:nvSpPr>
          <p:spPr>
            <a:xfrm>
              <a:off x="4800193" y="2709104"/>
              <a:ext cx="69384" cy="32364"/>
            </a:xfrm>
            <a:custGeom>
              <a:avLst/>
              <a:gdLst/>
              <a:ahLst/>
              <a:cxnLst>
                <a:cxn ang="3cd4">
                  <a:pos x="hc" y="t"/>
                </a:cxn>
                <a:cxn ang="cd2">
                  <a:pos x="l" y="vc"/>
                </a:cxn>
                <a:cxn ang="cd4">
                  <a:pos x="hc" y="b"/>
                </a:cxn>
                <a:cxn ang="0">
                  <a:pos x="r" y="vc"/>
                </a:cxn>
              </a:cxnLst>
              <a:rect l="l" t="t" r="r" b="b"/>
              <a:pathLst>
                <a:path w="299" h="140">
                  <a:moveTo>
                    <a:pt x="228" y="106"/>
                  </a:moveTo>
                  <a:lnTo>
                    <a:pt x="73" y="106"/>
                  </a:lnTo>
                  <a:cubicBezTo>
                    <a:pt x="67" y="93"/>
                    <a:pt x="54" y="63"/>
                    <a:pt x="44" y="34"/>
                  </a:cubicBezTo>
                  <a:lnTo>
                    <a:pt x="258" y="34"/>
                  </a:lnTo>
                  <a:cubicBezTo>
                    <a:pt x="245" y="63"/>
                    <a:pt x="234" y="93"/>
                    <a:pt x="228" y="106"/>
                  </a:cubicBezTo>
                  <a:close/>
                  <a:moveTo>
                    <a:pt x="281" y="0"/>
                  </a:moveTo>
                  <a:lnTo>
                    <a:pt x="18" y="0"/>
                  </a:lnTo>
                  <a:cubicBezTo>
                    <a:pt x="12" y="0"/>
                    <a:pt x="8" y="2"/>
                    <a:pt x="4" y="6"/>
                  </a:cubicBezTo>
                  <a:cubicBezTo>
                    <a:pt x="1" y="13"/>
                    <a:pt x="-1" y="17"/>
                    <a:pt x="1" y="23"/>
                  </a:cubicBezTo>
                  <a:cubicBezTo>
                    <a:pt x="46" y="140"/>
                    <a:pt x="50" y="140"/>
                    <a:pt x="63" y="140"/>
                  </a:cubicBezTo>
                  <a:lnTo>
                    <a:pt x="236" y="140"/>
                  </a:lnTo>
                  <a:cubicBezTo>
                    <a:pt x="249" y="140"/>
                    <a:pt x="255" y="140"/>
                    <a:pt x="298" y="23"/>
                  </a:cubicBezTo>
                  <a:cubicBezTo>
                    <a:pt x="300" y="17"/>
                    <a:pt x="298" y="13"/>
                    <a:pt x="296" y="6"/>
                  </a:cubicBezTo>
                  <a:cubicBezTo>
                    <a:pt x="291" y="2"/>
                    <a:pt x="287" y="0"/>
                    <a:pt x="281"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91" name="Freihandform 190">
              <a:extLst>
                <a:ext uri="{FF2B5EF4-FFF2-40B4-BE49-F238E27FC236}">
                  <a16:creationId xmlns:a16="http://schemas.microsoft.com/office/drawing/2014/main" id="{2B106EDA-F313-E245-A479-1E294C7F8911}"/>
                </a:ext>
              </a:extLst>
            </p:cNvPr>
            <p:cNvSpPr/>
            <p:nvPr/>
          </p:nvSpPr>
          <p:spPr>
            <a:xfrm>
              <a:off x="4781799" y="2635062"/>
              <a:ext cx="106405" cy="48662"/>
            </a:xfrm>
            <a:custGeom>
              <a:avLst/>
              <a:gdLst/>
              <a:ahLst/>
              <a:cxnLst>
                <a:cxn ang="3cd4">
                  <a:pos x="hc" y="t"/>
                </a:cxn>
                <a:cxn ang="cd2">
                  <a:pos x="l" y="vc"/>
                </a:cxn>
                <a:cxn ang="cd4">
                  <a:pos x="hc" y="b"/>
                </a:cxn>
                <a:cxn ang="0">
                  <a:pos x="r" y="vc"/>
                </a:cxn>
              </a:cxnLst>
              <a:rect l="l" t="t" r="r" b="b"/>
              <a:pathLst>
                <a:path w="458" h="210">
                  <a:moveTo>
                    <a:pt x="38" y="176"/>
                  </a:moveTo>
                  <a:lnTo>
                    <a:pt x="59" y="34"/>
                  </a:lnTo>
                  <a:lnTo>
                    <a:pt x="400" y="34"/>
                  </a:lnTo>
                  <a:lnTo>
                    <a:pt x="421" y="176"/>
                  </a:lnTo>
                  <a:close/>
                  <a:moveTo>
                    <a:pt x="453" y="206"/>
                  </a:moveTo>
                  <a:cubicBezTo>
                    <a:pt x="457" y="201"/>
                    <a:pt x="459" y="197"/>
                    <a:pt x="457" y="191"/>
                  </a:cubicBezTo>
                  <a:lnTo>
                    <a:pt x="434" y="30"/>
                  </a:lnTo>
                  <a:cubicBezTo>
                    <a:pt x="432" y="13"/>
                    <a:pt x="417" y="0"/>
                    <a:pt x="398" y="0"/>
                  </a:cubicBezTo>
                  <a:lnTo>
                    <a:pt x="59" y="0"/>
                  </a:lnTo>
                  <a:cubicBezTo>
                    <a:pt x="42" y="0"/>
                    <a:pt x="28" y="13"/>
                    <a:pt x="23" y="30"/>
                  </a:cubicBezTo>
                  <a:lnTo>
                    <a:pt x="0" y="191"/>
                  </a:lnTo>
                  <a:cubicBezTo>
                    <a:pt x="0" y="197"/>
                    <a:pt x="2" y="201"/>
                    <a:pt x="4" y="206"/>
                  </a:cubicBezTo>
                  <a:cubicBezTo>
                    <a:pt x="8" y="208"/>
                    <a:pt x="13" y="210"/>
                    <a:pt x="17" y="210"/>
                  </a:cubicBezTo>
                  <a:lnTo>
                    <a:pt x="440" y="210"/>
                  </a:lnTo>
                  <a:cubicBezTo>
                    <a:pt x="447" y="210"/>
                    <a:pt x="451" y="208"/>
                    <a:pt x="453" y="20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92" name="Freihandform 191">
              <a:extLst>
                <a:ext uri="{FF2B5EF4-FFF2-40B4-BE49-F238E27FC236}">
                  <a16:creationId xmlns:a16="http://schemas.microsoft.com/office/drawing/2014/main" id="{1214C52E-6DDB-B943-956F-FBB1E92E5A54}"/>
                </a:ext>
              </a:extLst>
            </p:cNvPr>
            <p:cNvSpPr/>
            <p:nvPr/>
          </p:nvSpPr>
          <p:spPr>
            <a:xfrm>
              <a:off x="4761310" y="2602233"/>
              <a:ext cx="147384" cy="179981"/>
            </a:xfrm>
            <a:custGeom>
              <a:avLst/>
              <a:gdLst/>
              <a:ahLst/>
              <a:cxnLst>
                <a:cxn ang="3cd4">
                  <a:pos x="hc" y="t"/>
                </a:cxn>
                <a:cxn ang="cd2">
                  <a:pos x="l" y="vc"/>
                </a:cxn>
                <a:cxn ang="cd4">
                  <a:pos x="hc" y="b"/>
                </a:cxn>
                <a:cxn ang="0">
                  <a:pos x="r" y="vc"/>
                </a:cxn>
              </a:cxnLst>
              <a:rect l="l" t="t" r="r" b="b"/>
              <a:pathLst>
                <a:path w="634" h="774">
                  <a:moveTo>
                    <a:pt x="600" y="717"/>
                  </a:moveTo>
                  <a:cubicBezTo>
                    <a:pt x="600" y="730"/>
                    <a:pt x="588" y="740"/>
                    <a:pt x="575" y="740"/>
                  </a:cubicBezTo>
                  <a:cubicBezTo>
                    <a:pt x="560" y="740"/>
                    <a:pt x="549" y="730"/>
                    <a:pt x="549" y="717"/>
                  </a:cubicBezTo>
                  <a:lnTo>
                    <a:pt x="549" y="687"/>
                  </a:lnTo>
                  <a:cubicBezTo>
                    <a:pt x="549" y="677"/>
                    <a:pt x="541" y="671"/>
                    <a:pt x="530" y="671"/>
                  </a:cubicBezTo>
                  <a:lnTo>
                    <a:pt x="103" y="671"/>
                  </a:lnTo>
                  <a:cubicBezTo>
                    <a:pt x="94" y="671"/>
                    <a:pt x="86" y="677"/>
                    <a:pt x="86" y="687"/>
                  </a:cubicBezTo>
                  <a:lnTo>
                    <a:pt x="86" y="717"/>
                  </a:lnTo>
                  <a:cubicBezTo>
                    <a:pt x="86" y="730"/>
                    <a:pt x="75" y="740"/>
                    <a:pt x="61" y="740"/>
                  </a:cubicBezTo>
                  <a:cubicBezTo>
                    <a:pt x="46" y="740"/>
                    <a:pt x="35" y="730"/>
                    <a:pt x="35" y="717"/>
                  </a:cubicBezTo>
                  <a:lnTo>
                    <a:pt x="35" y="544"/>
                  </a:lnTo>
                  <a:lnTo>
                    <a:pt x="96" y="544"/>
                  </a:lnTo>
                  <a:cubicBezTo>
                    <a:pt x="120" y="544"/>
                    <a:pt x="137" y="527"/>
                    <a:pt x="137" y="505"/>
                  </a:cubicBezTo>
                  <a:lnTo>
                    <a:pt x="137" y="482"/>
                  </a:lnTo>
                  <a:cubicBezTo>
                    <a:pt x="137" y="474"/>
                    <a:pt x="130" y="465"/>
                    <a:pt x="122" y="465"/>
                  </a:cubicBezTo>
                  <a:cubicBezTo>
                    <a:pt x="94" y="459"/>
                    <a:pt x="65" y="455"/>
                    <a:pt x="37" y="448"/>
                  </a:cubicBezTo>
                  <a:lnTo>
                    <a:pt x="37" y="417"/>
                  </a:lnTo>
                  <a:cubicBezTo>
                    <a:pt x="37" y="414"/>
                    <a:pt x="37" y="412"/>
                    <a:pt x="39" y="408"/>
                  </a:cubicBezTo>
                  <a:cubicBezTo>
                    <a:pt x="46" y="338"/>
                    <a:pt x="88" y="112"/>
                    <a:pt x="96" y="67"/>
                  </a:cubicBezTo>
                  <a:cubicBezTo>
                    <a:pt x="103" y="33"/>
                    <a:pt x="120" y="33"/>
                    <a:pt x="126" y="33"/>
                  </a:cubicBezTo>
                  <a:lnTo>
                    <a:pt x="509" y="33"/>
                  </a:lnTo>
                  <a:cubicBezTo>
                    <a:pt x="524" y="33"/>
                    <a:pt x="535" y="46"/>
                    <a:pt x="539" y="67"/>
                  </a:cubicBezTo>
                  <a:cubicBezTo>
                    <a:pt x="539" y="69"/>
                    <a:pt x="588" y="332"/>
                    <a:pt x="596" y="410"/>
                  </a:cubicBezTo>
                  <a:cubicBezTo>
                    <a:pt x="598" y="412"/>
                    <a:pt x="598" y="414"/>
                    <a:pt x="598" y="417"/>
                  </a:cubicBezTo>
                  <a:lnTo>
                    <a:pt x="598" y="450"/>
                  </a:lnTo>
                  <a:cubicBezTo>
                    <a:pt x="571" y="457"/>
                    <a:pt x="541" y="461"/>
                    <a:pt x="513" y="465"/>
                  </a:cubicBezTo>
                  <a:cubicBezTo>
                    <a:pt x="505" y="467"/>
                    <a:pt x="499" y="476"/>
                    <a:pt x="499" y="484"/>
                  </a:cubicBezTo>
                  <a:lnTo>
                    <a:pt x="499" y="505"/>
                  </a:lnTo>
                  <a:cubicBezTo>
                    <a:pt x="499" y="527"/>
                    <a:pt x="516" y="544"/>
                    <a:pt x="537" y="544"/>
                  </a:cubicBezTo>
                  <a:lnTo>
                    <a:pt x="600" y="544"/>
                  </a:lnTo>
                  <a:close/>
                  <a:moveTo>
                    <a:pt x="37" y="482"/>
                  </a:moveTo>
                  <a:cubicBezTo>
                    <a:pt x="58" y="489"/>
                    <a:pt x="80" y="493"/>
                    <a:pt x="103" y="497"/>
                  </a:cubicBezTo>
                  <a:lnTo>
                    <a:pt x="103" y="505"/>
                  </a:lnTo>
                  <a:cubicBezTo>
                    <a:pt x="103" y="508"/>
                    <a:pt x="101" y="510"/>
                    <a:pt x="96" y="510"/>
                  </a:cubicBezTo>
                  <a:lnTo>
                    <a:pt x="35" y="510"/>
                  </a:lnTo>
                  <a:close/>
                  <a:moveTo>
                    <a:pt x="600" y="510"/>
                  </a:moveTo>
                  <a:lnTo>
                    <a:pt x="537" y="510"/>
                  </a:lnTo>
                  <a:cubicBezTo>
                    <a:pt x="535" y="510"/>
                    <a:pt x="533" y="508"/>
                    <a:pt x="533" y="505"/>
                  </a:cubicBezTo>
                  <a:lnTo>
                    <a:pt x="533" y="499"/>
                  </a:lnTo>
                  <a:cubicBezTo>
                    <a:pt x="554" y="495"/>
                    <a:pt x="577" y="491"/>
                    <a:pt x="598" y="486"/>
                  </a:cubicBezTo>
                  <a:close/>
                  <a:moveTo>
                    <a:pt x="632" y="417"/>
                  </a:moveTo>
                  <a:cubicBezTo>
                    <a:pt x="632" y="412"/>
                    <a:pt x="632" y="406"/>
                    <a:pt x="630" y="404"/>
                  </a:cubicBezTo>
                  <a:cubicBezTo>
                    <a:pt x="621" y="326"/>
                    <a:pt x="575" y="72"/>
                    <a:pt x="573" y="61"/>
                  </a:cubicBezTo>
                  <a:cubicBezTo>
                    <a:pt x="564" y="23"/>
                    <a:pt x="541" y="0"/>
                    <a:pt x="509" y="0"/>
                  </a:cubicBezTo>
                  <a:lnTo>
                    <a:pt x="126" y="0"/>
                  </a:lnTo>
                  <a:cubicBezTo>
                    <a:pt x="94" y="0"/>
                    <a:pt x="69" y="23"/>
                    <a:pt x="63" y="61"/>
                  </a:cubicBezTo>
                  <a:cubicBezTo>
                    <a:pt x="54" y="105"/>
                    <a:pt x="12" y="332"/>
                    <a:pt x="5" y="400"/>
                  </a:cubicBezTo>
                  <a:cubicBezTo>
                    <a:pt x="3" y="406"/>
                    <a:pt x="3" y="412"/>
                    <a:pt x="3" y="417"/>
                  </a:cubicBezTo>
                  <a:lnTo>
                    <a:pt x="1" y="527"/>
                  </a:lnTo>
                  <a:cubicBezTo>
                    <a:pt x="1" y="527"/>
                    <a:pt x="-1" y="527"/>
                    <a:pt x="1" y="527"/>
                  </a:cubicBezTo>
                  <a:lnTo>
                    <a:pt x="1" y="717"/>
                  </a:lnTo>
                  <a:cubicBezTo>
                    <a:pt x="1" y="749"/>
                    <a:pt x="27" y="774"/>
                    <a:pt x="61" y="774"/>
                  </a:cubicBezTo>
                  <a:cubicBezTo>
                    <a:pt x="94" y="774"/>
                    <a:pt x="120" y="749"/>
                    <a:pt x="120" y="717"/>
                  </a:cubicBezTo>
                  <a:lnTo>
                    <a:pt x="120" y="704"/>
                  </a:lnTo>
                  <a:lnTo>
                    <a:pt x="513" y="704"/>
                  </a:lnTo>
                  <a:lnTo>
                    <a:pt x="513" y="717"/>
                  </a:lnTo>
                  <a:cubicBezTo>
                    <a:pt x="513" y="749"/>
                    <a:pt x="541" y="774"/>
                    <a:pt x="575" y="774"/>
                  </a:cubicBezTo>
                  <a:cubicBezTo>
                    <a:pt x="607" y="774"/>
                    <a:pt x="634" y="749"/>
                    <a:pt x="634" y="717"/>
                  </a:cubicBezTo>
                  <a:lnTo>
                    <a:pt x="634" y="527"/>
                  </a:lnTo>
                  <a:lnTo>
                    <a:pt x="632" y="465"/>
                  </a:ln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22" name="Gruppieren 821">
            <a:extLst>
              <a:ext uri="{FF2B5EF4-FFF2-40B4-BE49-F238E27FC236}">
                <a16:creationId xmlns:a16="http://schemas.microsoft.com/office/drawing/2014/main" id="{F7BE39C0-2198-234F-BFD6-65F8BAF5CEE5}"/>
              </a:ext>
            </a:extLst>
          </p:cNvPr>
          <p:cNvGrpSpPr>
            <a:grpSpLocks noChangeAspect="1"/>
          </p:cNvGrpSpPr>
          <p:nvPr/>
        </p:nvGrpSpPr>
        <p:grpSpPr>
          <a:xfrm>
            <a:off x="5115865" y="1641742"/>
            <a:ext cx="328409" cy="328409"/>
            <a:chOff x="5114286" y="1641095"/>
            <a:chExt cx="328528" cy="328528"/>
          </a:xfrm>
          <a:solidFill>
            <a:srgbClr val="007AB3"/>
          </a:solidFill>
        </p:grpSpPr>
        <p:sp>
          <p:nvSpPr>
            <p:cNvPr id="92" name="Freihandform 91">
              <a:extLst>
                <a:ext uri="{FF2B5EF4-FFF2-40B4-BE49-F238E27FC236}">
                  <a16:creationId xmlns:a16="http://schemas.microsoft.com/office/drawing/2014/main" id="{DEE5A487-3E13-9740-9DC7-E5D3CB50F752}"/>
                </a:ext>
              </a:extLst>
            </p:cNvPr>
            <p:cNvSpPr/>
            <p:nvPr/>
          </p:nvSpPr>
          <p:spPr>
            <a:xfrm>
              <a:off x="5114286" y="164109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94" name="Freihandform 193">
              <a:extLst>
                <a:ext uri="{FF2B5EF4-FFF2-40B4-BE49-F238E27FC236}">
                  <a16:creationId xmlns:a16="http://schemas.microsoft.com/office/drawing/2014/main" id="{E3177BF6-03F2-984F-AD70-3BC893FAD150}"/>
                </a:ext>
              </a:extLst>
            </p:cNvPr>
            <p:cNvSpPr/>
            <p:nvPr/>
          </p:nvSpPr>
          <p:spPr>
            <a:xfrm>
              <a:off x="5212775" y="1797326"/>
              <a:ext cx="32830" cy="32364"/>
            </a:xfrm>
            <a:custGeom>
              <a:avLst/>
              <a:gdLst/>
              <a:ahLst/>
              <a:cxnLst>
                <a:cxn ang="3cd4">
                  <a:pos x="hc" y="t"/>
                </a:cxn>
                <a:cxn ang="cd2">
                  <a:pos x="l" y="vc"/>
                </a:cxn>
                <a:cxn ang="cd4">
                  <a:pos x="hc" y="b"/>
                </a:cxn>
                <a:cxn ang="0">
                  <a:pos x="r" y="vc"/>
                </a:cxn>
              </a:cxnLst>
              <a:rect l="l" t="t" r="r" b="b"/>
              <a:pathLst>
                <a:path w="142" h="140">
                  <a:moveTo>
                    <a:pt x="72" y="106"/>
                  </a:moveTo>
                  <a:cubicBezTo>
                    <a:pt x="51" y="106"/>
                    <a:pt x="36" y="89"/>
                    <a:pt x="36" y="70"/>
                  </a:cubicBezTo>
                  <a:cubicBezTo>
                    <a:pt x="36" y="51"/>
                    <a:pt x="51" y="34"/>
                    <a:pt x="72" y="34"/>
                  </a:cubicBezTo>
                  <a:cubicBezTo>
                    <a:pt x="91" y="34"/>
                    <a:pt x="106" y="51"/>
                    <a:pt x="106" y="70"/>
                  </a:cubicBezTo>
                  <a:cubicBezTo>
                    <a:pt x="106" y="89"/>
                    <a:pt x="91" y="106"/>
                    <a:pt x="72" y="106"/>
                  </a:cubicBezTo>
                  <a:close/>
                  <a:moveTo>
                    <a:pt x="72" y="0"/>
                  </a:moveTo>
                  <a:cubicBezTo>
                    <a:pt x="32" y="0"/>
                    <a:pt x="0" y="32"/>
                    <a:pt x="0" y="70"/>
                  </a:cubicBezTo>
                  <a:cubicBezTo>
                    <a:pt x="0" y="108"/>
                    <a:pt x="32" y="140"/>
                    <a:pt x="72" y="140"/>
                  </a:cubicBezTo>
                  <a:cubicBezTo>
                    <a:pt x="110" y="140"/>
                    <a:pt x="142" y="108"/>
                    <a:pt x="142" y="70"/>
                  </a:cubicBezTo>
                  <a:cubicBezTo>
                    <a:pt x="142" y="32"/>
                    <a:pt x="110" y="0"/>
                    <a:pt x="7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95" name="Freihandform 194">
              <a:extLst>
                <a:ext uri="{FF2B5EF4-FFF2-40B4-BE49-F238E27FC236}">
                  <a16:creationId xmlns:a16="http://schemas.microsoft.com/office/drawing/2014/main" id="{AE77DA8B-323D-4446-8123-C7D763CDA7D2}"/>
                </a:ext>
              </a:extLst>
            </p:cNvPr>
            <p:cNvSpPr/>
            <p:nvPr/>
          </p:nvSpPr>
          <p:spPr>
            <a:xfrm>
              <a:off x="5311263" y="1797326"/>
              <a:ext cx="32830" cy="32364"/>
            </a:xfrm>
            <a:custGeom>
              <a:avLst/>
              <a:gdLst/>
              <a:ahLst/>
              <a:cxnLst>
                <a:cxn ang="3cd4">
                  <a:pos x="hc" y="t"/>
                </a:cxn>
                <a:cxn ang="cd2">
                  <a:pos x="l" y="vc"/>
                </a:cxn>
                <a:cxn ang="cd4">
                  <a:pos x="hc" y="b"/>
                </a:cxn>
                <a:cxn ang="0">
                  <a:pos x="r" y="vc"/>
                </a:cxn>
              </a:cxnLst>
              <a:rect l="l" t="t" r="r" b="b"/>
              <a:pathLst>
                <a:path w="142" h="140">
                  <a:moveTo>
                    <a:pt x="72" y="106"/>
                  </a:moveTo>
                  <a:cubicBezTo>
                    <a:pt x="51" y="106"/>
                    <a:pt x="36" y="89"/>
                    <a:pt x="36" y="70"/>
                  </a:cubicBezTo>
                  <a:cubicBezTo>
                    <a:pt x="36" y="51"/>
                    <a:pt x="51" y="34"/>
                    <a:pt x="72" y="34"/>
                  </a:cubicBezTo>
                  <a:cubicBezTo>
                    <a:pt x="91" y="34"/>
                    <a:pt x="106" y="51"/>
                    <a:pt x="106" y="70"/>
                  </a:cubicBezTo>
                  <a:cubicBezTo>
                    <a:pt x="106" y="89"/>
                    <a:pt x="91" y="106"/>
                    <a:pt x="72" y="106"/>
                  </a:cubicBezTo>
                  <a:close/>
                  <a:moveTo>
                    <a:pt x="72" y="0"/>
                  </a:moveTo>
                  <a:cubicBezTo>
                    <a:pt x="32" y="0"/>
                    <a:pt x="0" y="32"/>
                    <a:pt x="0" y="70"/>
                  </a:cubicBezTo>
                  <a:cubicBezTo>
                    <a:pt x="0" y="108"/>
                    <a:pt x="32" y="140"/>
                    <a:pt x="72" y="140"/>
                  </a:cubicBezTo>
                  <a:cubicBezTo>
                    <a:pt x="110" y="140"/>
                    <a:pt x="142" y="108"/>
                    <a:pt x="142" y="70"/>
                  </a:cubicBezTo>
                  <a:cubicBezTo>
                    <a:pt x="142" y="32"/>
                    <a:pt x="110" y="0"/>
                    <a:pt x="7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96" name="Freihandform 195">
              <a:extLst>
                <a:ext uri="{FF2B5EF4-FFF2-40B4-BE49-F238E27FC236}">
                  <a16:creationId xmlns:a16="http://schemas.microsoft.com/office/drawing/2014/main" id="{D3224AE7-29BC-2049-9282-9B5EA8A6FDE1}"/>
                </a:ext>
              </a:extLst>
            </p:cNvPr>
            <p:cNvSpPr/>
            <p:nvPr/>
          </p:nvSpPr>
          <p:spPr>
            <a:xfrm>
              <a:off x="5179712" y="1723517"/>
              <a:ext cx="196977" cy="155300"/>
            </a:xfrm>
            <a:custGeom>
              <a:avLst/>
              <a:gdLst/>
              <a:ahLst/>
              <a:cxnLst>
                <a:cxn ang="3cd4">
                  <a:pos x="hc" y="t"/>
                </a:cxn>
                <a:cxn ang="cd2">
                  <a:pos x="l" y="vc"/>
                </a:cxn>
                <a:cxn ang="cd4">
                  <a:pos x="hc" y="b"/>
                </a:cxn>
                <a:cxn ang="0">
                  <a:pos x="r" y="vc"/>
                </a:cxn>
              </a:cxnLst>
              <a:rect l="l" t="t" r="r" b="b"/>
              <a:pathLst>
                <a:path w="847" h="668">
                  <a:moveTo>
                    <a:pt x="800" y="315"/>
                  </a:moveTo>
                  <a:lnTo>
                    <a:pt x="788" y="319"/>
                  </a:lnTo>
                  <a:cubicBezTo>
                    <a:pt x="781" y="321"/>
                    <a:pt x="777" y="328"/>
                    <a:pt x="777" y="336"/>
                  </a:cubicBezTo>
                  <a:lnTo>
                    <a:pt x="777" y="594"/>
                  </a:lnTo>
                  <a:cubicBezTo>
                    <a:pt x="777" y="594"/>
                    <a:pt x="777" y="596"/>
                    <a:pt x="777" y="599"/>
                  </a:cubicBezTo>
                  <a:cubicBezTo>
                    <a:pt x="777" y="618"/>
                    <a:pt x="762" y="635"/>
                    <a:pt x="743" y="635"/>
                  </a:cubicBezTo>
                  <a:cubicBezTo>
                    <a:pt x="722" y="635"/>
                    <a:pt x="707" y="618"/>
                    <a:pt x="707" y="599"/>
                  </a:cubicBezTo>
                  <a:lnTo>
                    <a:pt x="707" y="546"/>
                  </a:lnTo>
                  <a:cubicBezTo>
                    <a:pt x="707" y="535"/>
                    <a:pt x="699" y="529"/>
                    <a:pt x="690" y="529"/>
                  </a:cubicBezTo>
                  <a:lnTo>
                    <a:pt x="161" y="529"/>
                  </a:lnTo>
                  <a:cubicBezTo>
                    <a:pt x="151" y="529"/>
                    <a:pt x="142" y="535"/>
                    <a:pt x="142" y="546"/>
                  </a:cubicBezTo>
                  <a:lnTo>
                    <a:pt x="142" y="599"/>
                  </a:lnTo>
                  <a:cubicBezTo>
                    <a:pt x="142" y="618"/>
                    <a:pt x="127" y="635"/>
                    <a:pt x="108" y="635"/>
                  </a:cubicBezTo>
                  <a:cubicBezTo>
                    <a:pt x="87" y="635"/>
                    <a:pt x="72" y="618"/>
                    <a:pt x="72" y="599"/>
                  </a:cubicBezTo>
                  <a:cubicBezTo>
                    <a:pt x="72" y="596"/>
                    <a:pt x="72" y="596"/>
                    <a:pt x="72" y="594"/>
                  </a:cubicBezTo>
                  <a:lnTo>
                    <a:pt x="72" y="336"/>
                  </a:lnTo>
                  <a:cubicBezTo>
                    <a:pt x="72" y="328"/>
                    <a:pt x="68" y="321"/>
                    <a:pt x="60" y="319"/>
                  </a:cubicBezTo>
                  <a:lnTo>
                    <a:pt x="49" y="315"/>
                  </a:lnTo>
                  <a:cubicBezTo>
                    <a:pt x="40" y="313"/>
                    <a:pt x="36" y="304"/>
                    <a:pt x="36" y="296"/>
                  </a:cubicBezTo>
                  <a:cubicBezTo>
                    <a:pt x="36" y="283"/>
                    <a:pt x="45" y="275"/>
                    <a:pt x="53" y="275"/>
                  </a:cubicBezTo>
                  <a:lnTo>
                    <a:pt x="66" y="275"/>
                  </a:lnTo>
                  <a:cubicBezTo>
                    <a:pt x="74" y="275"/>
                    <a:pt x="81" y="270"/>
                    <a:pt x="83" y="264"/>
                  </a:cubicBezTo>
                  <a:lnTo>
                    <a:pt x="153" y="84"/>
                  </a:lnTo>
                  <a:cubicBezTo>
                    <a:pt x="161" y="59"/>
                    <a:pt x="189" y="35"/>
                    <a:pt x="212" y="33"/>
                  </a:cubicBezTo>
                  <a:lnTo>
                    <a:pt x="635" y="33"/>
                  </a:lnTo>
                  <a:cubicBezTo>
                    <a:pt x="661" y="35"/>
                    <a:pt x="690" y="59"/>
                    <a:pt x="697" y="84"/>
                  </a:cubicBezTo>
                  <a:lnTo>
                    <a:pt x="766" y="264"/>
                  </a:lnTo>
                  <a:cubicBezTo>
                    <a:pt x="769" y="270"/>
                    <a:pt x="775" y="275"/>
                    <a:pt x="781" y="275"/>
                  </a:cubicBezTo>
                  <a:lnTo>
                    <a:pt x="794" y="275"/>
                  </a:lnTo>
                  <a:cubicBezTo>
                    <a:pt x="805" y="275"/>
                    <a:pt x="813" y="283"/>
                    <a:pt x="813" y="296"/>
                  </a:cubicBezTo>
                  <a:cubicBezTo>
                    <a:pt x="813" y="304"/>
                    <a:pt x="807" y="313"/>
                    <a:pt x="800" y="315"/>
                  </a:cubicBezTo>
                  <a:close/>
                  <a:moveTo>
                    <a:pt x="794" y="239"/>
                  </a:moveTo>
                  <a:lnTo>
                    <a:pt x="730" y="74"/>
                  </a:lnTo>
                  <a:cubicBezTo>
                    <a:pt x="720" y="35"/>
                    <a:pt x="678" y="4"/>
                    <a:pt x="637" y="0"/>
                  </a:cubicBezTo>
                  <a:lnTo>
                    <a:pt x="212" y="0"/>
                  </a:lnTo>
                  <a:cubicBezTo>
                    <a:pt x="172" y="4"/>
                    <a:pt x="131" y="35"/>
                    <a:pt x="119" y="71"/>
                  </a:cubicBezTo>
                  <a:lnTo>
                    <a:pt x="55" y="239"/>
                  </a:lnTo>
                  <a:lnTo>
                    <a:pt x="53" y="239"/>
                  </a:lnTo>
                  <a:cubicBezTo>
                    <a:pt x="26" y="241"/>
                    <a:pt x="0" y="264"/>
                    <a:pt x="0" y="296"/>
                  </a:cubicBezTo>
                  <a:cubicBezTo>
                    <a:pt x="0" y="319"/>
                    <a:pt x="15" y="340"/>
                    <a:pt x="36" y="347"/>
                  </a:cubicBezTo>
                  <a:lnTo>
                    <a:pt x="36" y="599"/>
                  </a:lnTo>
                  <a:cubicBezTo>
                    <a:pt x="36" y="601"/>
                    <a:pt x="36" y="601"/>
                    <a:pt x="36" y="603"/>
                  </a:cubicBezTo>
                  <a:cubicBezTo>
                    <a:pt x="40" y="641"/>
                    <a:pt x="70" y="668"/>
                    <a:pt x="108" y="668"/>
                  </a:cubicBezTo>
                  <a:cubicBezTo>
                    <a:pt x="146" y="668"/>
                    <a:pt x="178" y="637"/>
                    <a:pt x="178" y="599"/>
                  </a:cubicBezTo>
                  <a:lnTo>
                    <a:pt x="178" y="563"/>
                  </a:lnTo>
                  <a:lnTo>
                    <a:pt x="671" y="563"/>
                  </a:lnTo>
                  <a:lnTo>
                    <a:pt x="671" y="599"/>
                  </a:lnTo>
                  <a:cubicBezTo>
                    <a:pt x="671" y="637"/>
                    <a:pt x="703" y="668"/>
                    <a:pt x="743" y="668"/>
                  </a:cubicBezTo>
                  <a:cubicBezTo>
                    <a:pt x="781" y="668"/>
                    <a:pt x="813" y="637"/>
                    <a:pt x="813" y="599"/>
                  </a:cubicBezTo>
                  <a:cubicBezTo>
                    <a:pt x="813" y="594"/>
                    <a:pt x="813" y="592"/>
                    <a:pt x="813" y="590"/>
                  </a:cubicBezTo>
                  <a:lnTo>
                    <a:pt x="813" y="349"/>
                  </a:lnTo>
                  <a:lnTo>
                    <a:pt x="813" y="347"/>
                  </a:lnTo>
                  <a:cubicBezTo>
                    <a:pt x="834" y="340"/>
                    <a:pt x="847" y="319"/>
                    <a:pt x="847" y="296"/>
                  </a:cubicBezTo>
                  <a:cubicBezTo>
                    <a:pt x="847" y="264"/>
                    <a:pt x="824" y="239"/>
                    <a:pt x="794" y="23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97" name="Freihandform 196">
              <a:extLst>
                <a:ext uri="{FF2B5EF4-FFF2-40B4-BE49-F238E27FC236}">
                  <a16:creationId xmlns:a16="http://schemas.microsoft.com/office/drawing/2014/main" id="{B10FE0DB-0602-F94E-8947-72C5D1AF9D27}"/>
                </a:ext>
              </a:extLst>
            </p:cNvPr>
            <p:cNvSpPr/>
            <p:nvPr/>
          </p:nvSpPr>
          <p:spPr>
            <a:xfrm>
              <a:off x="5213008" y="1739583"/>
              <a:ext cx="131085" cy="49128"/>
            </a:xfrm>
            <a:custGeom>
              <a:avLst/>
              <a:gdLst/>
              <a:ahLst/>
              <a:cxnLst>
                <a:cxn ang="3cd4">
                  <a:pos x="hc" y="t"/>
                </a:cxn>
                <a:cxn ang="cd2">
                  <a:pos x="l" y="vc"/>
                </a:cxn>
                <a:cxn ang="cd4">
                  <a:pos x="hc" y="b"/>
                </a:cxn>
                <a:cxn ang="0">
                  <a:pos x="r" y="vc"/>
                </a:cxn>
              </a:cxnLst>
              <a:rect l="l" t="t" r="r" b="b"/>
              <a:pathLst>
                <a:path w="564" h="212">
                  <a:moveTo>
                    <a:pt x="99" y="36"/>
                  </a:moveTo>
                  <a:lnTo>
                    <a:pt x="463" y="36"/>
                  </a:lnTo>
                  <a:lnTo>
                    <a:pt x="520" y="176"/>
                  </a:lnTo>
                  <a:lnTo>
                    <a:pt x="44" y="176"/>
                  </a:lnTo>
                  <a:close/>
                  <a:moveTo>
                    <a:pt x="16" y="212"/>
                  </a:moveTo>
                  <a:lnTo>
                    <a:pt x="545" y="212"/>
                  </a:lnTo>
                  <a:cubicBezTo>
                    <a:pt x="551" y="212"/>
                    <a:pt x="558" y="210"/>
                    <a:pt x="560" y="204"/>
                  </a:cubicBezTo>
                  <a:cubicBezTo>
                    <a:pt x="564" y="199"/>
                    <a:pt x="564" y="193"/>
                    <a:pt x="562" y="189"/>
                  </a:cubicBezTo>
                  <a:lnTo>
                    <a:pt x="492" y="11"/>
                  </a:lnTo>
                  <a:cubicBezTo>
                    <a:pt x="488" y="5"/>
                    <a:pt x="482" y="0"/>
                    <a:pt x="475" y="0"/>
                  </a:cubicBezTo>
                  <a:lnTo>
                    <a:pt x="88" y="0"/>
                  </a:lnTo>
                  <a:cubicBezTo>
                    <a:pt x="79" y="0"/>
                    <a:pt x="73" y="5"/>
                    <a:pt x="71" y="11"/>
                  </a:cubicBezTo>
                  <a:lnTo>
                    <a:pt x="1" y="189"/>
                  </a:lnTo>
                  <a:cubicBezTo>
                    <a:pt x="0" y="193"/>
                    <a:pt x="0" y="199"/>
                    <a:pt x="1" y="204"/>
                  </a:cubicBezTo>
                  <a:cubicBezTo>
                    <a:pt x="5" y="210"/>
                    <a:pt x="12" y="212"/>
                    <a:pt x="16" y="21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75" name="Gruppieren 874">
            <a:extLst>
              <a:ext uri="{FF2B5EF4-FFF2-40B4-BE49-F238E27FC236}">
                <a16:creationId xmlns:a16="http://schemas.microsoft.com/office/drawing/2014/main" id="{33C5A288-8197-6546-852B-9A50204C8718}"/>
              </a:ext>
            </a:extLst>
          </p:cNvPr>
          <p:cNvGrpSpPr>
            <a:grpSpLocks noChangeAspect="1"/>
          </p:cNvGrpSpPr>
          <p:nvPr/>
        </p:nvGrpSpPr>
        <p:grpSpPr>
          <a:xfrm>
            <a:off x="3342545" y="2528518"/>
            <a:ext cx="328409" cy="328409"/>
            <a:chOff x="3340325" y="2528192"/>
            <a:chExt cx="328528" cy="328528"/>
          </a:xfrm>
          <a:solidFill>
            <a:srgbClr val="007AB3"/>
          </a:solidFill>
        </p:grpSpPr>
        <p:sp>
          <p:nvSpPr>
            <p:cNvPr id="76" name="Freihandform 75">
              <a:extLst>
                <a:ext uri="{FF2B5EF4-FFF2-40B4-BE49-F238E27FC236}">
                  <a16:creationId xmlns:a16="http://schemas.microsoft.com/office/drawing/2014/main" id="{331F89F7-71FD-6141-82A0-E42FBF5D99A5}"/>
                </a:ext>
              </a:extLst>
            </p:cNvPr>
            <p:cNvSpPr/>
            <p:nvPr/>
          </p:nvSpPr>
          <p:spPr>
            <a:xfrm>
              <a:off x="3340325" y="252819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98" name="Freihandform 197">
              <a:extLst>
                <a:ext uri="{FF2B5EF4-FFF2-40B4-BE49-F238E27FC236}">
                  <a16:creationId xmlns:a16="http://schemas.microsoft.com/office/drawing/2014/main" id="{0D5D09AC-41A0-CB4E-B376-2DE589B5751E}"/>
                </a:ext>
              </a:extLst>
            </p:cNvPr>
            <p:cNvSpPr/>
            <p:nvPr/>
          </p:nvSpPr>
          <p:spPr>
            <a:xfrm>
              <a:off x="3447195" y="2593851"/>
              <a:ext cx="114554" cy="196745"/>
            </a:xfrm>
            <a:custGeom>
              <a:avLst/>
              <a:gdLst/>
              <a:ahLst/>
              <a:cxnLst>
                <a:cxn ang="3cd4">
                  <a:pos x="hc" y="t"/>
                </a:cxn>
                <a:cxn ang="cd2">
                  <a:pos x="l" y="vc"/>
                </a:cxn>
                <a:cxn ang="cd4">
                  <a:pos x="hc" y="b"/>
                </a:cxn>
                <a:cxn ang="0">
                  <a:pos x="r" y="vc"/>
                </a:cxn>
              </a:cxnLst>
              <a:rect l="l" t="t" r="r" b="b"/>
              <a:pathLst>
                <a:path w="493" h="846">
                  <a:moveTo>
                    <a:pt x="457" y="141"/>
                  </a:moveTo>
                  <a:lnTo>
                    <a:pt x="34" y="141"/>
                  </a:lnTo>
                  <a:lnTo>
                    <a:pt x="34" y="88"/>
                  </a:lnTo>
                  <a:cubicBezTo>
                    <a:pt x="34" y="59"/>
                    <a:pt x="60" y="36"/>
                    <a:pt x="87" y="36"/>
                  </a:cubicBezTo>
                  <a:lnTo>
                    <a:pt x="405" y="36"/>
                  </a:lnTo>
                  <a:cubicBezTo>
                    <a:pt x="434" y="36"/>
                    <a:pt x="457" y="59"/>
                    <a:pt x="457" y="88"/>
                  </a:cubicBezTo>
                  <a:close/>
                  <a:moveTo>
                    <a:pt x="457" y="671"/>
                  </a:moveTo>
                  <a:lnTo>
                    <a:pt x="34" y="671"/>
                  </a:lnTo>
                  <a:lnTo>
                    <a:pt x="34" y="177"/>
                  </a:lnTo>
                  <a:lnTo>
                    <a:pt x="457" y="177"/>
                  </a:lnTo>
                  <a:close/>
                  <a:moveTo>
                    <a:pt x="457" y="759"/>
                  </a:moveTo>
                  <a:cubicBezTo>
                    <a:pt x="457" y="787"/>
                    <a:pt x="434" y="812"/>
                    <a:pt x="405" y="812"/>
                  </a:cubicBezTo>
                  <a:lnTo>
                    <a:pt x="87" y="812"/>
                  </a:lnTo>
                  <a:cubicBezTo>
                    <a:pt x="60" y="812"/>
                    <a:pt x="34" y="787"/>
                    <a:pt x="34" y="759"/>
                  </a:cubicBezTo>
                  <a:lnTo>
                    <a:pt x="34" y="707"/>
                  </a:lnTo>
                  <a:lnTo>
                    <a:pt x="457" y="707"/>
                  </a:lnTo>
                  <a:close/>
                  <a:moveTo>
                    <a:pt x="405" y="0"/>
                  </a:moveTo>
                  <a:lnTo>
                    <a:pt x="87" y="0"/>
                  </a:lnTo>
                  <a:cubicBezTo>
                    <a:pt x="38" y="0"/>
                    <a:pt x="0" y="40"/>
                    <a:pt x="0" y="88"/>
                  </a:cubicBezTo>
                  <a:lnTo>
                    <a:pt x="0" y="759"/>
                  </a:lnTo>
                  <a:cubicBezTo>
                    <a:pt x="0" y="808"/>
                    <a:pt x="38" y="846"/>
                    <a:pt x="87" y="846"/>
                  </a:cubicBezTo>
                  <a:lnTo>
                    <a:pt x="405" y="846"/>
                  </a:lnTo>
                  <a:cubicBezTo>
                    <a:pt x="453" y="846"/>
                    <a:pt x="493" y="808"/>
                    <a:pt x="493" y="759"/>
                  </a:cubicBezTo>
                  <a:lnTo>
                    <a:pt x="493" y="88"/>
                  </a:lnTo>
                  <a:cubicBezTo>
                    <a:pt x="493" y="40"/>
                    <a:pt x="453" y="0"/>
                    <a:pt x="4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99" name="Freihandform 198">
              <a:extLst>
                <a:ext uri="{FF2B5EF4-FFF2-40B4-BE49-F238E27FC236}">
                  <a16:creationId xmlns:a16="http://schemas.microsoft.com/office/drawing/2014/main" id="{B0DCF7DA-1FF8-8C4F-895A-9479C220AC49}"/>
                </a:ext>
              </a:extLst>
            </p:cNvPr>
            <p:cNvSpPr/>
            <p:nvPr/>
          </p:nvSpPr>
          <p:spPr>
            <a:xfrm>
              <a:off x="3488174" y="2610615"/>
              <a:ext cx="32830" cy="7451"/>
            </a:xfrm>
            <a:custGeom>
              <a:avLst/>
              <a:gdLst/>
              <a:ahLst/>
              <a:cxnLst>
                <a:cxn ang="3cd4">
                  <a:pos x="hc" y="t"/>
                </a:cxn>
                <a:cxn ang="cd2">
                  <a:pos x="l" y="vc"/>
                </a:cxn>
                <a:cxn ang="cd4">
                  <a:pos x="hc" y="b"/>
                </a:cxn>
                <a:cxn ang="0">
                  <a:pos x="r" y="vc"/>
                </a:cxn>
              </a:cxnLst>
              <a:rect l="l" t="t" r="r" b="b"/>
              <a:pathLst>
                <a:path w="142" h="33">
                  <a:moveTo>
                    <a:pt x="123" y="0"/>
                  </a:moveTo>
                  <a:lnTo>
                    <a:pt x="17" y="0"/>
                  </a:lnTo>
                  <a:cubicBezTo>
                    <a:pt x="8" y="0"/>
                    <a:pt x="0" y="6"/>
                    <a:pt x="0" y="16"/>
                  </a:cubicBezTo>
                  <a:cubicBezTo>
                    <a:pt x="0" y="27"/>
                    <a:pt x="8" y="33"/>
                    <a:pt x="17" y="33"/>
                  </a:cubicBezTo>
                  <a:lnTo>
                    <a:pt x="123" y="33"/>
                  </a:lnTo>
                  <a:cubicBezTo>
                    <a:pt x="133" y="33"/>
                    <a:pt x="142" y="27"/>
                    <a:pt x="142" y="16"/>
                  </a:cubicBezTo>
                  <a:cubicBezTo>
                    <a:pt x="142" y="6"/>
                    <a:pt x="133" y="0"/>
                    <a:pt x="12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00" name="Freihandform 199">
              <a:extLst>
                <a:ext uri="{FF2B5EF4-FFF2-40B4-BE49-F238E27FC236}">
                  <a16:creationId xmlns:a16="http://schemas.microsoft.com/office/drawing/2014/main" id="{DE023B64-FB16-3E48-8A6F-CA57C7BE1A19}"/>
                </a:ext>
              </a:extLst>
            </p:cNvPr>
            <p:cNvSpPr/>
            <p:nvPr/>
          </p:nvSpPr>
          <p:spPr>
            <a:xfrm>
              <a:off x="3500514" y="2766148"/>
              <a:ext cx="8149" cy="8149"/>
            </a:xfrm>
            <a:custGeom>
              <a:avLst/>
              <a:gdLst/>
              <a:ahLst/>
              <a:cxnLst>
                <a:cxn ang="3cd4">
                  <a:pos x="hc" y="t"/>
                </a:cxn>
                <a:cxn ang="cd2">
                  <a:pos x="l" y="vc"/>
                </a:cxn>
                <a:cxn ang="cd4">
                  <a:pos x="hc" y="b"/>
                </a:cxn>
                <a:cxn ang="0">
                  <a:pos x="r" y="vc"/>
                </a:cxn>
              </a:cxnLst>
              <a:rect l="l" t="t" r="r" b="b"/>
              <a:pathLst>
                <a:path w="36" h="36">
                  <a:moveTo>
                    <a:pt x="17" y="36"/>
                  </a:moveTo>
                  <a:cubicBezTo>
                    <a:pt x="27" y="36"/>
                    <a:pt x="36" y="28"/>
                    <a:pt x="36" y="19"/>
                  </a:cubicBezTo>
                  <a:cubicBezTo>
                    <a:pt x="36" y="9"/>
                    <a:pt x="27" y="0"/>
                    <a:pt x="17" y="0"/>
                  </a:cubicBezTo>
                  <a:cubicBezTo>
                    <a:pt x="8" y="0"/>
                    <a:pt x="0" y="9"/>
                    <a:pt x="0" y="19"/>
                  </a:cubicBezTo>
                  <a:cubicBezTo>
                    <a:pt x="0" y="28"/>
                    <a:pt x="8" y="36"/>
                    <a:pt x="17" y="3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70" name="Gruppieren 869">
            <a:extLst>
              <a:ext uri="{FF2B5EF4-FFF2-40B4-BE49-F238E27FC236}">
                <a16:creationId xmlns:a16="http://schemas.microsoft.com/office/drawing/2014/main" id="{93083F94-FD66-D34E-B9EF-4264630D487A}"/>
              </a:ext>
            </a:extLst>
          </p:cNvPr>
          <p:cNvGrpSpPr>
            <a:grpSpLocks noChangeAspect="1"/>
          </p:cNvGrpSpPr>
          <p:nvPr/>
        </p:nvGrpSpPr>
        <p:grpSpPr>
          <a:xfrm>
            <a:off x="5559253" y="2528518"/>
            <a:ext cx="328177" cy="328409"/>
            <a:chOff x="5557835" y="2528192"/>
            <a:chExt cx="328296" cy="328528"/>
          </a:xfrm>
          <a:solidFill>
            <a:srgbClr val="007AB3"/>
          </a:solidFill>
        </p:grpSpPr>
        <p:sp>
          <p:nvSpPr>
            <p:cNvPr id="71" name="Freihandform 70">
              <a:extLst>
                <a:ext uri="{FF2B5EF4-FFF2-40B4-BE49-F238E27FC236}">
                  <a16:creationId xmlns:a16="http://schemas.microsoft.com/office/drawing/2014/main" id="{B60E32B6-719E-2748-B731-3CAFC77D1B98}"/>
                </a:ext>
              </a:extLst>
            </p:cNvPr>
            <p:cNvSpPr/>
            <p:nvPr/>
          </p:nvSpPr>
          <p:spPr>
            <a:xfrm>
              <a:off x="5557835" y="2528192"/>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01" name="Freihandform 200">
              <a:extLst>
                <a:ext uri="{FF2B5EF4-FFF2-40B4-BE49-F238E27FC236}">
                  <a16:creationId xmlns:a16="http://schemas.microsoft.com/office/drawing/2014/main" id="{D079F9B4-6EFC-2547-A47F-1A8FABF70682}"/>
                </a:ext>
              </a:extLst>
            </p:cNvPr>
            <p:cNvSpPr/>
            <p:nvPr/>
          </p:nvSpPr>
          <p:spPr>
            <a:xfrm>
              <a:off x="5656323" y="2676041"/>
              <a:ext cx="32830" cy="32830"/>
            </a:xfrm>
            <a:custGeom>
              <a:avLst/>
              <a:gdLst/>
              <a:ahLst/>
              <a:cxnLst>
                <a:cxn ang="3cd4">
                  <a:pos x="hc" y="t"/>
                </a:cxn>
                <a:cxn ang="cd2">
                  <a:pos x="l" y="vc"/>
                </a:cxn>
                <a:cxn ang="cd4">
                  <a:pos x="hc" y="b"/>
                </a:cxn>
                <a:cxn ang="0">
                  <a:pos x="r" y="vc"/>
                </a:cxn>
              </a:cxnLst>
              <a:rect l="l" t="t" r="r" b="b"/>
              <a:pathLst>
                <a:path w="142" h="142">
                  <a:moveTo>
                    <a:pt x="70" y="106"/>
                  </a:moveTo>
                  <a:cubicBezTo>
                    <a:pt x="51" y="106"/>
                    <a:pt x="36" y="91"/>
                    <a:pt x="36" y="70"/>
                  </a:cubicBezTo>
                  <a:cubicBezTo>
                    <a:pt x="36" y="51"/>
                    <a:pt x="51" y="36"/>
                    <a:pt x="70" y="36"/>
                  </a:cubicBezTo>
                  <a:cubicBezTo>
                    <a:pt x="91" y="36"/>
                    <a:pt x="106" y="51"/>
                    <a:pt x="106" y="70"/>
                  </a:cubicBezTo>
                  <a:cubicBezTo>
                    <a:pt x="106" y="91"/>
                    <a:pt x="91" y="106"/>
                    <a:pt x="70" y="106"/>
                  </a:cubicBezTo>
                  <a:close/>
                  <a:moveTo>
                    <a:pt x="70" y="0"/>
                  </a:moveTo>
                  <a:cubicBezTo>
                    <a:pt x="32" y="0"/>
                    <a:pt x="0" y="32"/>
                    <a:pt x="0" y="70"/>
                  </a:cubicBezTo>
                  <a:cubicBezTo>
                    <a:pt x="0" y="110"/>
                    <a:pt x="32" y="142"/>
                    <a:pt x="70" y="142"/>
                  </a:cubicBezTo>
                  <a:cubicBezTo>
                    <a:pt x="110" y="142"/>
                    <a:pt x="142" y="110"/>
                    <a:pt x="142" y="70"/>
                  </a:cubicBezTo>
                  <a:cubicBezTo>
                    <a:pt x="142" y="32"/>
                    <a:pt x="110" y="0"/>
                    <a:pt x="70"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02" name="Freihandform 201">
              <a:extLst>
                <a:ext uri="{FF2B5EF4-FFF2-40B4-BE49-F238E27FC236}">
                  <a16:creationId xmlns:a16="http://schemas.microsoft.com/office/drawing/2014/main" id="{262B2D4F-F3D9-1245-9CE7-5B13179A8504}"/>
                </a:ext>
              </a:extLst>
            </p:cNvPr>
            <p:cNvSpPr/>
            <p:nvPr/>
          </p:nvSpPr>
          <p:spPr>
            <a:xfrm>
              <a:off x="5623261" y="2610615"/>
              <a:ext cx="196977" cy="155300"/>
            </a:xfrm>
            <a:custGeom>
              <a:avLst/>
              <a:gdLst/>
              <a:ahLst/>
              <a:cxnLst>
                <a:cxn ang="3cd4">
                  <a:pos x="hc" y="t"/>
                </a:cxn>
                <a:cxn ang="cd2">
                  <a:pos x="l" y="vc"/>
                </a:cxn>
                <a:cxn ang="cd4">
                  <a:pos x="hc" y="b"/>
                </a:cxn>
                <a:cxn ang="0">
                  <a:pos x="r" y="vc"/>
                </a:cxn>
              </a:cxnLst>
              <a:rect l="l" t="t" r="r" b="b"/>
              <a:pathLst>
                <a:path w="847" h="668">
                  <a:moveTo>
                    <a:pt x="796" y="563"/>
                  </a:moveTo>
                  <a:lnTo>
                    <a:pt x="114" y="563"/>
                  </a:lnTo>
                  <a:cubicBezTo>
                    <a:pt x="72" y="516"/>
                    <a:pt x="38" y="463"/>
                    <a:pt x="36" y="400"/>
                  </a:cubicBezTo>
                  <a:cubicBezTo>
                    <a:pt x="32" y="294"/>
                    <a:pt x="66" y="203"/>
                    <a:pt x="129" y="137"/>
                  </a:cubicBezTo>
                  <a:cubicBezTo>
                    <a:pt x="193" y="71"/>
                    <a:pt x="288" y="33"/>
                    <a:pt x="396" y="33"/>
                  </a:cubicBezTo>
                  <a:cubicBezTo>
                    <a:pt x="485" y="33"/>
                    <a:pt x="555" y="74"/>
                    <a:pt x="584" y="91"/>
                  </a:cubicBezTo>
                  <a:lnTo>
                    <a:pt x="589" y="93"/>
                  </a:lnTo>
                  <a:cubicBezTo>
                    <a:pt x="616" y="107"/>
                    <a:pt x="629" y="127"/>
                    <a:pt x="633" y="135"/>
                  </a:cubicBezTo>
                  <a:cubicBezTo>
                    <a:pt x="570" y="139"/>
                    <a:pt x="434" y="160"/>
                    <a:pt x="388" y="207"/>
                  </a:cubicBezTo>
                  <a:cubicBezTo>
                    <a:pt x="358" y="239"/>
                    <a:pt x="341" y="277"/>
                    <a:pt x="343" y="321"/>
                  </a:cubicBezTo>
                  <a:cubicBezTo>
                    <a:pt x="343" y="381"/>
                    <a:pt x="373" y="429"/>
                    <a:pt x="426" y="463"/>
                  </a:cubicBezTo>
                  <a:cubicBezTo>
                    <a:pt x="474" y="491"/>
                    <a:pt x="542" y="508"/>
                    <a:pt x="614" y="508"/>
                  </a:cubicBezTo>
                  <a:cubicBezTo>
                    <a:pt x="654" y="508"/>
                    <a:pt x="771" y="495"/>
                    <a:pt x="807" y="484"/>
                  </a:cubicBezTo>
                  <a:cubicBezTo>
                    <a:pt x="817" y="520"/>
                    <a:pt x="811" y="544"/>
                    <a:pt x="796" y="563"/>
                  </a:cubicBezTo>
                  <a:close/>
                  <a:moveTo>
                    <a:pt x="756" y="603"/>
                  </a:moveTo>
                  <a:cubicBezTo>
                    <a:pt x="743" y="613"/>
                    <a:pt x="733" y="622"/>
                    <a:pt x="720" y="635"/>
                  </a:cubicBezTo>
                  <a:lnTo>
                    <a:pt x="180" y="635"/>
                  </a:lnTo>
                  <a:lnTo>
                    <a:pt x="170" y="622"/>
                  </a:lnTo>
                  <a:cubicBezTo>
                    <a:pt x="161" y="615"/>
                    <a:pt x="155" y="607"/>
                    <a:pt x="146" y="599"/>
                  </a:cubicBezTo>
                  <a:lnTo>
                    <a:pt x="760" y="599"/>
                  </a:lnTo>
                  <a:cubicBezTo>
                    <a:pt x="758" y="601"/>
                    <a:pt x="756" y="601"/>
                    <a:pt x="756" y="603"/>
                  </a:cubicBezTo>
                  <a:close/>
                  <a:moveTo>
                    <a:pt x="650" y="169"/>
                  </a:moveTo>
                  <a:cubicBezTo>
                    <a:pt x="678" y="226"/>
                    <a:pt x="737" y="351"/>
                    <a:pt x="783" y="436"/>
                  </a:cubicBezTo>
                  <a:cubicBezTo>
                    <a:pt x="788" y="442"/>
                    <a:pt x="790" y="446"/>
                    <a:pt x="792" y="453"/>
                  </a:cubicBezTo>
                  <a:cubicBezTo>
                    <a:pt x="756" y="459"/>
                    <a:pt x="652" y="474"/>
                    <a:pt x="614" y="474"/>
                  </a:cubicBezTo>
                  <a:cubicBezTo>
                    <a:pt x="548" y="474"/>
                    <a:pt x="487" y="459"/>
                    <a:pt x="445" y="431"/>
                  </a:cubicBezTo>
                  <a:cubicBezTo>
                    <a:pt x="400" y="406"/>
                    <a:pt x="377" y="368"/>
                    <a:pt x="377" y="321"/>
                  </a:cubicBezTo>
                  <a:cubicBezTo>
                    <a:pt x="377" y="285"/>
                    <a:pt x="390" y="256"/>
                    <a:pt x="413" y="232"/>
                  </a:cubicBezTo>
                  <a:cubicBezTo>
                    <a:pt x="453" y="192"/>
                    <a:pt x="595" y="171"/>
                    <a:pt x="650" y="169"/>
                  </a:cubicBezTo>
                  <a:close/>
                  <a:moveTo>
                    <a:pt x="667" y="124"/>
                  </a:moveTo>
                  <a:cubicBezTo>
                    <a:pt x="667" y="122"/>
                    <a:pt x="650" y="86"/>
                    <a:pt x="606" y="61"/>
                  </a:cubicBezTo>
                  <a:lnTo>
                    <a:pt x="601" y="59"/>
                  </a:lnTo>
                  <a:cubicBezTo>
                    <a:pt x="570" y="42"/>
                    <a:pt x="495" y="0"/>
                    <a:pt x="396" y="0"/>
                  </a:cubicBezTo>
                  <a:cubicBezTo>
                    <a:pt x="277" y="0"/>
                    <a:pt x="174" y="40"/>
                    <a:pt x="104" y="112"/>
                  </a:cubicBezTo>
                  <a:cubicBezTo>
                    <a:pt x="32" y="186"/>
                    <a:pt x="-2" y="285"/>
                    <a:pt x="0" y="402"/>
                  </a:cubicBezTo>
                  <a:cubicBezTo>
                    <a:pt x="4" y="503"/>
                    <a:pt x="83" y="584"/>
                    <a:pt x="144" y="647"/>
                  </a:cubicBezTo>
                  <a:lnTo>
                    <a:pt x="165" y="668"/>
                  </a:lnTo>
                  <a:lnTo>
                    <a:pt x="735" y="668"/>
                  </a:lnTo>
                  <a:lnTo>
                    <a:pt x="739" y="664"/>
                  </a:lnTo>
                  <a:cubicBezTo>
                    <a:pt x="752" y="651"/>
                    <a:pt x="764" y="641"/>
                    <a:pt x="777" y="630"/>
                  </a:cubicBezTo>
                  <a:cubicBezTo>
                    <a:pt x="790" y="620"/>
                    <a:pt x="802" y="609"/>
                    <a:pt x="813" y="599"/>
                  </a:cubicBezTo>
                  <a:lnTo>
                    <a:pt x="815" y="599"/>
                  </a:lnTo>
                  <a:lnTo>
                    <a:pt x="815" y="596"/>
                  </a:lnTo>
                  <a:cubicBezTo>
                    <a:pt x="849" y="558"/>
                    <a:pt x="866" y="512"/>
                    <a:pt x="815" y="419"/>
                  </a:cubicBezTo>
                  <a:cubicBezTo>
                    <a:pt x="754" y="306"/>
                    <a:pt x="667" y="124"/>
                    <a:pt x="667" y="12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79" name="Gruppieren 878">
            <a:extLst>
              <a:ext uri="{FF2B5EF4-FFF2-40B4-BE49-F238E27FC236}">
                <a16:creationId xmlns:a16="http://schemas.microsoft.com/office/drawing/2014/main" id="{C6A017F8-F717-A44D-AAF0-52C544368203}"/>
              </a:ext>
            </a:extLst>
          </p:cNvPr>
          <p:cNvGrpSpPr>
            <a:grpSpLocks noChangeAspect="1"/>
          </p:cNvGrpSpPr>
          <p:nvPr/>
        </p:nvGrpSpPr>
        <p:grpSpPr>
          <a:xfrm>
            <a:off x="3785933" y="2971906"/>
            <a:ext cx="328409" cy="328409"/>
            <a:chOff x="3783873" y="2971740"/>
            <a:chExt cx="328528" cy="328528"/>
          </a:xfrm>
          <a:solidFill>
            <a:srgbClr val="007AB3"/>
          </a:solidFill>
        </p:grpSpPr>
        <p:sp>
          <p:nvSpPr>
            <p:cNvPr id="65" name="Freihandform 64">
              <a:extLst>
                <a:ext uri="{FF2B5EF4-FFF2-40B4-BE49-F238E27FC236}">
                  <a16:creationId xmlns:a16="http://schemas.microsoft.com/office/drawing/2014/main" id="{5E7787C6-E70F-8644-917F-7EB9F66F9361}"/>
                </a:ext>
              </a:extLst>
            </p:cNvPr>
            <p:cNvSpPr/>
            <p:nvPr/>
          </p:nvSpPr>
          <p:spPr>
            <a:xfrm>
              <a:off x="3783873" y="297174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03" name="Freihandform 202">
              <a:extLst>
                <a:ext uri="{FF2B5EF4-FFF2-40B4-BE49-F238E27FC236}">
                  <a16:creationId xmlns:a16="http://schemas.microsoft.com/office/drawing/2014/main" id="{17F4E754-0559-B54F-9E54-0BBAD6976BD9}"/>
                </a:ext>
              </a:extLst>
            </p:cNvPr>
            <p:cNvSpPr/>
            <p:nvPr/>
          </p:nvSpPr>
          <p:spPr>
            <a:xfrm>
              <a:off x="3849299" y="3049507"/>
              <a:ext cx="196977" cy="176721"/>
            </a:xfrm>
            <a:custGeom>
              <a:avLst/>
              <a:gdLst/>
              <a:ahLst/>
              <a:cxnLst>
                <a:cxn ang="3cd4">
                  <a:pos x="hc" y="t"/>
                </a:cxn>
                <a:cxn ang="cd2">
                  <a:pos x="l" y="vc"/>
                </a:cxn>
                <a:cxn ang="cd4">
                  <a:pos x="hc" y="b"/>
                </a:cxn>
                <a:cxn ang="0">
                  <a:pos x="r" y="vc"/>
                </a:cxn>
              </a:cxnLst>
              <a:rect l="l" t="t" r="r" b="b"/>
              <a:pathLst>
                <a:path w="847" h="760">
                  <a:moveTo>
                    <a:pt x="665" y="570"/>
                  </a:moveTo>
                  <a:cubicBezTo>
                    <a:pt x="591" y="570"/>
                    <a:pt x="530" y="513"/>
                    <a:pt x="519" y="443"/>
                  </a:cubicBezTo>
                  <a:cubicBezTo>
                    <a:pt x="587" y="443"/>
                    <a:pt x="733" y="443"/>
                    <a:pt x="811" y="443"/>
                  </a:cubicBezTo>
                  <a:cubicBezTo>
                    <a:pt x="803" y="513"/>
                    <a:pt x="741" y="570"/>
                    <a:pt x="665" y="570"/>
                  </a:cubicBezTo>
                  <a:close/>
                  <a:moveTo>
                    <a:pt x="665" y="117"/>
                  </a:moveTo>
                  <a:lnTo>
                    <a:pt x="803" y="407"/>
                  </a:lnTo>
                  <a:lnTo>
                    <a:pt x="530" y="407"/>
                  </a:lnTo>
                  <a:close/>
                  <a:moveTo>
                    <a:pt x="424" y="104"/>
                  </a:moveTo>
                  <a:cubicBezTo>
                    <a:pt x="405" y="104"/>
                    <a:pt x="390" y="89"/>
                    <a:pt x="390" y="70"/>
                  </a:cubicBezTo>
                  <a:cubicBezTo>
                    <a:pt x="390" y="51"/>
                    <a:pt x="405" y="36"/>
                    <a:pt x="424" y="36"/>
                  </a:cubicBezTo>
                  <a:cubicBezTo>
                    <a:pt x="443" y="36"/>
                    <a:pt x="460" y="51"/>
                    <a:pt x="460" y="70"/>
                  </a:cubicBezTo>
                  <a:cubicBezTo>
                    <a:pt x="460" y="89"/>
                    <a:pt x="443" y="104"/>
                    <a:pt x="424" y="104"/>
                  </a:cubicBezTo>
                  <a:close/>
                  <a:moveTo>
                    <a:pt x="320" y="407"/>
                  </a:moveTo>
                  <a:lnTo>
                    <a:pt x="47" y="407"/>
                  </a:lnTo>
                  <a:lnTo>
                    <a:pt x="185" y="117"/>
                  </a:lnTo>
                  <a:close/>
                  <a:moveTo>
                    <a:pt x="182" y="570"/>
                  </a:moveTo>
                  <a:cubicBezTo>
                    <a:pt x="108" y="570"/>
                    <a:pt x="47" y="513"/>
                    <a:pt x="39" y="443"/>
                  </a:cubicBezTo>
                  <a:cubicBezTo>
                    <a:pt x="77" y="443"/>
                    <a:pt x="130" y="443"/>
                    <a:pt x="180" y="443"/>
                  </a:cubicBezTo>
                  <a:lnTo>
                    <a:pt x="229" y="443"/>
                  </a:lnTo>
                  <a:cubicBezTo>
                    <a:pt x="267" y="443"/>
                    <a:pt x="303" y="443"/>
                    <a:pt x="328" y="443"/>
                  </a:cubicBezTo>
                  <a:cubicBezTo>
                    <a:pt x="320" y="513"/>
                    <a:pt x="259" y="570"/>
                    <a:pt x="182" y="570"/>
                  </a:cubicBezTo>
                  <a:close/>
                  <a:moveTo>
                    <a:pt x="690" y="89"/>
                  </a:moveTo>
                  <a:lnTo>
                    <a:pt x="760" y="89"/>
                  </a:lnTo>
                  <a:cubicBezTo>
                    <a:pt x="771" y="89"/>
                    <a:pt x="777" y="81"/>
                    <a:pt x="777" y="72"/>
                  </a:cubicBezTo>
                  <a:cubicBezTo>
                    <a:pt x="777" y="62"/>
                    <a:pt x="771" y="53"/>
                    <a:pt x="760" y="53"/>
                  </a:cubicBezTo>
                  <a:lnTo>
                    <a:pt x="491" y="53"/>
                  </a:lnTo>
                  <a:cubicBezTo>
                    <a:pt x="485" y="24"/>
                    <a:pt x="458" y="0"/>
                    <a:pt x="424" y="0"/>
                  </a:cubicBezTo>
                  <a:cubicBezTo>
                    <a:pt x="392" y="0"/>
                    <a:pt x="364" y="24"/>
                    <a:pt x="356" y="53"/>
                  </a:cubicBezTo>
                  <a:lnTo>
                    <a:pt x="89" y="53"/>
                  </a:lnTo>
                  <a:cubicBezTo>
                    <a:pt x="79" y="53"/>
                    <a:pt x="70" y="62"/>
                    <a:pt x="70" y="72"/>
                  </a:cubicBezTo>
                  <a:cubicBezTo>
                    <a:pt x="70" y="81"/>
                    <a:pt x="79" y="89"/>
                    <a:pt x="89" y="89"/>
                  </a:cubicBezTo>
                  <a:lnTo>
                    <a:pt x="157" y="89"/>
                  </a:lnTo>
                  <a:lnTo>
                    <a:pt x="3" y="415"/>
                  </a:lnTo>
                  <a:cubicBezTo>
                    <a:pt x="3" y="420"/>
                    <a:pt x="0" y="422"/>
                    <a:pt x="0" y="424"/>
                  </a:cubicBezTo>
                  <a:cubicBezTo>
                    <a:pt x="0" y="523"/>
                    <a:pt x="83" y="604"/>
                    <a:pt x="182" y="604"/>
                  </a:cubicBezTo>
                  <a:cubicBezTo>
                    <a:pt x="284" y="604"/>
                    <a:pt x="364" y="525"/>
                    <a:pt x="364" y="426"/>
                  </a:cubicBezTo>
                  <a:lnTo>
                    <a:pt x="364" y="424"/>
                  </a:lnTo>
                  <a:cubicBezTo>
                    <a:pt x="364" y="422"/>
                    <a:pt x="364" y="420"/>
                    <a:pt x="364" y="417"/>
                  </a:cubicBezTo>
                  <a:lnTo>
                    <a:pt x="210" y="89"/>
                  </a:lnTo>
                  <a:lnTo>
                    <a:pt x="356" y="89"/>
                  </a:lnTo>
                  <a:cubicBezTo>
                    <a:pt x="364" y="113"/>
                    <a:pt x="384" y="132"/>
                    <a:pt x="407" y="138"/>
                  </a:cubicBezTo>
                  <a:lnTo>
                    <a:pt x="407" y="724"/>
                  </a:lnTo>
                  <a:lnTo>
                    <a:pt x="303" y="724"/>
                  </a:lnTo>
                  <a:cubicBezTo>
                    <a:pt x="295" y="724"/>
                    <a:pt x="286" y="733"/>
                    <a:pt x="286" y="741"/>
                  </a:cubicBezTo>
                  <a:cubicBezTo>
                    <a:pt x="286" y="752"/>
                    <a:pt x="295" y="760"/>
                    <a:pt x="303" y="760"/>
                  </a:cubicBezTo>
                  <a:lnTo>
                    <a:pt x="544" y="760"/>
                  </a:lnTo>
                  <a:cubicBezTo>
                    <a:pt x="555" y="760"/>
                    <a:pt x="563" y="752"/>
                    <a:pt x="563" y="741"/>
                  </a:cubicBezTo>
                  <a:cubicBezTo>
                    <a:pt x="563" y="733"/>
                    <a:pt x="555" y="724"/>
                    <a:pt x="544" y="724"/>
                  </a:cubicBezTo>
                  <a:lnTo>
                    <a:pt x="443" y="724"/>
                  </a:lnTo>
                  <a:lnTo>
                    <a:pt x="443" y="138"/>
                  </a:lnTo>
                  <a:cubicBezTo>
                    <a:pt x="466" y="132"/>
                    <a:pt x="485" y="113"/>
                    <a:pt x="491" y="89"/>
                  </a:cubicBezTo>
                  <a:lnTo>
                    <a:pt x="640" y="89"/>
                  </a:lnTo>
                  <a:lnTo>
                    <a:pt x="485" y="417"/>
                  </a:lnTo>
                  <a:cubicBezTo>
                    <a:pt x="483" y="420"/>
                    <a:pt x="483" y="422"/>
                    <a:pt x="483" y="424"/>
                  </a:cubicBezTo>
                  <a:cubicBezTo>
                    <a:pt x="483" y="426"/>
                    <a:pt x="483" y="426"/>
                    <a:pt x="483" y="426"/>
                  </a:cubicBezTo>
                  <a:cubicBezTo>
                    <a:pt x="485" y="525"/>
                    <a:pt x="566" y="604"/>
                    <a:pt x="665" y="604"/>
                  </a:cubicBezTo>
                  <a:cubicBezTo>
                    <a:pt x="767" y="604"/>
                    <a:pt x="847" y="523"/>
                    <a:pt x="847" y="424"/>
                  </a:cubicBezTo>
                  <a:cubicBezTo>
                    <a:pt x="847" y="422"/>
                    <a:pt x="847" y="420"/>
                    <a:pt x="845" y="41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69" name="Gruppieren 868">
            <a:extLst>
              <a:ext uri="{FF2B5EF4-FFF2-40B4-BE49-F238E27FC236}">
                <a16:creationId xmlns:a16="http://schemas.microsoft.com/office/drawing/2014/main" id="{18A52474-414B-4E45-A8B0-2AF488622C14}"/>
              </a:ext>
            </a:extLst>
          </p:cNvPr>
          <p:cNvGrpSpPr>
            <a:grpSpLocks noChangeAspect="1"/>
          </p:cNvGrpSpPr>
          <p:nvPr/>
        </p:nvGrpSpPr>
        <p:grpSpPr>
          <a:xfrm>
            <a:off x="6002640" y="2528518"/>
            <a:ext cx="328177" cy="328409"/>
            <a:chOff x="6001383" y="2528192"/>
            <a:chExt cx="328296" cy="328528"/>
          </a:xfrm>
          <a:solidFill>
            <a:srgbClr val="007AB3"/>
          </a:solidFill>
        </p:grpSpPr>
        <p:sp>
          <p:nvSpPr>
            <p:cNvPr id="70" name="Freihandform 69">
              <a:extLst>
                <a:ext uri="{FF2B5EF4-FFF2-40B4-BE49-F238E27FC236}">
                  <a16:creationId xmlns:a16="http://schemas.microsoft.com/office/drawing/2014/main" id="{38701E93-5416-D74E-9C72-1D91E3DDFCA5}"/>
                </a:ext>
              </a:extLst>
            </p:cNvPr>
            <p:cNvSpPr/>
            <p:nvPr/>
          </p:nvSpPr>
          <p:spPr>
            <a:xfrm>
              <a:off x="6001383" y="2528192"/>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04" name="Freihandform 203">
              <a:extLst>
                <a:ext uri="{FF2B5EF4-FFF2-40B4-BE49-F238E27FC236}">
                  <a16:creationId xmlns:a16="http://schemas.microsoft.com/office/drawing/2014/main" id="{EDC9281C-6715-1C4B-8FEB-3B6D8EFEF870}"/>
                </a:ext>
              </a:extLst>
            </p:cNvPr>
            <p:cNvSpPr/>
            <p:nvPr/>
          </p:nvSpPr>
          <p:spPr>
            <a:xfrm>
              <a:off x="6075191" y="2593851"/>
              <a:ext cx="180446" cy="188828"/>
            </a:xfrm>
            <a:custGeom>
              <a:avLst/>
              <a:gdLst/>
              <a:ahLst/>
              <a:cxnLst>
                <a:cxn ang="3cd4">
                  <a:pos x="hc" y="t"/>
                </a:cxn>
                <a:cxn ang="cd2">
                  <a:pos x="l" y="vc"/>
                </a:cxn>
                <a:cxn ang="cd4">
                  <a:pos x="hc" y="b"/>
                </a:cxn>
                <a:cxn ang="0">
                  <a:pos x="r" y="vc"/>
                </a:cxn>
              </a:cxnLst>
              <a:rect l="l" t="t" r="r" b="b"/>
              <a:pathLst>
                <a:path w="776" h="812">
                  <a:moveTo>
                    <a:pt x="688" y="423"/>
                  </a:moveTo>
                  <a:cubicBezTo>
                    <a:pt x="677" y="423"/>
                    <a:pt x="671" y="431"/>
                    <a:pt x="671" y="442"/>
                  </a:cubicBezTo>
                  <a:lnTo>
                    <a:pt x="671" y="776"/>
                  </a:lnTo>
                  <a:lnTo>
                    <a:pt x="544" y="776"/>
                  </a:lnTo>
                  <a:cubicBezTo>
                    <a:pt x="565" y="757"/>
                    <a:pt x="582" y="726"/>
                    <a:pt x="582" y="681"/>
                  </a:cubicBezTo>
                  <a:cubicBezTo>
                    <a:pt x="582" y="645"/>
                    <a:pt x="567" y="613"/>
                    <a:pt x="555" y="588"/>
                  </a:cubicBezTo>
                  <a:cubicBezTo>
                    <a:pt x="546" y="569"/>
                    <a:pt x="538" y="552"/>
                    <a:pt x="538" y="537"/>
                  </a:cubicBezTo>
                  <a:cubicBezTo>
                    <a:pt x="536" y="512"/>
                    <a:pt x="538" y="495"/>
                    <a:pt x="538" y="484"/>
                  </a:cubicBezTo>
                  <a:cubicBezTo>
                    <a:pt x="538" y="476"/>
                    <a:pt x="540" y="467"/>
                    <a:pt x="529" y="461"/>
                  </a:cubicBezTo>
                  <a:cubicBezTo>
                    <a:pt x="525" y="457"/>
                    <a:pt x="519" y="457"/>
                    <a:pt x="512" y="459"/>
                  </a:cubicBezTo>
                  <a:cubicBezTo>
                    <a:pt x="510" y="461"/>
                    <a:pt x="483" y="474"/>
                    <a:pt x="470" y="493"/>
                  </a:cubicBezTo>
                  <a:cubicBezTo>
                    <a:pt x="466" y="484"/>
                    <a:pt x="462" y="472"/>
                    <a:pt x="455" y="463"/>
                  </a:cubicBezTo>
                  <a:cubicBezTo>
                    <a:pt x="451" y="455"/>
                    <a:pt x="445" y="448"/>
                    <a:pt x="440" y="442"/>
                  </a:cubicBezTo>
                  <a:cubicBezTo>
                    <a:pt x="426" y="425"/>
                    <a:pt x="421" y="419"/>
                    <a:pt x="421" y="402"/>
                  </a:cubicBezTo>
                  <a:cubicBezTo>
                    <a:pt x="421" y="385"/>
                    <a:pt x="421" y="364"/>
                    <a:pt x="423" y="351"/>
                  </a:cubicBezTo>
                  <a:cubicBezTo>
                    <a:pt x="423" y="336"/>
                    <a:pt x="423" y="334"/>
                    <a:pt x="423" y="330"/>
                  </a:cubicBezTo>
                  <a:cubicBezTo>
                    <a:pt x="419" y="323"/>
                    <a:pt x="413" y="317"/>
                    <a:pt x="407" y="317"/>
                  </a:cubicBezTo>
                  <a:cubicBezTo>
                    <a:pt x="387" y="317"/>
                    <a:pt x="335" y="368"/>
                    <a:pt x="311" y="419"/>
                  </a:cubicBezTo>
                  <a:cubicBezTo>
                    <a:pt x="299" y="446"/>
                    <a:pt x="294" y="480"/>
                    <a:pt x="290" y="505"/>
                  </a:cubicBezTo>
                  <a:cubicBezTo>
                    <a:pt x="290" y="514"/>
                    <a:pt x="290" y="522"/>
                    <a:pt x="288" y="529"/>
                  </a:cubicBezTo>
                  <a:cubicBezTo>
                    <a:pt x="286" y="522"/>
                    <a:pt x="282" y="516"/>
                    <a:pt x="280" y="512"/>
                  </a:cubicBezTo>
                  <a:cubicBezTo>
                    <a:pt x="277" y="501"/>
                    <a:pt x="273" y="493"/>
                    <a:pt x="263" y="493"/>
                  </a:cubicBezTo>
                  <a:cubicBezTo>
                    <a:pt x="256" y="493"/>
                    <a:pt x="250" y="495"/>
                    <a:pt x="246" y="499"/>
                  </a:cubicBezTo>
                  <a:cubicBezTo>
                    <a:pt x="244" y="503"/>
                    <a:pt x="195" y="573"/>
                    <a:pt x="195" y="664"/>
                  </a:cubicBezTo>
                  <a:cubicBezTo>
                    <a:pt x="195" y="721"/>
                    <a:pt x="214" y="755"/>
                    <a:pt x="237" y="776"/>
                  </a:cubicBezTo>
                  <a:lnTo>
                    <a:pt x="106" y="776"/>
                  </a:lnTo>
                  <a:lnTo>
                    <a:pt x="106" y="442"/>
                  </a:lnTo>
                  <a:cubicBezTo>
                    <a:pt x="106" y="431"/>
                    <a:pt x="97" y="423"/>
                    <a:pt x="89" y="423"/>
                  </a:cubicBezTo>
                  <a:lnTo>
                    <a:pt x="53" y="423"/>
                  </a:lnTo>
                  <a:lnTo>
                    <a:pt x="138" y="311"/>
                  </a:lnTo>
                  <a:cubicBezTo>
                    <a:pt x="140" y="309"/>
                    <a:pt x="142" y="304"/>
                    <a:pt x="142" y="300"/>
                  </a:cubicBezTo>
                  <a:lnTo>
                    <a:pt x="142" y="141"/>
                  </a:lnTo>
                  <a:lnTo>
                    <a:pt x="212" y="141"/>
                  </a:lnTo>
                  <a:lnTo>
                    <a:pt x="212" y="194"/>
                  </a:lnTo>
                  <a:cubicBezTo>
                    <a:pt x="212" y="201"/>
                    <a:pt x="216" y="209"/>
                    <a:pt x="222" y="211"/>
                  </a:cubicBezTo>
                  <a:cubicBezTo>
                    <a:pt x="231" y="213"/>
                    <a:pt x="237" y="211"/>
                    <a:pt x="244" y="207"/>
                  </a:cubicBezTo>
                  <a:lnTo>
                    <a:pt x="387" y="44"/>
                  </a:lnTo>
                  <a:lnTo>
                    <a:pt x="720" y="423"/>
                  </a:lnTo>
                  <a:close/>
                  <a:moveTo>
                    <a:pt x="470" y="774"/>
                  </a:moveTo>
                  <a:cubicBezTo>
                    <a:pt x="476" y="755"/>
                    <a:pt x="487" y="726"/>
                    <a:pt x="489" y="700"/>
                  </a:cubicBezTo>
                  <a:cubicBezTo>
                    <a:pt x="489" y="696"/>
                    <a:pt x="489" y="690"/>
                    <a:pt x="491" y="685"/>
                  </a:cubicBezTo>
                  <a:cubicBezTo>
                    <a:pt x="493" y="656"/>
                    <a:pt x="495" y="635"/>
                    <a:pt x="483" y="622"/>
                  </a:cubicBezTo>
                  <a:cubicBezTo>
                    <a:pt x="478" y="616"/>
                    <a:pt x="472" y="613"/>
                    <a:pt x="466" y="613"/>
                  </a:cubicBezTo>
                  <a:lnTo>
                    <a:pt x="464" y="613"/>
                  </a:lnTo>
                  <a:cubicBezTo>
                    <a:pt x="455" y="613"/>
                    <a:pt x="445" y="618"/>
                    <a:pt x="443" y="641"/>
                  </a:cubicBezTo>
                  <a:lnTo>
                    <a:pt x="443" y="643"/>
                  </a:lnTo>
                  <a:cubicBezTo>
                    <a:pt x="440" y="630"/>
                    <a:pt x="438" y="616"/>
                    <a:pt x="436" y="601"/>
                  </a:cubicBezTo>
                  <a:cubicBezTo>
                    <a:pt x="428" y="565"/>
                    <a:pt x="417" y="544"/>
                    <a:pt x="402" y="537"/>
                  </a:cubicBezTo>
                  <a:cubicBezTo>
                    <a:pt x="396" y="533"/>
                    <a:pt x="390" y="533"/>
                    <a:pt x="383" y="535"/>
                  </a:cubicBezTo>
                  <a:cubicBezTo>
                    <a:pt x="364" y="541"/>
                    <a:pt x="366" y="560"/>
                    <a:pt x="366" y="571"/>
                  </a:cubicBezTo>
                  <a:cubicBezTo>
                    <a:pt x="366" y="580"/>
                    <a:pt x="366" y="586"/>
                    <a:pt x="366" y="594"/>
                  </a:cubicBezTo>
                  <a:cubicBezTo>
                    <a:pt x="362" y="609"/>
                    <a:pt x="349" y="620"/>
                    <a:pt x="337" y="632"/>
                  </a:cubicBezTo>
                  <a:cubicBezTo>
                    <a:pt x="318" y="649"/>
                    <a:pt x="296" y="668"/>
                    <a:pt x="290" y="700"/>
                  </a:cubicBezTo>
                  <a:cubicBezTo>
                    <a:pt x="284" y="732"/>
                    <a:pt x="290" y="755"/>
                    <a:pt x="299" y="772"/>
                  </a:cubicBezTo>
                  <a:cubicBezTo>
                    <a:pt x="269" y="764"/>
                    <a:pt x="229" y="738"/>
                    <a:pt x="229" y="664"/>
                  </a:cubicBezTo>
                  <a:cubicBezTo>
                    <a:pt x="229" y="616"/>
                    <a:pt x="246" y="573"/>
                    <a:pt x="258" y="548"/>
                  </a:cubicBezTo>
                  <a:cubicBezTo>
                    <a:pt x="260" y="550"/>
                    <a:pt x="260" y="550"/>
                    <a:pt x="263" y="552"/>
                  </a:cubicBezTo>
                  <a:cubicBezTo>
                    <a:pt x="282" y="580"/>
                    <a:pt x="299" y="577"/>
                    <a:pt x="305" y="571"/>
                  </a:cubicBezTo>
                  <a:cubicBezTo>
                    <a:pt x="320" y="563"/>
                    <a:pt x="324" y="539"/>
                    <a:pt x="326" y="510"/>
                  </a:cubicBezTo>
                  <a:cubicBezTo>
                    <a:pt x="328" y="486"/>
                    <a:pt x="332" y="457"/>
                    <a:pt x="343" y="433"/>
                  </a:cubicBezTo>
                  <a:cubicBezTo>
                    <a:pt x="354" y="408"/>
                    <a:pt x="373" y="389"/>
                    <a:pt x="385" y="374"/>
                  </a:cubicBezTo>
                  <a:cubicBezTo>
                    <a:pt x="385" y="383"/>
                    <a:pt x="385" y="393"/>
                    <a:pt x="385" y="402"/>
                  </a:cubicBezTo>
                  <a:cubicBezTo>
                    <a:pt x="385" y="429"/>
                    <a:pt x="396" y="444"/>
                    <a:pt x="413" y="465"/>
                  </a:cubicBezTo>
                  <a:cubicBezTo>
                    <a:pt x="417" y="469"/>
                    <a:pt x="421" y="476"/>
                    <a:pt x="428" y="484"/>
                  </a:cubicBezTo>
                  <a:cubicBezTo>
                    <a:pt x="432" y="491"/>
                    <a:pt x="436" y="503"/>
                    <a:pt x="438" y="514"/>
                  </a:cubicBezTo>
                  <a:cubicBezTo>
                    <a:pt x="443" y="531"/>
                    <a:pt x="449" y="554"/>
                    <a:pt x="470" y="554"/>
                  </a:cubicBezTo>
                  <a:lnTo>
                    <a:pt x="472" y="554"/>
                  </a:lnTo>
                  <a:cubicBezTo>
                    <a:pt x="491" y="554"/>
                    <a:pt x="495" y="531"/>
                    <a:pt x="495" y="522"/>
                  </a:cubicBezTo>
                  <a:cubicBezTo>
                    <a:pt x="495" y="520"/>
                    <a:pt x="495" y="518"/>
                    <a:pt x="498" y="516"/>
                  </a:cubicBezTo>
                  <a:cubicBezTo>
                    <a:pt x="498" y="514"/>
                    <a:pt x="500" y="512"/>
                    <a:pt x="502" y="510"/>
                  </a:cubicBezTo>
                  <a:cubicBezTo>
                    <a:pt x="502" y="518"/>
                    <a:pt x="502" y="529"/>
                    <a:pt x="502" y="539"/>
                  </a:cubicBezTo>
                  <a:cubicBezTo>
                    <a:pt x="502" y="560"/>
                    <a:pt x="512" y="582"/>
                    <a:pt x="523" y="603"/>
                  </a:cubicBezTo>
                  <a:cubicBezTo>
                    <a:pt x="536" y="628"/>
                    <a:pt x="546" y="652"/>
                    <a:pt x="546" y="681"/>
                  </a:cubicBezTo>
                  <a:cubicBezTo>
                    <a:pt x="546" y="749"/>
                    <a:pt x="500" y="768"/>
                    <a:pt x="470" y="774"/>
                  </a:cubicBezTo>
                  <a:close/>
                  <a:moveTo>
                    <a:pt x="453" y="698"/>
                  </a:moveTo>
                  <a:cubicBezTo>
                    <a:pt x="451" y="728"/>
                    <a:pt x="434" y="768"/>
                    <a:pt x="430" y="776"/>
                  </a:cubicBezTo>
                  <a:lnTo>
                    <a:pt x="343" y="776"/>
                  </a:lnTo>
                  <a:cubicBezTo>
                    <a:pt x="343" y="774"/>
                    <a:pt x="341" y="772"/>
                    <a:pt x="341" y="772"/>
                  </a:cubicBezTo>
                  <a:cubicBezTo>
                    <a:pt x="339" y="770"/>
                    <a:pt x="316" y="747"/>
                    <a:pt x="324" y="709"/>
                  </a:cubicBezTo>
                  <a:cubicBezTo>
                    <a:pt x="328" y="687"/>
                    <a:pt x="343" y="673"/>
                    <a:pt x="360" y="658"/>
                  </a:cubicBezTo>
                  <a:cubicBezTo>
                    <a:pt x="377" y="643"/>
                    <a:pt x="394" y="626"/>
                    <a:pt x="400" y="601"/>
                  </a:cubicBezTo>
                  <a:cubicBezTo>
                    <a:pt x="400" y="605"/>
                    <a:pt x="400" y="607"/>
                    <a:pt x="402" y="609"/>
                  </a:cubicBezTo>
                  <a:cubicBezTo>
                    <a:pt x="409" y="639"/>
                    <a:pt x="409" y="681"/>
                    <a:pt x="409" y="685"/>
                  </a:cubicBezTo>
                  <a:cubicBezTo>
                    <a:pt x="409" y="692"/>
                    <a:pt x="411" y="698"/>
                    <a:pt x="415" y="702"/>
                  </a:cubicBezTo>
                  <a:cubicBezTo>
                    <a:pt x="423" y="709"/>
                    <a:pt x="434" y="711"/>
                    <a:pt x="440" y="704"/>
                  </a:cubicBezTo>
                  <a:cubicBezTo>
                    <a:pt x="443" y="704"/>
                    <a:pt x="447" y="700"/>
                    <a:pt x="453" y="694"/>
                  </a:cubicBezTo>
                  <a:cubicBezTo>
                    <a:pt x="453" y="694"/>
                    <a:pt x="453" y="696"/>
                    <a:pt x="453" y="698"/>
                  </a:cubicBezTo>
                  <a:close/>
                  <a:moveTo>
                    <a:pt x="402" y="6"/>
                  </a:moveTo>
                  <a:cubicBezTo>
                    <a:pt x="398" y="2"/>
                    <a:pt x="394" y="0"/>
                    <a:pt x="387" y="0"/>
                  </a:cubicBezTo>
                  <a:cubicBezTo>
                    <a:pt x="383" y="0"/>
                    <a:pt x="379" y="2"/>
                    <a:pt x="375" y="6"/>
                  </a:cubicBezTo>
                  <a:lnTo>
                    <a:pt x="248" y="148"/>
                  </a:lnTo>
                  <a:lnTo>
                    <a:pt x="248" y="124"/>
                  </a:lnTo>
                  <a:cubicBezTo>
                    <a:pt x="248" y="114"/>
                    <a:pt x="239" y="105"/>
                    <a:pt x="229" y="105"/>
                  </a:cubicBezTo>
                  <a:lnTo>
                    <a:pt x="123" y="105"/>
                  </a:lnTo>
                  <a:cubicBezTo>
                    <a:pt x="114" y="105"/>
                    <a:pt x="106" y="114"/>
                    <a:pt x="106" y="124"/>
                  </a:cubicBezTo>
                  <a:lnTo>
                    <a:pt x="106" y="294"/>
                  </a:lnTo>
                  <a:lnTo>
                    <a:pt x="4" y="431"/>
                  </a:lnTo>
                  <a:cubicBezTo>
                    <a:pt x="0" y="436"/>
                    <a:pt x="-2" y="444"/>
                    <a:pt x="2" y="448"/>
                  </a:cubicBezTo>
                  <a:cubicBezTo>
                    <a:pt x="4" y="455"/>
                    <a:pt x="11" y="459"/>
                    <a:pt x="17" y="459"/>
                  </a:cubicBezTo>
                  <a:lnTo>
                    <a:pt x="70" y="459"/>
                  </a:lnTo>
                  <a:lnTo>
                    <a:pt x="70" y="793"/>
                  </a:lnTo>
                  <a:cubicBezTo>
                    <a:pt x="70" y="804"/>
                    <a:pt x="78" y="812"/>
                    <a:pt x="89" y="812"/>
                  </a:cubicBezTo>
                  <a:lnTo>
                    <a:pt x="688" y="812"/>
                  </a:lnTo>
                  <a:cubicBezTo>
                    <a:pt x="699" y="812"/>
                    <a:pt x="705" y="804"/>
                    <a:pt x="705" y="793"/>
                  </a:cubicBezTo>
                  <a:lnTo>
                    <a:pt x="705" y="459"/>
                  </a:lnTo>
                  <a:lnTo>
                    <a:pt x="758" y="459"/>
                  </a:lnTo>
                  <a:cubicBezTo>
                    <a:pt x="766" y="459"/>
                    <a:pt x="773" y="455"/>
                    <a:pt x="775" y="448"/>
                  </a:cubicBezTo>
                  <a:cubicBezTo>
                    <a:pt x="777" y="442"/>
                    <a:pt x="777" y="436"/>
                    <a:pt x="773" y="42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85" name="Gruppieren 884">
            <a:extLst>
              <a:ext uri="{FF2B5EF4-FFF2-40B4-BE49-F238E27FC236}">
                <a16:creationId xmlns:a16="http://schemas.microsoft.com/office/drawing/2014/main" id="{5ED77308-C0A1-B644-9760-C7B1F520CE68}"/>
              </a:ext>
            </a:extLst>
          </p:cNvPr>
          <p:cNvGrpSpPr>
            <a:grpSpLocks noChangeAspect="1"/>
          </p:cNvGrpSpPr>
          <p:nvPr/>
        </p:nvGrpSpPr>
        <p:grpSpPr>
          <a:xfrm>
            <a:off x="6446029" y="2971906"/>
            <a:ext cx="328177" cy="328409"/>
            <a:chOff x="6444932" y="2971740"/>
            <a:chExt cx="328296" cy="328528"/>
          </a:xfrm>
          <a:solidFill>
            <a:srgbClr val="007AB3"/>
          </a:solidFill>
        </p:grpSpPr>
        <p:sp>
          <p:nvSpPr>
            <p:cNvPr id="59" name="Freihandform 58">
              <a:extLst>
                <a:ext uri="{FF2B5EF4-FFF2-40B4-BE49-F238E27FC236}">
                  <a16:creationId xmlns:a16="http://schemas.microsoft.com/office/drawing/2014/main" id="{EE968E1C-A749-3740-8F7B-18798FB137D4}"/>
                </a:ext>
              </a:extLst>
            </p:cNvPr>
            <p:cNvSpPr/>
            <p:nvPr/>
          </p:nvSpPr>
          <p:spPr>
            <a:xfrm>
              <a:off x="6444932" y="2971740"/>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05" name="Freihandform 204">
              <a:extLst>
                <a:ext uri="{FF2B5EF4-FFF2-40B4-BE49-F238E27FC236}">
                  <a16:creationId xmlns:a16="http://schemas.microsoft.com/office/drawing/2014/main" id="{BF3C9031-C2F2-BF44-BF3B-BD3ABAC5DBD5}"/>
                </a:ext>
              </a:extLst>
            </p:cNvPr>
            <p:cNvSpPr/>
            <p:nvPr/>
          </p:nvSpPr>
          <p:spPr>
            <a:xfrm>
              <a:off x="6559718" y="3090485"/>
              <a:ext cx="42143" cy="42841"/>
            </a:xfrm>
            <a:custGeom>
              <a:avLst/>
              <a:gdLst/>
              <a:ahLst/>
              <a:cxnLst>
                <a:cxn ang="3cd4">
                  <a:pos x="hc" y="t"/>
                </a:cxn>
                <a:cxn ang="cd2">
                  <a:pos x="l" y="vc"/>
                </a:cxn>
                <a:cxn ang="cd4">
                  <a:pos x="hc" y="b"/>
                </a:cxn>
                <a:cxn ang="0">
                  <a:pos x="r" y="vc"/>
                </a:cxn>
              </a:cxnLst>
              <a:rect l="l" t="t" r="r" b="b"/>
              <a:pathLst>
                <a:path w="182" h="185">
                  <a:moveTo>
                    <a:pt x="36" y="88"/>
                  </a:moveTo>
                  <a:cubicBezTo>
                    <a:pt x="36" y="69"/>
                    <a:pt x="44" y="50"/>
                    <a:pt x="61" y="39"/>
                  </a:cubicBezTo>
                  <a:lnTo>
                    <a:pt x="144" y="124"/>
                  </a:lnTo>
                  <a:cubicBezTo>
                    <a:pt x="131" y="141"/>
                    <a:pt x="114" y="149"/>
                    <a:pt x="95" y="149"/>
                  </a:cubicBezTo>
                  <a:cubicBezTo>
                    <a:pt x="61" y="149"/>
                    <a:pt x="36" y="122"/>
                    <a:pt x="36" y="88"/>
                  </a:cubicBezTo>
                  <a:close/>
                  <a:moveTo>
                    <a:pt x="180" y="128"/>
                  </a:moveTo>
                  <a:cubicBezTo>
                    <a:pt x="184" y="122"/>
                    <a:pt x="182" y="113"/>
                    <a:pt x="178" y="109"/>
                  </a:cubicBezTo>
                  <a:lnTo>
                    <a:pt x="76" y="6"/>
                  </a:lnTo>
                  <a:cubicBezTo>
                    <a:pt x="70" y="-1"/>
                    <a:pt x="63" y="-1"/>
                    <a:pt x="55" y="1"/>
                  </a:cubicBezTo>
                  <a:cubicBezTo>
                    <a:pt x="23" y="16"/>
                    <a:pt x="0" y="52"/>
                    <a:pt x="0" y="88"/>
                  </a:cubicBezTo>
                  <a:cubicBezTo>
                    <a:pt x="0" y="143"/>
                    <a:pt x="42" y="185"/>
                    <a:pt x="95" y="185"/>
                  </a:cubicBezTo>
                  <a:cubicBezTo>
                    <a:pt x="131" y="185"/>
                    <a:pt x="165" y="162"/>
                    <a:pt x="180" y="12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06" name="Freihandform 205">
              <a:extLst>
                <a:ext uri="{FF2B5EF4-FFF2-40B4-BE49-F238E27FC236}">
                  <a16:creationId xmlns:a16="http://schemas.microsoft.com/office/drawing/2014/main" id="{6A65D18D-D9BB-4D4C-8D84-6EC012EFF833}"/>
                </a:ext>
              </a:extLst>
            </p:cNvPr>
            <p:cNvSpPr/>
            <p:nvPr/>
          </p:nvSpPr>
          <p:spPr>
            <a:xfrm>
              <a:off x="6616065" y="3090485"/>
              <a:ext cx="41910" cy="42841"/>
            </a:xfrm>
            <a:custGeom>
              <a:avLst/>
              <a:gdLst/>
              <a:ahLst/>
              <a:cxnLst>
                <a:cxn ang="3cd4">
                  <a:pos x="hc" y="t"/>
                </a:cxn>
                <a:cxn ang="cd2">
                  <a:pos x="l" y="vc"/>
                </a:cxn>
                <a:cxn ang="cd4">
                  <a:pos x="hc" y="b"/>
                </a:cxn>
                <a:cxn ang="0">
                  <a:pos x="r" y="vc"/>
                </a:cxn>
              </a:cxnLst>
              <a:rect l="l" t="t" r="r" b="b"/>
              <a:pathLst>
                <a:path w="181" h="185">
                  <a:moveTo>
                    <a:pt x="147" y="88"/>
                  </a:moveTo>
                  <a:cubicBezTo>
                    <a:pt x="147" y="122"/>
                    <a:pt x="120" y="149"/>
                    <a:pt x="88" y="149"/>
                  </a:cubicBezTo>
                  <a:cubicBezTo>
                    <a:pt x="69" y="149"/>
                    <a:pt x="50" y="141"/>
                    <a:pt x="39" y="124"/>
                  </a:cubicBezTo>
                  <a:lnTo>
                    <a:pt x="122" y="39"/>
                  </a:lnTo>
                  <a:cubicBezTo>
                    <a:pt x="137" y="50"/>
                    <a:pt x="147" y="69"/>
                    <a:pt x="147" y="88"/>
                  </a:cubicBezTo>
                  <a:close/>
                  <a:moveTo>
                    <a:pt x="107" y="6"/>
                  </a:moveTo>
                  <a:lnTo>
                    <a:pt x="5" y="109"/>
                  </a:lnTo>
                  <a:cubicBezTo>
                    <a:pt x="-1" y="113"/>
                    <a:pt x="-1" y="122"/>
                    <a:pt x="1" y="128"/>
                  </a:cubicBezTo>
                  <a:cubicBezTo>
                    <a:pt x="16" y="162"/>
                    <a:pt x="50" y="185"/>
                    <a:pt x="88" y="185"/>
                  </a:cubicBezTo>
                  <a:cubicBezTo>
                    <a:pt x="139" y="185"/>
                    <a:pt x="181" y="143"/>
                    <a:pt x="181" y="88"/>
                  </a:cubicBezTo>
                  <a:cubicBezTo>
                    <a:pt x="181" y="52"/>
                    <a:pt x="160" y="16"/>
                    <a:pt x="126" y="1"/>
                  </a:cubicBezTo>
                  <a:cubicBezTo>
                    <a:pt x="120" y="-1"/>
                    <a:pt x="111" y="-1"/>
                    <a:pt x="107" y="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07" name="Freihandform 206">
              <a:extLst>
                <a:ext uri="{FF2B5EF4-FFF2-40B4-BE49-F238E27FC236}">
                  <a16:creationId xmlns:a16="http://schemas.microsoft.com/office/drawing/2014/main" id="{63AC91AD-8EF3-CE4C-8A1B-AAE3F95D01EE}"/>
                </a:ext>
              </a:extLst>
            </p:cNvPr>
            <p:cNvSpPr/>
            <p:nvPr/>
          </p:nvSpPr>
          <p:spPr>
            <a:xfrm>
              <a:off x="6576482" y="3152652"/>
              <a:ext cx="65193" cy="32364"/>
            </a:xfrm>
            <a:custGeom>
              <a:avLst/>
              <a:gdLst/>
              <a:ahLst/>
              <a:cxnLst>
                <a:cxn ang="3cd4">
                  <a:pos x="hc" y="t"/>
                </a:cxn>
                <a:cxn ang="cd2">
                  <a:pos x="l" y="vc"/>
                </a:cxn>
                <a:cxn ang="cd4">
                  <a:pos x="hc" y="b"/>
                </a:cxn>
                <a:cxn ang="0">
                  <a:pos x="r" y="vc"/>
                </a:cxn>
              </a:cxnLst>
              <a:rect l="l" t="t" r="r" b="b"/>
              <a:pathLst>
                <a:path w="281" h="140">
                  <a:moveTo>
                    <a:pt x="211" y="106"/>
                  </a:moveTo>
                  <a:lnTo>
                    <a:pt x="70" y="106"/>
                  </a:lnTo>
                  <a:cubicBezTo>
                    <a:pt x="51" y="106"/>
                    <a:pt x="34" y="89"/>
                    <a:pt x="34" y="70"/>
                  </a:cubicBezTo>
                  <a:cubicBezTo>
                    <a:pt x="34" y="51"/>
                    <a:pt x="51" y="34"/>
                    <a:pt x="70" y="34"/>
                  </a:cubicBezTo>
                  <a:lnTo>
                    <a:pt x="211" y="34"/>
                  </a:lnTo>
                  <a:cubicBezTo>
                    <a:pt x="230" y="34"/>
                    <a:pt x="245" y="51"/>
                    <a:pt x="245" y="70"/>
                  </a:cubicBezTo>
                  <a:cubicBezTo>
                    <a:pt x="245" y="89"/>
                    <a:pt x="230" y="106"/>
                    <a:pt x="211" y="106"/>
                  </a:cubicBezTo>
                  <a:close/>
                  <a:moveTo>
                    <a:pt x="211" y="0"/>
                  </a:moveTo>
                  <a:lnTo>
                    <a:pt x="70" y="0"/>
                  </a:lnTo>
                  <a:cubicBezTo>
                    <a:pt x="31" y="0"/>
                    <a:pt x="0" y="32"/>
                    <a:pt x="0" y="70"/>
                  </a:cubicBezTo>
                  <a:cubicBezTo>
                    <a:pt x="0" y="108"/>
                    <a:pt x="31" y="140"/>
                    <a:pt x="70" y="140"/>
                  </a:cubicBezTo>
                  <a:lnTo>
                    <a:pt x="211" y="140"/>
                  </a:lnTo>
                  <a:cubicBezTo>
                    <a:pt x="249" y="140"/>
                    <a:pt x="281" y="108"/>
                    <a:pt x="281" y="70"/>
                  </a:cubicBezTo>
                  <a:cubicBezTo>
                    <a:pt x="281" y="32"/>
                    <a:pt x="249" y="0"/>
                    <a:pt x="211"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08" name="Freihandform 207">
              <a:extLst>
                <a:ext uri="{FF2B5EF4-FFF2-40B4-BE49-F238E27FC236}">
                  <a16:creationId xmlns:a16="http://schemas.microsoft.com/office/drawing/2014/main" id="{FD4FE1AA-61DA-8E4F-AA9E-7F5F9229103D}"/>
                </a:ext>
              </a:extLst>
            </p:cNvPr>
            <p:cNvSpPr/>
            <p:nvPr/>
          </p:nvSpPr>
          <p:spPr>
            <a:xfrm>
              <a:off x="6535504" y="3037399"/>
              <a:ext cx="147151" cy="196745"/>
            </a:xfrm>
            <a:custGeom>
              <a:avLst/>
              <a:gdLst/>
              <a:ahLst/>
              <a:cxnLst>
                <a:cxn ang="3cd4">
                  <a:pos x="hc" y="t"/>
                </a:cxn>
                <a:cxn ang="cd2">
                  <a:pos x="l" y="vc"/>
                </a:cxn>
                <a:cxn ang="cd4">
                  <a:pos x="hc" y="b"/>
                </a:cxn>
                <a:cxn ang="0">
                  <a:pos x="r" y="vc"/>
                </a:cxn>
              </a:cxnLst>
              <a:rect l="l" t="t" r="r" b="b"/>
              <a:pathLst>
                <a:path w="633" h="846">
                  <a:moveTo>
                    <a:pt x="457" y="726"/>
                  </a:moveTo>
                  <a:cubicBezTo>
                    <a:pt x="453" y="730"/>
                    <a:pt x="449" y="734"/>
                    <a:pt x="449" y="740"/>
                  </a:cubicBezTo>
                  <a:cubicBezTo>
                    <a:pt x="449" y="745"/>
                    <a:pt x="451" y="751"/>
                    <a:pt x="455" y="753"/>
                  </a:cubicBezTo>
                  <a:cubicBezTo>
                    <a:pt x="461" y="759"/>
                    <a:pt x="466" y="770"/>
                    <a:pt x="466" y="779"/>
                  </a:cubicBezTo>
                  <a:cubicBezTo>
                    <a:pt x="466" y="798"/>
                    <a:pt x="453" y="812"/>
                    <a:pt x="440" y="812"/>
                  </a:cubicBezTo>
                  <a:lnTo>
                    <a:pt x="193" y="812"/>
                  </a:lnTo>
                  <a:cubicBezTo>
                    <a:pt x="178" y="812"/>
                    <a:pt x="167" y="798"/>
                    <a:pt x="165" y="779"/>
                  </a:cubicBezTo>
                  <a:cubicBezTo>
                    <a:pt x="167" y="770"/>
                    <a:pt x="171" y="759"/>
                    <a:pt x="178" y="753"/>
                  </a:cubicBezTo>
                  <a:cubicBezTo>
                    <a:pt x="182" y="751"/>
                    <a:pt x="184" y="745"/>
                    <a:pt x="182" y="740"/>
                  </a:cubicBezTo>
                  <a:cubicBezTo>
                    <a:pt x="182" y="734"/>
                    <a:pt x="180" y="730"/>
                    <a:pt x="176" y="726"/>
                  </a:cubicBezTo>
                  <a:cubicBezTo>
                    <a:pt x="91" y="668"/>
                    <a:pt x="36" y="495"/>
                    <a:pt x="36" y="370"/>
                  </a:cubicBezTo>
                  <a:cubicBezTo>
                    <a:pt x="36" y="186"/>
                    <a:pt x="161" y="36"/>
                    <a:pt x="315" y="36"/>
                  </a:cubicBezTo>
                  <a:cubicBezTo>
                    <a:pt x="470" y="36"/>
                    <a:pt x="597" y="186"/>
                    <a:pt x="597" y="370"/>
                  </a:cubicBezTo>
                  <a:cubicBezTo>
                    <a:pt x="597" y="495"/>
                    <a:pt x="540" y="668"/>
                    <a:pt x="457" y="726"/>
                  </a:cubicBezTo>
                  <a:close/>
                  <a:moveTo>
                    <a:pt x="315" y="0"/>
                  </a:moveTo>
                  <a:cubicBezTo>
                    <a:pt x="142" y="0"/>
                    <a:pt x="0" y="167"/>
                    <a:pt x="0" y="370"/>
                  </a:cubicBezTo>
                  <a:cubicBezTo>
                    <a:pt x="0" y="497"/>
                    <a:pt x="53" y="668"/>
                    <a:pt x="140" y="745"/>
                  </a:cubicBezTo>
                  <a:cubicBezTo>
                    <a:pt x="136" y="753"/>
                    <a:pt x="131" y="762"/>
                    <a:pt x="131" y="772"/>
                  </a:cubicBezTo>
                  <a:cubicBezTo>
                    <a:pt x="131" y="774"/>
                    <a:pt x="131" y="774"/>
                    <a:pt x="131" y="776"/>
                  </a:cubicBezTo>
                  <a:lnTo>
                    <a:pt x="131" y="783"/>
                  </a:lnTo>
                  <a:cubicBezTo>
                    <a:pt x="131" y="785"/>
                    <a:pt x="131" y="785"/>
                    <a:pt x="131" y="787"/>
                  </a:cubicBezTo>
                  <a:cubicBezTo>
                    <a:pt x="136" y="821"/>
                    <a:pt x="161" y="846"/>
                    <a:pt x="193" y="846"/>
                  </a:cubicBezTo>
                  <a:lnTo>
                    <a:pt x="440" y="846"/>
                  </a:lnTo>
                  <a:cubicBezTo>
                    <a:pt x="472" y="846"/>
                    <a:pt x="497" y="821"/>
                    <a:pt x="502" y="787"/>
                  </a:cubicBezTo>
                  <a:cubicBezTo>
                    <a:pt x="502" y="785"/>
                    <a:pt x="502" y="785"/>
                    <a:pt x="502" y="783"/>
                  </a:cubicBezTo>
                  <a:lnTo>
                    <a:pt x="502" y="776"/>
                  </a:lnTo>
                  <a:cubicBezTo>
                    <a:pt x="502" y="774"/>
                    <a:pt x="502" y="774"/>
                    <a:pt x="502" y="772"/>
                  </a:cubicBezTo>
                  <a:cubicBezTo>
                    <a:pt x="500" y="762"/>
                    <a:pt x="497" y="753"/>
                    <a:pt x="491" y="745"/>
                  </a:cubicBezTo>
                  <a:cubicBezTo>
                    <a:pt x="578" y="668"/>
                    <a:pt x="633" y="497"/>
                    <a:pt x="633" y="370"/>
                  </a:cubicBezTo>
                  <a:cubicBezTo>
                    <a:pt x="633" y="167"/>
                    <a:pt x="491" y="0"/>
                    <a:pt x="31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86" name="Gruppieren 885">
            <a:extLst>
              <a:ext uri="{FF2B5EF4-FFF2-40B4-BE49-F238E27FC236}">
                <a16:creationId xmlns:a16="http://schemas.microsoft.com/office/drawing/2014/main" id="{EEE9816C-5944-9C45-A358-EE97AF7E6194}"/>
              </a:ext>
            </a:extLst>
          </p:cNvPr>
          <p:cNvGrpSpPr>
            <a:grpSpLocks noChangeAspect="1"/>
          </p:cNvGrpSpPr>
          <p:nvPr/>
        </p:nvGrpSpPr>
        <p:grpSpPr>
          <a:xfrm>
            <a:off x="6889417" y="2971906"/>
            <a:ext cx="328177" cy="328409"/>
            <a:chOff x="6888480" y="2971740"/>
            <a:chExt cx="328296" cy="328528"/>
          </a:xfrm>
          <a:solidFill>
            <a:srgbClr val="007AB3"/>
          </a:solidFill>
        </p:grpSpPr>
        <p:sp>
          <p:nvSpPr>
            <p:cNvPr id="58" name="Freihandform 57">
              <a:extLst>
                <a:ext uri="{FF2B5EF4-FFF2-40B4-BE49-F238E27FC236}">
                  <a16:creationId xmlns:a16="http://schemas.microsoft.com/office/drawing/2014/main" id="{EBD7FD71-1BCF-5C42-9C7A-C9C70911A042}"/>
                </a:ext>
              </a:extLst>
            </p:cNvPr>
            <p:cNvSpPr/>
            <p:nvPr/>
          </p:nvSpPr>
          <p:spPr>
            <a:xfrm>
              <a:off x="6888480" y="2971740"/>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09" name="Freihandform 208">
              <a:extLst>
                <a:ext uri="{FF2B5EF4-FFF2-40B4-BE49-F238E27FC236}">
                  <a16:creationId xmlns:a16="http://schemas.microsoft.com/office/drawing/2014/main" id="{9724C3F3-0E0F-6D46-87A7-AADD707659A9}"/>
                </a:ext>
              </a:extLst>
            </p:cNvPr>
            <p:cNvSpPr/>
            <p:nvPr/>
          </p:nvSpPr>
          <p:spPr>
            <a:xfrm>
              <a:off x="6954139" y="3057889"/>
              <a:ext cx="196745" cy="163682"/>
            </a:xfrm>
            <a:custGeom>
              <a:avLst/>
              <a:gdLst/>
              <a:ahLst/>
              <a:cxnLst>
                <a:cxn ang="3cd4">
                  <a:pos x="hc" y="t"/>
                </a:cxn>
                <a:cxn ang="cd2">
                  <a:pos x="l" y="vc"/>
                </a:cxn>
                <a:cxn ang="cd4">
                  <a:pos x="hc" y="b"/>
                </a:cxn>
                <a:cxn ang="0">
                  <a:pos x="r" y="vc"/>
                </a:cxn>
              </a:cxnLst>
              <a:rect l="l" t="t" r="r" b="b"/>
              <a:pathLst>
                <a:path w="846" h="704">
                  <a:moveTo>
                    <a:pt x="397" y="670"/>
                  </a:moveTo>
                  <a:cubicBezTo>
                    <a:pt x="336" y="670"/>
                    <a:pt x="278" y="662"/>
                    <a:pt x="223" y="645"/>
                  </a:cubicBezTo>
                  <a:lnTo>
                    <a:pt x="247" y="482"/>
                  </a:lnTo>
                  <a:lnTo>
                    <a:pt x="581" y="446"/>
                  </a:lnTo>
                  <a:lnTo>
                    <a:pt x="630" y="624"/>
                  </a:lnTo>
                  <a:cubicBezTo>
                    <a:pt x="560" y="654"/>
                    <a:pt x="480" y="670"/>
                    <a:pt x="397" y="670"/>
                  </a:cubicBezTo>
                  <a:close/>
                  <a:moveTo>
                    <a:pt x="101" y="59"/>
                  </a:moveTo>
                  <a:lnTo>
                    <a:pt x="160" y="38"/>
                  </a:lnTo>
                  <a:cubicBezTo>
                    <a:pt x="166" y="40"/>
                    <a:pt x="173" y="48"/>
                    <a:pt x="183" y="59"/>
                  </a:cubicBezTo>
                  <a:cubicBezTo>
                    <a:pt x="206" y="88"/>
                    <a:pt x="230" y="131"/>
                    <a:pt x="253" y="182"/>
                  </a:cubicBezTo>
                  <a:cubicBezTo>
                    <a:pt x="262" y="205"/>
                    <a:pt x="270" y="228"/>
                    <a:pt x="276" y="251"/>
                  </a:cubicBezTo>
                  <a:lnTo>
                    <a:pt x="281" y="264"/>
                  </a:lnTo>
                  <a:lnTo>
                    <a:pt x="285" y="283"/>
                  </a:lnTo>
                  <a:cubicBezTo>
                    <a:pt x="291" y="311"/>
                    <a:pt x="293" y="330"/>
                    <a:pt x="293" y="342"/>
                  </a:cubicBezTo>
                  <a:lnTo>
                    <a:pt x="293" y="351"/>
                  </a:lnTo>
                  <a:cubicBezTo>
                    <a:pt x="266" y="357"/>
                    <a:pt x="245" y="364"/>
                    <a:pt x="234" y="368"/>
                  </a:cubicBezTo>
                  <a:lnTo>
                    <a:pt x="232" y="368"/>
                  </a:lnTo>
                  <a:close/>
                  <a:moveTo>
                    <a:pt x="429" y="361"/>
                  </a:moveTo>
                  <a:cubicBezTo>
                    <a:pt x="460" y="359"/>
                    <a:pt x="492" y="357"/>
                    <a:pt x="522" y="357"/>
                  </a:cubicBezTo>
                  <a:cubicBezTo>
                    <a:pt x="566" y="357"/>
                    <a:pt x="600" y="359"/>
                    <a:pt x="615" y="361"/>
                  </a:cubicBezTo>
                  <a:lnTo>
                    <a:pt x="621" y="406"/>
                  </a:lnTo>
                  <a:lnTo>
                    <a:pt x="247" y="446"/>
                  </a:lnTo>
                  <a:lnTo>
                    <a:pt x="242" y="402"/>
                  </a:lnTo>
                  <a:lnTo>
                    <a:pt x="245" y="402"/>
                  </a:lnTo>
                  <a:cubicBezTo>
                    <a:pt x="270" y="393"/>
                    <a:pt x="338" y="372"/>
                    <a:pt x="429" y="361"/>
                  </a:cubicBezTo>
                  <a:close/>
                  <a:moveTo>
                    <a:pt x="839" y="474"/>
                  </a:moveTo>
                  <a:cubicBezTo>
                    <a:pt x="831" y="467"/>
                    <a:pt x="820" y="471"/>
                    <a:pt x="814" y="478"/>
                  </a:cubicBezTo>
                  <a:cubicBezTo>
                    <a:pt x="780" y="531"/>
                    <a:pt x="727" y="575"/>
                    <a:pt x="664" y="609"/>
                  </a:cubicBezTo>
                  <a:lnTo>
                    <a:pt x="617" y="442"/>
                  </a:lnTo>
                  <a:lnTo>
                    <a:pt x="642" y="440"/>
                  </a:lnTo>
                  <a:cubicBezTo>
                    <a:pt x="647" y="440"/>
                    <a:pt x="651" y="438"/>
                    <a:pt x="653" y="433"/>
                  </a:cubicBezTo>
                  <a:cubicBezTo>
                    <a:pt x="657" y="429"/>
                    <a:pt x="657" y="425"/>
                    <a:pt x="657" y="421"/>
                  </a:cubicBezTo>
                  <a:lnTo>
                    <a:pt x="649" y="344"/>
                  </a:lnTo>
                  <a:cubicBezTo>
                    <a:pt x="647" y="336"/>
                    <a:pt x="640" y="330"/>
                    <a:pt x="634" y="330"/>
                  </a:cubicBezTo>
                  <a:lnTo>
                    <a:pt x="619" y="328"/>
                  </a:lnTo>
                  <a:cubicBezTo>
                    <a:pt x="604" y="325"/>
                    <a:pt x="568" y="321"/>
                    <a:pt x="522" y="321"/>
                  </a:cubicBezTo>
                  <a:cubicBezTo>
                    <a:pt x="490" y="321"/>
                    <a:pt x="456" y="323"/>
                    <a:pt x="424" y="328"/>
                  </a:cubicBezTo>
                  <a:cubicBezTo>
                    <a:pt x="389" y="330"/>
                    <a:pt x="357" y="336"/>
                    <a:pt x="329" y="342"/>
                  </a:cubicBezTo>
                  <a:lnTo>
                    <a:pt x="329" y="340"/>
                  </a:lnTo>
                  <a:cubicBezTo>
                    <a:pt x="327" y="328"/>
                    <a:pt x="325" y="304"/>
                    <a:pt x="319" y="277"/>
                  </a:cubicBezTo>
                  <a:lnTo>
                    <a:pt x="319" y="275"/>
                  </a:lnTo>
                  <a:cubicBezTo>
                    <a:pt x="460" y="262"/>
                    <a:pt x="575" y="230"/>
                    <a:pt x="636" y="190"/>
                  </a:cubicBezTo>
                  <a:cubicBezTo>
                    <a:pt x="645" y="186"/>
                    <a:pt x="647" y="173"/>
                    <a:pt x="642" y="167"/>
                  </a:cubicBezTo>
                  <a:cubicBezTo>
                    <a:pt x="636" y="158"/>
                    <a:pt x="626" y="156"/>
                    <a:pt x="617" y="160"/>
                  </a:cubicBezTo>
                  <a:cubicBezTo>
                    <a:pt x="558" y="198"/>
                    <a:pt x="450" y="228"/>
                    <a:pt x="310" y="241"/>
                  </a:cubicBezTo>
                  <a:cubicBezTo>
                    <a:pt x="304" y="215"/>
                    <a:pt x="295" y="192"/>
                    <a:pt x="285" y="169"/>
                  </a:cubicBezTo>
                  <a:cubicBezTo>
                    <a:pt x="262" y="114"/>
                    <a:pt x="236" y="69"/>
                    <a:pt x="211" y="38"/>
                  </a:cubicBezTo>
                  <a:cubicBezTo>
                    <a:pt x="190" y="12"/>
                    <a:pt x="177" y="4"/>
                    <a:pt x="175" y="2"/>
                  </a:cubicBezTo>
                  <a:cubicBezTo>
                    <a:pt x="170" y="-1"/>
                    <a:pt x="162" y="-1"/>
                    <a:pt x="156" y="2"/>
                  </a:cubicBezTo>
                  <a:lnTo>
                    <a:pt x="73" y="31"/>
                  </a:lnTo>
                  <a:cubicBezTo>
                    <a:pt x="69" y="33"/>
                    <a:pt x="67" y="35"/>
                    <a:pt x="65" y="38"/>
                  </a:cubicBezTo>
                  <a:cubicBezTo>
                    <a:pt x="60" y="42"/>
                    <a:pt x="58" y="50"/>
                    <a:pt x="63" y="57"/>
                  </a:cubicBezTo>
                  <a:lnTo>
                    <a:pt x="206" y="395"/>
                  </a:lnTo>
                  <a:lnTo>
                    <a:pt x="215" y="465"/>
                  </a:lnTo>
                  <a:lnTo>
                    <a:pt x="190" y="634"/>
                  </a:lnTo>
                  <a:cubicBezTo>
                    <a:pt x="128" y="611"/>
                    <a:pt x="73" y="579"/>
                    <a:pt x="31" y="539"/>
                  </a:cubicBezTo>
                  <a:cubicBezTo>
                    <a:pt x="24" y="533"/>
                    <a:pt x="16" y="531"/>
                    <a:pt x="8" y="537"/>
                  </a:cubicBezTo>
                  <a:cubicBezTo>
                    <a:pt x="-1" y="541"/>
                    <a:pt x="-3" y="552"/>
                    <a:pt x="3" y="560"/>
                  </a:cubicBezTo>
                  <a:cubicBezTo>
                    <a:pt x="3" y="563"/>
                    <a:pt x="5" y="563"/>
                    <a:pt x="5" y="565"/>
                  </a:cubicBezTo>
                  <a:cubicBezTo>
                    <a:pt x="101" y="654"/>
                    <a:pt x="242" y="704"/>
                    <a:pt x="397" y="704"/>
                  </a:cubicBezTo>
                  <a:cubicBezTo>
                    <a:pt x="492" y="704"/>
                    <a:pt x="583" y="685"/>
                    <a:pt x="664" y="647"/>
                  </a:cubicBezTo>
                  <a:cubicBezTo>
                    <a:pt x="742" y="611"/>
                    <a:pt x="803" y="560"/>
                    <a:pt x="844" y="497"/>
                  </a:cubicBezTo>
                  <a:cubicBezTo>
                    <a:pt x="848" y="491"/>
                    <a:pt x="846" y="478"/>
                    <a:pt x="839" y="47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97" name="Gruppieren 896">
            <a:extLst>
              <a:ext uri="{FF2B5EF4-FFF2-40B4-BE49-F238E27FC236}">
                <a16:creationId xmlns:a16="http://schemas.microsoft.com/office/drawing/2014/main" id="{75D572D9-E910-4744-A26D-45436B893981}"/>
              </a:ext>
            </a:extLst>
          </p:cNvPr>
          <p:cNvGrpSpPr>
            <a:grpSpLocks noChangeAspect="1"/>
          </p:cNvGrpSpPr>
          <p:nvPr/>
        </p:nvGrpSpPr>
        <p:grpSpPr>
          <a:xfrm>
            <a:off x="2899156" y="3415060"/>
            <a:ext cx="328409" cy="328409"/>
            <a:chOff x="2896776" y="3415055"/>
            <a:chExt cx="328528" cy="328528"/>
          </a:xfrm>
          <a:solidFill>
            <a:srgbClr val="007AB3"/>
          </a:solidFill>
        </p:grpSpPr>
        <p:sp>
          <p:nvSpPr>
            <p:cNvPr id="57" name="Freihandform 56">
              <a:extLst>
                <a:ext uri="{FF2B5EF4-FFF2-40B4-BE49-F238E27FC236}">
                  <a16:creationId xmlns:a16="http://schemas.microsoft.com/office/drawing/2014/main" id="{24C7F59D-3F87-D04D-8BD6-31FACE4B1DDE}"/>
                </a:ext>
              </a:extLst>
            </p:cNvPr>
            <p:cNvSpPr/>
            <p:nvPr/>
          </p:nvSpPr>
          <p:spPr>
            <a:xfrm>
              <a:off x="2896776" y="341505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10" name="Freihandform 209">
              <a:extLst>
                <a:ext uri="{FF2B5EF4-FFF2-40B4-BE49-F238E27FC236}">
                  <a16:creationId xmlns:a16="http://schemas.microsoft.com/office/drawing/2014/main" id="{E184F350-254B-114B-842C-30D28428369D}"/>
                </a:ext>
              </a:extLst>
            </p:cNvPr>
            <p:cNvSpPr/>
            <p:nvPr/>
          </p:nvSpPr>
          <p:spPr>
            <a:xfrm>
              <a:off x="2962435" y="3529842"/>
              <a:ext cx="81725" cy="90572"/>
            </a:xfrm>
            <a:custGeom>
              <a:avLst/>
              <a:gdLst/>
              <a:ahLst/>
              <a:cxnLst>
                <a:cxn ang="3cd4">
                  <a:pos x="hc" y="t"/>
                </a:cxn>
                <a:cxn ang="cd2">
                  <a:pos x="l" y="vc"/>
                </a:cxn>
                <a:cxn ang="cd4">
                  <a:pos x="hc" y="b"/>
                </a:cxn>
                <a:cxn ang="0">
                  <a:pos x="r" y="vc"/>
                </a:cxn>
              </a:cxnLst>
              <a:rect l="l" t="t" r="r" b="b"/>
              <a:pathLst>
                <a:path w="352" h="390">
                  <a:moveTo>
                    <a:pt x="101" y="212"/>
                  </a:moveTo>
                  <a:lnTo>
                    <a:pt x="173" y="36"/>
                  </a:lnTo>
                  <a:lnTo>
                    <a:pt x="179" y="36"/>
                  </a:lnTo>
                  <a:lnTo>
                    <a:pt x="251" y="212"/>
                  </a:lnTo>
                  <a:close/>
                  <a:moveTo>
                    <a:pt x="207" y="13"/>
                  </a:moveTo>
                  <a:cubicBezTo>
                    <a:pt x="205" y="4"/>
                    <a:pt x="198" y="0"/>
                    <a:pt x="190" y="0"/>
                  </a:cubicBezTo>
                  <a:lnTo>
                    <a:pt x="162" y="0"/>
                  </a:lnTo>
                  <a:cubicBezTo>
                    <a:pt x="156" y="0"/>
                    <a:pt x="148" y="4"/>
                    <a:pt x="146" y="13"/>
                  </a:cubicBezTo>
                  <a:lnTo>
                    <a:pt x="2" y="364"/>
                  </a:lnTo>
                  <a:cubicBezTo>
                    <a:pt x="-3" y="373"/>
                    <a:pt x="2" y="383"/>
                    <a:pt x="12" y="388"/>
                  </a:cubicBezTo>
                  <a:cubicBezTo>
                    <a:pt x="21" y="392"/>
                    <a:pt x="31" y="388"/>
                    <a:pt x="33" y="377"/>
                  </a:cubicBezTo>
                  <a:lnTo>
                    <a:pt x="88" y="248"/>
                  </a:lnTo>
                  <a:lnTo>
                    <a:pt x="264" y="248"/>
                  </a:lnTo>
                  <a:lnTo>
                    <a:pt x="266" y="248"/>
                  </a:lnTo>
                  <a:lnTo>
                    <a:pt x="319" y="377"/>
                  </a:lnTo>
                  <a:cubicBezTo>
                    <a:pt x="321" y="385"/>
                    <a:pt x="328" y="390"/>
                    <a:pt x="336" y="390"/>
                  </a:cubicBezTo>
                  <a:cubicBezTo>
                    <a:pt x="338" y="390"/>
                    <a:pt x="340" y="388"/>
                    <a:pt x="342" y="388"/>
                  </a:cubicBezTo>
                  <a:cubicBezTo>
                    <a:pt x="351" y="383"/>
                    <a:pt x="355" y="373"/>
                    <a:pt x="351" y="36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11" name="Freihandform 210">
              <a:extLst>
                <a:ext uri="{FF2B5EF4-FFF2-40B4-BE49-F238E27FC236}">
                  <a16:creationId xmlns:a16="http://schemas.microsoft.com/office/drawing/2014/main" id="{877BC317-968E-6449-BAD0-20F026EBA869}"/>
                </a:ext>
              </a:extLst>
            </p:cNvPr>
            <p:cNvSpPr/>
            <p:nvPr/>
          </p:nvSpPr>
          <p:spPr>
            <a:xfrm>
              <a:off x="3053008" y="3579204"/>
              <a:ext cx="32364" cy="8149"/>
            </a:xfrm>
            <a:custGeom>
              <a:avLst/>
              <a:gdLst/>
              <a:ahLst/>
              <a:cxnLst>
                <a:cxn ang="3cd4">
                  <a:pos x="hc" y="t"/>
                </a:cxn>
                <a:cxn ang="cd2">
                  <a:pos x="l" y="vc"/>
                </a:cxn>
                <a:cxn ang="cd4">
                  <a:pos x="hc" y="b"/>
                </a:cxn>
                <a:cxn ang="0">
                  <a:pos x="r" y="vc"/>
                </a:cxn>
              </a:cxnLst>
              <a:rect l="l" t="t" r="r" b="b"/>
              <a:pathLst>
                <a:path w="140" h="36">
                  <a:moveTo>
                    <a:pt x="123" y="0"/>
                  </a:moveTo>
                  <a:lnTo>
                    <a:pt x="17" y="0"/>
                  </a:lnTo>
                  <a:cubicBezTo>
                    <a:pt x="6" y="0"/>
                    <a:pt x="0" y="8"/>
                    <a:pt x="0" y="19"/>
                  </a:cubicBezTo>
                  <a:cubicBezTo>
                    <a:pt x="0" y="27"/>
                    <a:pt x="6" y="36"/>
                    <a:pt x="17" y="36"/>
                  </a:cubicBezTo>
                  <a:lnTo>
                    <a:pt x="123" y="36"/>
                  </a:lnTo>
                  <a:cubicBezTo>
                    <a:pt x="133" y="36"/>
                    <a:pt x="140" y="27"/>
                    <a:pt x="140" y="19"/>
                  </a:cubicBezTo>
                  <a:cubicBezTo>
                    <a:pt x="140" y="8"/>
                    <a:pt x="133" y="0"/>
                    <a:pt x="12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12" name="Freihandform 211">
              <a:extLst>
                <a:ext uri="{FF2B5EF4-FFF2-40B4-BE49-F238E27FC236}">
                  <a16:creationId xmlns:a16="http://schemas.microsoft.com/office/drawing/2014/main" id="{A8AF6015-A9EC-A744-AC44-FB5C7CA5C6C1}"/>
                </a:ext>
              </a:extLst>
            </p:cNvPr>
            <p:cNvSpPr/>
            <p:nvPr/>
          </p:nvSpPr>
          <p:spPr>
            <a:xfrm>
              <a:off x="3093986" y="3529842"/>
              <a:ext cx="65426" cy="90572"/>
            </a:xfrm>
            <a:custGeom>
              <a:avLst/>
              <a:gdLst/>
              <a:ahLst/>
              <a:cxnLst>
                <a:cxn ang="3cd4">
                  <a:pos x="hc" y="t"/>
                </a:cxn>
                <a:cxn ang="cd2">
                  <a:pos x="l" y="vc"/>
                </a:cxn>
                <a:cxn ang="cd4">
                  <a:pos x="hc" y="b"/>
                </a:cxn>
                <a:cxn ang="0">
                  <a:pos x="r" y="vc"/>
                </a:cxn>
              </a:cxnLst>
              <a:rect l="l" t="t" r="r" b="b"/>
              <a:pathLst>
                <a:path w="282" h="390">
                  <a:moveTo>
                    <a:pt x="264" y="354"/>
                  </a:moveTo>
                  <a:lnTo>
                    <a:pt x="50" y="354"/>
                  </a:lnTo>
                  <a:lnTo>
                    <a:pt x="279" y="28"/>
                  </a:lnTo>
                  <a:cubicBezTo>
                    <a:pt x="283" y="24"/>
                    <a:pt x="283" y="17"/>
                    <a:pt x="279" y="11"/>
                  </a:cubicBezTo>
                  <a:cubicBezTo>
                    <a:pt x="277" y="4"/>
                    <a:pt x="271" y="0"/>
                    <a:pt x="264" y="0"/>
                  </a:cubicBezTo>
                  <a:lnTo>
                    <a:pt x="17" y="0"/>
                  </a:lnTo>
                  <a:cubicBezTo>
                    <a:pt x="8" y="0"/>
                    <a:pt x="0" y="9"/>
                    <a:pt x="0" y="19"/>
                  </a:cubicBezTo>
                  <a:cubicBezTo>
                    <a:pt x="0" y="28"/>
                    <a:pt x="8" y="36"/>
                    <a:pt x="17" y="36"/>
                  </a:cubicBezTo>
                  <a:lnTo>
                    <a:pt x="230" y="36"/>
                  </a:lnTo>
                  <a:lnTo>
                    <a:pt x="4" y="362"/>
                  </a:lnTo>
                  <a:cubicBezTo>
                    <a:pt x="0" y="366"/>
                    <a:pt x="0" y="373"/>
                    <a:pt x="2" y="379"/>
                  </a:cubicBezTo>
                  <a:cubicBezTo>
                    <a:pt x="4" y="385"/>
                    <a:pt x="10" y="390"/>
                    <a:pt x="17" y="390"/>
                  </a:cubicBezTo>
                  <a:lnTo>
                    <a:pt x="264" y="390"/>
                  </a:lnTo>
                  <a:cubicBezTo>
                    <a:pt x="275" y="390"/>
                    <a:pt x="281" y="381"/>
                    <a:pt x="281" y="371"/>
                  </a:cubicBezTo>
                  <a:cubicBezTo>
                    <a:pt x="281" y="362"/>
                    <a:pt x="275" y="354"/>
                    <a:pt x="264" y="35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99" name="Gruppieren 898">
            <a:extLst>
              <a:ext uri="{FF2B5EF4-FFF2-40B4-BE49-F238E27FC236}">
                <a16:creationId xmlns:a16="http://schemas.microsoft.com/office/drawing/2014/main" id="{76EACB26-9CC5-E84A-999B-473C0A27EC9E}"/>
              </a:ext>
            </a:extLst>
          </p:cNvPr>
          <p:cNvGrpSpPr>
            <a:grpSpLocks noChangeAspect="1"/>
          </p:cNvGrpSpPr>
          <p:nvPr/>
        </p:nvGrpSpPr>
        <p:grpSpPr>
          <a:xfrm>
            <a:off x="3785933" y="3415060"/>
            <a:ext cx="328409" cy="328409"/>
            <a:chOff x="3783873" y="3415055"/>
            <a:chExt cx="328528" cy="328528"/>
          </a:xfrm>
          <a:solidFill>
            <a:srgbClr val="007AB3"/>
          </a:solidFill>
        </p:grpSpPr>
        <p:sp>
          <p:nvSpPr>
            <p:cNvPr id="55" name="Freihandform 54">
              <a:extLst>
                <a:ext uri="{FF2B5EF4-FFF2-40B4-BE49-F238E27FC236}">
                  <a16:creationId xmlns:a16="http://schemas.microsoft.com/office/drawing/2014/main" id="{DB19DC8C-47AB-6B4D-8927-F3D8ACB9B70D}"/>
                </a:ext>
              </a:extLst>
            </p:cNvPr>
            <p:cNvSpPr/>
            <p:nvPr/>
          </p:nvSpPr>
          <p:spPr>
            <a:xfrm>
              <a:off x="3783873" y="341505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13" name="Freihandform 212">
              <a:extLst>
                <a:ext uri="{FF2B5EF4-FFF2-40B4-BE49-F238E27FC236}">
                  <a16:creationId xmlns:a16="http://schemas.microsoft.com/office/drawing/2014/main" id="{675D20A0-BE62-D94B-9CAC-5CBC229CF4AE}"/>
                </a:ext>
              </a:extLst>
            </p:cNvPr>
            <p:cNvSpPr/>
            <p:nvPr/>
          </p:nvSpPr>
          <p:spPr>
            <a:xfrm>
              <a:off x="3849299" y="3480715"/>
              <a:ext cx="196977" cy="196745"/>
            </a:xfrm>
            <a:custGeom>
              <a:avLst/>
              <a:gdLst/>
              <a:ahLst/>
              <a:cxnLst>
                <a:cxn ang="3cd4">
                  <a:pos x="hc" y="t"/>
                </a:cxn>
                <a:cxn ang="cd2">
                  <a:pos x="l" y="vc"/>
                </a:cxn>
                <a:cxn ang="cd4">
                  <a:pos x="hc" y="b"/>
                </a:cxn>
                <a:cxn ang="0">
                  <a:pos x="r" y="vc"/>
                </a:cxn>
              </a:cxnLst>
              <a:rect l="l" t="t" r="r" b="b"/>
              <a:pathLst>
                <a:path w="847" h="846">
                  <a:moveTo>
                    <a:pt x="407" y="601"/>
                  </a:moveTo>
                  <a:cubicBezTo>
                    <a:pt x="320" y="601"/>
                    <a:pt x="248" y="520"/>
                    <a:pt x="248" y="423"/>
                  </a:cubicBezTo>
                  <a:cubicBezTo>
                    <a:pt x="248" y="326"/>
                    <a:pt x="320" y="247"/>
                    <a:pt x="407" y="247"/>
                  </a:cubicBezTo>
                  <a:cubicBezTo>
                    <a:pt x="494" y="247"/>
                    <a:pt x="566" y="326"/>
                    <a:pt x="566" y="423"/>
                  </a:cubicBezTo>
                  <a:cubicBezTo>
                    <a:pt x="566" y="520"/>
                    <a:pt x="494" y="601"/>
                    <a:pt x="407" y="601"/>
                  </a:cubicBezTo>
                  <a:close/>
                  <a:moveTo>
                    <a:pt x="430" y="0"/>
                  </a:moveTo>
                  <a:cubicBezTo>
                    <a:pt x="309" y="0"/>
                    <a:pt x="199" y="42"/>
                    <a:pt x="121" y="118"/>
                  </a:cubicBezTo>
                  <a:cubicBezTo>
                    <a:pt x="45" y="194"/>
                    <a:pt x="0" y="300"/>
                    <a:pt x="0" y="419"/>
                  </a:cubicBezTo>
                  <a:cubicBezTo>
                    <a:pt x="0" y="539"/>
                    <a:pt x="43" y="649"/>
                    <a:pt x="121" y="726"/>
                  </a:cubicBezTo>
                  <a:cubicBezTo>
                    <a:pt x="199" y="804"/>
                    <a:pt x="307" y="846"/>
                    <a:pt x="430" y="846"/>
                  </a:cubicBezTo>
                  <a:cubicBezTo>
                    <a:pt x="511" y="846"/>
                    <a:pt x="597" y="829"/>
                    <a:pt x="665" y="800"/>
                  </a:cubicBezTo>
                  <a:cubicBezTo>
                    <a:pt x="673" y="795"/>
                    <a:pt x="678" y="785"/>
                    <a:pt x="673" y="776"/>
                  </a:cubicBezTo>
                  <a:cubicBezTo>
                    <a:pt x="669" y="768"/>
                    <a:pt x="659" y="764"/>
                    <a:pt x="650" y="768"/>
                  </a:cubicBezTo>
                  <a:cubicBezTo>
                    <a:pt x="587" y="795"/>
                    <a:pt x="504" y="812"/>
                    <a:pt x="430" y="812"/>
                  </a:cubicBezTo>
                  <a:cubicBezTo>
                    <a:pt x="318" y="812"/>
                    <a:pt x="216" y="772"/>
                    <a:pt x="146" y="700"/>
                  </a:cubicBezTo>
                  <a:cubicBezTo>
                    <a:pt x="74" y="630"/>
                    <a:pt x="36" y="531"/>
                    <a:pt x="36" y="419"/>
                  </a:cubicBezTo>
                  <a:cubicBezTo>
                    <a:pt x="36" y="311"/>
                    <a:pt x="74" y="211"/>
                    <a:pt x="146" y="144"/>
                  </a:cubicBezTo>
                  <a:cubicBezTo>
                    <a:pt x="216" y="74"/>
                    <a:pt x="318" y="36"/>
                    <a:pt x="430" y="36"/>
                  </a:cubicBezTo>
                  <a:cubicBezTo>
                    <a:pt x="538" y="36"/>
                    <a:pt x="635" y="72"/>
                    <a:pt x="705" y="135"/>
                  </a:cubicBezTo>
                  <a:cubicBezTo>
                    <a:pt x="775" y="199"/>
                    <a:pt x="813" y="287"/>
                    <a:pt x="813" y="385"/>
                  </a:cubicBezTo>
                  <a:cubicBezTo>
                    <a:pt x="813" y="516"/>
                    <a:pt x="765" y="601"/>
                    <a:pt x="688" y="601"/>
                  </a:cubicBezTo>
                  <a:cubicBezTo>
                    <a:pt x="657" y="601"/>
                    <a:pt x="606" y="573"/>
                    <a:pt x="602" y="499"/>
                  </a:cubicBezTo>
                  <a:lnTo>
                    <a:pt x="602" y="226"/>
                  </a:lnTo>
                  <a:cubicBezTo>
                    <a:pt x="602" y="218"/>
                    <a:pt x="593" y="209"/>
                    <a:pt x="582" y="209"/>
                  </a:cubicBezTo>
                  <a:cubicBezTo>
                    <a:pt x="574" y="209"/>
                    <a:pt x="566" y="218"/>
                    <a:pt x="566" y="226"/>
                  </a:cubicBezTo>
                  <a:lnTo>
                    <a:pt x="566" y="302"/>
                  </a:lnTo>
                  <a:cubicBezTo>
                    <a:pt x="530" y="247"/>
                    <a:pt x="472" y="211"/>
                    <a:pt x="407" y="211"/>
                  </a:cubicBezTo>
                  <a:cubicBezTo>
                    <a:pt x="299" y="211"/>
                    <a:pt x="212" y="307"/>
                    <a:pt x="212" y="423"/>
                  </a:cubicBezTo>
                  <a:cubicBezTo>
                    <a:pt x="212" y="539"/>
                    <a:pt x="299" y="635"/>
                    <a:pt x="407" y="635"/>
                  </a:cubicBezTo>
                  <a:cubicBezTo>
                    <a:pt x="477" y="635"/>
                    <a:pt x="536" y="596"/>
                    <a:pt x="572" y="535"/>
                  </a:cubicBezTo>
                  <a:cubicBezTo>
                    <a:pt x="589" y="601"/>
                    <a:pt x="642" y="635"/>
                    <a:pt x="688" y="635"/>
                  </a:cubicBezTo>
                  <a:cubicBezTo>
                    <a:pt x="762" y="635"/>
                    <a:pt x="847" y="569"/>
                    <a:pt x="847" y="385"/>
                  </a:cubicBezTo>
                  <a:cubicBezTo>
                    <a:pt x="847" y="277"/>
                    <a:pt x="805" y="177"/>
                    <a:pt x="729" y="108"/>
                  </a:cubicBezTo>
                  <a:cubicBezTo>
                    <a:pt x="652" y="38"/>
                    <a:pt x="546" y="0"/>
                    <a:pt x="430"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00" name="Gruppieren 899">
            <a:extLst>
              <a:ext uri="{FF2B5EF4-FFF2-40B4-BE49-F238E27FC236}">
                <a16:creationId xmlns:a16="http://schemas.microsoft.com/office/drawing/2014/main" id="{5B78616C-DF24-3749-922E-5EB5BB2E23E4}"/>
              </a:ext>
            </a:extLst>
          </p:cNvPr>
          <p:cNvGrpSpPr>
            <a:grpSpLocks noChangeAspect="1"/>
          </p:cNvGrpSpPr>
          <p:nvPr/>
        </p:nvGrpSpPr>
        <p:grpSpPr>
          <a:xfrm>
            <a:off x="4229321" y="3415060"/>
            <a:ext cx="328409" cy="328409"/>
            <a:chOff x="4227422" y="3415055"/>
            <a:chExt cx="328528" cy="328528"/>
          </a:xfrm>
          <a:solidFill>
            <a:srgbClr val="007AB3"/>
          </a:solidFill>
        </p:grpSpPr>
        <p:sp>
          <p:nvSpPr>
            <p:cNvPr id="54" name="Freihandform 53">
              <a:extLst>
                <a:ext uri="{FF2B5EF4-FFF2-40B4-BE49-F238E27FC236}">
                  <a16:creationId xmlns:a16="http://schemas.microsoft.com/office/drawing/2014/main" id="{FCBA30CF-E5B3-244A-8E35-D35E0643A809}"/>
                </a:ext>
              </a:extLst>
            </p:cNvPr>
            <p:cNvSpPr/>
            <p:nvPr/>
          </p:nvSpPr>
          <p:spPr>
            <a:xfrm>
              <a:off x="4227422" y="341505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14" name="Freihandform 213">
              <a:extLst>
                <a:ext uri="{FF2B5EF4-FFF2-40B4-BE49-F238E27FC236}">
                  <a16:creationId xmlns:a16="http://schemas.microsoft.com/office/drawing/2014/main" id="{3E33494D-90A4-B144-A126-3BD104405D23}"/>
                </a:ext>
              </a:extLst>
            </p:cNvPr>
            <p:cNvSpPr/>
            <p:nvPr/>
          </p:nvSpPr>
          <p:spPr>
            <a:xfrm>
              <a:off x="4317528" y="3480715"/>
              <a:ext cx="164381" cy="188828"/>
            </a:xfrm>
            <a:custGeom>
              <a:avLst/>
              <a:gdLst/>
              <a:ahLst/>
              <a:cxnLst>
                <a:cxn ang="3cd4">
                  <a:pos x="hc" y="t"/>
                </a:cxn>
                <a:cxn ang="cd2">
                  <a:pos x="l" y="vc"/>
                </a:cxn>
                <a:cxn ang="cd4">
                  <a:pos x="hc" y="b"/>
                </a:cxn>
                <a:cxn ang="0">
                  <a:pos x="r" y="vc"/>
                </a:cxn>
              </a:cxnLst>
              <a:rect l="l" t="t" r="r" b="b"/>
              <a:pathLst>
                <a:path w="707" h="812">
                  <a:moveTo>
                    <a:pt x="318" y="565"/>
                  </a:moveTo>
                  <a:cubicBezTo>
                    <a:pt x="178" y="565"/>
                    <a:pt x="64" y="455"/>
                    <a:pt x="55" y="317"/>
                  </a:cubicBezTo>
                  <a:lnTo>
                    <a:pt x="582" y="317"/>
                  </a:lnTo>
                  <a:cubicBezTo>
                    <a:pt x="574" y="455"/>
                    <a:pt x="457" y="565"/>
                    <a:pt x="318" y="565"/>
                  </a:cubicBezTo>
                  <a:close/>
                  <a:moveTo>
                    <a:pt x="529" y="635"/>
                  </a:moveTo>
                  <a:cubicBezTo>
                    <a:pt x="570" y="635"/>
                    <a:pt x="601" y="666"/>
                    <a:pt x="601" y="707"/>
                  </a:cubicBezTo>
                  <a:cubicBezTo>
                    <a:pt x="601" y="745"/>
                    <a:pt x="570" y="776"/>
                    <a:pt x="529" y="776"/>
                  </a:cubicBezTo>
                  <a:cubicBezTo>
                    <a:pt x="491" y="776"/>
                    <a:pt x="459" y="745"/>
                    <a:pt x="459" y="707"/>
                  </a:cubicBezTo>
                  <a:cubicBezTo>
                    <a:pt x="459" y="666"/>
                    <a:pt x="491" y="635"/>
                    <a:pt x="529" y="635"/>
                  </a:cubicBezTo>
                  <a:close/>
                  <a:moveTo>
                    <a:pt x="178" y="707"/>
                  </a:moveTo>
                  <a:cubicBezTo>
                    <a:pt x="178" y="745"/>
                    <a:pt x="146" y="776"/>
                    <a:pt x="106" y="776"/>
                  </a:cubicBezTo>
                  <a:cubicBezTo>
                    <a:pt x="68" y="776"/>
                    <a:pt x="36" y="745"/>
                    <a:pt x="36" y="707"/>
                  </a:cubicBezTo>
                  <a:cubicBezTo>
                    <a:pt x="36" y="666"/>
                    <a:pt x="68" y="635"/>
                    <a:pt x="106" y="635"/>
                  </a:cubicBezTo>
                  <a:cubicBezTo>
                    <a:pt x="146" y="635"/>
                    <a:pt x="178" y="666"/>
                    <a:pt x="178" y="707"/>
                  </a:cubicBezTo>
                  <a:close/>
                  <a:moveTo>
                    <a:pt x="301" y="36"/>
                  </a:moveTo>
                  <a:lnTo>
                    <a:pt x="301" y="283"/>
                  </a:lnTo>
                  <a:lnTo>
                    <a:pt x="55" y="283"/>
                  </a:lnTo>
                  <a:cubicBezTo>
                    <a:pt x="64" y="150"/>
                    <a:pt x="170" y="46"/>
                    <a:pt x="301" y="36"/>
                  </a:cubicBezTo>
                  <a:close/>
                  <a:moveTo>
                    <a:pt x="688" y="177"/>
                  </a:moveTo>
                  <a:cubicBezTo>
                    <a:pt x="631" y="177"/>
                    <a:pt x="582" y="224"/>
                    <a:pt x="582" y="283"/>
                  </a:cubicBezTo>
                  <a:lnTo>
                    <a:pt x="337" y="283"/>
                  </a:lnTo>
                  <a:lnTo>
                    <a:pt x="337" y="19"/>
                  </a:lnTo>
                  <a:cubicBezTo>
                    <a:pt x="337" y="8"/>
                    <a:pt x="328" y="0"/>
                    <a:pt x="318" y="0"/>
                  </a:cubicBezTo>
                  <a:cubicBezTo>
                    <a:pt x="153" y="0"/>
                    <a:pt x="19" y="135"/>
                    <a:pt x="19" y="300"/>
                  </a:cubicBezTo>
                  <a:cubicBezTo>
                    <a:pt x="19" y="410"/>
                    <a:pt x="78" y="508"/>
                    <a:pt x="170" y="561"/>
                  </a:cubicBezTo>
                  <a:lnTo>
                    <a:pt x="144" y="607"/>
                  </a:lnTo>
                  <a:cubicBezTo>
                    <a:pt x="134" y="603"/>
                    <a:pt x="121" y="601"/>
                    <a:pt x="106" y="601"/>
                  </a:cubicBezTo>
                  <a:cubicBezTo>
                    <a:pt x="49" y="601"/>
                    <a:pt x="0" y="647"/>
                    <a:pt x="0" y="707"/>
                  </a:cubicBezTo>
                  <a:cubicBezTo>
                    <a:pt x="0" y="764"/>
                    <a:pt x="49" y="812"/>
                    <a:pt x="106" y="812"/>
                  </a:cubicBezTo>
                  <a:cubicBezTo>
                    <a:pt x="165" y="812"/>
                    <a:pt x="212" y="764"/>
                    <a:pt x="212" y="707"/>
                  </a:cubicBezTo>
                  <a:cubicBezTo>
                    <a:pt x="212" y="673"/>
                    <a:pt x="197" y="645"/>
                    <a:pt x="176" y="626"/>
                  </a:cubicBezTo>
                  <a:lnTo>
                    <a:pt x="201" y="575"/>
                  </a:lnTo>
                  <a:cubicBezTo>
                    <a:pt x="237" y="592"/>
                    <a:pt x="277" y="601"/>
                    <a:pt x="318" y="601"/>
                  </a:cubicBezTo>
                  <a:cubicBezTo>
                    <a:pt x="360" y="601"/>
                    <a:pt x="400" y="592"/>
                    <a:pt x="436" y="575"/>
                  </a:cubicBezTo>
                  <a:lnTo>
                    <a:pt x="462" y="626"/>
                  </a:lnTo>
                  <a:cubicBezTo>
                    <a:pt x="438" y="645"/>
                    <a:pt x="424" y="673"/>
                    <a:pt x="424" y="707"/>
                  </a:cubicBezTo>
                  <a:cubicBezTo>
                    <a:pt x="424" y="764"/>
                    <a:pt x="472" y="812"/>
                    <a:pt x="529" y="812"/>
                  </a:cubicBezTo>
                  <a:cubicBezTo>
                    <a:pt x="589" y="812"/>
                    <a:pt x="635" y="764"/>
                    <a:pt x="635" y="707"/>
                  </a:cubicBezTo>
                  <a:cubicBezTo>
                    <a:pt x="635" y="647"/>
                    <a:pt x="589" y="601"/>
                    <a:pt x="529" y="601"/>
                  </a:cubicBezTo>
                  <a:cubicBezTo>
                    <a:pt x="517" y="601"/>
                    <a:pt x="504" y="603"/>
                    <a:pt x="491" y="607"/>
                  </a:cubicBezTo>
                  <a:lnTo>
                    <a:pt x="468" y="561"/>
                  </a:lnTo>
                  <a:cubicBezTo>
                    <a:pt x="557" y="508"/>
                    <a:pt x="618" y="410"/>
                    <a:pt x="618" y="300"/>
                  </a:cubicBezTo>
                  <a:lnTo>
                    <a:pt x="618" y="283"/>
                  </a:lnTo>
                  <a:cubicBezTo>
                    <a:pt x="618" y="243"/>
                    <a:pt x="650" y="211"/>
                    <a:pt x="688" y="211"/>
                  </a:cubicBezTo>
                  <a:cubicBezTo>
                    <a:pt x="699" y="211"/>
                    <a:pt x="707" y="205"/>
                    <a:pt x="707" y="194"/>
                  </a:cubicBezTo>
                  <a:cubicBezTo>
                    <a:pt x="707" y="184"/>
                    <a:pt x="699" y="177"/>
                    <a:pt x="688" y="17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15" name="Freihandform 214">
              <a:extLst>
                <a:ext uri="{FF2B5EF4-FFF2-40B4-BE49-F238E27FC236}">
                  <a16:creationId xmlns:a16="http://schemas.microsoft.com/office/drawing/2014/main" id="{9729BEB7-0B58-4342-A2FA-4C10AD57C81C}"/>
                </a:ext>
              </a:extLst>
            </p:cNvPr>
            <p:cNvSpPr/>
            <p:nvPr/>
          </p:nvSpPr>
          <p:spPr>
            <a:xfrm>
              <a:off x="4338251" y="3640904"/>
              <a:ext cx="8149" cy="7916"/>
            </a:xfrm>
            <a:custGeom>
              <a:avLst/>
              <a:gdLst/>
              <a:ahLst/>
              <a:cxnLst>
                <a:cxn ang="3cd4">
                  <a:pos x="hc" y="t"/>
                </a:cxn>
                <a:cxn ang="cd2">
                  <a:pos x="l" y="vc"/>
                </a:cxn>
                <a:cxn ang="cd4">
                  <a:pos x="hc" y="b"/>
                </a:cxn>
                <a:cxn ang="0">
                  <a:pos x="r" y="vc"/>
                </a:cxn>
              </a:cxnLst>
              <a:rect l="l" t="t" r="r" b="b"/>
              <a:pathLst>
                <a:path w="36" h="35">
                  <a:moveTo>
                    <a:pt x="17" y="0"/>
                  </a:moveTo>
                  <a:cubicBezTo>
                    <a:pt x="9" y="0"/>
                    <a:pt x="0" y="8"/>
                    <a:pt x="0" y="19"/>
                  </a:cubicBezTo>
                  <a:cubicBezTo>
                    <a:pt x="0" y="27"/>
                    <a:pt x="9" y="35"/>
                    <a:pt x="17" y="35"/>
                  </a:cubicBezTo>
                  <a:cubicBezTo>
                    <a:pt x="28" y="35"/>
                    <a:pt x="36" y="27"/>
                    <a:pt x="36" y="19"/>
                  </a:cubicBezTo>
                  <a:cubicBezTo>
                    <a:pt x="36" y="8"/>
                    <a:pt x="28" y="0"/>
                    <a:pt x="1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16" name="Freihandform 215">
              <a:extLst>
                <a:ext uri="{FF2B5EF4-FFF2-40B4-BE49-F238E27FC236}">
                  <a16:creationId xmlns:a16="http://schemas.microsoft.com/office/drawing/2014/main" id="{353D76BF-B91F-3540-A3B4-BB8DFB318773}"/>
                </a:ext>
              </a:extLst>
            </p:cNvPr>
            <p:cNvSpPr/>
            <p:nvPr/>
          </p:nvSpPr>
          <p:spPr>
            <a:xfrm>
              <a:off x="4436739" y="3640904"/>
              <a:ext cx="8149" cy="7916"/>
            </a:xfrm>
            <a:custGeom>
              <a:avLst/>
              <a:gdLst/>
              <a:ahLst/>
              <a:cxnLst>
                <a:cxn ang="3cd4">
                  <a:pos x="hc" y="t"/>
                </a:cxn>
                <a:cxn ang="cd2">
                  <a:pos x="l" y="vc"/>
                </a:cxn>
                <a:cxn ang="cd4">
                  <a:pos x="hc" y="b"/>
                </a:cxn>
                <a:cxn ang="0">
                  <a:pos x="r" y="vc"/>
                </a:cxn>
              </a:cxnLst>
              <a:rect l="l" t="t" r="r" b="b"/>
              <a:pathLst>
                <a:path w="36" h="35">
                  <a:moveTo>
                    <a:pt x="17" y="35"/>
                  </a:moveTo>
                  <a:cubicBezTo>
                    <a:pt x="28" y="35"/>
                    <a:pt x="36" y="27"/>
                    <a:pt x="36" y="19"/>
                  </a:cubicBezTo>
                  <a:cubicBezTo>
                    <a:pt x="36" y="8"/>
                    <a:pt x="28" y="0"/>
                    <a:pt x="17" y="0"/>
                  </a:cubicBezTo>
                  <a:cubicBezTo>
                    <a:pt x="9" y="0"/>
                    <a:pt x="0" y="8"/>
                    <a:pt x="0" y="19"/>
                  </a:cubicBezTo>
                  <a:cubicBezTo>
                    <a:pt x="0" y="27"/>
                    <a:pt x="9" y="35"/>
                    <a:pt x="17" y="3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98" name="Gruppieren 897">
            <a:extLst>
              <a:ext uri="{FF2B5EF4-FFF2-40B4-BE49-F238E27FC236}">
                <a16:creationId xmlns:a16="http://schemas.microsoft.com/office/drawing/2014/main" id="{22F75192-0D77-4E41-9E64-85C97BC01715}"/>
              </a:ext>
            </a:extLst>
          </p:cNvPr>
          <p:cNvGrpSpPr>
            <a:grpSpLocks noChangeAspect="1"/>
          </p:cNvGrpSpPr>
          <p:nvPr/>
        </p:nvGrpSpPr>
        <p:grpSpPr>
          <a:xfrm>
            <a:off x="3342545" y="3415060"/>
            <a:ext cx="328409" cy="328409"/>
            <a:chOff x="3340325" y="3415055"/>
            <a:chExt cx="328528" cy="328528"/>
          </a:xfrm>
          <a:solidFill>
            <a:srgbClr val="007AB3"/>
          </a:solidFill>
        </p:grpSpPr>
        <p:sp>
          <p:nvSpPr>
            <p:cNvPr id="56" name="Freihandform 55">
              <a:extLst>
                <a:ext uri="{FF2B5EF4-FFF2-40B4-BE49-F238E27FC236}">
                  <a16:creationId xmlns:a16="http://schemas.microsoft.com/office/drawing/2014/main" id="{FC7C6CED-0431-3F48-B73F-4E094B10D64F}"/>
                </a:ext>
              </a:extLst>
            </p:cNvPr>
            <p:cNvSpPr/>
            <p:nvPr/>
          </p:nvSpPr>
          <p:spPr>
            <a:xfrm>
              <a:off x="3340325" y="341505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17" name="Freihandform 216">
              <a:extLst>
                <a:ext uri="{FF2B5EF4-FFF2-40B4-BE49-F238E27FC236}">
                  <a16:creationId xmlns:a16="http://schemas.microsoft.com/office/drawing/2014/main" id="{6A8BAEB0-EC45-C044-87C7-735FD7549941}"/>
                </a:ext>
              </a:extLst>
            </p:cNvPr>
            <p:cNvSpPr/>
            <p:nvPr/>
          </p:nvSpPr>
          <p:spPr>
            <a:xfrm>
              <a:off x="3422515" y="3489097"/>
              <a:ext cx="155533" cy="180446"/>
            </a:xfrm>
            <a:custGeom>
              <a:avLst/>
              <a:gdLst/>
              <a:ahLst/>
              <a:cxnLst>
                <a:cxn ang="3cd4">
                  <a:pos x="hc" y="t"/>
                </a:cxn>
                <a:cxn ang="cd2">
                  <a:pos x="l" y="vc"/>
                </a:cxn>
                <a:cxn ang="cd4">
                  <a:pos x="hc" y="b"/>
                </a:cxn>
                <a:cxn ang="0">
                  <a:pos x="r" y="vc"/>
                </a:cxn>
              </a:cxnLst>
              <a:rect l="l" t="t" r="r" b="b"/>
              <a:pathLst>
                <a:path w="669" h="776">
                  <a:moveTo>
                    <a:pt x="635" y="723"/>
                  </a:moveTo>
                  <a:cubicBezTo>
                    <a:pt x="635" y="732"/>
                    <a:pt x="627" y="740"/>
                    <a:pt x="616" y="740"/>
                  </a:cubicBezTo>
                  <a:lnTo>
                    <a:pt x="87" y="740"/>
                  </a:lnTo>
                  <a:cubicBezTo>
                    <a:pt x="79" y="740"/>
                    <a:pt x="70" y="732"/>
                    <a:pt x="70" y="723"/>
                  </a:cubicBezTo>
                  <a:lnTo>
                    <a:pt x="70" y="599"/>
                  </a:lnTo>
                  <a:lnTo>
                    <a:pt x="123" y="599"/>
                  </a:lnTo>
                  <a:cubicBezTo>
                    <a:pt x="134" y="599"/>
                    <a:pt x="140" y="592"/>
                    <a:pt x="140" y="582"/>
                  </a:cubicBezTo>
                  <a:cubicBezTo>
                    <a:pt x="140" y="571"/>
                    <a:pt x="134" y="565"/>
                    <a:pt x="123" y="565"/>
                  </a:cubicBezTo>
                  <a:lnTo>
                    <a:pt x="70" y="565"/>
                  </a:lnTo>
                  <a:lnTo>
                    <a:pt x="70" y="459"/>
                  </a:lnTo>
                  <a:lnTo>
                    <a:pt x="123" y="459"/>
                  </a:lnTo>
                  <a:cubicBezTo>
                    <a:pt x="134" y="459"/>
                    <a:pt x="140" y="450"/>
                    <a:pt x="140" y="440"/>
                  </a:cubicBezTo>
                  <a:cubicBezTo>
                    <a:pt x="140" y="431"/>
                    <a:pt x="134" y="423"/>
                    <a:pt x="123" y="423"/>
                  </a:cubicBezTo>
                  <a:lnTo>
                    <a:pt x="70" y="423"/>
                  </a:lnTo>
                  <a:lnTo>
                    <a:pt x="70" y="317"/>
                  </a:lnTo>
                  <a:lnTo>
                    <a:pt x="123" y="317"/>
                  </a:lnTo>
                  <a:cubicBezTo>
                    <a:pt x="134" y="317"/>
                    <a:pt x="140" y="309"/>
                    <a:pt x="140" y="300"/>
                  </a:cubicBezTo>
                  <a:cubicBezTo>
                    <a:pt x="140" y="290"/>
                    <a:pt x="134" y="281"/>
                    <a:pt x="123" y="281"/>
                  </a:cubicBezTo>
                  <a:lnTo>
                    <a:pt x="70" y="281"/>
                  </a:lnTo>
                  <a:lnTo>
                    <a:pt x="70" y="175"/>
                  </a:lnTo>
                  <a:lnTo>
                    <a:pt x="123" y="175"/>
                  </a:lnTo>
                  <a:cubicBezTo>
                    <a:pt x="134" y="175"/>
                    <a:pt x="140" y="169"/>
                    <a:pt x="140" y="158"/>
                  </a:cubicBezTo>
                  <a:cubicBezTo>
                    <a:pt x="140" y="148"/>
                    <a:pt x="134" y="141"/>
                    <a:pt x="123" y="141"/>
                  </a:cubicBezTo>
                  <a:lnTo>
                    <a:pt x="70" y="141"/>
                  </a:lnTo>
                  <a:lnTo>
                    <a:pt x="70" y="52"/>
                  </a:lnTo>
                  <a:cubicBezTo>
                    <a:pt x="70" y="42"/>
                    <a:pt x="79" y="36"/>
                    <a:pt x="87" y="36"/>
                  </a:cubicBezTo>
                  <a:lnTo>
                    <a:pt x="616" y="36"/>
                  </a:lnTo>
                  <a:cubicBezTo>
                    <a:pt x="627" y="36"/>
                    <a:pt x="635" y="42"/>
                    <a:pt x="635" y="52"/>
                  </a:cubicBezTo>
                  <a:close/>
                  <a:moveTo>
                    <a:pt x="616" y="0"/>
                  </a:moveTo>
                  <a:lnTo>
                    <a:pt x="87" y="0"/>
                  </a:lnTo>
                  <a:cubicBezTo>
                    <a:pt x="60" y="0"/>
                    <a:pt x="34" y="23"/>
                    <a:pt x="34" y="52"/>
                  </a:cubicBezTo>
                  <a:lnTo>
                    <a:pt x="34" y="141"/>
                  </a:lnTo>
                  <a:lnTo>
                    <a:pt x="17" y="141"/>
                  </a:lnTo>
                  <a:cubicBezTo>
                    <a:pt x="7" y="141"/>
                    <a:pt x="0" y="148"/>
                    <a:pt x="0" y="158"/>
                  </a:cubicBezTo>
                  <a:cubicBezTo>
                    <a:pt x="0" y="169"/>
                    <a:pt x="7" y="175"/>
                    <a:pt x="17" y="175"/>
                  </a:cubicBezTo>
                  <a:lnTo>
                    <a:pt x="34" y="175"/>
                  </a:lnTo>
                  <a:lnTo>
                    <a:pt x="34" y="281"/>
                  </a:lnTo>
                  <a:lnTo>
                    <a:pt x="17" y="281"/>
                  </a:lnTo>
                  <a:cubicBezTo>
                    <a:pt x="7" y="281"/>
                    <a:pt x="0" y="290"/>
                    <a:pt x="0" y="300"/>
                  </a:cubicBezTo>
                  <a:cubicBezTo>
                    <a:pt x="0" y="309"/>
                    <a:pt x="7" y="317"/>
                    <a:pt x="17" y="317"/>
                  </a:cubicBezTo>
                  <a:lnTo>
                    <a:pt x="34" y="317"/>
                  </a:lnTo>
                  <a:lnTo>
                    <a:pt x="34" y="423"/>
                  </a:lnTo>
                  <a:lnTo>
                    <a:pt x="17" y="423"/>
                  </a:lnTo>
                  <a:cubicBezTo>
                    <a:pt x="7" y="423"/>
                    <a:pt x="0" y="431"/>
                    <a:pt x="0" y="440"/>
                  </a:cubicBezTo>
                  <a:cubicBezTo>
                    <a:pt x="0" y="450"/>
                    <a:pt x="7" y="459"/>
                    <a:pt x="17" y="459"/>
                  </a:cubicBezTo>
                  <a:lnTo>
                    <a:pt x="34" y="459"/>
                  </a:lnTo>
                  <a:lnTo>
                    <a:pt x="34" y="565"/>
                  </a:lnTo>
                  <a:lnTo>
                    <a:pt x="17" y="565"/>
                  </a:lnTo>
                  <a:cubicBezTo>
                    <a:pt x="7" y="565"/>
                    <a:pt x="0" y="571"/>
                    <a:pt x="0" y="582"/>
                  </a:cubicBezTo>
                  <a:cubicBezTo>
                    <a:pt x="0" y="592"/>
                    <a:pt x="7" y="599"/>
                    <a:pt x="17" y="599"/>
                  </a:cubicBezTo>
                  <a:lnTo>
                    <a:pt x="34" y="599"/>
                  </a:lnTo>
                  <a:lnTo>
                    <a:pt x="34" y="723"/>
                  </a:lnTo>
                  <a:cubicBezTo>
                    <a:pt x="34" y="751"/>
                    <a:pt x="60" y="776"/>
                    <a:pt x="87" y="776"/>
                  </a:cubicBezTo>
                  <a:lnTo>
                    <a:pt x="616" y="776"/>
                  </a:lnTo>
                  <a:cubicBezTo>
                    <a:pt x="646" y="776"/>
                    <a:pt x="669" y="751"/>
                    <a:pt x="669" y="723"/>
                  </a:cubicBezTo>
                  <a:lnTo>
                    <a:pt x="669" y="52"/>
                  </a:lnTo>
                  <a:cubicBezTo>
                    <a:pt x="669" y="23"/>
                    <a:pt x="646" y="0"/>
                    <a:pt x="61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18" name="Freihandform 217">
              <a:extLst>
                <a:ext uri="{FF2B5EF4-FFF2-40B4-BE49-F238E27FC236}">
                  <a16:creationId xmlns:a16="http://schemas.microsoft.com/office/drawing/2014/main" id="{CC8F7453-9BAB-9447-A1B4-1EF811E3C819}"/>
                </a:ext>
              </a:extLst>
            </p:cNvPr>
            <p:cNvSpPr/>
            <p:nvPr/>
          </p:nvSpPr>
          <p:spPr>
            <a:xfrm>
              <a:off x="3479792" y="3521927"/>
              <a:ext cx="65892" cy="7684"/>
            </a:xfrm>
            <a:custGeom>
              <a:avLst/>
              <a:gdLst/>
              <a:ahLst/>
              <a:cxnLst>
                <a:cxn ang="3cd4">
                  <a:pos x="hc" y="t"/>
                </a:cxn>
                <a:cxn ang="cd2">
                  <a:pos x="l" y="vc"/>
                </a:cxn>
                <a:cxn ang="cd4">
                  <a:pos x="hc" y="b"/>
                </a:cxn>
                <a:cxn ang="0">
                  <a:pos x="r" y="vc"/>
                </a:cxn>
              </a:cxnLst>
              <a:rect l="l" t="t" r="r" b="b"/>
              <a:pathLst>
                <a:path w="284" h="34">
                  <a:moveTo>
                    <a:pt x="265" y="0"/>
                  </a:moveTo>
                  <a:lnTo>
                    <a:pt x="19" y="0"/>
                  </a:lnTo>
                  <a:cubicBezTo>
                    <a:pt x="8" y="0"/>
                    <a:pt x="0" y="7"/>
                    <a:pt x="0" y="17"/>
                  </a:cubicBezTo>
                  <a:cubicBezTo>
                    <a:pt x="0" y="28"/>
                    <a:pt x="8" y="34"/>
                    <a:pt x="19" y="34"/>
                  </a:cubicBezTo>
                  <a:lnTo>
                    <a:pt x="265" y="34"/>
                  </a:lnTo>
                  <a:cubicBezTo>
                    <a:pt x="275" y="34"/>
                    <a:pt x="284" y="28"/>
                    <a:pt x="284" y="17"/>
                  </a:cubicBezTo>
                  <a:cubicBezTo>
                    <a:pt x="284" y="7"/>
                    <a:pt x="275" y="0"/>
                    <a:pt x="26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19" name="Freihandform 218">
              <a:extLst>
                <a:ext uri="{FF2B5EF4-FFF2-40B4-BE49-F238E27FC236}">
                  <a16:creationId xmlns:a16="http://schemas.microsoft.com/office/drawing/2014/main" id="{6087FD9E-8358-B742-9350-FD0125A32B8A}"/>
                </a:ext>
              </a:extLst>
            </p:cNvPr>
            <p:cNvSpPr/>
            <p:nvPr/>
          </p:nvSpPr>
          <p:spPr>
            <a:xfrm>
              <a:off x="3479792" y="3538225"/>
              <a:ext cx="57510" cy="8149"/>
            </a:xfrm>
            <a:custGeom>
              <a:avLst/>
              <a:gdLst/>
              <a:ahLst/>
              <a:cxnLst>
                <a:cxn ang="3cd4">
                  <a:pos x="hc" y="t"/>
                </a:cxn>
                <a:cxn ang="cd2">
                  <a:pos x="l" y="vc"/>
                </a:cxn>
                <a:cxn ang="cd4">
                  <a:pos x="hc" y="b"/>
                </a:cxn>
                <a:cxn ang="0">
                  <a:pos x="r" y="vc"/>
                </a:cxn>
              </a:cxnLst>
              <a:rect l="l" t="t" r="r" b="b"/>
              <a:pathLst>
                <a:path w="248" h="36">
                  <a:moveTo>
                    <a:pt x="19" y="36"/>
                  </a:moveTo>
                  <a:lnTo>
                    <a:pt x="231" y="36"/>
                  </a:lnTo>
                  <a:cubicBezTo>
                    <a:pt x="239" y="36"/>
                    <a:pt x="248" y="28"/>
                    <a:pt x="248" y="17"/>
                  </a:cubicBezTo>
                  <a:cubicBezTo>
                    <a:pt x="248" y="9"/>
                    <a:pt x="239" y="0"/>
                    <a:pt x="231" y="0"/>
                  </a:cubicBezTo>
                  <a:lnTo>
                    <a:pt x="19" y="0"/>
                  </a:lnTo>
                  <a:cubicBezTo>
                    <a:pt x="8" y="0"/>
                    <a:pt x="0" y="9"/>
                    <a:pt x="0" y="17"/>
                  </a:cubicBezTo>
                  <a:cubicBezTo>
                    <a:pt x="0" y="28"/>
                    <a:pt x="8" y="36"/>
                    <a:pt x="19" y="3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20" name="Freihandform 219">
              <a:extLst>
                <a:ext uri="{FF2B5EF4-FFF2-40B4-BE49-F238E27FC236}">
                  <a16:creationId xmlns:a16="http://schemas.microsoft.com/office/drawing/2014/main" id="{9639E2B3-2399-5B41-B25E-F5BBA20A4C40}"/>
                </a:ext>
              </a:extLst>
            </p:cNvPr>
            <p:cNvSpPr/>
            <p:nvPr/>
          </p:nvSpPr>
          <p:spPr>
            <a:xfrm>
              <a:off x="3479792" y="3554523"/>
              <a:ext cx="65892" cy="8149"/>
            </a:xfrm>
            <a:custGeom>
              <a:avLst/>
              <a:gdLst/>
              <a:ahLst/>
              <a:cxnLst>
                <a:cxn ang="3cd4">
                  <a:pos x="hc" y="t"/>
                </a:cxn>
                <a:cxn ang="cd2">
                  <a:pos x="l" y="vc"/>
                </a:cxn>
                <a:cxn ang="cd4">
                  <a:pos x="hc" y="b"/>
                </a:cxn>
                <a:cxn ang="0">
                  <a:pos x="r" y="vc"/>
                </a:cxn>
              </a:cxnLst>
              <a:rect l="l" t="t" r="r" b="b"/>
              <a:pathLst>
                <a:path w="284" h="36">
                  <a:moveTo>
                    <a:pt x="265" y="0"/>
                  </a:moveTo>
                  <a:lnTo>
                    <a:pt x="19" y="0"/>
                  </a:lnTo>
                  <a:cubicBezTo>
                    <a:pt x="8" y="0"/>
                    <a:pt x="0" y="9"/>
                    <a:pt x="0" y="19"/>
                  </a:cubicBezTo>
                  <a:cubicBezTo>
                    <a:pt x="0" y="28"/>
                    <a:pt x="8" y="36"/>
                    <a:pt x="19" y="36"/>
                  </a:cubicBezTo>
                  <a:lnTo>
                    <a:pt x="265" y="36"/>
                  </a:lnTo>
                  <a:cubicBezTo>
                    <a:pt x="275" y="36"/>
                    <a:pt x="284" y="28"/>
                    <a:pt x="284" y="19"/>
                  </a:cubicBezTo>
                  <a:cubicBezTo>
                    <a:pt x="284" y="9"/>
                    <a:pt x="275" y="0"/>
                    <a:pt x="26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80" name="Gruppieren 879">
            <a:extLst>
              <a:ext uri="{FF2B5EF4-FFF2-40B4-BE49-F238E27FC236}">
                <a16:creationId xmlns:a16="http://schemas.microsoft.com/office/drawing/2014/main" id="{CF9C8B3E-C145-CC48-865B-55F548E176AF}"/>
              </a:ext>
            </a:extLst>
          </p:cNvPr>
          <p:cNvGrpSpPr>
            <a:grpSpLocks noChangeAspect="1"/>
          </p:cNvGrpSpPr>
          <p:nvPr/>
        </p:nvGrpSpPr>
        <p:grpSpPr>
          <a:xfrm>
            <a:off x="4229321" y="2971906"/>
            <a:ext cx="328409" cy="328409"/>
            <a:chOff x="4227422" y="2971740"/>
            <a:chExt cx="328528" cy="328528"/>
          </a:xfrm>
          <a:solidFill>
            <a:srgbClr val="007AB3"/>
          </a:solidFill>
        </p:grpSpPr>
        <p:sp>
          <p:nvSpPr>
            <p:cNvPr id="64" name="Freihandform 63">
              <a:extLst>
                <a:ext uri="{FF2B5EF4-FFF2-40B4-BE49-F238E27FC236}">
                  <a16:creationId xmlns:a16="http://schemas.microsoft.com/office/drawing/2014/main" id="{3291E8D0-12A2-3F48-AB2D-BF3A9CD1A998}"/>
                </a:ext>
              </a:extLst>
            </p:cNvPr>
            <p:cNvSpPr/>
            <p:nvPr/>
          </p:nvSpPr>
          <p:spPr>
            <a:xfrm>
              <a:off x="4227422" y="297174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21" name="Freihandform 220">
              <a:extLst>
                <a:ext uri="{FF2B5EF4-FFF2-40B4-BE49-F238E27FC236}">
                  <a16:creationId xmlns:a16="http://schemas.microsoft.com/office/drawing/2014/main" id="{79C2C9F7-F8BF-7340-BF09-327AD35C7EC1}"/>
                </a:ext>
              </a:extLst>
            </p:cNvPr>
            <p:cNvSpPr/>
            <p:nvPr/>
          </p:nvSpPr>
          <p:spPr>
            <a:xfrm>
              <a:off x="4358973" y="3160801"/>
              <a:ext cx="65193" cy="56811"/>
            </a:xfrm>
            <a:custGeom>
              <a:avLst/>
              <a:gdLst/>
              <a:ahLst/>
              <a:cxnLst>
                <a:cxn ang="3cd4">
                  <a:pos x="hc" y="t"/>
                </a:cxn>
                <a:cxn ang="cd2">
                  <a:pos x="l" y="vc"/>
                </a:cxn>
                <a:cxn ang="cd4">
                  <a:pos x="hc" y="b"/>
                </a:cxn>
                <a:cxn ang="0">
                  <a:pos x="r" y="vc"/>
                </a:cxn>
              </a:cxnLst>
              <a:rect l="l" t="t" r="r" b="b"/>
              <a:pathLst>
                <a:path w="281" h="245">
                  <a:moveTo>
                    <a:pt x="231" y="116"/>
                  </a:moveTo>
                  <a:lnTo>
                    <a:pt x="140" y="203"/>
                  </a:lnTo>
                  <a:lnTo>
                    <a:pt x="49" y="116"/>
                  </a:lnTo>
                  <a:cubicBezTo>
                    <a:pt x="40" y="106"/>
                    <a:pt x="34" y="95"/>
                    <a:pt x="34" y="82"/>
                  </a:cubicBezTo>
                  <a:cubicBezTo>
                    <a:pt x="34" y="70"/>
                    <a:pt x="40" y="57"/>
                    <a:pt x="49" y="49"/>
                  </a:cubicBezTo>
                  <a:cubicBezTo>
                    <a:pt x="59" y="38"/>
                    <a:pt x="72" y="34"/>
                    <a:pt x="85" y="34"/>
                  </a:cubicBezTo>
                  <a:cubicBezTo>
                    <a:pt x="99" y="34"/>
                    <a:pt x="112" y="38"/>
                    <a:pt x="121" y="49"/>
                  </a:cubicBezTo>
                  <a:lnTo>
                    <a:pt x="129" y="55"/>
                  </a:lnTo>
                  <a:cubicBezTo>
                    <a:pt x="135" y="61"/>
                    <a:pt x="146" y="61"/>
                    <a:pt x="152" y="55"/>
                  </a:cubicBezTo>
                  <a:lnTo>
                    <a:pt x="159" y="49"/>
                  </a:lnTo>
                  <a:cubicBezTo>
                    <a:pt x="178" y="29"/>
                    <a:pt x="212" y="29"/>
                    <a:pt x="231" y="49"/>
                  </a:cubicBezTo>
                  <a:cubicBezTo>
                    <a:pt x="241" y="57"/>
                    <a:pt x="246" y="70"/>
                    <a:pt x="246" y="82"/>
                  </a:cubicBezTo>
                  <a:cubicBezTo>
                    <a:pt x="246" y="95"/>
                    <a:pt x="241" y="108"/>
                    <a:pt x="231" y="116"/>
                  </a:cubicBezTo>
                  <a:close/>
                  <a:moveTo>
                    <a:pt x="140" y="19"/>
                  </a:moveTo>
                  <a:cubicBezTo>
                    <a:pt x="108" y="-9"/>
                    <a:pt x="55" y="-6"/>
                    <a:pt x="25" y="23"/>
                  </a:cubicBezTo>
                  <a:cubicBezTo>
                    <a:pt x="8" y="38"/>
                    <a:pt x="0" y="59"/>
                    <a:pt x="0" y="82"/>
                  </a:cubicBezTo>
                  <a:cubicBezTo>
                    <a:pt x="0" y="104"/>
                    <a:pt x="8" y="125"/>
                    <a:pt x="25" y="142"/>
                  </a:cubicBezTo>
                  <a:lnTo>
                    <a:pt x="129" y="241"/>
                  </a:lnTo>
                  <a:cubicBezTo>
                    <a:pt x="131" y="243"/>
                    <a:pt x="135" y="245"/>
                    <a:pt x="140" y="245"/>
                  </a:cubicBezTo>
                  <a:cubicBezTo>
                    <a:pt x="144" y="245"/>
                    <a:pt x="148" y="243"/>
                    <a:pt x="152" y="241"/>
                  </a:cubicBezTo>
                  <a:lnTo>
                    <a:pt x="256" y="142"/>
                  </a:lnTo>
                  <a:cubicBezTo>
                    <a:pt x="273" y="125"/>
                    <a:pt x="281" y="104"/>
                    <a:pt x="281" y="82"/>
                  </a:cubicBezTo>
                  <a:cubicBezTo>
                    <a:pt x="281" y="59"/>
                    <a:pt x="273" y="38"/>
                    <a:pt x="256" y="23"/>
                  </a:cubicBezTo>
                  <a:cubicBezTo>
                    <a:pt x="226" y="-6"/>
                    <a:pt x="174" y="-9"/>
                    <a:pt x="140" y="1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22" name="Freihandform 221">
              <a:extLst>
                <a:ext uri="{FF2B5EF4-FFF2-40B4-BE49-F238E27FC236}">
                  <a16:creationId xmlns:a16="http://schemas.microsoft.com/office/drawing/2014/main" id="{886894FA-D0DB-F44C-93BA-03B993258D81}"/>
                </a:ext>
              </a:extLst>
            </p:cNvPr>
            <p:cNvSpPr/>
            <p:nvPr/>
          </p:nvSpPr>
          <p:spPr>
            <a:xfrm>
              <a:off x="4317528" y="3135887"/>
              <a:ext cx="147617" cy="90340"/>
            </a:xfrm>
            <a:custGeom>
              <a:avLst/>
              <a:gdLst/>
              <a:ahLst/>
              <a:cxnLst>
                <a:cxn ang="3cd4">
                  <a:pos x="hc" y="t"/>
                </a:cxn>
                <a:cxn ang="cd2">
                  <a:pos x="l" y="vc"/>
                </a:cxn>
                <a:cxn ang="cd4">
                  <a:pos x="hc" y="b"/>
                </a:cxn>
                <a:cxn ang="0">
                  <a:pos x="r" y="vc"/>
                </a:cxn>
              </a:cxnLst>
              <a:rect l="l" t="t" r="r" b="b"/>
              <a:pathLst>
                <a:path w="635" h="389">
                  <a:moveTo>
                    <a:pt x="476" y="0"/>
                  </a:moveTo>
                  <a:lnTo>
                    <a:pt x="159" y="0"/>
                  </a:lnTo>
                  <a:cubicBezTo>
                    <a:pt x="72" y="0"/>
                    <a:pt x="0" y="72"/>
                    <a:pt x="0" y="159"/>
                  </a:cubicBezTo>
                  <a:lnTo>
                    <a:pt x="0" y="370"/>
                  </a:lnTo>
                  <a:cubicBezTo>
                    <a:pt x="0" y="381"/>
                    <a:pt x="9" y="389"/>
                    <a:pt x="19" y="389"/>
                  </a:cubicBezTo>
                  <a:cubicBezTo>
                    <a:pt x="28" y="389"/>
                    <a:pt x="36" y="381"/>
                    <a:pt x="36" y="370"/>
                  </a:cubicBezTo>
                  <a:lnTo>
                    <a:pt x="36" y="159"/>
                  </a:lnTo>
                  <a:cubicBezTo>
                    <a:pt x="36" y="91"/>
                    <a:pt x="91" y="36"/>
                    <a:pt x="159" y="36"/>
                  </a:cubicBezTo>
                  <a:lnTo>
                    <a:pt x="476" y="36"/>
                  </a:lnTo>
                  <a:cubicBezTo>
                    <a:pt x="544" y="36"/>
                    <a:pt x="601" y="91"/>
                    <a:pt x="601" y="159"/>
                  </a:cubicBezTo>
                  <a:lnTo>
                    <a:pt x="601" y="370"/>
                  </a:lnTo>
                  <a:cubicBezTo>
                    <a:pt x="601" y="381"/>
                    <a:pt x="608" y="389"/>
                    <a:pt x="618" y="389"/>
                  </a:cubicBezTo>
                  <a:cubicBezTo>
                    <a:pt x="629" y="389"/>
                    <a:pt x="635" y="381"/>
                    <a:pt x="635" y="370"/>
                  </a:cubicBezTo>
                  <a:lnTo>
                    <a:pt x="635" y="159"/>
                  </a:lnTo>
                  <a:cubicBezTo>
                    <a:pt x="635" y="72"/>
                    <a:pt x="565" y="0"/>
                    <a:pt x="47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23" name="Freihandform 222">
              <a:extLst>
                <a:ext uri="{FF2B5EF4-FFF2-40B4-BE49-F238E27FC236}">
                  <a16:creationId xmlns:a16="http://schemas.microsoft.com/office/drawing/2014/main" id="{F4B59CDB-3148-AE43-87DE-D44D1683DFE7}"/>
                </a:ext>
              </a:extLst>
            </p:cNvPr>
            <p:cNvSpPr/>
            <p:nvPr/>
          </p:nvSpPr>
          <p:spPr>
            <a:xfrm>
              <a:off x="4350590" y="3045781"/>
              <a:ext cx="81958" cy="81958"/>
            </a:xfrm>
            <a:custGeom>
              <a:avLst/>
              <a:gdLst/>
              <a:ahLst/>
              <a:cxnLst>
                <a:cxn ang="3cd4">
                  <a:pos x="hc" y="t"/>
                </a:cxn>
                <a:cxn ang="cd2">
                  <a:pos x="l" y="vc"/>
                </a:cxn>
                <a:cxn ang="cd4">
                  <a:pos x="hc" y="b"/>
                </a:cxn>
                <a:cxn ang="0">
                  <a:pos x="r" y="vc"/>
                </a:cxn>
              </a:cxnLst>
              <a:rect l="l" t="t" r="r" b="b"/>
              <a:pathLst>
                <a:path w="353" h="353">
                  <a:moveTo>
                    <a:pt x="176" y="36"/>
                  </a:moveTo>
                  <a:cubicBezTo>
                    <a:pt x="254" y="36"/>
                    <a:pt x="317" y="99"/>
                    <a:pt x="317" y="175"/>
                  </a:cubicBezTo>
                  <a:cubicBezTo>
                    <a:pt x="317" y="254"/>
                    <a:pt x="254" y="317"/>
                    <a:pt x="176" y="317"/>
                  </a:cubicBezTo>
                  <a:cubicBezTo>
                    <a:pt x="99" y="317"/>
                    <a:pt x="36" y="254"/>
                    <a:pt x="36" y="175"/>
                  </a:cubicBezTo>
                  <a:cubicBezTo>
                    <a:pt x="36" y="99"/>
                    <a:pt x="99" y="36"/>
                    <a:pt x="176" y="36"/>
                  </a:cubicBezTo>
                  <a:close/>
                  <a:moveTo>
                    <a:pt x="176" y="353"/>
                  </a:moveTo>
                  <a:cubicBezTo>
                    <a:pt x="273" y="353"/>
                    <a:pt x="353" y="273"/>
                    <a:pt x="353" y="175"/>
                  </a:cubicBezTo>
                  <a:cubicBezTo>
                    <a:pt x="353" y="78"/>
                    <a:pt x="273" y="0"/>
                    <a:pt x="176" y="0"/>
                  </a:cubicBezTo>
                  <a:cubicBezTo>
                    <a:pt x="78" y="0"/>
                    <a:pt x="0" y="78"/>
                    <a:pt x="0" y="175"/>
                  </a:cubicBezTo>
                  <a:cubicBezTo>
                    <a:pt x="0" y="273"/>
                    <a:pt x="78" y="353"/>
                    <a:pt x="176" y="35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81" name="Gruppieren 880">
            <a:extLst>
              <a:ext uri="{FF2B5EF4-FFF2-40B4-BE49-F238E27FC236}">
                <a16:creationId xmlns:a16="http://schemas.microsoft.com/office/drawing/2014/main" id="{78CFA56A-77C8-FA4D-8EBB-9318CCA0680E}"/>
              </a:ext>
            </a:extLst>
          </p:cNvPr>
          <p:cNvGrpSpPr>
            <a:grpSpLocks noChangeAspect="1"/>
          </p:cNvGrpSpPr>
          <p:nvPr/>
        </p:nvGrpSpPr>
        <p:grpSpPr>
          <a:xfrm>
            <a:off x="4672708" y="2971906"/>
            <a:ext cx="328409" cy="328409"/>
            <a:chOff x="4670970" y="2971740"/>
            <a:chExt cx="328528" cy="328528"/>
          </a:xfrm>
          <a:solidFill>
            <a:srgbClr val="007AB3"/>
          </a:solidFill>
        </p:grpSpPr>
        <p:sp>
          <p:nvSpPr>
            <p:cNvPr id="63" name="Freihandform 62">
              <a:extLst>
                <a:ext uri="{FF2B5EF4-FFF2-40B4-BE49-F238E27FC236}">
                  <a16:creationId xmlns:a16="http://schemas.microsoft.com/office/drawing/2014/main" id="{BBF2E036-B9C9-8946-8BBB-24A9D7E859B3}"/>
                </a:ext>
              </a:extLst>
            </p:cNvPr>
            <p:cNvSpPr/>
            <p:nvPr/>
          </p:nvSpPr>
          <p:spPr>
            <a:xfrm>
              <a:off x="4670970" y="297174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24" name="Freihandform 223">
              <a:extLst>
                <a:ext uri="{FF2B5EF4-FFF2-40B4-BE49-F238E27FC236}">
                  <a16:creationId xmlns:a16="http://schemas.microsoft.com/office/drawing/2014/main" id="{5ED28BB1-8C27-BA48-97A8-69CA6566B1DE}"/>
                </a:ext>
              </a:extLst>
            </p:cNvPr>
            <p:cNvSpPr/>
            <p:nvPr/>
          </p:nvSpPr>
          <p:spPr>
            <a:xfrm>
              <a:off x="4736397" y="3045781"/>
              <a:ext cx="196977" cy="180446"/>
            </a:xfrm>
            <a:custGeom>
              <a:avLst/>
              <a:gdLst/>
              <a:ahLst/>
              <a:cxnLst>
                <a:cxn ang="3cd4">
                  <a:pos x="hc" y="t"/>
                </a:cxn>
                <a:cxn ang="cd2">
                  <a:pos x="l" y="vc"/>
                </a:cxn>
                <a:cxn ang="cd4">
                  <a:pos x="hc" y="b"/>
                </a:cxn>
                <a:cxn ang="0">
                  <a:pos x="r" y="vc"/>
                </a:cxn>
              </a:cxnLst>
              <a:rect l="l" t="t" r="r" b="b"/>
              <a:pathLst>
                <a:path w="847" h="776">
                  <a:moveTo>
                    <a:pt x="752" y="400"/>
                  </a:moveTo>
                  <a:lnTo>
                    <a:pt x="428" y="730"/>
                  </a:lnTo>
                  <a:cubicBezTo>
                    <a:pt x="428" y="730"/>
                    <a:pt x="426" y="732"/>
                    <a:pt x="424" y="734"/>
                  </a:cubicBezTo>
                  <a:cubicBezTo>
                    <a:pt x="424" y="732"/>
                    <a:pt x="422" y="730"/>
                    <a:pt x="419" y="730"/>
                  </a:cubicBezTo>
                  <a:lnTo>
                    <a:pt x="98" y="397"/>
                  </a:lnTo>
                  <a:cubicBezTo>
                    <a:pt x="57" y="357"/>
                    <a:pt x="36" y="304"/>
                    <a:pt x="36" y="247"/>
                  </a:cubicBezTo>
                  <a:cubicBezTo>
                    <a:pt x="36" y="190"/>
                    <a:pt x="57" y="137"/>
                    <a:pt x="98" y="97"/>
                  </a:cubicBezTo>
                  <a:cubicBezTo>
                    <a:pt x="136" y="57"/>
                    <a:pt x="189" y="36"/>
                    <a:pt x="244" y="36"/>
                  </a:cubicBezTo>
                  <a:cubicBezTo>
                    <a:pt x="299" y="36"/>
                    <a:pt x="350" y="57"/>
                    <a:pt x="390" y="97"/>
                  </a:cubicBezTo>
                  <a:lnTo>
                    <a:pt x="411" y="120"/>
                  </a:lnTo>
                  <a:cubicBezTo>
                    <a:pt x="419" y="127"/>
                    <a:pt x="430" y="127"/>
                    <a:pt x="436" y="120"/>
                  </a:cubicBezTo>
                  <a:lnTo>
                    <a:pt x="460" y="97"/>
                  </a:lnTo>
                  <a:cubicBezTo>
                    <a:pt x="498" y="57"/>
                    <a:pt x="551" y="36"/>
                    <a:pt x="606" y="36"/>
                  </a:cubicBezTo>
                  <a:cubicBezTo>
                    <a:pt x="661" y="36"/>
                    <a:pt x="714" y="57"/>
                    <a:pt x="752" y="97"/>
                  </a:cubicBezTo>
                  <a:cubicBezTo>
                    <a:pt x="792" y="137"/>
                    <a:pt x="813" y="192"/>
                    <a:pt x="813" y="247"/>
                  </a:cubicBezTo>
                  <a:cubicBezTo>
                    <a:pt x="813" y="304"/>
                    <a:pt x="790" y="359"/>
                    <a:pt x="752" y="400"/>
                  </a:cubicBezTo>
                  <a:close/>
                  <a:moveTo>
                    <a:pt x="606" y="0"/>
                  </a:moveTo>
                  <a:cubicBezTo>
                    <a:pt x="540" y="0"/>
                    <a:pt x="481" y="25"/>
                    <a:pt x="434" y="74"/>
                  </a:cubicBezTo>
                  <a:lnTo>
                    <a:pt x="424" y="82"/>
                  </a:lnTo>
                  <a:lnTo>
                    <a:pt x="415" y="74"/>
                  </a:lnTo>
                  <a:cubicBezTo>
                    <a:pt x="369" y="25"/>
                    <a:pt x="307" y="0"/>
                    <a:pt x="244" y="0"/>
                  </a:cubicBezTo>
                  <a:cubicBezTo>
                    <a:pt x="178" y="0"/>
                    <a:pt x="117" y="25"/>
                    <a:pt x="72" y="72"/>
                  </a:cubicBezTo>
                  <a:cubicBezTo>
                    <a:pt x="26" y="120"/>
                    <a:pt x="0" y="182"/>
                    <a:pt x="0" y="247"/>
                  </a:cubicBezTo>
                  <a:cubicBezTo>
                    <a:pt x="0" y="313"/>
                    <a:pt x="26" y="376"/>
                    <a:pt x="72" y="423"/>
                  </a:cubicBezTo>
                  <a:lnTo>
                    <a:pt x="396" y="753"/>
                  </a:lnTo>
                  <a:cubicBezTo>
                    <a:pt x="400" y="759"/>
                    <a:pt x="411" y="770"/>
                    <a:pt x="411" y="770"/>
                  </a:cubicBezTo>
                  <a:cubicBezTo>
                    <a:pt x="415" y="774"/>
                    <a:pt x="419" y="776"/>
                    <a:pt x="424" y="776"/>
                  </a:cubicBezTo>
                  <a:cubicBezTo>
                    <a:pt x="428" y="776"/>
                    <a:pt x="432" y="774"/>
                    <a:pt x="436" y="770"/>
                  </a:cubicBezTo>
                  <a:cubicBezTo>
                    <a:pt x="436" y="770"/>
                    <a:pt x="449" y="759"/>
                    <a:pt x="453" y="755"/>
                  </a:cubicBezTo>
                  <a:lnTo>
                    <a:pt x="777" y="423"/>
                  </a:lnTo>
                  <a:cubicBezTo>
                    <a:pt x="822" y="376"/>
                    <a:pt x="847" y="315"/>
                    <a:pt x="847" y="247"/>
                  </a:cubicBezTo>
                  <a:cubicBezTo>
                    <a:pt x="847" y="182"/>
                    <a:pt x="824" y="120"/>
                    <a:pt x="777" y="74"/>
                  </a:cubicBezTo>
                  <a:cubicBezTo>
                    <a:pt x="731" y="25"/>
                    <a:pt x="671" y="0"/>
                    <a:pt x="60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82" name="Gruppieren 881">
            <a:extLst>
              <a:ext uri="{FF2B5EF4-FFF2-40B4-BE49-F238E27FC236}">
                <a16:creationId xmlns:a16="http://schemas.microsoft.com/office/drawing/2014/main" id="{5876EA7A-641C-744A-ABE4-18E61CC202F8}"/>
              </a:ext>
            </a:extLst>
          </p:cNvPr>
          <p:cNvGrpSpPr>
            <a:grpSpLocks noChangeAspect="1"/>
          </p:cNvGrpSpPr>
          <p:nvPr/>
        </p:nvGrpSpPr>
        <p:grpSpPr>
          <a:xfrm>
            <a:off x="5115865" y="2971906"/>
            <a:ext cx="328409" cy="328409"/>
            <a:chOff x="5114286" y="2971740"/>
            <a:chExt cx="328528" cy="328528"/>
          </a:xfrm>
          <a:solidFill>
            <a:srgbClr val="007AB3"/>
          </a:solidFill>
        </p:grpSpPr>
        <p:sp>
          <p:nvSpPr>
            <p:cNvPr id="62" name="Freihandform 61">
              <a:extLst>
                <a:ext uri="{FF2B5EF4-FFF2-40B4-BE49-F238E27FC236}">
                  <a16:creationId xmlns:a16="http://schemas.microsoft.com/office/drawing/2014/main" id="{78D32D13-C90C-4244-B87D-A1468B7D1125}"/>
                </a:ext>
              </a:extLst>
            </p:cNvPr>
            <p:cNvSpPr/>
            <p:nvPr/>
          </p:nvSpPr>
          <p:spPr>
            <a:xfrm>
              <a:off x="5114286" y="297174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25" name="Freihandform 224">
              <a:extLst>
                <a:ext uri="{FF2B5EF4-FFF2-40B4-BE49-F238E27FC236}">
                  <a16:creationId xmlns:a16="http://schemas.microsoft.com/office/drawing/2014/main" id="{E7DD4C75-FD79-D64C-B71E-84D683FCCF60}"/>
                </a:ext>
              </a:extLst>
            </p:cNvPr>
            <p:cNvSpPr/>
            <p:nvPr/>
          </p:nvSpPr>
          <p:spPr>
            <a:xfrm>
              <a:off x="5195545" y="3052068"/>
              <a:ext cx="173694" cy="174160"/>
            </a:xfrm>
            <a:custGeom>
              <a:avLst/>
              <a:gdLst/>
              <a:ahLst/>
              <a:cxnLst>
                <a:cxn ang="3cd4">
                  <a:pos x="hc" y="t"/>
                </a:cxn>
                <a:cxn ang="cd2">
                  <a:pos x="l" y="vc"/>
                </a:cxn>
                <a:cxn ang="cd4">
                  <a:pos x="hc" y="b"/>
                </a:cxn>
                <a:cxn ang="0">
                  <a:pos x="r" y="vc"/>
                </a:cxn>
              </a:cxnLst>
              <a:rect l="l" t="t" r="r" b="b"/>
              <a:pathLst>
                <a:path w="747" h="749">
                  <a:moveTo>
                    <a:pt x="337" y="635"/>
                  </a:moveTo>
                  <a:cubicBezTo>
                    <a:pt x="171" y="635"/>
                    <a:pt x="36" y="502"/>
                    <a:pt x="36" y="337"/>
                  </a:cubicBezTo>
                  <a:cubicBezTo>
                    <a:pt x="36" y="172"/>
                    <a:pt x="171" y="36"/>
                    <a:pt x="337" y="36"/>
                  </a:cubicBezTo>
                  <a:cubicBezTo>
                    <a:pt x="502" y="36"/>
                    <a:pt x="635" y="172"/>
                    <a:pt x="635" y="337"/>
                  </a:cubicBezTo>
                  <a:cubicBezTo>
                    <a:pt x="635" y="502"/>
                    <a:pt x="502" y="635"/>
                    <a:pt x="337" y="635"/>
                  </a:cubicBezTo>
                  <a:close/>
                  <a:moveTo>
                    <a:pt x="584" y="561"/>
                  </a:moveTo>
                  <a:cubicBezTo>
                    <a:pt x="637" y="502"/>
                    <a:pt x="671" y="423"/>
                    <a:pt x="671" y="337"/>
                  </a:cubicBezTo>
                  <a:cubicBezTo>
                    <a:pt x="671" y="152"/>
                    <a:pt x="521" y="0"/>
                    <a:pt x="337" y="0"/>
                  </a:cubicBezTo>
                  <a:cubicBezTo>
                    <a:pt x="150" y="0"/>
                    <a:pt x="0" y="152"/>
                    <a:pt x="0" y="337"/>
                  </a:cubicBezTo>
                  <a:cubicBezTo>
                    <a:pt x="0" y="521"/>
                    <a:pt x="150" y="671"/>
                    <a:pt x="337" y="671"/>
                  </a:cubicBezTo>
                  <a:cubicBezTo>
                    <a:pt x="421" y="671"/>
                    <a:pt x="500" y="639"/>
                    <a:pt x="559" y="586"/>
                  </a:cubicBezTo>
                  <a:lnTo>
                    <a:pt x="718" y="743"/>
                  </a:lnTo>
                  <a:cubicBezTo>
                    <a:pt x="720" y="747"/>
                    <a:pt x="726" y="749"/>
                    <a:pt x="730" y="749"/>
                  </a:cubicBezTo>
                  <a:cubicBezTo>
                    <a:pt x="734" y="749"/>
                    <a:pt x="739" y="747"/>
                    <a:pt x="743" y="743"/>
                  </a:cubicBezTo>
                  <a:cubicBezTo>
                    <a:pt x="749" y="737"/>
                    <a:pt x="749" y="726"/>
                    <a:pt x="743" y="71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83" name="Gruppieren 882">
            <a:extLst>
              <a:ext uri="{FF2B5EF4-FFF2-40B4-BE49-F238E27FC236}">
                <a16:creationId xmlns:a16="http://schemas.microsoft.com/office/drawing/2014/main" id="{3A47672A-DF32-9240-86BD-136D762D0F39}"/>
              </a:ext>
            </a:extLst>
          </p:cNvPr>
          <p:cNvGrpSpPr>
            <a:grpSpLocks noChangeAspect="1"/>
          </p:cNvGrpSpPr>
          <p:nvPr/>
        </p:nvGrpSpPr>
        <p:grpSpPr>
          <a:xfrm>
            <a:off x="5559253" y="2971906"/>
            <a:ext cx="328177" cy="328409"/>
            <a:chOff x="5557835" y="2971740"/>
            <a:chExt cx="328296" cy="328528"/>
          </a:xfrm>
          <a:solidFill>
            <a:srgbClr val="007AB3"/>
          </a:solidFill>
        </p:grpSpPr>
        <p:sp>
          <p:nvSpPr>
            <p:cNvPr id="61" name="Freihandform 60">
              <a:extLst>
                <a:ext uri="{FF2B5EF4-FFF2-40B4-BE49-F238E27FC236}">
                  <a16:creationId xmlns:a16="http://schemas.microsoft.com/office/drawing/2014/main" id="{7ED73BD1-5B34-F74A-8566-F78A223AEAA6}"/>
                </a:ext>
              </a:extLst>
            </p:cNvPr>
            <p:cNvSpPr/>
            <p:nvPr/>
          </p:nvSpPr>
          <p:spPr>
            <a:xfrm>
              <a:off x="5557835" y="2971740"/>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26" name="Freihandform 225">
              <a:extLst>
                <a:ext uri="{FF2B5EF4-FFF2-40B4-BE49-F238E27FC236}">
                  <a16:creationId xmlns:a16="http://schemas.microsoft.com/office/drawing/2014/main" id="{84CC757B-C72C-AA4F-ADA8-F7D4F071F826}"/>
                </a:ext>
              </a:extLst>
            </p:cNvPr>
            <p:cNvSpPr/>
            <p:nvPr/>
          </p:nvSpPr>
          <p:spPr>
            <a:xfrm>
              <a:off x="5681004" y="3070229"/>
              <a:ext cx="81958" cy="82190"/>
            </a:xfrm>
            <a:custGeom>
              <a:avLst/>
              <a:gdLst/>
              <a:ahLst/>
              <a:cxnLst>
                <a:cxn ang="3cd4">
                  <a:pos x="hc" y="t"/>
                </a:cxn>
                <a:cxn ang="cd2">
                  <a:pos x="l" y="vc"/>
                </a:cxn>
                <a:cxn ang="cd4">
                  <a:pos x="hc" y="b"/>
                </a:cxn>
                <a:cxn ang="0">
                  <a:pos x="r" y="vc"/>
                </a:cxn>
              </a:cxnLst>
              <a:rect l="l" t="t" r="r" b="b"/>
              <a:pathLst>
                <a:path w="353" h="354">
                  <a:moveTo>
                    <a:pt x="176" y="318"/>
                  </a:moveTo>
                  <a:cubicBezTo>
                    <a:pt x="99" y="318"/>
                    <a:pt x="36" y="254"/>
                    <a:pt x="36" y="176"/>
                  </a:cubicBezTo>
                  <a:cubicBezTo>
                    <a:pt x="36" y="100"/>
                    <a:pt x="99" y="36"/>
                    <a:pt x="176" y="36"/>
                  </a:cubicBezTo>
                  <a:cubicBezTo>
                    <a:pt x="254" y="36"/>
                    <a:pt x="317" y="100"/>
                    <a:pt x="317" y="176"/>
                  </a:cubicBezTo>
                  <a:cubicBezTo>
                    <a:pt x="317" y="254"/>
                    <a:pt x="254" y="318"/>
                    <a:pt x="176" y="318"/>
                  </a:cubicBezTo>
                  <a:close/>
                  <a:moveTo>
                    <a:pt x="176" y="0"/>
                  </a:moveTo>
                  <a:cubicBezTo>
                    <a:pt x="78" y="0"/>
                    <a:pt x="0" y="79"/>
                    <a:pt x="0" y="176"/>
                  </a:cubicBezTo>
                  <a:cubicBezTo>
                    <a:pt x="0" y="273"/>
                    <a:pt x="78" y="354"/>
                    <a:pt x="176" y="354"/>
                  </a:cubicBezTo>
                  <a:cubicBezTo>
                    <a:pt x="273" y="354"/>
                    <a:pt x="353" y="273"/>
                    <a:pt x="353" y="176"/>
                  </a:cubicBezTo>
                  <a:cubicBezTo>
                    <a:pt x="353" y="79"/>
                    <a:pt x="273" y="0"/>
                    <a:pt x="17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27" name="Freihandform 226">
              <a:extLst>
                <a:ext uri="{FF2B5EF4-FFF2-40B4-BE49-F238E27FC236}">
                  <a16:creationId xmlns:a16="http://schemas.microsoft.com/office/drawing/2014/main" id="{7C91CD2F-F701-D540-9533-800DE9672A21}"/>
                </a:ext>
              </a:extLst>
            </p:cNvPr>
            <p:cNvSpPr/>
            <p:nvPr/>
          </p:nvSpPr>
          <p:spPr>
            <a:xfrm>
              <a:off x="5647941" y="3037399"/>
              <a:ext cx="147617" cy="196745"/>
            </a:xfrm>
            <a:custGeom>
              <a:avLst/>
              <a:gdLst/>
              <a:ahLst/>
              <a:cxnLst>
                <a:cxn ang="3cd4">
                  <a:pos x="hc" y="t"/>
                </a:cxn>
                <a:cxn ang="cd2">
                  <a:pos x="l" y="vc"/>
                </a:cxn>
                <a:cxn ang="cd4">
                  <a:pos x="hc" y="b"/>
                </a:cxn>
                <a:cxn ang="0">
                  <a:pos x="r" y="vc"/>
                </a:cxn>
              </a:cxnLst>
              <a:rect l="l" t="t" r="r" b="b"/>
              <a:pathLst>
                <a:path w="635" h="846">
                  <a:moveTo>
                    <a:pt x="318" y="808"/>
                  </a:moveTo>
                  <a:cubicBezTo>
                    <a:pt x="218" y="690"/>
                    <a:pt x="36" y="438"/>
                    <a:pt x="36" y="317"/>
                  </a:cubicBezTo>
                  <a:cubicBezTo>
                    <a:pt x="36" y="163"/>
                    <a:pt x="163" y="36"/>
                    <a:pt x="318" y="36"/>
                  </a:cubicBezTo>
                  <a:cubicBezTo>
                    <a:pt x="474" y="36"/>
                    <a:pt x="601" y="163"/>
                    <a:pt x="601" y="317"/>
                  </a:cubicBezTo>
                  <a:cubicBezTo>
                    <a:pt x="601" y="463"/>
                    <a:pt x="354" y="766"/>
                    <a:pt x="318" y="808"/>
                  </a:cubicBezTo>
                  <a:close/>
                  <a:moveTo>
                    <a:pt x="318" y="0"/>
                  </a:moveTo>
                  <a:cubicBezTo>
                    <a:pt x="144" y="0"/>
                    <a:pt x="0" y="141"/>
                    <a:pt x="0" y="317"/>
                  </a:cubicBezTo>
                  <a:cubicBezTo>
                    <a:pt x="0" y="480"/>
                    <a:pt x="265" y="800"/>
                    <a:pt x="296" y="836"/>
                  </a:cubicBezTo>
                  <a:cubicBezTo>
                    <a:pt x="301" y="844"/>
                    <a:pt x="309" y="846"/>
                    <a:pt x="318" y="846"/>
                  </a:cubicBezTo>
                  <a:cubicBezTo>
                    <a:pt x="328" y="846"/>
                    <a:pt x="334" y="844"/>
                    <a:pt x="341" y="836"/>
                  </a:cubicBezTo>
                  <a:cubicBezTo>
                    <a:pt x="370" y="800"/>
                    <a:pt x="635" y="480"/>
                    <a:pt x="635" y="317"/>
                  </a:cubicBezTo>
                  <a:cubicBezTo>
                    <a:pt x="635" y="141"/>
                    <a:pt x="493" y="0"/>
                    <a:pt x="31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84" name="Gruppieren 883">
            <a:extLst>
              <a:ext uri="{FF2B5EF4-FFF2-40B4-BE49-F238E27FC236}">
                <a16:creationId xmlns:a16="http://schemas.microsoft.com/office/drawing/2014/main" id="{00D891F7-E806-EF47-98C2-E4E216AEEA13}"/>
              </a:ext>
            </a:extLst>
          </p:cNvPr>
          <p:cNvGrpSpPr>
            <a:grpSpLocks noChangeAspect="1"/>
          </p:cNvGrpSpPr>
          <p:nvPr/>
        </p:nvGrpSpPr>
        <p:grpSpPr>
          <a:xfrm>
            <a:off x="6002640" y="2971906"/>
            <a:ext cx="328177" cy="328409"/>
            <a:chOff x="6001383" y="2971740"/>
            <a:chExt cx="328296" cy="328528"/>
          </a:xfrm>
          <a:solidFill>
            <a:srgbClr val="007AB3"/>
          </a:solidFill>
        </p:grpSpPr>
        <p:sp>
          <p:nvSpPr>
            <p:cNvPr id="60" name="Freihandform 59">
              <a:extLst>
                <a:ext uri="{FF2B5EF4-FFF2-40B4-BE49-F238E27FC236}">
                  <a16:creationId xmlns:a16="http://schemas.microsoft.com/office/drawing/2014/main" id="{CC02A62C-CFA6-F143-9A8B-97CBE3CEDA07}"/>
                </a:ext>
              </a:extLst>
            </p:cNvPr>
            <p:cNvSpPr/>
            <p:nvPr/>
          </p:nvSpPr>
          <p:spPr>
            <a:xfrm>
              <a:off x="6001383" y="2971740"/>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28" name="Freihandform 227">
              <a:extLst>
                <a:ext uri="{FF2B5EF4-FFF2-40B4-BE49-F238E27FC236}">
                  <a16:creationId xmlns:a16="http://schemas.microsoft.com/office/drawing/2014/main" id="{44EF1DEC-CBA1-3846-8580-4F9183FC453C}"/>
                </a:ext>
              </a:extLst>
            </p:cNvPr>
            <p:cNvSpPr/>
            <p:nvPr/>
          </p:nvSpPr>
          <p:spPr>
            <a:xfrm>
              <a:off x="6075191" y="3049972"/>
              <a:ext cx="176255" cy="176022"/>
            </a:xfrm>
            <a:custGeom>
              <a:avLst/>
              <a:gdLst/>
              <a:ahLst/>
              <a:cxnLst>
                <a:cxn ang="3cd4">
                  <a:pos x="hc" y="t"/>
                </a:cxn>
                <a:cxn ang="cd2">
                  <a:pos x="l" y="vc"/>
                </a:cxn>
                <a:cxn ang="cd4">
                  <a:pos x="hc" y="b"/>
                </a:cxn>
                <a:cxn ang="0">
                  <a:pos x="r" y="vc"/>
                </a:cxn>
              </a:cxnLst>
              <a:rect l="l" t="t" r="r" b="b"/>
              <a:pathLst>
                <a:path w="758" h="757">
                  <a:moveTo>
                    <a:pt x="713" y="91"/>
                  </a:moveTo>
                  <a:lnTo>
                    <a:pt x="508" y="294"/>
                  </a:lnTo>
                  <a:cubicBezTo>
                    <a:pt x="506" y="298"/>
                    <a:pt x="504" y="304"/>
                    <a:pt x="504" y="309"/>
                  </a:cubicBezTo>
                  <a:lnTo>
                    <a:pt x="540" y="658"/>
                  </a:lnTo>
                  <a:cubicBezTo>
                    <a:pt x="540" y="662"/>
                    <a:pt x="538" y="671"/>
                    <a:pt x="534" y="673"/>
                  </a:cubicBezTo>
                  <a:lnTo>
                    <a:pt x="502" y="707"/>
                  </a:lnTo>
                  <a:lnTo>
                    <a:pt x="409" y="431"/>
                  </a:lnTo>
                  <a:cubicBezTo>
                    <a:pt x="407" y="425"/>
                    <a:pt x="402" y="421"/>
                    <a:pt x="396" y="419"/>
                  </a:cubicBezTo>
                  <a:cubicBezTo>
                    <a:pt x="390" y="419"/>
                    <a:pt x="383" y="421"/>
                    <a:pt x="379" y="425"/>
                  </a:cubicBezTo>
                  <a:lnTo>
                    <a:pt x="250" y="554"/>
                  </a:lnTo>
                  <a:cubicBezTo>
                    <a:pt x="248" y="556"/>
                    <a:pt x="246" y="561"/>
                    <a:pt x="246" y="567"/>
                  </a:cubicBezTo>
                  <a:lnTo>
                    <a:pt x="246" y="700"/>
                  </a:lnTo>
                  <a:lnTo>
                    <a:pt x="237" y="711"/>
                  </a:lnTo>
                  <a:lnTo>
                    <a:pt x="174" y="590"/>
                  </a:lnTo>
                  <a:cubicBezTo>
                    <a:pt x="172" y="588"/>
                    <a:pt x="169" y="584"/>
                    <a:pt x="165" y="584"/>
                  </a:cubicBezTo>
                  <a:lnTo>
                    <a:pt x="47" y="520"/>
                  </a:lnTo>
                  <a:lnTo>
                    <a:pt x="62" y="505"/>
                  </a:lnTo>
                  <a:lnTo>
                    <a:pt x="191" y="512"/>
                  </a:lnTo>
                  <a:cubicBezTo>
                    <a:pt x="195" y="512"/>
                    <a:pt x="199" y="510"/>
                    <a:pt x="203" y="505"/>
                  </a:cubicBezTo>
                  <a:lnTo>
                    <a:pt x="332" y="376"/>
                  </a:lnTo>
                  <a:cubicBezTo>
                    <a:pt x="337" y="372"/>
                    <a:pt x="339" y="366"/>
                    <a:pt x="337" y="362"/>
                  </a:cubicBezTo>
                  <a:cubicBezTo>
                    <a:pt x="337" y="355"/>
                    <a:pt x="330" y="349"/>
                    <a:pt x="326" y="349"/>
                  </a:cubicBezTo>
                  <a:lnTo>
                    <a:pt x="51" y="256"/>
                  </a:lnTo>
                  <a:lnTo>
                    <a:pt x="89" y="216"/>
                  </a:lnTo>
                  <a:cubicBezTo>
                    <a:pt x="91" y="213"/>
                    <a:pt x="97" y="211"/>
                    <a:pt x="102" y="211"/>
                  </a:cubicBezTo>
                  <a:lnTo>
                    <a:pt x="449" y="251"/>
                  </a:lnTo>
                  <a:cubicBezTo>
                    <a:pt x="453" y="254"/>
                    <a:pt x="459" y="251"/>
                    <a:pt x="462" y="247"/>
                  </a:cubicBezTo>
                  <a:lnTo>
                    <a:pt x="667" y="44"/>
                  </a:lnTo>
                  <a:cubicBezTo>
                    <a:pt x="680" y="31"/>
                    <a:pt x="701" y="31"/>
                    <a:pt x="713" y="44"/>
                  </a:cubicBezTo>
                  <a:cubicBezTo>
                    <a:pt x="726" y="57"/>
                    <a:pt x="726" y="78"/>
                    <a:pt x="713" y="91"/>
                  </a:cubicBezTo>
                  <a:close/>
                  <a:moveTo>
                    <a:pt x="641" y="19"/>
                  </a:moveTo>
                  <a:lnTo>
                    <a:pt x="445" y="216"/>
                  </a:lnTo>
                  <a:lnTo>
                    <a:pt x="104" y="175"/>
                  </a:lnTo>
                  <a:cubicBezTo>
                    <a:pt x="89" y="175"/>
                    <a:pt x="72" y="182"/>
                    <a:pt x="64" y="192"/>
                  </a:cubicBezTo>
                  <a:lnTo>
                    <a:pt x="17" y="239"/>
                  </a:lnTo>
                  <a:cubicBezTo>
                    <a:pt x="11" y="245"/>
                    <a:pt x="6" y="256"/>
                    <a:pt x="9" y="264"/>
                  </a:cubicBezTo>
                  <a:cubicBezTo>
                    <a:pt x="11" y="275"/>
                    <a:pt x="19" y="281"/>
                    <a:pt x="30" y="285"/>
                  </a:cubicBezTo>
                  <a:lnTo>
                    <a:pt x="288" y="372"/>
                  </a:lnTo>
                  <a:lnTo>
                    <a:pt x="184" y="476"/>
                  </a:lnTo>
                  <a:lnTo>
                    <a:pt x="53" y="472"/>
                  </a:lnTo>
                  <a:cubicBezTo>
                    <a:pt x="49" y="472"/>
                    <a:pt x="45" y="472"/>
                    <a:pt x="40" y="476"/>
                  </a:cubicBezTo>
                  <a:lnTo>
                    <a:pt x="4" y="514"/>
                  </a:lnTo>
                  <a:cubicBezTo>
                    <a:pt x="2" y="516"/>
                    <a:pt x="0" y="522"/>
                    <a:pt x="0" y="529"/>
                  </a:cubicBezTo>
                  <a:cubicBezTo>
                    <a:pt x="2" y="533"/>
                    <a:pt x="4" y="539"/>
                    <a:pt x="9" y="541"/>
                  </a:cubicBezTo>
                  <a:lnTo>
                    <a:pt x="144" y="611"/>
                  </a:lnTo>
                  <a:lnTo>
                    <a:pt x="216" y="747"/>
                  </a:lnTo>
                  <a:cubicBezTo>
                    <a:pt x="218" y="753"/>
                    <a:pt x="224" y="757"/>
                    <a:pt x="231" y="757"/>
                  </a:cubicBezTo>
                  <a:cubicBezTo>
                    <a:pt x="233" y="757"/>
                    <a:pt x="237" y="755"/>
                    <a:pt x="239" y="755"/>
                  </a:cubicBezTo>
                  <a:cubicBezTo>
                    <a:pt x="241" y="755"/>
                    <a:pt x="244" y="753"/>
                    <a:pt x="246" y="751"/>
                  </a:cubicBezTo>
                  <a:lnTo>
                    <a:pt x="275" y="719"/>
                  </a:lnTo>
                  <a:cubicBezTo>
                    <a:pt x="280" y="717"/>
                    <a:pt x="282" y="713"/>
                    <a:pt x="282" y="709"/>
                  </a:cubicBezTo>
                  <a:lnTo>
                    <a:pt x="280" y="573"/>
                  </a:lnTo>
                  <a:lnTo>
                    <a:pt x="385" y="470"/>
                  </a:lnTo>
                  <a:lnTo>
                    <a:pt x="472" y="728"/>
                  </a:lnTo>
                  <a:cubicBezTo>
                    <a:pt x="478" y="749"/>
                    <a:pt x="504" y="755"/>
                    <a:pt x="519" y="738"/>
                  </a:cubicBezTo>
                  <a:lnTo>
                    <a:pt x="559" y="698"/>
                  </a:lnTo>
                  <a:cubicBezTo>
                    <a:pt x="569" y="688"/>
                    <a:pt x="576" y="671"/>
                    <a:pt x="574" y="656"/>
                  </a:cubicBezTo>
                  <a:lnTo>
                    <a:pt x="540" y="313"/>
                  </a:lnTo>
                  <a:lnTo>
                    <a:pt x="739" y="116"/>
                  </a:lnTo>
                  <a:cubicBezTo>
                    <a:pt x="764" y="89"/>
                    <a:pt x="764" y="44"/>
                    <a:pt x="739" y="19"/>
                  </a:cubicBezTo>
                  <a:cubicBezTo>
                    <a:pt x="713" y="-6"/>
                    <a:pt x="667" y="-6"/>
                    <a:pt x="641" y="1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77" name="Gruppieren 876">
            <a:extLst>
              <a:ext uri="{FF2B5EF4-FFF2-40B4-BE49-F238E27FC236}">
                <a16:creationId xmlns:a16="http://schemas.microsoft.com/office/drawing/2014/main" id="{AD4632B9-2E19-DD4F-960D-065DC7D55BFC}"/>
              </a:ext>
            </a:extLst>
          </p:cNvPr>
          <p:cNvGrpSpPr>
            <a:grpSpLocks noChangeAspect="1"/>
          </p:cNvGrpSpPr>
          <p:nvPr/>
        </p:nvGrpSpPr>
        <p:grpSpPr>
          <a:xfrm>
            <a:off x="2899156" y="2971906"/>
            <a:ext cx="328409" cy="328409"/>
            <a:chOff x="2896776" y="2971740"/>
            <a:chExt cx="328528" cy="328528"/>
          </a:xfrm>
          <a:solidFill>
            <a:srgbClr val="007AB3"/>
          </a:solidFill>
        </p:grpSpPr>
        <p:sp>
          <p:nvSpPr>
            <p:cNvPr id="67" name="Freihandform 66">
              <a:extLst>
                <a:ext uri="{FF2B5EF4-FFF2-40B4-BE49-F238E27FC236}">
                  <a16:creationId xmlns:a16="http://schemas.microsoft.com/office/drawing/2014/main" id="{D1260556-A1B4-8A47-BDCA-58E4C5458697}"/>
                </a:ext>
              </a:extLst>
            </p:cNvPr>
            <p:cNvSpPr/>
            <p:nvPr/>
          </p:nvSpPr>
          <p:spPr>
            <a:xfrm>
              <a:off x="2896776" y="297174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29" name="Freihandform 228">
              <a:extLst>
                <a:ext uri="{FF2B5EF4-FFF2-40B4-BE49-F238E27FC236}">
                  <a16:creationId xmlns:a16="http://schemas.microsoft.com/office/drawing/2014/main" id="{477E72F0-490C-AC43-A421-0BE11DCF74BA}"/>
                </a:ext>
              </a:extLst>
            </p:cNvPr>
            <p:cNvSpPr/>
            <p:nvPr/>
          </p:nvSpPr>
          <p:spPr>
            <a:xfrm>
              <a:off x="3003647" y="3045781"/>
              <a:ext cx="114554" cy="180446"/>
            </a:xfrm>
            <a:custGeom>
              <a:avLst/>
              <a:gdLst/>
              <a:ahLst/>
              <a:cxnLst>
                <a:cxn ang="3cd4">
                  <a:pos x="hc" y="t"/>
                </a:cxn>
                <a:cxn ang="cd2">
                  <a:pos x="l" y="vc"/>
                </a:cxn>
                <a:cxn ang="cd4">
                  <a:pos x="hc" y="b"/>
                </a:cxn>
                <a:cxn ang="0">
                  <a:pos x="r" y="vc"/>
                </a:cxn>
              </a:cxnLst>
              <a:rect l="l" t="t" r="r" b="b"/>
              <a:pathLst>
                <a:path w="493" h="776">
                  <a:moveTo>
                    <a:pt x="457" y="129"/>
                  </a:moveTo>
                  <a:cubicBezTo>
                    <a:pt x="457" y="190"/>
                    <a:pt x="422" y="226"/>
                    <a:pt x="383" y="262"/>
                  </a:cubicBezTo>
                  <a:cubicBezTo>
                    <a:pt x="377" y="268"/>
                    <a:pt x="373" y="273"/>
                    <a:pt x="366" y="279"/>
                  </a:cubicBezTo>
                  <a:cubicBezTo>
                    <a:pt x="356" y="287"/>
                    <a:pt x="322" y="323"/>
                    <a:pt x="299" y="347"/>
                  </a:cubicBezTo>
                  <a:cubicBezTo>
                    <a:pt x="295" y="351"/>
                    <a:pt x="282" y="366"/>
                    <a:pt x="282" y="387"/>
                  </a:cubicBezTo>
                  <a:cubicBezTo>
                    <a:pt x="282" y="410"/>
                    <a:pt x="295" y="425"/>
                    <a:pt x="301" y="431"/>
                  </a:cubicBezTo>
                  <a:cubicBezTo>
                    <a:pt x="322" y="453"/>
                    <a:pt x="358" y="489"/>
                    <a:pt x="366" y="497"/>
                  </a:cubicBezTo>
                  <a:cubicBezTo>
                    <a:pt x="371" y="501"/>
                    <a:pt x="377" y="508"/>
                    <a:pt x="383" y="512"/>
                  </a:cubicBezTo>
                  <a:cubicBezTo>
                    <a:pt x="422" y="550"/>
                    <a:pt x="457" y="586"/>
                    <a:pt x="457" y="647"/>
                  </a:cubicBezTo>
                  <a:lnTo>
                    <a:pt x="457" y="740"/>
                  </a:lnTo>
                  <a:lnTo>
                    <a:pt x="34" y="740"/>
                  </a:lnTo>
                  <a:lnTo>
                    <a:pt x="34" y="647"/>
                  </a:lnTo>
                  <a:cubicBezTo>
                    <a:pt x="34" y="586"/>
                    <a:pt x="72" y="550"/>
                    <a:pt x="110" y="512"/>
                  </a:cubicBezTo>
                  <a:cubicBezTo>
                    <a:pt x="117" y="508"/>
                    <a:pt x="121" y="501"/>
                    <a:pt x="125" y="497"/>
                  </a:cubicBezTo>
                  <a:cubicBezTo>
                    <a:pt x="136" y="489"/>
                    <a:pt x="172" y="453"/>
                    <a:pt x="193" y="429"/>
                  </a:cubicBezTo>
                  <a:cubicBezTo>
                    <a:pt x="197" y="425"/>
                    <a:pt x="212" y="410"/>
                    <a:pt x="212" y="387"/>
                  </a:cubicBezTo>
                  <a:cubicBezTo>
                    <a:pt x="212" y="366"/>
                    <a:pt x="197" y="351"/>
                    <a:pt x="193" y="345"/>
                  </a:cubicBezTo>
                  <a:cubicBezTo>
                    <a:pt x="172" y="323"/>
                    <a:pt x="136" y="287"/>
                    <a:pt x="127" y="279"/>
                  </a:cubicBezTo>
                  <a:cubicBezTo>
                    <a:pt x="121" y="273"/>
                    <a:pt x="117" y="268"/>
                    <a:pt x="110" y="262"/>
                  </a:cubicBezTo>
                  <a:cubicBezTo>
                    <a:pt x="72" y="226"/>
                    <a:pt x="34" y="190"/>
                    <a:pt x="34" y="129"/>
                  </a:cubicBezTo>
                  <a:lnTo>
                    <a:pt x="34" y="36"/>
                  </a:lnTo>
                  <a:lnTo>
                    <a:pt x="457" y="36"/>
                  </a:lnTo>
                  <a:close/>
                  <a:moveTo>
                    <a:pt x="477" y="0"/>
                  </a:moveTo>
                  <a:lnTo>
                    <a:pt x="17" y="0"/>
                  </a:lnTo>
                  <a:cubicBezTo>
                    <a:pt x="7" y="0"/>
                    <a:pt x="0" y="8"/>
                    <a:pt x="0" y="16"/>
                  </a:cubicBezTo>
                  <a:lnTo>
                    <a:pt x="0" y="129"/>
                  </a:lnTo>
                  <a:cubicBezTo>
                    <a:pt x="0" y="205"/>
                    <a:pt x="45" y="249"/>
                    <a:pt x="85" y="287"/>
                  </a:cubicBezTo>
                  <a:cubicBezTo>
                    <a:pt x="91" y="294"/>
                    <a:pt x="96" y="298"/>
                    <a:pt x="102" y="304"/>
                  </a:cubicBezTo>
                  <a:cubicBezTo>
                    <a:pt x="110" y="313"/>
                    <a:pt x="146" y="347"/>
                    <a:pt x="165" y="368"/>
                  </a:cubicBezTo>
                  <a:lnTo>
                    <a:pt x="168" y="370"/>
                  </a:lnTo>
                  <a:cubicBezTo>
                    <a:pt x="170" y="374"/>
                    <a:pt x="176" y="378"/>
                    <a:pt x="176" y="387"/>
                  </a:cubicBezTo>
                  <a:cubicBezTo>
                    <a:pt x="176" y="395"/>
                    <a:pt x="170" y="402"/>
                    <a:pt x="168" y="406"/>
                  </a:cubicBezTo>
                  <a:cubicBezTo>
                    <a:pt x="146" y="429"/>
                    <a:pt x="110" y="463"/>
                    <a:pt x="102" y="472"/>
                  </a:cubicBezTo>
                  <a:cubicBezTo>
                    <a:pt x="96" y="476"/>
                    <a:pt x="91" y="482"/>
                    <a:pt x="85" y="486"/>
                  </a:cubicBezTo>
                  <a:cubicBezTo>
                    <a:pt x="45" y="527"/>
                    <a:pt x="0" y="571"/>
                    <a:pt x="0" y="647"/>
                  </a:cubicBezTo>
                  <a:lnTo>
                    <a:pt x="0" y="757"/>
                  </a:lnTo>
                  <a:cubicBezTo>
                    <a:pt x="0" y="768"/>
                    <a:pt x="7" y="776"/>
                    <a:pt x="17" y="776"/>
                  </a:cubicBezTo>
                  <a:lnTo>
                    <a:pt x="477" y="776"/>
                  </a:lnTo>
                  <a:cubicBezTo>
                    <a:pt x="485" y="776"/>
                    <a:pt x="493" y="768"/>
                    <a:pt x="493" y="757"/>
                  </a:cubicBezTo>
                  <a:lnTo>
                    <a:pt x="493" y="647"/>
                  </a:lnTo>
                  <a:cubicBezTo>
                    <a:pt x="493" y="571"/>
                    <a:pt x="447" y="527"/>
                    <a:pt x="407" y="486"/>
                  </a:cubicBezTo>
                  <a:cubicBezTo>
                    <a:pt x="402" y="482"/>
                    <a:pt x="396" y="476"/>
                    <a:pt x="390" y="472"/>
                  </a:cubicBezTo>
                  <a:cubicBezTo>
                    <a:pt x="383" y="463"/>
                    <a:pt x="347" y="429"/>
                    <a:pt x="328" y="408"/>
                  </a:cubicBezTo>
                  <a:cubicBezTo>
                    <a:pt x="328" y="408"/>
                    <a:pt x="326" y="406"/>
                    <a:pt x="326" y="404"/>
                  </a:cubicBezTo>
                  <a:cubicBezTo>
                    <a:pt x="322" y="402"/>
                    <a:pt x="318" y="395"/>
                    <a:pt x="318" y="387"/>
                  </a:cubicBezTo>
                  <a:cubicBezTo>
                    <a:pt x="318" y="378"/>
                    <a:pt x="322" y="374"/>
                    <a:pt x="326" y="370"/>
                  </a:cubicBezTo>
                  <a:cubicBezTo>
                    <a:pt x="347" y="347"/>
                    <a:pt x="383" y="313"/>
                    <a:pt x="390" y="304"/>
                  </a:cubicBezTo>
                  <a:cubicBezTo>
                    <a:pt x="392" y="304"/>
                    <a:pt x="392" y="304"/>
                    <a:pt x="392" y="304"/>
                  </a:cubicBezTo>
                  <a:cubicBezTo>
                    <a:pt x="396" y="298"/>
                    <a:pt x="402" y="294"/>
                    <a:pt x="407" y="287"/>
                  </a:cubicBezTo>
                  <a:cubicBezTo>
                    <a:pt x="447" y="249"/>
                    <a:pt x="493" y="205"/>
                    <a:pt x="493" y="129"/>
                  </a:cubicBezTo>
                  <a:lnTo>
                    <a:pt x="493" y="16"/>
                  </a:lnTo>
                  <a:cubicBezTo>
                    <a:pt x="493" y="8"/>
                    <a:pt x="485" y="0"/>
                    <a:pt x="47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78" name="Gruppieren 877">
            <a:extLst>
              <a:ext uri="{FF2B5EF4-FFF2-40B4-BE49-F238E27FC236}">
                <a16:creationId xmlns:a16="http://schemas.microsoft.com/office/drawing/2014/main" id="{F731B9D9-26CB-5A43-A745-5A00CE182EDD}"/>
              </a:ext>
            </a:extLst>
          </p:cNvPr>
          <p:cNvGrpSpPr>
            <a:grpSpLocks noChangeAspect="1"/>
          </p:cNvGrpSpPr>
          <p:nvPr/>
        </p:nvGrpSpPr>
        <p:grpSpPr>
          <a:xfrm>
            <a:off x="3342545" y="2971906"/>
            <a:ext cx="328409" cy="328409"/>
            <a:chOff x="3340325" y="2971740"/>
            <a:chExt cx="328528" cy="328528"/>
          </a:xfrm>
          <a:solidFill>
            <a:srgbClr val="007AB3"/>
          </a:solidFill>
        </p:grpSpPr>
        <p:sp>
          <p:nvSpPr>
            <p:cNvPr id="66" name="Freihandform 65">
              <a:extLst>
                <a:ext uri="{FF2B5EF4-FFF2-40B4-BE49-F238E27FC236}">
                  <a16:creationId xmlns:a16="http://schemas.microsoft.com/office/drawing/2014/main" id="{45C77705-B0AA-2B45-832F-205335C62D78}"/>
                </a:ext>
              </a:extLst>
            </p:cNvPr>
            <p:cNvSpPr/>
            <p:nvPr/>
          </p:nvSpPr>
          <p:spPr>
            <a:xfrm>
              <a:off x="3340325" y="297174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30" name="Freihandform 229">
              <a:extLst>
                <a:ext uri="{FF2B5EF4-FFF2-40B4-BE49-F238E27FC236}">
                  <a16:creationId xmlns:a16="http://schemas.microsoft.com/office/drawing/2014/main" id="{775E4558-7CB3-2540-AAA1-6BE7BA4C8AB3}"/>
                </a:ext>
              </a:extLst>
            </p:cNvPr>
            <p:cNvSpPr/>
            <p:nvPr/>
          </p:nvSpPr>
          <p:spPr>
            <a:xfrm>
              <a:off x="3405751" y="3061846"/>
              <a:ext cx="196977" cy="148315"/>
            </a:xfrm>
            <a:custGeom>
              <a:avLst/>
              <a:gdLst/>
              <a:ahLst/>
              <a:cxnLst>
                <a:cxn ang="3cd4">
                  <a:pos x="hc" y="t"/>
                </a:cxn>
                <a:cxn ang="cd2">
                  <a:pos x="l" y="vc"/>
                </a:cxn>
                <a:cxn ang="cd4">
                  <a:pos x="hc" y="b"/>
                </a:cxn>
                <a:cxn ang="0">
                  <a:pos x="r" y="vc"/>
                </a:cxn>
              </a:cxnLst>
              <a:rect l="l" t="t" r="r" b="b"/>
              <a:pathLst>
                <a:path w="847" h="638">
                  <a:moveTo>
                    <a:pt x="724" y="388"/>
                  </a:moveTo>
                  <a:cubicBezTo>
                    <a:pt x="714" y="388"/>
                    <a:pt x="707" y="396"/>
                    <a:pt x="707" y="407"/>
                  </a:cubicBezTo>
                  <a:lnTo>
                    <a:pt x="707" y="508"/>
                  </a:lnTo>
                  <a:cubicBezTo>
                    <a:pt x="707" y="527"/>
                    <a:pt x="699" y="530"/>
                    <a:pt x="690" y="530"/>
                  </a:cubicBezTo>
                  <a:lnTo>
                    <a:pt x="663" y="530"/>
                  </a:lnTo>
                  <a:cubicBezTo>
                    <a:pt x="661" y="530"/>
                    <a:pt x="657" y="532"/>
                    <a:pt x="654" y="532"/>
                  </a:cubicBezTo>
                  <a:cubicBezTo>
                    <a:pt x="646" y="532"/>
                    <a:pt x="635" y="538"/>
                    <a:pt x="635" y="549"/>
                  </a:cubicBezTo>
                  <a:lnTo>
                    <a:pt x="635" y="591"/>
                  </a:lnTo>
                  <a:cubicBezTo>
                    <a:pt x="635" y="595"/>
                    <a:pt x="635" y="599"/>
                    <a:pt x="635" y="602"/>
                  </a:cubicBezTo>
                  <a:lnTo>
                    <a:pt x="633" y="602"/>
                  </a:lnTo>
                  <a:lnTo>
                    <a:pt x="606" y="602"/>
                  </a:lnTo>
                  <a:cubicBezTo>
                    <a:pt x="604" y="602"/>
                    <a:pt x="602" y="602"/>
                    <a:pt x="602" y="602"/>
                  </a:cubicBezTo>
                  <a:lnTo>
                    <a:pt x="602" y="549"/>
                  </a:lnTo>
                  <a:cubicBezTo>
                    <a:pt x="602" y="540"/>
                    <a:pt x="595" y="534"/>
                    <a:pt x="585" y="532"/>
                  </a:cubicBezTo>
                  <a:cubicBezTo>
                    <a:pt x="583" y="532"/>
                    <a:pt x="580" y="530"/>
                    <a:pt x="578" y="530"/>
                  </a:cubicBezTo>
                  <a:lnTo>
                    <a:pt x="271" y="530"/>
                  </a:lnTo>
                  <a:cubicBezTo>
                    <a:pt x="267" y="530"/>
                    <a:pt x="265" y="532"/>
                    <a:pt x="263" y="532"/>
                  </a:cubicBezTo>
                  <a:cubicBezTo>
                    <a:pt x="254" y="534"/>
                    <a:pt x="248" y="540"/>
                    <a:pt x="248" y="549"/>
                  </a:cubicBezTo>
                  <a:lnTo>
                    <a:pt x="248" y="591"/>
                  </a:lnTo>
                  <a:cubicBezTo>
                    <a:pt x="248" y="595"/>
                    <a:pt x="248" y="599"/>
                    <a:pt x="248" y="602"/>
                  </a:cubicBezTo>
                  <a:lnTo>
                    <a:pt x="244" y="602"/>
                  </a:lnTo>
                  <a:lnTo>
                    <a:pt x="216" y="602"/>
                  </a:lnTo>
                  <a:lnTo>
                    <a:pt x="212" y="602"/>
                  </a:lnTo>
                  <a:cubicBezTo>
                    <a:pt x="212" y="599"/>
                    <a:pt x="212" y="595"/>
                    <a:pt x="212" y="591"/>
                  </a:cubicBezTo>
                  <a:lnTo>
                    <a:pt x="212" y="549"/>
                  </a:lnTo>
                  <a:cubicBezTo>
                    <a:pt x="212" y="538"/>
                    <a:pt x="206" y="530"/>
                    <a:pt x="195" y="530"/>
                  </a:cubicBezTo>
                  <a:lnTo>
                    <a:pt x="159" y="530"/>
                  </a:lnTo>
                  <a:cubicBezTo>
                    <a:pt x="151" y="530"/>
                    <a:pt x="142" y="527"/>
                    <a:pt x="142" y="508"/>
                  </a:cubicBezTo>
                  <a:lnTo>
                    <a:pt x="142" y="407"/>
                  </a:lnTo>
                  <a:cubicBezTo>
                    <a:pt x="142" y="396"/>
                    <a:pt x="134" y="388"/>
                    <a:pt x="125" y="388"/>
                  </a:cubicBezTo>
                  <a:cubicBezTo>
                    <a:pt x="72" y="388"/>
                    <a:pt x="36" y="356"/>
                    <a:pt x="36" y="312"/>
                  </a:cubicBezTo>
                  <a:cubicBezTo>
                    <a:pt x="36" y="269"/>
                    <a:pt x="75" y="233"/>
                    <a:pt x="119" y="233"/>
                  </a:cubicBezTo>
                  <a:cubicBezTo>
                    <a:pt x="138" y="233"/>
                    <a:pt x="174" y="233"/>
                    <a:pt x="189" y="250"/>
                  </a:cubicBezTo>
                  <a:cubicBezTo>
                    <a:pt x="195" y="254"/>
                    <a:pt x="197" y="261"/>
                    <a:pt x="197" y="269"/>
                  </a:cubicBezTo>
                  <a:lnTo>
                    <a:pt x="197" y="312"/>
                  </a:lnTo>
                  <a:cubicBezTo>
                    <a:pt x="197" y="326"/>
                    <a:pt x="197" y="358"/>
                    <a:pt x="212" y="390"/>
                  </a:cubicBezTo>
                  <a:cubicBezTo>
                    <a:pt x="223" y="411"/>
                    <a:pt x="250" y="428"/>
                    <a:pt x="274" y="428"/>
                  </a:cubicBezTo>
                  <a:lnTo>
                    <a:pt x="580" y="428"/>
                  </a:lnTo>
                  <a:cubicBezTo>
                    <a:pt x="602" y="428"/>
                    <a:pt x="625" y="411"/>
                    <a:pt x="635" y="390"/>
                  </a:cubicBezTo>
                  <a:cubicBezTo>
                    <a:pt x="652" y="358"/>
                    <a:pt x="652" y="326"/>
                    <a:pt x="652" y="312"/>
                  </a:cubicBezTo>
                  <a:lnTo>
                    <a:pt x="652" y="269"/>
                  </a:lnTo>
                  <a:cubicBezTo>
                    <a:pt x="652" y="261"/>
                    <a:pt x="654" y="254"/>
                    <a:pt x="659" y="250"/>
                  </a:cubicBezTo>
                  <a:cubicBezTo>
                    <a:pt x="676" y="233"/>
                    <a:pt x="714" y="233"/>
                    <a:pt x="733" y="233"/>
                  </a:cubicBezTo>
                  <a:cubicBezTo>
                    <a:pt x="775" y="233"/>
                    <a:pt x="813" y="269"/>
                    <a:pt x="813" y="312"/>
                  </a:cubicBezTo>
                  <a:cubicBezTo>
                    <a:pt x="813" y="356"/>
                    <a:pt x="777" y="388"/>
                    <a:pt x="724" y="388"/>
                  </a:cubicBezTo>
                  <a:close/>
                  <a:moveTo>
                    <a:pt x="210" y="64"/>
                  </a:moveTo>
                  <a:cubicBezTo>
                    <a:pt x="218" y="36"/>
                    <a:pt x="225" y="36"/>
                    <a:pt x="246" y="36"/>
                  </a:cubicBezTo>
                  <a:lnTo>
                    <a:pt x="610" y="36"/>
                  </a:lnTo>
                  <a:cubicBezTo>
                    <a:pt x="627" y="36"/>
                    <a:pt x="638" y="39"/>
                    <a:pt x="644" y="66"/>
                  </a:cubicBezTo>
                  <a:lnTo>
                    <a:pt x="686" y="201"/>
                  </a:lnTo>
                  <a:cubicBezTo>
                    <a:pt x="667" y="204"/>
                    <a:pt x="648" y="212"/>
                    <a:pt x="635" y="225"/>
                  </a:cubicBezTo>
                  <a:cubicBezTo>
                    <a:pt x="623" y="237"/>
                    <a:pt x="616" y="252"/>
                    <a:pt x="616" y="269"/>
                  </a:cubicBezTo>
                  <a:lnTo>
                    <a:pt x="616" y="312"/>
                  </a:lnTo>
                  <a:cubicBezTo>
                    <a:pt x="616" y="324"/>
                    <a:pt x="616" y="350"/>
                    <a:pt x="604" y="373"/>
                  </a:cubicBezTo>
                  <a:cubicBezTo>
                    <a:pt x="599" y="384"/>
                    <a:pt x="589" y="392"/>
                    <a:pt x="580" y="392"/>
                  </a:cubicBezTo>
                  <a:lnTo>
                    <a:pt x="274" y="392"/>
                  </a:lnTo>
                  <a:cubicBezTo>
                    <a:pt x="263" y="392"/>
                    <a:pt x="248" y="384"/>
                    <a:pt x="244" y="373"/>
                  </a:cubicBezTo>
                  <a:cubicBezTo>
                    <a:pt x="233" y="350"/>
                    <a:pt x="233" y="324"/>
                    <a:pt x="233" y="312"/>
                  </a:cubicBezTo>
                  <a:lnTo>
                    <a:pt x="233" y="269"/>
                  </a:lnTo>
                  <a:cubicBezTo>
                    <a:pt x="233" y="252"/>
                    <a:pt x="227" y="235"/>
                    <a:pt x="214" y="225"/>
                  </a:cubicBezTo>
                  <a:cubicBezTo>
                    <a:pt x="202" y="212"/>
                    <a:pt x="185" y="206"/>
                    <a:pt x="168" y="201"/>
                  </a:cubicBezTo>
                  <a:close/>
                  <a:moveTo>
                    <a:pt x="729" y="199"/>
                  </a:moveTo>
                  <a:cubicBezTo>
                    <a:pt x="726" y="199"/>
                    <a:pt x="724" y="199"/>
                    <a:pt x="722" y="199"/>
                  </a:cubicBezTo>
                  <a:lnTo>
                    <a:pt x="678" y="55"/>
                  </a:lnTo>
                  <a:cubicBezTo>
                    <a:pt x="667" y="5"/>
                    <a:pt x="633" y="0"/>
                    <a:pt x="608" y="0"/>
                  </a:cubicBezTo>
                  <a:lnTo>
                    <a:pt x="248" y="0"/>
                  </a:lnTo>
                  <a:cubicBezTo>
                    <a:pt x="218" y="0"/>
                    <a:pt x="191" y="5"/>
                    <a:pt x="176" y="55"/>
                  </a:cubicBezTo>
                  <a:lnTo>
                    <a:pt x="132" y="199"/>
                  </a:lnTo>
                  <a:cubicBezTo>
                    <a:pt x="127" y="199"/>
                    <a:pt x="121" y="199"/>
                    <a:pt x="117" y="199"/>
                  </a:cubicBezTo>
                  <a:cubicBezTo>
                    <a:pt x="55" y="199"/>
                    <a:pt x="0" y="252"/>
                    <a:pt x="0" y="312"/>
                  </a:cubicBezTo>
                  <a:cubicBezTo>
                    <a:pt x="0" y="371"/>
                    <a:pt x="45" y="413"/>
                    <a:pt x="106" y="422"/>
                  </a:cubicBezTo>
                  <a:lnTo>
                    <a:pt x="106" y="508"/>
                  </a:lnTo>
                  <a:cubicBezTo>
                    <a:pt x="106" y="540"/>
                    <a:pt x="125" y="563"/>
                    <a:pt x="159" y="566"/>
                  </a:cubicBezTo>
                  <a:lnTo>
                    <a:pt x="178" y="566"/>
                  </a:lnTo>
                  <a:lnTo>
                    <a:pt x="178" y="591"/>
                  </a:lnTo>
                  <a:cubicBezTo>
                    <a:pt x="178" y="595"/>
                    <a:pt x="178" y="599"/>
                    <a:pt x="176" y="604"/>
                  </a:cubicBezTo>
                  <a:cubicBezTo>
                    <a:pt x="176" y="612"/>
                    <a:pt x="176" y="621"/>
                    <a:pt x="182" y="629"/>
                  </a:cubicBezTo>
                  <a:cubicBezTo>
                    <a:pt x="191" y="638"/>
                    <a:pt x="199" y="638"/>
                    <a:pt x="216" y="638"/>
                  </a:cubicBezTo>
                  <a:lnTo>
                    <a:pt x="244" y="638"/>
                  </a:lnTo>
                  <a:cubicBezTo>
                    <a:pt x="261" y="638"/>
                    <a:pt x="269" y="638"/>
                    <a:pt x="278" y="629"/>
                  </a:cubicBezTo>
                  <a:cubicBezTo>
                    <a:pt x="284" y="621"/>
                    <a:pt x="284" y="612"/>
                    <a:pt x="284" y="604"/>
                  </a:cubicBezTo>
                  <a:cubicBezTo>
                    <a:pt x="284" y="599"/>
                    <a:pt x="284" y="595"/>
                    <a:pt x="284" y="591"/>
                  </a:cubicBezTo>
                  <a:lnTo>
                    <a:pt x="284" y="566"/>
                  </a:lnTo>
                  <a:lnTo>
                    <a:pt x="566" y="566"/>
                  </a:lnTo>
                  <a:lnTo>
                    <a:pt x="566" y="602"/>
                  </a:lnTo>
                  <a:cubicBezTo>
                    <a:pt x="566" y="612"/>
                    <a:pt x="566" y="621"/>
                    <a:pt x="572" y="629"/>
                  </a:cubicBezTo>
                  <a:cubicBezTo>
                    <a:pt x="580" y="638"/>
                    <a:pt x="591" y="638"/>
                    <a:pt x="606" y="638"/>
                  </a:cubicBezTo>
                  <a:lnTo>
                    <a:pt x="633" y="638"/>
                  </a:lnTo>
                  <a:cubicBezTo>
                    <a:pt x="650" y="638"/>
                    <a:pt x="659" y="638"/>
                    <a:pt x="667" y="629"/>
                  </a:cubicBezTo>
                  <a:cubicBezTo>
                    <a:pt x="674" y="621"/>
                    <a:pt x="674" y="612"/>
                    <a:pt x="671" y="606"/>
                  </a:cubicBezTo>
                  <a:cubicBezTo>
                    <a:pt x="671" y="602"/>
                    <a:pt x="671" y="597"/>
                    <a:pt x="671" y="591"/>
                  </a:cubicBezTo>
                  <a:lnTo>
                    <a:pt x="671" y="566"/>
                  </a:lnTo>
                  <a:lnTo>
                    <a:pt x="693" y="566"/>
                  </a:lnTo>
                  <a:cubicBezTo>
                    <a:pt x="722" y="563"/>
                    <a:pt x="741" y="540"/>
                    <a:pt x="741" y="508"/>
                  </a:cubicBezTo>
                  <a:lnTo>
                    <a:pt x="741" y="422"/>
                  </a:lnTo>
                  <a:cubicBezTo>
                    <a:pt x="805" y="413"/>
                    <a:pt x="847" y="371"/>
                    <a:pt x="847" y="312"/>
                  </a:cubicBezTo>
                  <a:cubicBezTo>
                    <a:pt x="847" y="250"/>
                    <a:pt x="794" y="199"/>
                    <a:pt x="729" y="19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02" name="Gruppieren 901">
            <a:extLst>
              <a:ext uri="{FF2B5EF4-FFF2-40B4-BE49-F238E27FC236}">
                <a16:creationId xmlns:a16="http://schemas.microsoft.com/office/drawing/2014/main" id="{BF64A8B7-3A39-3D4C-B87D-D758A484BBCE}"/>
              </a:ext>
            </a:extLst>
          </p:cNvPr>
          <p:cNvGrpSpPr>
            <a:grpSpLocks noChangeAspect="1"/>
          </p:cNvGrpSpPr>
          <p:nvPr/>
        </p:nvGrpSpPr>
        <p:grpSpPr>
          <a:xfrm>
            <a:off x="5115865" y="3415060"/>
            <a:ext cx="328409" cy="328409"/>
            <a:chOff x="5114286" y="3415055"/>
            <a:chExt cx="328528" cy="328528"/>
          </a:xfrm>
          <a:solidFill>
            <a:srgbClr val="007AB3"/>
          </a:solidFill>
        </p:grpSpPr>
        <p:sp>
          <p:nvSpPr>
            <p:cNvPr id="52" name="Freihandform 51">
              <a:extLst>
                <a:ext uri="{FF2B5EF4-FFF2-40B4-BE49-F238E27FC236}">
                  <a16:creationId xmlns:a16="http://schemas.microsoft.com/office/drawing/2014/main" id="{C868BBEA-E6A2-5C46-BD5A-FC4A08BE2812}"/>
                </a:ext>
              </a:extLst>
            </p:cNvPr>
            <p:cNvSpPr/>
            <p:nvPr/>
          </p:nvSpPr>
          <p:spPr>
            <a:xfrm>
              <a:off x="5114286" y="341505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32" name="Freihandform 231">
              <a:extLst>
                <a:ext uri="{FF2B5EF4-FFF2-40B4-BE49-F238E27FC236}">
                  <a16:creationId xmlns:a16="http://schemas.microsoft.com/office/drawing/2014/main" id="{E06677B9-B833-344E-97F4-4BDE506B2AD1}"/>
                </a:ext>
              </a:extLst>
            </p:cNvPr>
            <p:cNvSpPr/>
            <p:nvPr/>
          </p:nvSpPr>
          <p:spPr>
            <a:xfrm>
              <a:off x="5179945" y="3485138"/>
              <a:ext cx="187897" cy="184637"/>
            </a:xfrm>
            <a:custGeom>
              <a:avLst/>
              <a:gdLst/>
              <a:ahLst/>
              <a:cxnLst>
                <a:cxn ang="3cd4">
                  <a:pos x="hc" y="t"/>
                </a:cxn>
                <a:cxn ang="cd2">
                  <a:pos x="l" y="vc"/>
                </a:cxn>
                <a:cxn ang="cd4">
                  <a:pos x="hc" y="b"/>
                </a:cxn>
                <a:cxn ang="0">
                  <a:pos x="r" y="vc"/>
                </a:cxn>
              </a:cxnLst>
              <a:rect l="l" t="t" r="r" b="b"/>
              <a:pathLst>
                <a:path w="808" h="794">
                  <a:moveTo>
                    <a:pt x="757" y="401"/>
                  </a:moveTo>
                  <a:cubicBezTo>
                    <a:pt x="749" y="422"/>
                    <a:pt x="725" y="456"/>
                    <a:pt x="702" y="485"/>
                  </a:cubicBezTo>
                  <a:cubicBezTo>
                    <a:pt x="687" y="392"/>
                    <a:pt x="674" y="305"/>
                    <a:pt x="672" y="293"/>
                  </a:cubicBezTo>
                  <a:lnTo>
                    <a:pt x="672" y="289"/>
                  </a:lnTo>
                  <a:cubicBezTo>
                    <a:pt x="670" y="269"/>
                    <a:pt x="666" y="229"/>
                    <a:pt x="617" y="229"/>
                  </a:cubicBezTo>
                  <a:lnTo>
                    <a:pt x="323" y="229"/>
                  </a:lnTo>
                  <a:cubicBezTo>
                    <a:pt x="351" y="134"/>
                    <a:pt x="393" y="75"/>
                    <a:pt x="448" y="51"/>
                  </a:cubicBezTo>
                  <a:cubicBezTo>
                    <a:pt x="560" y="5"/>
                    <a:pt x="689" y="60"/>
                    <a:pt x="746" y="181"/>
                  </a:cubicBezTo>
                  <a:cubicBezTo>
                    <a:pt x="778" y="250"/>
                    <a:pt x="782" y="324"/>
                    <a:pt x="757" y="401"/>
                  </a:cubicBezTo>
                  <a:close/>
                  <a:moveTo>
                    <a:pt x="702" y="754"/>
                  </a:moveTo>
                  <a:cubicBezTo>
                    <a:pt x="700" y="756"/>
                    <a:pt x="693" y="758"/>
                    <a:pt x="687" y="758"/>
                  </a:cubicBezTo>
                  <a:lnTo>
                    <a:pt x="264" y="758"/>
                  </a:lnTo>
                  <a:cubicBezTo>
                    <a:pt x="257" y="758"/>
                    <a:pt x="251" y="756"/>
                    <a:pt x="249" y="754"/>
                  </a:cubicBezTo>
                  <a:cubicBezTo>
                    <a:pt x="249" y="752"/>
                    <a:pt x="247" y="750"/>
                    <a:pt x="247" y="744"/>
                  </a:cubicBezTo>
                  <a:cubicBezTo>
                    <a:pt x="249" y="718"/>
                    <a:pt x="253" y="695"/>
                    <a:pt x="257" y="670"/>
                  </a:cubicBezTo>
                  <a:cubicBezTo>
                    <a:pt x="262" y="648"/>
                    <a:pt x="266" y="625"/>
                    <a:pt x="268" y="602"/>
                  </a:cubicBezTo>
                  <a:cubicBezTo>
                    <a:pt x="272" y="574"/>
                    <a:pt x="270" y="570"/>
                    <a:pt x="253" y="551"/>
                  </a:cubicBezTo>
                  <a:cubicBezTo>
                    <a:pt x="173" y="462"/>
                    <a:pt x="90" y="350"/>
                    <a:pt x="52" y="299"/>
                  </a:cubicBezTo>
                  <a:lnTo>
                    <a:pt x="82" y="299"/>
                  </a:lnTo>
                  <a:lnTo>
                    <a:pt x="133" y="348"/>
                  </a:lnTo>
                  <a:cubicBezTo>
                    <a:pt x="226" y="435"/>
                    <a:pt x="245" y="454"/>
                    <a:pt x="268" y="445"/>
                  </a:cubicBezTo>
                  <a:cubicBezTo>
                    <a:pt x="287" y="437"/>
                    <a:pt x="289" y="418"/>
                    <a:pt x="293" y="386"/>
                  </a:cubicBezTo>
                  <a:cubicBezTo>
                    <a:pt x="293" y="377"/>
                    <a:pt x="296" y="367"/>
                    <a:pt x="296" y="356"/>
                  </a:cubicBezTo>
                  <a:cubicBezTo>
                    <a:pt x="300" y="335"/>
                    <a:pt x="302" y="314"/>
                    <a:pt x="306" y="293"/>
                  </a:cubicBezTo>
                  <a:cubicBezTo>
                    <a:pt x="308" y="282"/>
                    <a:pt x="310" y="274"/>
                    <a:pt x="313" y="265"/>
                  </a:cubicBezTo>
                  <a:lnTo>
                    <a:pt x="617" y="265"/>
                  </a:lnTo>
                  <a:cubicBezTo>
                    <a:pt x="632" y="265"/>
                    <a:pt x="634" y="267"/>
                    <a:pt x="636" y="291"/>
                  </a:cubicBezTo>
                  <a:lnTo>
                    <a:pt x="636" y="297"/>
                  </a:lnTo>
                  <a:cubicBezTo>
                    <a:pt x="638" y="312"/>
                    <a:pt x="655" y="413"/>
                    <a:pt x="672" y="523"/>
                  </a:cubicBezTo>
                  <a:cubicBezTo>
                    <a:pt x="672" y="526"/>
                    <a:pt x="672" y="528"/>
                    <a:pt x="672" y="530"/>
                  </a:cubicBezTo>
                  <a:cubicBezTo>
                    <a:pt x="687" y="627"/>
                    <a:pt x="704" y="733"/>
                    <a:pt x="706" y="741"/>
                  </a:cubicBezTo>
                  <a:cubicBezTo>
                    <a:pt x="706" y="748"/>
                    <a:pt x="704" y="750"/>
                    <a:pt x="702" y="754"/>
                  </a:cubicBezTo>
                  <a:close/>
                  <a:moveTo>
                    <a:pt x="433" y="20"/>
                  </a:moveTo>
                  <a:cubicBezTo>
                    <a:pt x="355" y="51"/>
                    <a:pt x="302" y="142"/>
                    <a:pt x="272" y="286"/>
                  </a:cubicBezTo>
                  <a:cubicBezTo>
                    <a:pt x="268" y="308"/>
                    <a:pt x="264" y="329"/>
                    <a:pt x="262" y="352"/>
                  </a:cubicBezTo>
                  <a:cubicBezTo>
                    <a:pt x="260" y="363"/>
                    <a:pt x="260" y="373"/>
                    <a:pt x="257" y="382"/>
                  </a:cubicBezTo>
                  <a:cubicBezTo>
                    <a:pt x="257" y="390"/>
                    <a:pt x="255" y="401"/>
                    <a:pt x="255" y="407"/>
                  </a:cubicBezTo>
                  <a:cubicBezTo>
                    <a:pt x="238" y="399"/>
                    <a:pt x="202" y="365"/>
                    <a:pt x="158" y="322"/>
                  </a:cubicBezTo>
                  <a:lnTo>
                    <a:pt x="101" y="269"/>
                  </a:lnTo>
                  <a:cubicBezTo>
                    <a:pt x="97" y="265"/>
                    <a:pt x="92" y="265"/>
                    <a:pt x="88" y="265"/>
                  </a:cubicBezTo>
                  <a:lnTo>
                    <a:pt x="18" y="265"/>
                  </a:lnTo>
                  <a:cubicBezTo>
                    <a:pt x="12" y="265"/>
                    <a:pt x="6" y="267"/>
                    <a:pt x="1" y="274"/>
                  </a:cubicBezTo>
                  <a:cubicBezTo>
                    <a:pt x="-1" y="280"/>
                    <a:pt x="-1" y="286"/>
                    <a:pt x="3" y="293"/>
                  </a:cubicBezTo>
                  <a:cubicBezTo>
                    <a:pt x="3" y="293"/>
                    <a:pt x="120" y="456"/>
                    <a:pt x="228" y="574"/>
                  </a:cubicBezTo>
                  <a:cubicBezTo>
                    <a:pt x="230" y="576"/>
                    <a:pt x="234" y="583"/>
                    <a:pt x="234" y="583"/>
                  </a:cubicBezTo>
                  <a:cubicBezTo>
                    <a:pt x="236" y="585"/>
                    <a:pt x="234" y="591"/>
                    <a:pt x="234" y="598"/>
                  </a:cubicBezTo>
                  <a:cubicBezTo>
                    <a:pt x="232" y="621"/>
                    <a:pt x="228" y="642"/>
                    <a:pt x="224" y="663"/>
                  </a:cubicBezTo>
                  <a:cubicBezTo>
                    <a:pt x="219" y="689"/>
                    <a:pt x="215" y="714"/>
                    <a:pt x="211" y="739"/>
                  </a:cubicBezTo>
                  <a:cubicBezTo>
                    <a:pt x="209" y="758"/>
                    <a:pt x="217" y="769"/>
                    <a:pt x="224" y="777"/>
                  </a:cubicBezTo>
                  <a:cubicBezTo>
                    <a:pt x="232" y="788"/>
                    <a:pt x="247" y="794"/>
                    <a:pt x="264" y="794"/>
                  </a:cubicBezTo>
                  <a:lnTo>
                    <a:pt x="687" y="794"/>
                  </a:lnTo>
                  <a:cubicBezTo>
                    <a:pt x="704" y="794"/>
                    <a:pt x="719" y="788"/>
                    <a:pt x="729" y="777"/>
                  </a:cubicBezTo>
                  <a:cubicBezTo>
                    <a:pt x="738" y="767"/>
                    <a:pt x="742" y="754"/>
                    <a:pt x="740" y="739"/>
                  </a:cubicBezTo>
                  <a:cubicBezTo>
                    <a:pt x="740" y="731"/>
                    <a:pt x="727" y="655"/>
                    <a:pt x="708" y="532"/>
                  </a:cubicBezTo>
                  <a:cubicBezTo>
                    <a:pt x="732" y="504"/>
                    <a:pt x="776" y="449"/>
                    <a:pt x="789" y="413"/>
                  </a:cubicBezTo>
                  <a:cubicBezTo>
                    <a:pt x="818" y="329"/>
                    <a:pt x="814" y="244"/>
                    <a:pt x="778" y="166"/>
                  </a:cubicBezTo>
                  <a:cubicBezTo>
                    <a:pt x="715" y="28"/>
                    <a:pt x="564" y="-35"/>
                    <a:pt x="433" y="2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03" name="Gruppieren 902">
            <a:extLst>
              <a:ext uri="{FF2B5EF4-FFF2-40B4-BE49-F238E27FC236}">
                <a16:creationId xmlns:a16="http://schemas.microsoft.com/office/drawing/2014/main" id="{4054F395-6980-7A44-B2DC-561E53808947}"/>
              </a:ext>
            </a:extLst>
          </p:cNvPr>
          <p:cNvGrpSpPr>
            <a:grpSpLocks noChangeAspect="1"/>
          </p:cNvGrpSpPr>
          <p:nvPr/>
        </p:nvGrpSpPr>
        <p:grpSpPr>
          <a:xfrm>
            <a:off x="5559253" y="3415060"/>
            <a:ext cx="328177" cy="328409"/>
            <a:chOff x="5557835" y="3415055"/>
            <a:chExt cx="328296" cy="328528"/>
          </a:xfrm>
          <a:solidFill>
            <a:srgbClr val="007AB3"/>
          </a:solidFill>
        </p:grpSpPr>
        <p:sp>
          <p:nvSpPr>
            <p:cNvPr id="51" name="Freihandform 50">
              <a:extLst>
                <a:ext uri="{FF2B5EF4-FFF2-40B4-BE49-F238E27FC236}">
                  <a16:creationId xmlns:a16="http://schemas.microsoft.com/office/drawing/2014/main" id="{6278B9D1-F724-C04E-B585-AFE5A5960D1D}"/>
                </a:ext>
              </a:extLst>
            </p:cNvPr>
            <p:cNvSpPr/>
            <p:nvPr/>
          </p:nvSpPr>
          <p:spPr>
            <a:xfrm>
              <a:off x="5557835" y="3415055"/>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33" name="Freihandform 232">
              <a:extLst>
                <a:ext uri="{FF2B5EF4-FFF2-40B4-BE49-F238E27FC236}">
                  <a16:creationId xmlns:a16="http://schemas.microsoft.com/office/drawing/2014/main" id="{B5AB8BC8-130B-3A4F-BCC8-AB9F7B158499}"/>
                </a:ext>
              </a:extLst>
            </p:cNvPr>
            <p:cNvSpPr/>
            <p:nvPr/>
          </p:nvSpPr>
          <p:spPr>
            <a:xfrm>
              <a:off x="5631643" y="3507258"/>
              <a:ext cx="180679" cy="145521"/>
            </a:xfrm>
            <a:custGeom>
              <a:avLst/>
              <a:gdLst/>
              <a:ahLst/>
              <a:cxnLst>
                <a:cxn ang="3cd4">
                  <a:pos x="hc" y="t"/>
                </a:cxn>
                <a:cxn ang="cd2">
                  <a:pos x="l" y="vc"/>
                </a:cxn>
                <a:cxn ang="cd4">
                  <a:pos x="hc" y="b"/>
                </a:cxn>
                <a:cxn ang="0">
                  <a:pos x="r" y="vc"/>
                </a:cxn>
              </a:cxnLst>
              <a:rect l="l" t="t" r="r" b="b"/>
              <a:pathLst>
                <a:path w="777" h="626">
                  <a:moveTo>
                    <a:pt x="741" y="451"/>
                  </a:moveTo>
                  <a:lnTo>
                    <a:pt x="36" y="451"/>
                  </a:lnTo>
                  <a:lnTo>
                    <a:pt x="36" y="309"/>
                  </a:lnTo>
                  <a:lnTo>
                    <a:pt x="741" y="309"/>
                  </a:lnTo>
                  <a:close/>
                  <a:moveTo>
                    <a:pt x="318" y="235"/>
                  </a:moveTo>
                  <a:lnTo>
                    <a:pt x="318" y="243"/>
                  </a:lnTo>
                  <a:cubicBezTo>
                    <a:pt x="318" y="260"/>
                    <a:pt x="303" y="275"/>
                    <a:pt x="286" y="275"/>
                  </a:cubicBezTo>
                  <a:lnTo>
                    <a:pt x="172" y="275"/>
                  </a:lnTo>
                  <a:cubicBezTo>
                    <a:pt x="155" y="275"/>
                    <a:pt x="142" y="260"/>
                    <a:pt x="142" y="243"/>
                  </a:cubicBezTo>
                  <a:lnTo>
                    <a:pt x="142" y="235"/>
                  </a:lnTo>
                  <a:cubicBezTo>
                    <a:pt x="142" y="218"/>
                    <a:pt x="155" y="203"/>
                    <a:pt x="172" y="203"/>
                  </a:cubicBezTo>
                  <a:lnTo>
                    <a:pt x="286" y="203"/>
                  </a:lnTo>
                  <a:cubicBezTo>
                    <a:pt x="303" y="203"/>
                    <a:pt x="318" y="218"/>
                    <a:pt x="318" y="235"/>
                  </a:cubicBezTo>
                  <a:close/>
                  <a:moveTo>
                    <a:pt x="635" y="235"/>
                  </a:moveTo>
                  <a:lnTo>
                    <a:pt x="635" y="243"/>
                  </a:lnTo>
                  <a:cubicBezTo>
                    <a:pt x="635" y="260"/>
                    <a:pt x="620" y="275"/>
                    <a:pt x="603" y="275"/>
                  </a:cubicBezTo>
                  <a:lnTo>
                    <a:pt x="489" y="275"/>
                  </a:lnTo>
                  <a:cubicBezTo>
                    <a:pt x="472" y="275"/>
                    <a:pt x="459" y="260"/>
                    <a:pt x="459" y="243"/>
                  </a:cubicBezTo>
                  <a:lnTo>
                    <a:pt x="459" y="235"/>
                  </a:lnTo>
                  <a:cubicBezTo>
                    <a:pt x="459" y="218"/>
                    <a:pt x="472" y="203"/>
                    <a:pt x="489" y="203"/>
                  </a:cubicBezTo>
                  <a:lnTo>
                    <a:pt x="603" y="203"/>
                  </a:lnTo>
                  <a:cubicBezTo>
                    <a:pt x="620" y="203"/>
                    <a:pt x="635" y="218"/>
                    <a:pt x="635" y="235"/>
                  </a:cubicBezTo>
                  <a:close/>
                  <a:moveTo>
                    <a:pt x="70" y="89"/>
                  </a:moveTo>
                  <a:cubicBezTo>
                    <a:pt x="153" y="55"/>
                    <a:pt x="267" y="34"/>
                    <a:pt x="388" y="34"/>
                  </a:cubicBezTo>
                  <a:cubicBezTo>
                    <a:pt x="508" y="34"/>
                    <a:pt x="625" y="55"/>
                    <a:pt x="705" y="89"/>
                  </a:cubicBezTo>
                  <a:lnTo>
                    <a:pt x="705" y="275"/>
                  </a:lnTo>
                  <a:lnTo>
                    <a:pt x="663" y="275"/>
                  </a:lnTo>
                  <a:cubicBezTo>
                    <a:pt x="667" y="264"/>
                    <a:pt x="671" y="254"/>
                    <a:pt x="671" y="243"/>
                  </a:cubicBezTo>
                  <a:lnTo>
                    <a:pt x="671" y="235"/>
                  </a:lnTo>
                  <a:cubicBezTo>
                    <a:pt x="671" y="199"/>
                    <a:pt x="642" y="169"/>
                    <a:pt x="603" y="169"/>
                  </a:cubicBezTo>
                  <a:lnTo>
                    <a:pt x="489" y="169"/>
                  </a:lnTo>
                  <a:cubicBezTo>
                    <a:pt x="453" y="169"/>
                    <a:pt x="424" y="199"/>
                    <a:pt x="424" y="235"/>
                  </a:cubicBezTo>
                  <a:lnTo>
                    <a:pt x="424" y="243"/>
                  </a:lnTo>
                  <a:cubicBezTo>
                    <a:pt x="424" y="254"/>
                    <a:pt x="426" y="264"/>
                    <a:pt x="432" y="275"/>
                  </a:cubicBezTo>
                  <a:lnTo>
                    <a:pt x="345" y="275"/>
                  </a:lnTo>
                  <a:cubicBezTo>
                    <a:pt x="349" y="264"/>
                    <a:pt x="354" y="254"/>
                    <a:pt x="354" y="243"/>
                  </a:cubicBezTo>
                  <a:lnTo>
                    <a:pt x="354" y="235"/>
                  </a:lnTo>
                  <a:cubicBezTo>
                    <a:pt x="354" y="199"/>
                    <a:pt x="324" y="169"/>
                    <a:pt x="286" y="169"/>
                  </a:cubicBezTo>
                  <a:lnTo>
                    <a:pt x="172" y="169"/>
                  </a:lnTo>
                  <a:cubicBezTo>
                    <a:pt x="136" y="169"/>
                    <a:pt x="106" y="199"/>
                    <a:pt x="106" y="235"/>
                  </a:cubicBezTo>
                  <a:lnTo>
                    <a:pt x="106" y="243"/>
                  </a:lnTo>
                  <a:cubicBezTo>
                    <a:pt x="106" y="254"/>
                    <a:pt x="108" y="264"/>
                    <a:pt x="114" y="275"/>
                  </a:cubicBezTo>
                  <a:lnTo>
                    <a:pt x="70" y="275"/>
                  </a:lnTo>
                  <a:close/>
                  <a:moveTo>
                    <a:pt x="758" y="275"/>
                  </a:moveTo>
                  <a:lnTo>
                    <a:pt x="741" y="275"/>
                  </a:lnTo>
                  <a:lnTo>
                    <a:pt x="741" y="78"/>
                  </a:lnTo>
                  <a:cubicBezTo>
                    <a:pt x="741" y="70"/>
                    <a:pt x="737" y="66"/>
                    <a:pt x="730" y="61"/>
                  </a:cubicBezTo>
                  <a:cubicBezTo>
                    <a:pt x="644" y="21"/>
                    <a:pt x="519" y="0"/>
                    <a:pt x="388" y="0"/>
                  </a:cubicBezTo>
                  <a:cubicBezTo>
                    <a:pt x="258" y="0"/>
                    <a:pt x="134" y="21"/>
                    <a:pt x="47" y="61"/>
                  </a:cubicBezTo>
                  <a:cubicBezTo>
                    <a:pt x="40" y="66"/>
                    <a:pt x="36" y="70"/>
                    <a:pt x="36" y="78"/>
                  </a:cubicBezTo>
                  <a:lnTo>
                    <a:pt x="36" y="275"/>
                  </a:lnTo>
                  <a:lnTo>
                    <a:pt x="17" y="275"/>
                  </a:lnTo>
                  <a:cubicBezTo>
                    <a:pt x="9" y="275"/>
                    <a:pt x="0" y="281"/>
                    <a:pt x="0" y="292"/>
                  </a:cubicBezTo>
                  <a:lnTo>
                    <a:pt x="0" y="468"/>
                  </a:lnTo>
                  <a:lnTo>
                    <a:pt x="0" y="609"/>
                  </a:lnTo>
                  <a:cubicBezTo>
                    <a:pt x="0" y="620"/>
                    <a:pt x="9" y="626"/>
                    <a:pt x="17" y="626"/>
                  </a:cubicBezTo>
                  <a:cubicBezTo>
                    <a:pt x="28" y="626"/>
                    <a:pt x="36" y="620"/>
                    <a:pt x="36" y="609"/>
                  </a:cubicBezTo>
                  <a:lnTo>
                    <a:pt x="36" y="487"/>
                  </a:lnTo>
                  <a:lnTo>
                    <a:pt x="741" y="487"/>
                  </a:lnTo>
                  <a:lnTo>
                    <a:pt x="741" y="609"/>
                  </a:lnTo>
                  <a:cubicBezTo>
                    <a:pt x="741" y="620"/>
                    <a:pt x="749" y="626"/>
                    <a:pt x="758" y="626"/>
                  </a:cubicBezTo>
                  <a:cubicBezTo>
                    <a:pt x="769" y="626"/>
                    <a:pt x="777" y="620"/>
                    <a:pt x="777" y="609"/>
                  </a:cubicBezTo>
                  <a:lnTo>
                    <a:pt x="777" y="468"/>
                  </a:lnTo>
                  <a:lnTo>
                    <a:pt x="777" y="292"/>
                  </a:lnTo>
                  <a:cubicBezTo>
                    <a:pt x="777" y="281"/>
                    <a:pt x="769" y="275"/>
                    <a:pt x="758" y="27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06" name="Gruppieren 905">
            <a:extLst>
              <a:ext uri="{FF2B5EF4-FFF2-40B4-BE49-F238E27FC236}">
                <a16:creationId xmlns:a16="http://schemas.microsoft.com/office/drawing/2014/main" id="{22EFF701-779A-6A48-AD1E-2E98A50A62C3}"/>
              </a:ext>
            </a:extLst>
          </p:cNvPr>
          <p:cNvGrpSpPr>
            <a:grpSpLocks noChangeAspect="1"/>
          </p:cNvGrpSpPr>
          <p:nvPr/>
        </p:nvGrpSpPr>
        <p:grpSpPr>
          <a:xfrm>
            <a:off x="6446029" y="3415060"/>
            <a:ext cx="328177" cy="328409"/>
            <a:chOff x="6444932" y="3415055"/>
            <a:chExt cx="328296" cy="328528"/>
          </a:xfrm>
          <a:solidFill>
            <a:srgbClr val="007AB3"/>
          </a:solidFill>
        </p:grpSpPr>
        <p:sp>
          <p:nvSpPr>
            <p:cNvPr id="49" name="Freihandform 48">
              <a:extLst>
                <a:ext uri="{FF2B5EF4-FFF2-40B4-BE49-F238E27FC236}">
                  <a16:creationId xmlns:a16="http://schemas.microsoft.com/office/drawing/2014/main" id="{54703C99-265F-3646-826F-47987FA7FBD1}"/>
                </a:ext>
              </a:extLst>
            </p:cNvPr>
            <p:cNvSpPr/>
            <p:nvPr/>
          </p:nvSpPr>
          <p:spPr>
            <a:xfrm>
              <a:off x="6444932" y="3415055"/>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34" name="Freihandform 233">
              <a:extLst>
                <a:ext uri="{FF2B5EF4-FFF2-40B4-BE49-F238E27FC236}">
                  <a16:creationId xmlns:a16="http://schemas.microsoft.com/office/drawing/2014/main" id="{08237840-657B-9849-9188-52E2BE906800}"/>
                </a:ext>
              </a:extLst>
            </p:cNvPr>
            <p:cNvSpPr/>
            <p:nvPr/>
          </p:nvSpPr>
          <p:spPr>
            <a:xfrm>
              <a:off x="6633060" y="3563837"/>
              <a:ext cx="30734" cy="25845"/>
            </a:xfrm>
            <a:custGeom>
              <a:avLst/>
              <a:gdLst/>
              <a:ahLst/>
              <a:cxnLst>
                <a:cxn ang="3cd4">
                  <a:pos x="hc" y="t"/>
                </a:cxn>
                <a:cxn ang="cd2">
                  <a:pos x="l" y="vc"/>
                </a:cxn>
                <a:cxn ang="cd4">
                  <a:pos x="hc" y="b"/>
                </a:cxn>
                <a:cxn ang="0">
                  <a:pos x="r" y="vc"/>
                </a:cxn>
              </a:cxnLst>
              <a:rect l="l" t="t" r="r" b="b"/>
              <a:pathLst>
                <a:path w="133" h="112">
                  <a:moveTo>
                    <a:pt x="97" y="74"/>
                  </a:moveTo>
                  <a:cubicBezTo>
                    <a:pt x="70" y="66"/>
                    <a:pt x="49" y="47"/>
                    <a:pt x="40" y="34"/>
                  </a:cubicBezTo>
                  <a:cubicBezTo>
                    <a:pt x="49" y="34"/>
                    <a:pt x="59" y="36"/>
                    <a:pt x="74" y="38"/>
                  </a:cubicBezTo>
                  <a:cubicBezTo>
                    <a:pt x="85" y="38"/>
                    <a:pt x="91" y="41"/>
                    <a:pt x="93" y="45"/>
                  </a:cubicBezTo>
                  <a:cubicBezTo>
                    <a:pt x="97" y="51"/>
                    <a:pt x="97" y="64"/>
                    <a:pt x="97" y="74"/>
                  </a:cubicBezTo>
                  <a:close/>
                  <a:moveTo>
                    <a:pt x="81" y="5"/>
                  </a:moveTo>
                  <a:cubicBezTo>
                    <a:pt x="59" y="0"/>
                    <a:pt x="45" y="0"/>
                    <a:pt x="32" y="0"/>
                  </a:cubicBezTo>
                  <a:cubicBezTo>
                    <a:pt x="9" y="0"/>
                    <a:pt x="2" y="13"/>
                    <a:pt x="0" y="26"/>
                  </a:cubicBezTo>
                  <a:cubicBezTo>
                    <a:pt x="-2" y="55"/>
                    <a:pt x="53" y="106"/>
                    <a:pt x="110" y="112"/>
                  </a:cubicBezTo>
                  <a:lnTo>
                    <a:pt x="112" y="112"/>
                  </a:lnTo>
                  <a:cubicBezTo>
                    <a:pt x="117" y="112"/>
                    <a:pt x="121" y="112"/>
                    <a:pt x="123" y="108"/>
                  </a:cubicBezTo>
                  <a:cubicBezTo>
                    <a:pt x="127" y="106"/>
                    <a:pt x="129" y="102"/>
                    <a:pt x="129" y="98"/>
                  </a:cubicBezTo>
                  <a:lnTo>
                    <a:pt x="131" y="89"/>
                  </a:lnTo>
                  <a:cubicBezTo>
                    <a:pt x="133" y="68"/>
                    <a:pt x="138" y="43"/>
                    <a:pt x="121" y="24"/>
                  </a:cubicBezTo>
                  <a:cubicBezTo>
                    <a:pt x="110" y="11"/>
                    <a:pt x="97" y="5"/>
                    <a:pt x="81" y="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35" name="Freihandform 234">
              <a:extLst>
                <a:ext uri="{FF2B5EF4-FFF2-40B4-BE49-F238E27FC236}">
                  <a16:creationId xmlns:a16="http://schemas.microsoft.com/office/drawing/2014/main" id="{21C72413-D6F6-4349-BD9C-A54E7899A4FF}"/>
                </a:ext>
              </a:extLst>
            </p:cNvPr>
            <p:cNvSpPr/>
            <p:nvPr/>
          </p:nvSpPr>
          <p:spPr>
            <a:xfrm>
              <a:off x="6523396" y="3480948"/>
              <a:ext cx="171366" cy="196512"/>
            </a:xfrm>
            <a:custGeom>
              <a:avLst/>
              <a:gdLst/>
              <a:ahLst/>
              <a:cxnLst>
                <a:cxn ang="3cd4">
                  <a:pos x="hc" y="t"/>
                </a:cxn>
                <a:cxn ang="cd2">
                  <a:pos x="l" y="vc"/>
                </a:cxn>
                <a:cxn ang="cd4">
                  <a:pos x="hc" y="b"/>
                </a:cxn>
                <a:cxn ang="0">
                  <a:pos x="r" y="vc"/>
                </a:cxn>
              </a:cxnLst>
              <a:rect l="l" t="t" r="r" b="b"/>
              <a:pathLst>
                <a:path w="737" h="845">
                  <a:moveTo>
                    <a:pt x="695" y="581"/>
                  </a:moveTo>
                  <a:cubicBezTo>
                    <a:pt x="689" y="591"/>
                    <a:pt x="685" y="600"/>
                    <a:pt x="679" y="606"/>
                  </a:cubicBezTo>
                  <a:cubicBezTo>
                    <a:pt x="662" y="623"/>
                    <a:pt x="643" y="636"/>
                    <a:pt x="621" y="651"/>
                  </a:cubicBezTo>
                  <a:cubicBezTo>
                    <a:pt x="600" y="663"/>
                    <a:pt x="573" y="665"/>
                    <a:pt x="541" y="657"/>
                  </a:cubicBezTo>
                  <a:cubicBezTo>
                    <a:pt x="520" y="651"/>
                    <a:pt x="501" y="644"/>
                    <a:pt x="480" y="638"/>
                  </a:cubicBezTo>
                  <a:cubicBezTo>
                    <a:pt x="473" y="636"/>
                    <a:pt x="467" y="634"/>
                    <a:pt x="461" y="631"/>
                  </a:cubicBezTo>
                  <a:cubicBezTo>
                    <a:pt x="439" y="625"/>
                    <a:pt x="418" y="619"/>
                    <a:pt x="397" y="612"/>
                  </a:cubicBezTo>
                  <a:lnTo>
                    <a:pt x="389" y="608"/>
                  </a:lnTo>
                  <a:cubicBezTo>
                    <a:pt x="331" y="589"/>
                    <a:pt x="253" y="568"/>
                    <a:pt x="173" y="568"/>
                  </a:cubicBezTo>
                  <a:cubicBezTo>
                    <a:pt x="168" y="568"/>
                    <a:pt x="164" y="568"/>
                    <a:pt x="160" y="568"/>
                  </a:cubicBezTo>
                  <a:cubicBezTo>
                    <a:pt x="145" y="568"/>
                    <a:pt x="75" y="530"/>
                    <a:pt x="44" y="481"/>
                  </a:cubicBezTo>
                  <a:lnTo>
                    <a:pt x="39" y="477"/>
                  </a:lnTo>
                  <a:cubicBezTo>
                    <a:pt x="37" y="475"/>
                    <a:pt x="35" y="473"/>
                    <a:pt x="37" y="471"/>
                  </a:cubicBezTo>
                  <a:cubicBezTo>
                    <a:pt x="69" y="407"/>
                    <a:pt x="111" y="346"/>
                    <a:pt x="171" y="276"/>
                  </a:cubicBezTo>
                  <a:cubicBezTo>
                    <a:pt x="247" y="185"/>
                    <a:pt x="317" y="119"/>
                    <a:pt x="393" y="68"/>
                  </a:cubicBezTo>
                  <a:cubicBezTo>
                    <a:pt x="401" y="62"/>
                    <a:pt x="410" y="56"/>
                    <a:pt x="420" y="49"/>
                  </a:cubicBezTo>
                  <a:cubicBezTo>
                    <a:pt x="420" y="68"/>
                    <a:pt x="418" y="87"/>
                    <a:pt x="418" y="107"/>
                  </a:cubicBezTo>
                  <a:lnTo>
                    <a:pt x="418" y="109"/>
                  </a:lnTo>
                  <a:cubicBezTo>
                    <a:pt x="420" y="134"/>
                    <a:pt x="425" y="164"/>
                    <a:pt x="431" y="198"/>
                  </a:cubicBezTo>
                  <a:cubicBezTo>
                    <a:pt x="433" y="210"/>
                    <a:pt x="450" y="227"/>
                    <a:pt x="465" y="229"/>
                  </a:cubicBezTo>
                  <a:cubicBezTo>
                    <a:pt x="535" y="244"/>
                    <a:pt x="581" y="286"/>
                    <a:pt x="611" y="365"/>
                  </a:cubicBezTo>
                  <a:lnTo>
                    <a:pt x="613" y="369"/>
                  </a:lnTo>
                  <a:cubicBezTo>
                    <a:pt x="626" y="403"/>
                    <a:pt x="640" y="435"/>
                    <a:pt x="655" y="468"/>
                  </a:cubicBezTo>
                  <a:cubicBezTo>
                    <a:pt x="662" y="481"/>
                    <a:pt x="668" y="494"/>
                    <a:pt x="676" y="507"/>
                  </a:cubicBezTo>
                  <a:cubicBezTo>
                    <a:pt x="681" y="513"/>
                    <a:pt x="685" y="519"/>
                    <a:pt x="687" y="526"/>
                  </a:cubicBezTo>
                  <a:cubicBezTo>
                    <a:pt x="689" y="526"/>
                    <a:pt x="689" y="528"/>
                    <a:pt x="689" y="528"/>
                  </a:cubicBezTo>
                  <a:lnTo>
                    <a:pt x="683" y="528"/>
                  </a:lnTo>
                  <a:cubicBezTo>
                    <a:pt x="676" y="528"/>
                    <a:pt x="670" y="530"/>
                    <a:pt x="666" y="536"/>
                  </a:cubicBezTo>
                  <a:lnTo>
                    <a:pt x="664" y="538"/>
                  </a:lnTo>
                  <a:cubicBezTo>
                    <a:pt x="657" y="547"/>
                    <a:pt x="660" y="557"/>
                    <a:pt x="668" y="564"/>
                  </a:cubicBezTo>
                  <a:close/>
                  <a:moveTo>
                    <a:pt x="374" y="794"/>
                  </a:moveTo>
                  <a:cubicBezTo>
                    <a:pt x="348" y="765"/>
                    <a:pt x="321" y="731"/>
                    <a:pt x="295" y="697"/>
                  </a:cubicBezTo>
                  <a:cubicBezTo>
                    <a:pt x="270" y="667"/>
                    <a:pt x="245" y="636"/>
                    <a:pt x="221" y="606"/>
                  </a:cubicBezTo>
                  <a:cubicBezTo>
                    <a:pt x="291" y="617"/>
                    <a:pt x="376" y="642"/>
                    <a:pt x="446" y="665"/>
                  </a:cubicBezTo>
                  <a:cubicBezTo>
                    <a:pt x="448" y="665"/>
                    <a:pt x="450" y="665"/>
                    <a:pt x="452" y="667"/>
                  </a:cubicBezTo>
                  <a:cubicBezTo>
                    <a:pt x="454" y="667"/>
                    <a:pt x="456" y="667"/>
                    <a:pt x="458" y="667"/>
                  </a:cubicBezTo>
                  <a:cubicBezTo>
                    <a:pt x="412" y="699"/>
                    <a:pt x="391" y="752"/>
                    <a:pt x="374" y="794"/>
                  </a:cubicBezTo>
                  <a:close/>
                  <a:moveTo>
                    <a:pt x="497" y="87"/>
                  </a:moveTo>
                  <a:cubicBezTo>
                    <a:pt x="497" y="85"/>
                    <a:pt x="497" y="85"/>
                    <a:pt x="499" y="85"/>
                  </a:cubicBezTo>
                  <a:cubicBezTo>
                    <a:pt x="499" y="102"/>
                    <a:pt x="499" y="119"/>
                    <a:pt x="499" y="136"/>
                  </a:cubicBezTo>
                  <a:cubicBezTo>
                    <a:pt x="501" y="159"/>
                    <a:pt x="501" y="183"/>
                    <a:pt x="501" y="204"/>
                  </a:cubicBezTo>
                  <a:cubicBezTo>
                    <a:pt x="492" y="200"/>
                    <a:pt x="482" y="198"/>
                    <a:pt x="471" y="195"/>
                  </a:cubicBezTo>
                  <a:cubicBezTo>
                    <a:pt x="469" y="195"/>
                    <a:pt x="467" y="191"/>
                    <a:pt x="465" y="189"/>
                  </a:cubicBezTo>
                  <a:cubicBezTo>
                    <a:pt x="461" y="162"/>
                    <a:pt x="456" y="136"/>
                    <a:pt x="454" y="113"/>
                  </a:cubicBezTo>
                  <a:cubicBezTo>
                    <a:pt x="477" y="92"/>
                    <a:pt x="480" y="92"/>
                    <a:pt x="497" y="87"/>
                  </a:cubicBezTo>
                  <a:close/>
                  <a:moveTo>
                    <a:pt x="736" y="540"/>
                  </a:moveTo>
                  <a:lnTo>
                    <a:pt x="729" y="528"/>
                  </a:lnTo>
                  <a:cubicBezTo>
                    <a:pt x="725" y="521"/>
                    <a:pt x="723" y="515"/>
                    <a:pt x="719" y="507"/>
                  </a:cubicBezTo>
                  <a:cubicBezTo>
                    <a:pt x="715" y="500"/>
                    <a:pt x="710" y="494"/>
                    <a:pt x="706" y="488"/>
                  </a:cubicBezTo>
                  <a:cubicBezTo>
                    <a:pt x="700" y="475"/>
                    <a:pt x="691" y="464"/>
                    <a:pt x="687" y="454"/>
                  </a:cubicBezTo>
                  <a:cubicBezTo>
                    <a:pt x="672" y="422"/>
                    <a:pt x="660" y="388"/>
                    <a:pt x="647" y="356"/>
                  </a:cubicBezTo>
                  <a:lnTo>
                    <a:pt x="645" y="352"/>
                  </a:lnTo>
                  <a:cubicBezTo>
                    <a:pt x="619" y="289"/>
                    <a:pt x="583" y="244"/>
                    <a:pt x="535" y="219"/>
                  </a:cubicBezTo>
                  <a:cubicBezTo>
                    <a:pt x="535" y="217"/>
                    <a:pt x="537" y="212"/>
                    <a:pt x="537" y="210"/>
                  </a:cubicBezTo>
                  <a:cubicBezTo>
                    <a:pt x="537" y="189"/>
                    <a:pt x="535" y="162"/>
                    <a:pt x="535" y="134"/>
                  </a:cubicBezTo>
                  <a:cubicBezTo>
                    <a:pt x="533" y="109"/>
                    <a:pt x="533" y="83"/>
                    <a:pt x="533" y="62"/>
                  </a:cubicBezTo>
                  <a:cubicBezTo>
                    <a:pt x="533" y="56"/>
                    <a:pt x="530" y="52"/>
                    <a:pt x="526" y="47"/>
                  </a:cubicBezTo>
                  <a:cubicBezTo>
                    <a:pt x="520" y="45"/>
                    <a:pt x="516" y="43"/>
                    <a:pt x="509" y="45"/>
                  </a:cubicBezTo>
                  <a:cubicBezTo>
                    <a:pt x="499" y="49"/>
                    <a:pt x="492" y="52"/>
                    <a:pt x="486" y="54"/>
                  </a:cubicBezTo>
                  <a:cubicBezTo>
                    <a:pt x="473" y="56"/>
                    <a:pt x="465" y="60"/>
                    <a:pt x="454" y="66"/>
                  </a:cubicBezTo>
                  <a:cubicBezTo>
                    <a:pt x="456" y="60"/>
                    <a:pt x="456" y="54"/>
                    <a:pt x="456" y="49"/>
                  </a:cubicBezTo>
                  <a:cubicBezTo>
                    <a:pt x="456" y="39"/>
                    <a:pt x="458" y="28"/>
                    <a:pt x="458" y="18"/>
                  </a:cubicBezTo>
                  <a:cubicBezTo>
                    <a:pt x="458" y="11"/>
                    <a:pt x="454" y="5"/>
                    <a:pt x="450" y="1"/>
                  </a:cubicBezTo>
                  <a:cubicBezTo>
                    <a:pt x="444" y="-1"/>
                    <a:pt x="437" y="-1"/>
                    <a:pt x="431" y="3"/>
                  </a:cubicBezTo>
                  <a:lnTo>
                    <a:pt x="412" y="13"/>
                  </a:lnTo>
                  <a:cubicBezTo>
                    <a:pt x="397" y="22"/>
                    <a:pt x="384" y="30"/>
                    <a:pt x="372" y="39"/>
                  </a:cubicBezTo>
                  <a:cubicBezTo>
                    <a:pt x="295" y="92"/>
                    <a:pt x="221" y="159"/>
                    <a:pt x="143" y="255"/>
                  </a:cubicBezTo>
                  <a:cubicBezTo>
                    <a:pt x="84" y="325"/>
                    <a:pt x="39" y="388"/>
                    <a:pt x="5" y="454"/>
                  </a:cubicBezTo>
                  <a:cubicBezTo>
                    <a:pt x="-5" y="475"/>
                    <a:pt x="3" y="488"/>
                    <a:pt x="10" y="498"/>
                  </a:cubicBezTo>
                  <a:lnTo>
                    <a:pt x="14" y="502"/>
                  </a:lnTo>
                  <a:cubicBezTo>
                    <a:pt x="50" y="555"/>
                    <a:pt x="126" y="604"/>
                    <a:pt x="162" y="604"/>
                  </a:cubicBezTo>
                  <a:cubicBezTo>
                    <a:pt x="166" y="604"/>
                    <a:pt x="168" y="604"/>
                    <a:pt x="173" y="604"/>
                  </a:cubicBezTo>
                  <a:cubicBezTo>
                    <a:pt x="202" y="636"/>
                    <a:pt x="234" y="678"/>
                    <a:pt x="268" y="720"/>
                  </a:cubicBezTo>
                  <a:cubicBezTo>
                    <a:pt x="302" y="763"/>
                    <a:pt x="338" y="807"/>
                    <a:pt x="365" y="839"/>
                  </a:cubicBezTo>
                  <a:cubicBezTo>
                    <a:pt x="370" y="843"/>
                    <a:pt x="374" y="845"/>
                    <a:pt x="378" y="845"/>
                  </a:cubicBezTo>
                  <a:cubicBezTo>
                    <a:pt x="380" y="845"/>
                    <a:pt x="380" y="845"/>
                    <a:pt x="382" y="845"/>
                  </a:cubicBezTo>
                  <a:cubicBezTo>
                    <a:pt x="386" y="845"/>
                    <a:pt x="393" y="841"/>
                    <a:pt x="395" y="835"/>
                  </a:cubicBezTo>
                  <a:cubicBezTo>
                    <a:pt x="399" y="828"/>
                    <a:pt x="401" y="820"/>
                    <a:pt x="406" y="811"/>
                  </a:cubicBezTo>
                  <a:cubicBezTo>
                    <a:pt x="425" y="761"/>
                    <a:pt x="450" y="701"/>
                    <a:pt x="507" y="684"/>
                  </a:cubicBezTo>
                  <a:cubicBezTo>
                    <a:pt x="516" y="687"/>
                    <a:pt x="524" y="689"/>
                    <a:pt x="530" y="691"/>
                  </a:cubicBezTo>
                  <a:cubicBezTo>
                    <a:pt x="547" y="695"/>
                    <a:pt x="562" y="697"/>
                    <a:pt x="577" y="697"/>
                  </a:cubicBezTo>
                  <a:cubicBezTo>
                    <a:pt x="600" y="697"/>
                    <a:pt x="621" y="691"/>
                    <a:pt x="640" y="680"/>
                  </a:cubicBezTo>
                  <a:cubicBezTo>
                    <a:pt x="662" y="665"/>
                    <a:pt x="685" y="651"/>
                    <a:pt x="704" y="631"/>
                  </a:cubicBezTo>
                  <a:cubicBezTo>
                    <a:pt x="715" y="621"/>
                    <a:pt x="721" y="608"/>
                    <a:pt x="725" y="598"/>
                  </a:cubicBezTo>
                  <a:cubicBezTo>
                    <a:pt x="727" y="593"/>
                    <a:pt x="731" y="587"/>
                    <a:pt x="734" y="585"/>
                  </a:cubicBezTo>
                  <a:cubicBezTo>
                    <a:pt x="738" y="576"/>
                    <a:pt x="736" y="568"/>
                    <a:pt x="729" y="564"/>
                  </a:cubicBezTo>
                  <a:cubicBezTo>
                    <a:pt x="731" y="562"/>
                    <a:pt x="734" y="560"/>
                    <a:pt x="734" y="560"/>
                  </a:cubicBezTo>
                  <a:cubicBezTo>
                    <a:pt x="738" y="553"/>
                    <a:pt x="738" y="547"/>
                    <a:pt x="736" y="54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04" name="Gruppieren 903">
            <a:extLst>
              <a:ext uri="{FF2B5EF4-FFF2-40B4-BE49-F238E27FC236}">
                <a16:creationId xmlns:a16="http://schemas.microsoft.com/office/drawing/2014/main" id="{1A687449-076B-494F-8484-C667E373AE8B}"/>
              </a:ext>
            </a:extLst>
          </p:cNvPr>
          <p:cNvGrpSpPr>
            <a:grpSpLocks noChangeAspect="1"/>
          </p:cNvGrpSpPr>
          <p:nvPr/>
        </p:nvGrpSpPr>
        <p:grpSpPr>
          <a:xfrm>
            <a:off x="6002640" y="3415060"/>
            <a:ext cx="328177" cy="328409"/>
            <a:chOff x="6001383" y="3415055"/>
            <a:chExt cx="328296" cy="328528"/>
          </a:xfrm>
          <a:solidFill>
            <a:srgbClr val="007AB3"/>
          </a:solidFill>
        </p:grpSpPr>
        <p:sp>
          <p:nvSpPr>
            <p:cNvPr id="50" name="Freihandform 49">
              <a:extLst>
                <a:ext uri="{FF2B5EF4-FFF2-40B4-BE49-F238E27FC236}">
                  <a16:creationId xmlns:a16="http://schemas.microsoft.com/office/drawing/2014/main" id="{DFBC3590-0F02-B043-854D-6263C35F222A}"/>
                </a:ext>
              </a:extLst>
            </p:cNvPr>
            <p:cNvSpPr/>
            <p:nvPr/>
          </p:nvSpPr>
          <p:spPr>
            <a:xfrm>
              <a:off x="6001383" y="3415055"/>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36" name="Freihandform 235">
              <a:extLst>
                <a:ext uri="{FF2B5EF4-FFF2-40B4-BE49-F238E27FC236}">
                  <a16:creationId xmlns:a16="http://schemas.microsoft.com/office/drawing/2014/main" id="{C680128A-2283-284F-93A5-F80C441D106B}"/>
                </a:ext>
              </a:extLst>
            </p:cNvPr>
            <p:cNvSpPr/>
            <p:nvPr/>
          </p:nvSpPr>
          <p:spPr>
            <a:xfrm>
              <a:off x="6067041" y="3483975"/>
              <a:ext cx="196977" cy="190924"/>
            </a:xfrm>
            <a:custGeom>
              <a:avLst/>
              <a:gdLst/>
              <a:ahLst/>
              <a:cxnLst>
                <a:cxn ang="3cd4">
                  <a:pos x="hc" y="t"/>
                </a:cxn>
                <a:cxn ang="cd2">
                  <a:pos x="l" y="vc"/>
                </a:cxn>
                <a:cxn ang="cd4">
                  <a:pos x="hc" y="b"/>
                </a:cxn>
                <a:cxn ang="0">
                  <a:pos x="r" y="vc"/>
                </a:cxn>
              </a:cxnLst>
              <a:rect l="l" t="t" r="r" b="b"/>
              <a:pathLst>
                <a:path w="847" h="821">
                  <a:moveTo>
                    <a:pt x="770" y="539"/>
                  </a:moveTo>
                  <a:cubicBezTo>
                    <a:pt x="763" y="539"/>
                    <a:pt x="755" y="543"/>
                    <a:pt x="753" y="550"/>
                  </a:cubicBezTo>
                  <a:lnTo>
                    <a:pt x="751" y="554"/>
                  </a:lnTo>
                  <a:cubicBezTo>
                    <a:pt x="748" y="562"/>
                    <a:pt x="751" y="571"/>
                    <a:pt x="759" y="575"/>
                  </a:cubicBezTo>
                  <a:lnTo>
                    <a:pt x="793" y="594"/>
                  </a:lnTo>
                  <a:cubicBezTo>
                    <a:pt x="789" y="600"/>
                    <a:pt x="784" y="607"/>
                    <a:pt x="778" y="611"/>
                  </a:cubicBezTo>
                  <a:cubicBezTo>
                    <a:pt x="763" y="630"/>
                    <a:pt x="746" y="647"/>
                    <a:pt x="729" y="664"/>
                  </a:cubicBezTo>
                  <a:lnTo>
                    <a:pt x="715" y="683"/>
                  </a:lnTo>
                  <a:cubicBezTo>
                    <a:pt x="700" y="698"/>
                    <a:pt x="681" y="706"/>
                    <a:pt x="655" y="710"/>
                  </a:cubicBezTo>
                  <a:cubicBezTo>
                    <a:pt x="588" y="719"/>
                    <a:pt x="528" y="715"/>
                    <a:pt x="473" y="698"/>
                  </a:cubicBezTo>
                  <a:cubicBezTo>
                    <a:pt x="444" y="685"/>
                    <a:pt x="414" y="677"/>
                    <a:pt x="384" y="668"/>
                  </a:cubicBezTo>
                  <a:cubicBezTo>
                    <a:pt x="336" y="653"/>
                    <a:pt x="283" y="641"/>
                    <a:pt x="230" y="636"/>
                  </a:cubicBezTo>
                  <a:cubicBezTo>
                    <a:pt x="217" y="634"/>
                    <a:pt x="198" y="634"/>
                    <a:pt x="179" y="632"/>
                  </a:cubicBezTo>
                  <a:cubicBezTo>
                    <a:pt x="139" y="628"/>
                    <a:pt x="90" y="624"/>
                    <a:pt x="46" y="624"/>
                  </a:cubicBezTo>
                  <a:cubicBezTo>
                    <a:pt x="50" y="613"/>
                    <a:pt x="54" y="605"/>
                    <a:pt x="61" y="594"/>
                  </a:cubicBezTo>
                  <a:lnTo>
                    <a:pt x="69" y="577"/>
                  </a:lnTo>
                  <a:cubicBezTo>
                    <a:pt x="92" y="537"/>
                    <a:pt x="113" y="497"/>
                    <a:pt x="137" y="456"/>
                  </a:cubicBezTo>
                  <a:lnTo>
                    <a:pt x="160" y="418"/>
                  </a:lnTo>
                  <a:cubicBezTo>
                    <a:pt x="173" y="397"/>
                    <a:pt x="185" y="374"/>
                    <a:pt x="188" y="342"/>
                  </a:cubicBezTo>
                  <a:cubicBezTo>
                    <a:pt x="190" y="315"/>
                    <a:pt x="196" y="289"/>
                    <a:pt x="200" y="264"/>
                  </a:cubicBezTo>
                  <a:cubicBezTo>
                    <a:pt x="204" y="251"/>
                    <a:pt x="207" y="238"/>
                    <a:pt x="209" y="226"/>
                  </a:cubicBezTo>
                  <a:lnTo>
                    <a:pt x="243" y="46"/>
                  </a:lnTo>
                  <a:cubicBezTo>
                    <a:pt x="264" y="59"/>
                    <a:pt x="281" y="75"/>
                    <a:pt x="291" y="99"/>
                  </a:cubicBezTo>
                  <a:cubicBezTo>
                    <a:pt x="293" y="107"/>
                    <a:pt x="298" y="116"/>
                    <a:pt x="300" y="122"/>
                  </a:cubicBezTo>
                  <a:lnTo>
                    <a:pt x="300" y="124"/>
                  </a:lnTo>
                  <a:cubicBezTo>
                    <a:pt x="302" y="128"/>
                    <a:pt x="304" y="133"/>
                    <a:pt x="306" y="139"/>
                  </a:cubicBezTo>
                  <a:cubicBezTo>
                    <a:pt x="310" y="150"/>
                    <a:pt x="312" y="162"/>
                    <a:pt x="317" y="173"/>
                  </a:cubicBezTo>
                  <a:cubicBezTo>
                    <a:pt x="323" y="192"/>
                    <a:pt x="329" y="211"/>
                    <a:pt x="336" y="230"/>
                  </a:cubicBezTo>
                  <a:cubicBezTo>
                    <a:pt x="342" y="258"/>
                    <a:pt x="376" y="281"/>
                    <a:pt x="406" y="291"/>
                  </a:cubicBezTo>
                  <a:cubicBezTo>
                    <a:pt x="412" y="296"/>
                    <a:pt x="418" y="300"/>
                    <a:pt x="425" y="302"/>
                  </a:cubicBezTo>
                  <a:lnTo>
                    <a:pt x="448" y="317"/>
                  </a:lnTo>
                  <a:cubicBezTo>
                    <a:pt x="494" y="342"/>
                    <a:pt x="526" y="370"/>
                    <a:pt x="547" y="401"/>
                  </a:cubicBezTo>
                  <a:cubicBezTo>
                    <a:pt x="569" y="431"/>
                    <a:pt x="596" y="452"/>
                    <a:pt x="630" y="463"/>
                  </a:cubicBezTo>
                  <a:cubicBezTo>
                    <a:pt x="681" y="482"/>
                    <a:pt x="731" y="501"/>
                    <a:pt x="787" y="522"/>
                  </a:cubicBezTo>
                  <a:cubicBezTo>
                    <a:pt x="801" y="528"/>
                    <a:pt x="808" y="535"/>
                    <a:pt x="810" y="543"/>
                  </a:cubicBezTo>
                  <a:close/>
                  <a:moveTo>
                    <a:pt x="431" y="755"/>
                  </a:moveTo>
                  <a:cubicBezTo>
                    <a:pt x="429" y="763"/>
                    <a:pt x="427" y="772"/>
                    <a:pt x="422" y="780"/>
                  </a:cubicBezTo>
                  <a:cubicBezTo>
                    <a:pt x="380" y="761"/>
                    <a:pt x="336" y="736"/>
                    <a:pt x="293" y="710"/>
                  </a:cubicBezTo>
                  <a:cubicBezTo>
                    <a:pt x="272" y="698"/>
                    <a:pt x="249" y="685"/>
                    <a:pt x="226" y="675"/>
                  </a:cubicBezTo>
                  <a:cubicBezTo>
                    <a:pt x="266" y="677"/>
                    <a:pt x="317" y="685"/>
                    <a:pt x="370" y="700"/>
                  </a:cubicBezTo>
                  <a:cubicBezTo>
                    <a:pt x="395" y="708"/>
                    <a:pt x="420" y="717"/>
                    <a:pt x="444" y="725"/>
                  </a:cubicBezTo>
                  <a:cubicBezTo>
                    <a:pt x="439" y="734"/>
                    <a:pt x="435" y="746"/>
                    <a:pt x="431" y="755"/>
                  </a:cubicBezTo>
                  <a:close/>
                  <a:moveTo>
                    <a:pt x="355" y="103"/>
                  </a:moveTo>
                  <a:cubicBezTo>
                    <a:pt x="363" y="99"/>
                    <a:pt x="367" y="95"/>
                    <a:pt x="372" y="90"/>
                  </a:cubicBezTo>
                  <a:lnTo>
                    <a:pt x="384" y="78"/>
                  </a:lnTo>
                  <a:cubicBezTo>
                    <a:pt x="386" y="103"/>
                    <a:pt x="386" y="133"/>
                    <a:pt x="389" y="160"/>
                  </a:cubicBezTo>
                  <a:cubicBezTo>
                    <a:pt x="389" y="188"/>
                    <a:pt x="391" y="217"/>
                    <a:pt x="391" y="243"/>
                  </a:cubicBezTo>
                  <a:cubicBezTo>
                    <a:pt x="389" y="243"/>
                    <a:pt x="386" y="241"/>
                    <a:pt x="384" y="238"/>
                  </a:cubicBezTo>
                  <a:cubicBezTo>
                    <a:pt x="378" y="234"/>
                    <a:pt x="374" y="228"/>
                    <a:pt x="370" y="219"/>
                  </a:cubicBezTo>
                  <a:cubicBezTo>
                    <a:pt x="365" y="198"/>
                    <a:pt x="355" y="171"/>
                    <a:pt x="346" y="145"/>
                  </a:cubicBezTo>
                  <a:cubicBezTo>
                    <a:pt x="344" y="139"/>
                    <a:pt x="340" y="133"/>
                    <a:pt x="338" y="128"/>
                  </a:cubicBezTo>
                  <a:cubicBezTo>
                    <a:pt x="338" y="124"/>
                    <a:pt x="336" y="120"/>
                    <a:pt x="336" y="118"/>
                  </a:cubicBezTo>
                  <a:cubicBezTo>
                    <a:pt x="340" y="114"/>
                    <a:pt x="351" y="105"/>
                    <a:pt x="355" y="103"/>
                  </a:cubicBezTo>
                  <a:close/>
                  <a:moveTo>
                    <a:pt x="799" y="490"/>
                  </a:moveTo>
                  <a:cubicBezTo>
                    <a:pt x="744" y="467"/>
                    <a:pt x="693" y="448"/>
                    <a:pt x="640" y="431"/>
                  </a:cubicBezTo>
                  <a:cubicBezTo>
                    <a:pt x="613" y="421"/>
                    <a:pt x="594" y="406"/>
                    <a:pt x="577" y="382"/>
                  </a:cubicBezTo>
                  <a:cubicBezTo>
                    <a:pt x="552" y="346"/>
                    <a:pt x="516" y="315"/>
                    <a:pt x="465" y="285"/>
                  </a:cubicBezTo>
                  <a:lnTo>
                    <a:pt x="442" y="272"/>
                  </a:lnTo>
                  <a:cubicBezTo>
                    <a:pt x="437" y="270"/>
                    <a:pt x="433" y="268"/>
                    <a:pt x="429" y="266"/>
                  </a:cubicBezTo>
                  <a:cubicBezTo>
                    <a:pt x="427" y="234"/>
                    <a:pt x="425" y="198"/>
                    <a:pt x="422" y="160"/>
                  </a:cubicBezTo>
                  <a:cubicBezTo>
                    <a:pt x="422" y="118"/>
                    <a:pt x="420" y="73"/>
                    <a:pt x="416" y="37"/>
                  </a:cubicBezTo>
                  <a:cubicBezTo>
                    <a:pt x="416" y="31"/>
                    <a:pt x="412" y="25"/>
                    <a:pt x="406" y="23"/>
                  </a:cubicBezTo>
                  <a:cubicBezTo>
                    <a:pt x="399" y="20"/>
                    <a:pt x="393" y="23"/>
                    <a:pt x="386" y="27"/>
                  </a:cubicBezTo>
                  <a:lnTo>
                    <a:pt x="346" y="65"/>
                  </a:lnTo>
                  <a:cubicBezTo>
                    <a:pt x="344" y="67"/>
                    <a:pt x="340" y="69"/>
                    <a:pt x="336" y="73"/>
                  </a:cubicBezTo>
                  <a:cubicBezTo>
                    <a:pt x="331" y="75"/>
                    <a:pt x="327" y="80"/>
                    <a:pt x="323" y="82"/>
                  </a:cubicBezTo>
                  <a:cubicBezTo>
                    <a:pt x="304" y="42"/>
                    <a:pt x="270" y="20"/>
                    <a:pt x="238" y="4"/>
                  </a:cubicBezTo>
                  <a:cubicBezTo>
                    <a:pt x="234" y="-1"/>
                    <a:pt x="228" y="-1"/>
                    <a:pt x="221" y="4"/>
                  </a:cubicBezTo>
                  <a:cubicBezTo>
                    <a:pt x="217" y="6"/>
                    <a:pt x="213" y="10"/>
                    <a:pt x="213" y="16"/>
                  </a:cubicBezTo>
                  <a:lnTo>
                    <a:pt x="175" y="219"/>
                  </a:lnTo>
                  <a:cubicBezTo>
                    <a:pt x="173" y="232"/>
                    <a:pt x="168" y="243"/>
                    <a:pt x="166" y="255"/>
                  </a:cubicBezTo>
                  <a:cubicBezTo>
                    <a:pt x="160" y="283"/>
                    <a:pt x="154" y="310"/>
                    <a:pt x="152" y="340"/>
                  </a:cubicBezTo>
                  <a:cubicBezTo>
                    <a:pt x="152" y="363"/>
                    <a:pt x="141" y="380"/>
                    <a:pt x="128" y="404"/>
                  </a:cubicBezTo>
                  <a:lnTo>
                    <a:pt x="107" y="440"/>
                  </a:lnTo>
                  <a:cubicBezTo>
                    <a:pt x="84" y="480"/>
                    <a:pt x="61" y="520"/>
                    <a:pt x="39" y="560"/>
                  </a:cubicBezTo>
                  <a:lnTo>
                    <a:pt x="29" y="577"/>
                  </a:lnTo>
                  <a:cubicBezTo>
                    <a:pt x="20" y="594"/>
                    <a:pt x="12" y="609"/>
                    <a:pt x="1" y="632"/>
                  </a:cubicBezTo>
                  <a:cubicBezTo>
                    <a:pt x="-1" y="639"/>
                    <a:pt x="-1" y="645"/>
                    <a:pt x="3" y="649"/>
                  </a:cubicBezTo>
                  <a:cubicBezTo>
                    <a:pt x="5" y="655"/>
                    <a:pt x="12" y="658"/>
                    <a:pt x="18" y="658"/>
                  </a:cubicBezTo>
                  <a:cubicBezTo>
                    <a:pt x="52" y="658"/>
                    <a:pt x="90" y="660"/>
                    <a:pt x="128" y="664"/>
                  </a:cubicBezTo>
                  <a:cubicBezTo>
                    <a:pt x="130" y="666"/>
                    <a:pt x="132" y="668"/>
                    <a:pt x="137" y="670"/>
                  </a:cubicBezTo>
                  <a:cubicBezTo>
                    <a:pt x="181" y="687"/>
                    <a:pt x="228" y="715"/>
                    <a:pt x="276" y="742"/>
                  </a:cubicBezTo>
                  <a:cubicBezTo>
                    <a:pt x="325" y="770"/>
                    <a:pt x="376" y="799"/>
                    <a:pt x="427" y="818"/>
                  </a:cubicBezTo>
                  <a:cubicBezTo>
                    <a:pt x="429" y="821"/>
                    <a:pt x="431" y="821"/>
                    <a:pt x="433" y="821"/>
                  </a:cubicBezTo>
                  <a:cubicBezTo>
                    <a:pt x="439" y="821"/>
                    <a:pt x="446" y="816"/>
                    <a:pt x="450" y="810"/>
                  </a:cubicBezTo>
                  <a:cubicBezTo>
                    <a:pt x="454" y="799"/>
                    <a:pt x="458" y="785"/>
                    <a:pt x="465" y="768"/>
                  </a:cubicBezTo>
                  <a:cubicBezTo>
                    <a:pt x="469" y="757"/>
                    <a:pt x="473" y="744"/>
                    <a:pt x="475" y="736"/>
                  </a:cubicBezTo>
                  <a:cubicBezTo>
                    <a:pt x="533" y="751"/>
                    <a:pt x="592" y="753"/>
                    <a:pt x="660" y="744"/>
                  </a:cubicBezTo>
                  <a:cubicBezTo>
                    <a:pt x="693" y="740"/>
                    <a:pt x="721" y="727"/>
                    <a:pt x="740" y="706"/>
                  </a:cubicBezTo>
                  <a:lnTo>
                    <a:pt x="757" y="689"/>
                  </a:lnTo>
                  <a:cubicBezTo>
                    <a:pt x="772" y="670"/>
                    <a:pt x="789" y="653"/>
                    <a:pt x="806" y="634"/>
                  </a:cubicBezTo>
                  <a:cubicBezTo>
                    <a:pt x="812" y="628"/>
                    <a:pt x="818" y="619"/>
                    <a:pt x="825" y="611"/>
                  </a:cubicBezTo>
                  <a:lnTo>
                    <a:pt x="833" y="600"/>
                  </a:lnTo>
                  <a:cubicBezTo>
                    <a:pt x="835" y="596"/>
                    <a:pt x="837" y="592"/>
                    <a:pt x="837" y="586"/>
                  </a:cubicBezTo>
                  <a:cubicBezTo>
                    <a:pt x="835" y="583"/>
                    <a:pt x="835" y="581"/>
                    <a:pt x="833" y="579"/>
                  </a:cubicBezTo>
                  <a:cubicBezTo>
                    <a:pt x="839" y="577"/>
                    <a:pt x="844" y="573"/>
                    <a:pt x="846" y="564"/>
                  </a:cubicBezTo>
                  <a:cubicBezTo>
                    <a:pt x="850" y="526"/>
                    <a:pt x="837" y="505"/>
                    <a:pt x="799" y="49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37" name="Freihandform 236">
              <a:extLst>
                <a:ext uri="{FF2B5EF4-FFF2-40B4-BE49-F238E27FC236}">
                  <a16:creationId xmlns:a16="http://schemas.microsoft.com/office/drawing/2014/main" id="{A494AD60-0A98-BC4E-97D5-5B9B7A329C63}"/>
                </a:ext>
              </a:extLst>
            </p:cNvPr>
            <p:cNvSpPr/>
            <p:nvPr/>
          </p:nvSpPr>
          <p:spPr>
            <a:xfrm>
              <a:off x="6155985" y="3574547"/>
              <a:ext cx="38883" cy="22119"/>
            </a:xfrm>
            <a:custGeom>
              <a:avLst/>
              <a:gdLst/>
              <a:ahLst/>
              <a:cxnLst>
                <a:cxn ang="3cd4">
                  <a:pos x="hc" y="t"/>
                </a:cxn>
                <a:cxn ang="cd2">
                  <a:pos x="l" y="vc"/>
                </a:cxn>
                <a:cxn ang="cd4">
                  <a:pos x="hc" y="b"/>
                </a:cxn>
                <a:cxn ang="0">
                  <a:pos x="r" y="vc"/>
                </a:cxn>
              </a:cxnLst>
              <a:rect l="l" t="t" r="r" b="b"/>
              <a:pathLst>
                <a:path w="168" h="96">
                  <a:moveTo>
                    <a:pt x="47" y="54"/>
                  </a:moveTo>
                  <a:cubicBezTo>
                    <a:pt x="43" y="54"/>
                    <a:pt x="40" y="52"/>
                    <a:pt x="38" y="45"/>
                  </a:cubicBezTo>
                  <a:cubicBezTo>
                    <a:pt x="57" y="39"/>
                    <a:pt x="96" y="31"/>
                    <a:pt x="104" y="39"/>
                  </a:cubicBezTo>
                  <a:cubicBezTo>
                    <a:pt x="108" y="41"/>
                    <a:pt x="112" y="47"/>
                    <a:pt x="119" y="52"/>
                  </a:cubicBezTo>
                  <a:cubicBezTo>
                    <a:pt x="106" y="56"/>
                    <a:pt x="66" y="66"/>
                    <a:pt x="47" y="54"/>
                  </a:cubicBezTo>
                  <a:close/>
                  <a:moveTo>
                    <a:pt x="146" y="26"/>
                  </a:moveTo>
                  <a:cubicBezTo>
                    <a:pt x="140" y="22"/>
                    <a:pt x="134" y="18"/>
                    <a:pt x="129" y="14"/>
                  </a:cubicBezTo>
                  <a:cubicBezTo>
                    <a:pt x="98" y="-20"/>
                    <a:pt x="15" y="18"/>
                    <a:pt x="15" y="18"/>
                  </a:cubicBezTo>
                  <a:cubicBezTo>
                    <a:pt x="11" y="20"/>
                    <a:pt x="-2" y="26"/>
                    <a:pt x="0" y="39"/>
                  </a:cubicBezTo>
                  <a:cubicBezTo>
                    <a:pt x="2" y="66"/>
                    <a:pt x="19" y="81"/>
                    <a:pt x="32" y="88"/>
                  </a:cubicBezTo>
                  <a:cubicBezTo>
                    <a:pt x="45" y="94"/>
                    <a:pt x="57" y="96"/>
                    <a:pt x="72" y="96"/>
                  </a:cubicBezTo>
                  <a:cubicBezTo>
                    <a:pt x="102" y="96"/>
                    <a:pt x="134" y="83"/>
                    <a:pt x="136" y="81"/>
                  </a:cubicBezTo>
                  <a:cubicBezTo>
                    <a:pt x="140" y="81"/>
                    <a:pt x="142" y="79"/>
                    <a:pt x="144" y="79"/>
                  </a:cubicBezTo>
                  <a:cubicBezTo>
                    <a:pt x="151" y="77"/>
                    <a:pt x="155" y="75"/>
                    <a:pt x="163" y="69"/>
                  </a:cubicBezTo>
                  <a:cubicBezTo>
                    <a:pt x="167" y="64"/>
                    <a:pt x="170" y="58"/>
                    <a:pt x="167" y="54"/>
                  </a:cubicBezTo>
                  <a:cubicBezTo>
                    <a:pt x="167" y="43"/>
                    <a:pt x="161" y="39"/>
                    <a:pt x="146" y="2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07" name="Gruppieren 906">
            <a:extLst>
              <a:ext uri="{FF2B5EF4-FFF2-40B4-BE49-F238E27FC236}">
                <a16:creationId xmlns:a16="http://schemas.microsoft.com/office/drawing/2014/main" id="{7E1A2EE8-D5A8-8048-9923-67ABDDA09C41}"/>
              </a:ext>
            </a:extLst>
          </p:cNvPr>
          <p:cNvGrpSpPr>
            <a:grpSpLocks noChangeAspect="1"/>
          </p:cNvGrpSpPr>
          <p:nvPr/>
        </p:nvGrpSpPr>
        <p:grpSpPr>
          <a:xfrm>
            <a:off x="6889417" y="3415060"/>
            <a:ext cx="328177" cy="328409"/>
            <a:chOff x="6888480" y="3415055"/>
            <a:chExt cx="328296" cy="328528"/>
          </a:xfrm>
          <a:solidFill>
            <a:srgbClr val="007AB3"/>
          </a:solidFill>
        </p:grpSpPr>
        <p:sp>
          <p:nvSpPr>
            <p:cNvPr id="48" name="Freihandform 47">
              <a:extLst>
                <a:ext uri="{FF2B5EF4-FFF2-40B4-BE49-F238E27FC236}">
                  <a16:creationId xmlns:a16="http://schemas.microsoft.com/office/drawing/2014/main" id="{E1079959-319D-664D-86BB-AB4E484C6DB1}"/>
                </a:ext>
              </a:extLst>
            </p:cNvPr>
            <p:cNvSpPr/>
            <p:nvPr/>
          </p:nvSpPr>
          <p:spPr>
            <a:xfrm>
              <a:off x="6888480" y="3415055"/>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38" name="Freihandform 237">
              <a:extLst>
                <a:ext uri="{FF2B5EF4-FFF2-40B4-BE49-F238E27FC236}">
                  <a16:creationId xmlns:a16="http://schemas.microsoft.com/office/drawing/2014/main" id="{FE2D5670-91FF-8040-8548-B4FC8589738F}"/>
                </a:ext>
              </a:extLst>
            </p:cNvPr>
            <p:cNvSpPr/>
            <p:nvPr/>
          </p:nvSpPr>
          <p:spPr>
            <a:xfrm>
              <a:off x="6953907" y="3480948"/>
              <a:ext cx="196977" cy="196512"/>
            </a:xfrm>
            <a:custGeom>
              <a:avLst/>
              <a:gdLst/>
              <a:ahLst/>
              <a:cxnLst>
                <a:cxn ang="3cd4">
                  <a:pos x="hc" y="t"/>
                </a:cxn>
                <a:cxn ang="cd2">
                  <a:pos x="l" y="vc"/>
                </a:cxn>
                <a:cxn ang="cd4">
                  <a:pos x="hc" y="b"/>
                </a:cxn>
                <a:cxn ang="0">
                  <a:pos x="r" y="vc"/>
                </a:cxn>
              </a:cxnLst>
              <a:rect l="l" t="t" r="r" b="b"/>
              <a:pathLst>
                <a:path w="847" h="845">
                  <a:moveTo>
                    <a:pt x="806" y="477"/>
                  </a:moveTo>
                  <a:cubicBezTo>
                    <a:pt x="804" y="479"/>
                    <a:pt x="800" y="483"/>
                    <a:pt x="798" y="485"/>
                  </a:cubicBezTo>
                  <a:cubicBezTo>
                    <a:pt x="783" y="494"/>
                    <a:pt x="768" y="498"/>
                    <a:pt x="754" y="500"/>
                  </a:cubicBezTo>
                  <a:cubicBezTo>
                    <a:pt x="735" y="498"/>
                    <a:pt x="724" y="492"/>
                    <a:pt x="718" y="475"/>
                  </a:cubicBezTo>
                  <a:cubicBezTo>
                    <a:pt x="715" y="471"/>
                    <a:pt x="713" y="466"/>
                    <a:pt x="713" y="462"/>
                  </a:cubicBezTo>
                  <a:cubicBezTo>
                    <a:pt x="711" y="456"/>
                    <a:pt x="707" y="445"/>
                    <a:pt x="692" y="443"/>
                  </a:cubicBezTo>
                  <a:cubicBezTo>
                    <a:pt x="665" y="439"/>
                    <a:pt x="641" y="426"/>
                    <a:pt x="614" y="405"/>
                  </a:cubicBezTo>
                  <a:cubicBezTo>
                    <a:pt x="595" y="390"/>
                    <a:pt x="580" y="375"/>
                    <a:pt x="565" y="356"/>
                  </a:cubicBezTo>
                  <a:cubicBezTo>
                    <a:pt x="565" y="354"/>
                    <a:pt x="565" y="354"/>
                    <a:pt x="565" y="354"/>
                  </a:cubicBezTo>
                  <a:cubicBezTo>
                    <a:pt x="563" y="354"/>
                    <a:pt x="563" y="354"/>
                    <a:pt x="563" y="352"/>
                  </a:cubicBezTo>
                  <a:cubicBezTo>
                    <a:pt x="561" y="352"/>
                    <a:pt x="561" y="352"/>
                    <a:pt x="559" y="350"/>
                  </a:cubicBezTo>
                  <a:cubicBezTo>
                    <a:pt x="559" y="350"/>
                    <a:pt x="512" y="329"/>
                    <a:pt x="493" y="291"/>
                  </a:cubicBezTo>
                  <a:cubicBezTo>
                    <a:pt x="466" y="238"/>
                    <a:pt x="514" y="212"/>
                    <a:pt x="521" y="208"/>
                  </a:cubicBezTo>
                  <a:cubicBezTo>
                    <a:pt x="529" y="204"/>
                    <a:pt x="531" y="193"/>
                    <a:pt x="527" y="185"/>
                  </a:cubicBezTo>
                  <a:cubicBezTo>
                    <a:pt x="523" y="176"/>
                    <a:pt x="512" y="172"/>
                    <a:pt x="504" y="179"/>
                  </a:cubicBezTo>
                  <a:cubicBezTo>
                    <a:pt x="474" y="193"/>
                    <a:pt x="428" y="238"/>
                    <a:pt x="461" y="308"/>
                  </a:cubicBezTo>
                  <a:cubicBezTo>
                    <a:pt x="474" y="335"/>
                    <a:pt x="500" y="354"/>
                    <a:pt x="516" y="367"/>
                  </a:cubicBezTo>
                  <a:cubicBezTo>
                    <a:pt x="506" y="375"/>
                    <a:pt x="495" y="388"/>
                    <a:pt x="489" y="399"/>
                  </a:cubicBezTo>
                  <a:cubicBezTo>
                    <a:pt x="472" y="428"/>
                    <a:pt x="468" y="462"/>
                    <a:pt x="474" y="502"/>
                  </a:cubicBezTo>
                  <a:cubicBezTo>
                    <a:pt x="483" y="553"/>
                    <a:pt x="504" y="600"/>
                    <a:pt x="538" y="644"/>
                  </a:cubicBezTo>
                  <a:cubicBezTo>
                    <a:pt x="555" y="665"/>
                    <a:pt x="563" y="693"/>
                    <a:pt x="565" y="729"/>
                  </a:cubicBezTo>
                  <a:cubicBezTo>
                    <a:pt x="565" y="754"/>
                    <a:pt x="561" y="782"/>
                    <a:pt x="552" y="809"/>
                  </a:cubicBezTo>
                  <a:cubicBezTo>
                    <a:pt x="381" y="818"/>
                    <a:pt x="248" y="782"/>
                    <a:pt x="159" y="701"/>
                  </a:cubicBezTo>
                  <a:cubicBezTo>
                    <a:pt x="53" y="606"/>
                    <a:pt x="38" y="481"/>
                    <a:pt x="36" y="441"/>
                  </a:cubicBezTo>
                  <a:cubicBezTo>
                    <a:pt x="61" y="375"/>
                    <a:pt x="102" y="344"/>
                    <a:pt x="125" y="329"/>
                  </a:cubicBezTo>
                  <a:cubicBezTo>
                    <a:pt x="138" y="318"/>
                    <a:pt x="148" y="312"/>
                    <a:pt x="148" y="299"/>
                  </a:cubicBezTo>
                  <a:cubicBezTo>
                    <a:pt x="148" y="293"/>
                    <a:pt x="146" y="289"/>
                    <a:pt x="144" y="284"/>
                  </a:cubicBezTo>
                  <a:cubicBezTo>
                    <a:pt x="138" y="278"/>
                    <a:pt x="129" y="278"/>
                    <a:pt x="121" y="280"/>
                  </a:cubicBezTo>
                  <a:cubicBezTo>
                    <a:pt x="116" y="280"/>
                    <a:pt x="110" y="280"/>
                    <a:pt x="102" y="280"/>
                  </a:cubicBezTo>
                  <a:cubicBezTo>
                    <a:pt x="155" y="238"/>
                    <a:pt x="199" y="229"/>
                    <a:pt x="235" y="221"/>
                  </a:cubicBezTo>
                  <a:cubicBezTo>
                    <a:pt x="258" y="217"/>
                    <a:pt x="279" y="210"/>
                    <a:pt x="296" y="200"/>
                  </a:cubicBezTo>
                  <a:cubicBezTo>
                    <a:pt x="298" y="200"/>
                    <a:pt x="301" y="198"/>
                    <a:pt x="303" y="198"/>
                  </a:cubicBezTo>
                  <a:cubicBezTo>
                    <a:pt x="305" y="195"/>
                    <a:pt x="307" y="191"/>
                    <a:pt x="309" y="189"/>
                  </a:cubicBezTo>
                  <a:cubicBezTo>
                    <a:pt x="311" y="185"/>
                    <a:pt x="311" y="179"/>
                    <a:pt x="309" y="174"/>
                  </a:cubicBezTo>
                  <a:cubicBezTo>
                    <a:pt x="307" y="168"/>
                    <a:pt x="303" y="166"/>
                    <a:pt x="298" y="164"/>
                  </a:cubicBezTo>
                  <a:cubicBezTo>
                    <a:pt x="296" y="164"/>
                    <a:pt x="290" y="159"/>
                    <a:pt x="286" y="157"/>
                  </a:cubicBezTo>
                  <a:cubicBezTo>
                    <a:pt x="406" y="102"/>
                    <a:pt x="445" y="96"/>
                    <a:pt x="557" y="117"/>
                  </a:cubicBezTo>
                  <a:cubicBezTo>
                    <a:pt x="565" y="117"/>
                    <a:pt x="574" y="113"/>
                    <a:pt x="578" y="104"/>
                  </a:cubicBezTo>
                  <a:cubicBezTo>
                    <a:pt x="582" y="92"/>
                    <a:pt x="595" y="83"/>
                    <a:pt x="608" y="73"/>
                  </a:cubicBezTo>
                  <a:cubicBezTo>
                    <a:pt x="616" y="66"/>
                    <a:pt x="622" y="60"/>
                    <a:pt x="631" y="56"/>
                  </a:cubicBezTo>
                  <a:cubicBezTo>
                    <a:pt x="631" y="58"/>
                    <a:pt x="631" y="62"/>
                    <a:pt x="629" y="66"/>
                  </a:cubicBezTo>
                  <a:cubicBezTo>
                    <a:pt x="629" y="73"/>
                    <a:pt x="631" y="79"/>
                    <a:pt x="635" y="83"/>
                  </a:cubicBezTo>
                  <a:cubicBezTo>
                    <a:pt x="641" y="87"/>
                    <a:pt x="648" y="90"/>
                    <a:pt x="654" y="87"/>
                  </a:cubicBezTo>
                  <a:cubicBezTo>
                    <a:pt x="656" y="85"/>
                    <a:pt x="658" y="83"/>
                    <a:pt x="663" y="83"/>
                  </a:cubicBezTo>
                  <a:cubicBezTo>
                    <a:pt x="660" y="111"/>
                    <a:pt x="665" y="136"/>
                    <a:pt x="669" y="159"/>
                  </a:cubicBezTo>
                  <a:cubicBezTo>
                    <a:pt x="671" y="164"/>
                    <a:pt x="673" y="170"/>
                    <a:pt x="677" y="174"/>
                  </a:cubicBezTo>
                  <a:cubicBezTo>
                    <a:pt x="692" y="189"/>
                    <a:pt x="705" y="208"/>
                    <a:pt x="715" y="231"/>
                  </a:cubicBezTo>
                  <a:cubicBezTo>
                    <a:pt x="730" y="263"/>
                    <a:pt x="745" y="295"/>
                    <a:pt x="758" y="327"/>
                  </a:cubicBezTo>
                  <a:cubicBezTo>
                    <a:pt x="764" y="337"/>
                    <a:pt x="768" y="350"/>
                    <a:pt x="773" y="363"/>
                  </a:cubicBezTo>
                  <a:cubicBezTo>
                    <a:pt x="777" y="377"/>
                    <a:pt x="785" y="386"/>
                    <a:pt x="792" y="397"/>
                  </a:cubicBezTo>
                  <a:lnTo>
                    <a:pt x="796" y="403"/>
                  </a:lnTo>
                  <a:cubicBezTo>
                    <a:pt x="813" y="426"/>
                    <a:pt x="817" y="449"/>
                    <a:pt x="806" y="477"/>
                  </a:cubicBezTo>
                  <a:close/>
                  <a:moveTo>
                    <a:pt x="819" y="373"/>
                  </a:moveTo>
                  <a:cubicBezTo>
                    <a:pt x="813" y="367"/>
                    <a:pt x="809" y="361"/>
                    <a:pt x="806" y="352"/>
                  </a:cubicBezTo>
                  <a:cubicBezTo>
                    <a:pt x="802" y="339"/>
                    <a:pt x="796" y="325"/>
                    <a:pt x="790" y="312"/>
                  </a:cubicBezTo>
                  <a:cubicBezTo>
                    <a:pt x="777" y="280"/>
                    <a:pt x="762" y="248"/>
                    <a:pt x="747" y="217"/>
                  </a:cubicBezTo>
                  <a:cubicBezTo>
                    <a:pt x="735" y="189"/>
                    <a:pt x="720" y="168"/>
                    <a:pt x="705" y="153"/>
                  </a:cubicBezTo>
                  <a:cubicBezTo>
                    <a:pt x="699" y="123"/>
                    <a:pt x="694" y="94"/>
                    <a:pt x="699" y="64"/>
                  </a:cubicBezTo>
                  <a:cubicBezTo>
                    <a:pt x="701" y="58"/>
                    <a:pt x="699" y="47"/>
                    <a:pt x="694" y="43"/>
                  </a:cubicBezTo>
                  <a:cubicBezTo>
                    <a:pt x="688" y="37"/>
                    <a:pt x="684" y="37"/>
                    <a:pt x="667" y="43"/>
                  </a:cubicBezTo>
                  <a:cubicBezTo>
                    <a:pt x="669" y="35"/>
                    <a:pt x="669" y="28"/>
                    <a:pt x="671" y="20"/>
                  </a:cubicBezTo>
                  <a:cubicBezTo>
                    <a:pt x="671" y="13"/>
                    <a:pt x="669" y="7"/>
                    <a:pt x="663" y="3"/>
                  </a:cubicBezTo>
                  <a:cubicBezTo>
                    <a:pt x="656" y="-1"/>
                    <a:pt x="650" y="-1"/>
                    <a:pt x="643" y="3"/>
                  </a:cubicBezTo>
                  <a:cubicBezTo>
                    <a:pt x="622" y="18"/>
                    <a:pt x="605" y="30"/>
                    <a:pt x="586" y="45"/>
                  </a:cubicBezTo>
                  <a:cubicBezTo>
                    <a:pt x="574" y="54"/>
                    <a:pt x="561" y="64"/>
                    <a:pt x="550" y="79"/>
                  </a:cubicBezTo>
                  <a:cubicBezTo>
                    <a:pt x="428" y="58"/>
                    <a:pt x="385" y="73"/>
                    <a:pt x="237" y="143"/>
                  </a:cubicBezTo>
                  <a:cubicBezTo>
                    <a:pt x="229" y="145"/>
                    <a:pt x="224" y="153"/>
                    <a:pt x="227" y="162"/>
                  </a:cubicBezTo>
                  <a:cubicBezTo>
                    <a:pt x="229" y="170"/>
                    <a:pt x="235" y="176"/>
                    <a:pt x="243" y="174"/>
                  </a:cubicBezTo>
                  <a:cubicBezTo>
                    <a:pt x="246" y="176"/>
                    <a:pt x="250" y="179"/>
                    <a:pt x="254" y="181"/>
                  </a:cubicBezTo>
                  <a:cubicBezTo>
                    <a:pt x="248" y="183"/>
                    <a:pt x="237" y="185"/>
                    <a:pt x="229" y="187"/>
                  </a:cubicBezTo>
                  <a:cubicBezTo>
                    <a:pt x="182" y="198"/>
                    <a:pt x="119" y="210"/>
                    <a:pt x="42" y="286"/>
                  </a:cubicBezTo>
                  <a:cubicBezTo>
                    <a:pt x="38" y="291"/>
                    <a:pt x="36" y="299"/>
                    <a:pt x="40" y="306"/>
                  </a:cubicBezTo>
                  <a:cubicBezTo>
                    <a:pt x="42" y="312"/>
                    <a:pt x="49" y="316"/>
                    <a:pt x="55" y="316"/>
                  </a:cubicBezTo>
                  <a:cubicBezTo>
                    <a:pt x="66" y="316"/>
                    <a:pt x="76" y="316"/>
                    <a:pt x="83" y="316"/>
                  </a:cubicBezTo>
                  <a:cubicBezTo>
                    <a:pt x="57" y="337"/>
                    <a:pt x="23" y="371"/>
                    <a:pt x="2" y="433"/>
                  </a:cubicBezTo>
                  <a:cubicBezTo>
                    <a:pt x="0" y="437"/>
                    <a:pt x="0" y="439"/>
                    <a:pt x="0" y="441"/>
                  </a:cubicBezTo>
                  <a:cubicBezTo>
                    <a:pt x="2" y="481"/>
                    <a:pt x="17" y="623"/>
                    <a:pt x="136" y="727"/>
                  </a:cubicBezTo>
                  <a:cubicBezTo>
                    <a:pt x="222" y="807"/>
                    <a:pt x="347" y="845"/>
                    <a:pt x="504" y="845"/>
                  </a:cubicBezTo>
                  <a:cubicBezTo>
                    <a:pt x="525" y="845"/>
                    <a:pt x="546" y="845"/>
                    <a:pt x="567" y="843"/>
                  </a:cubicBezTo>
                  <a:cubicBezTo>
                    <a:pt x="576" y="843"/>
                    <a:pt x="582" y="837"/>
                    <a:pt x="584" y="830"/>
                  </a:cubicBezTo>
                  <a:lnTo>
                    <a:pt x="584" y="826"/>
                  </a:lnTo>
                  <a:cubicBezTo>
                    <a:pt x="595" y="792"/>
                    <a:pt x="601" y="758"/>
                    <a:pt x="599" y="727"/>
                  </a:cubicBezTo>
                  <a:cubicBezTo>
                    <a:pt x="599" y="684"/>
                    <a:pt x="586" y="651"/>
                    <a:pt x="565" y="621"/>
                  </a:cubicBezTo>
                  <a:cubicBezTo>
                    <a:pt x="536" y="583"/>
                    <a:pt x="516" y="540"/>
                    <a:pt x="508" y="496"/>
                  </a:cubicBezTo>
                  <a:cubicBezTo>
                    <a:pt x="504" y="464"/>
                    <a:pt x="506" y="439"/>
                    <a:pt x="519" y="418"/>
                  </a:cubicBezTo>
                  <a:cubicBezTo>
                    <a:pt x="525" y="405"/>
                    <a:pt x="536" y="397"/>
                    <a:pt x="546" y="388"/>
                  </a:cubicBezTo>
                  <a:cubicBezTo>
                    <a:pt x="561" y="405"/>
                    <a:pt x="576" y="420"/>
                    <a:pt x="591" y="433"/>
                  </a:cubicBezTo>
                  <a:cubicBezTo>
                    <a:pt x="622" y="456"/>
                    <a:pt x="650" y="471"/>
                    <a:pt x="679" y="477"/>
                  </a:cubicBezTo>
                  <a:cubicBezTo>
                    <a:pt x="682" y="479"/>
                    <a:pt x="684" y="483"/>
                    <a:pt x="684" y="488"/>
                  </a:cubicBezTo>
                  <a:cubicBezTo>
                    <a:pt x="694" y="517"/>
                    <a:pt x="720" y="534"/>
                    <a:pt x="754" y="534"/>
                  </a:cubicBezTo>
                  <a:cubicBezTo>
                    <a:pt x="777" y="534"/>
                    <a:pt x="798" y="528"/>
                    <a:pt x="817" y="515"/>
                  </a:cubicBezTo>
                  <a:cubicBezTo>
                    <a:pt x="826" y="509"/>
                    <a:pt x="834" y="500"/>
                    <a:pt x="838" y="490"/>
                  </a:cubicBezTo>
                  <a:cubicBezTo>
                    <a:pt x="853" y="452"/>
                    <a:pt x="849" y="416"/>
                    <a:pt x="826" y="38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39" name="Freihandform 238">
              <a:extLst>
                <a:ext uri="{FF2B5EF4-FFF2-40B4-BE49-F238E27FC236}">
                  <a16:creationId xmlns:a16="http://schemas.microsoft.com/office/drawing/2014/main" id="{9B0B2CD9-2011-D14C-8AF9-6859E3A20DAE}"/>
                </a:ext>
              </a:extLst>
            </p:cNvPr>
            <p:cNvSpPr/>
            <p:nvPr/>
          </p:nvSpPr>
          <p:spPr>
            <a:xfrm>
              <a:off x="7101755" y="3538225"/>
              <a:ext cx="8149" cy="8149"/>
            </a:xfrm>
            <a:custGeom>
              <a:avLst/>
              <a:gdLst/>
              <a:ahLst/>
              <a:cxnLst>
                <a:cxn ang="3cd4">
                  <a:pos x="hc" y="t"/>
                </a:cxn>
                <a:cxn ang="cd2">
                  <a:pos x="l" y="vc"/>
                </a:cxn>
                <a:cxn ang="cd4">
                  <a:pos x="hc" y="b"/>
                </a:cxn>
                <a:cxn ang="0">
                  <a:pos x="r" y="vc"/>
                </a:cxn>
              </a:cxnLst>
              <a:rect l="l" t="t" r="r" b="b"/>
              <a:pathLst>
                <a:path w="36" h="36">
                  <a:moveTo>
                    <a:pt x="19" y="0"/>
                  </a:moveTo>
                  <a:cubicBezTo>
                    <a:pt x="8" y="0"/>
                    <a:pt x="0" y="9"/>
                    <a:pt x="0" y="17"/>
                  </a:cubicBezTo>
                  <a:cubicBezTo>
                    <a:pt x="0" y="28"/>
                    <a:pt x="8" y="36"/>
                    <a:pt x="19" y="36"/>
                  </a:cubicBezTo>
                  <a:cubicBezTo>
                    <a:pt x="28" y="36"/>
                    <a:pt x="36" y="28"/>
                    <a:pt x="36" y="17"/>
                  </a:cubicBezTo>
                  <a:cubicBezTo>
                    <a:pt x="36" y="9"/>
                    <a:pt x="28" y="0"/>
                    <a:pt x="19"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21" name="Gruppieren 920">
            <a:extLst>
              <a:ext uri="{FF2B5EF4-FFF2-40B4-BE49-F238E27FC236}">
                <a16:creationId xmlns:a16="http://schemas.microsoft.com/office/drawing/2014/main" id="{DCE94C37-9706-2149-B7F3-A48327CAED6C}"/>
              </a:ext>
            </a:extLst>
          </p:cNvPr>
          <p:cNvGrpSpPr>
            <a:grpSpLocks noChangeAspect="1"/>
          </p:cNvGrpSpPr>
          <p:nvPr/>
        </p:nvGrpSpPr>
        <p:grpSpPr>
          <a:xfrm>
            <a:off x="4229321" y="3858449"/>
            <a:ext cx="328409" cy="328409"/>
            <a:chOff x="4227422" y="3858604"/>
            <a:chExt cx="328528" cy="328528"/>
          </a:xfrm>
          <a:solidFill>
            <a:srgbClr val="007AB3"/>
          </a:solidFill>
        </p:grpSpPr>
        <p:sp>
          <p:nvSpPr>
            <p:cNvPr id="44" name="Freihandform 43">
              <a:extLst>
                <a:ext uri="{FF2B5EF4-FFF2-40B4-BE49-F238E27FC236}">
                  <a16:creationId xmlns:a16="http://schemas.microsoft.com/office/drawing/2014/main" id="{0B5DB61B-8D15-BF44-AE01-F5A4311B04EF}"/>
                </a:ext>
              </a:extLst>
            </p:cNvPr>
            <p:cNvSpPr/>
            <p:nvPr/>
          </p:nvSpPr>
          <p:spPr>
            <a:xfrm>
              <a:off x="4227422" y="3858604"/>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40" name="Freihandform 239">
              <a:extLst>
                <a:ext uri="{FF2B5EF4-FFF2-40B4-BE49-F238E27FC236}">
                  <a16:creationId xmlns:a16="http://schemas.microsoft.com/office/drawing/2014/main" id="{0FD4B94A-A6B6-5A4D-8E4D-CA801CAE7A16}"/>
                </a:ext>
              </a:extLst>
            </p:cNvPr>
            <p:cNvSpPr/>
            <p:nvPr/>
          </p:nvSpPr>
          <p:spPr>
            <a:xfrm>
              <a:off x="4301230" y="3932646"/>
              <a:ext cx="180679" cy="180446"/>
            </a:xfrm>
            <a:custGeom>
              <a:avLst/>
              <a:gdLst/>
              <a:ahLst/>
              <a:cxnLst>
                <a:cxn ang="3cd4">
                  <a:pos x="hc" y="t"/>
                </a:cxn>
                <a:cxn ang="cd2">
                  <a:pos x="l" y="vc"/>
                </a:cxn>
                <a:cxn ang="cd4">
                  <a:pos x="hc" y="b"/>
                </a:cxn>
                <a:cxn ang="0">
                  <a:pos x="r" y="vc"/>
                </a:cxn>
              </a:cxnLst>
              <a:rect l="l" t="t" r="r" b="b"/>
              <a:pathLst>
                <a:path w="777" h="776">
                  <a:moveTo>
                    <a:pt x="601" y="740"/>
                  </a:moveTo>
                  <a:lnTo>
                    <a:pt x="174" y="740"/>
                  </a:lnTo>
                  <a:lnTo>
                    <a:pt x="108" y="105"/>
                  </a:lnTo>
                  <a:lnTo>
                    <a:pt x="669" y="105"/>
                  </a:lnTo>
                  <a:close/>
                  <a:moveTo>
                    <a:pt x="275" y="36"/>
                  </a:moveTo>
                  <a:lnTo>
                    <a:pt x="502" y="36"/>
                  </a:lnTo>
                  <a:lnTo>
                    <a:pt x="519" y="69"/>
                  </a:lnTo>
                  <a:lnTo>
                    <a:pt x="259" y="69"/>
                  </a:lnTo>
                  <a:close/>
                  <a:moveTo>
                    <a:pt x="758" y="69"/>
                  </a:moveTo>
                  <a:lnTo>
                    <a:pt x="557" y="69"/>
                  </a:lnTo>
                  <a:lnTo>
                    <a:pt x="527" y="10"/>
                  </a:lnTo>
                  <a:cubicBezTo>
                    <a:pt x="525" y="4"/>
                    <a:pt x="519" y="0"/>
                    <a:pt x="513" y="0"/>
                  </a:cubicBezTo>
                  <a:lnTo>
                    <a:pt x="265" y="0"/>
                  </a:lnTo>
                  <a:cubicBezTo>
                    <a:pt x="259" y="0"/>
                    <a:pt x="252" y="4"/>
                    <a:pt x="250" y="10"/>
                  </a:cubicBezTo>
                  <a:lnTo>
                    <a:pt x="218" y="69"/>
                  </a:lnTo>
                  <a:lnTo>
                    <a:pt x="89" y="69"/>
                  </a:lnTo>
                  <a:lnTo>
                    <a:pt x="17" y="69"/>
                  </a:lnTo>
                  <a:cubicBezTo>
                    <a:pt x="9" y="69"/>
                    <a:pt x="0" y="78"/>
                    <a:pt x="0" y="88"/>
                  </a:cubicBezTo>
                  <a:cubicBezTo>
                    <a:pt x="0" y="97"/>
                    <a:pt x="9" y="105"/>
                    <a:pt x="17" y="105"/>
                  </a:cubicBezTo>
                  <a:lnTo>
                    <a:pt x="72" y="105"/>
                  </a:lnTo>
                  <a:lnTo>
                    <a:pt x="142" y="759"/>
                  </a:lnTo>
                  <a:cubicBezTo>
                    <a:pt x="142" y="768"/>
                    <a:pt x="151" y="776"/>
                    <a:pt x="159" y="776"/>
                  </a:cubicBezTo>
                  <a:lnTo>
                    <a:pt x="618" y="776"/>
                  </a:lnTo>
                  <a:cubicBezTo>
                    <a:pt x="627" y="776"/>
                    <a:pt x="635" y="768"/>
                    <a:pt x="635" y="759"/>
                  </a:cubicBezTo>
                  <a:lnTo>
                    <a:pt x="703" y="105"/>
                  </a:lnTo>
                  <a:lnTo>
                    <a:pt x="758" y="105"/>
                  </a:lnTo>
                  <a:cubicBezTo>
                    <a:pt x="769" y="105"/>
                    <a:pt x="777" y="97"/>
                    <a:pt x="777" y="88"/>
                  </a:cubicBezTo>
                  <a:cubicBezTo>
                    <a:pt x="777" y="78"/>
                    <a:pt x="769" y="69"/>
                    <a:pt x="758" y="6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41" name="Freihandform 240">
              <a:extLst>
                <a:ext uri="{FF2B5EF4-FFF2-40B4-BE49-F238E27FC236}">
                  <a16:creationId xmlns:a16="http://schemas.microsoft.com/office/drawing/2014/main" id="{2CFDCCF0-2588-EA44-B705-4FDCA2414251}"/>
                </a:ext>
              </a:extLst>
            </p:cNvPr>
            <p:cNvSpPr/>
            <p:nvPr/>
          </p:nvSpPr>
          <p:spPr>
            <a:xfrm>
              <a:off x="4350590" y="3981774"/>
              <a:ext cx="16066" cy="98489"/>
            </a:xfrm>
            <a:custGeom>
              <a:avLst/>
              <a:gdLst/>
              <a:ahLst/>
              <a:cxnLst>
                <a:cxn ang="3cd4">
                  <a:pos x="hc" y="t"/>
                </a:cxn>
                <a:cxn ang="cd2">
                  <a:pos x="l" y="vc"/>
                </a:cxn>
                <a:cxn ang="cd4">
                  <a:pos x="hc" y="b"/>
                </a:cxn>
                <a:cxn ang="0">
                  <a:pos x="r" y="vc"/>
                </a:cxn>
              </a:cxnLst>
              <a:rect l="l" t="t" r="r" b="b"/>
              <a:pathLst>
                <a:path w="70" h="424">
                  <a:moveTo>
                    <a:pt x="17" y="0"/>
                  </a:moveTo>
                  <a:cubicBezTo>
                    <a:pt x="6" y="0"/>
                    <a:pt x="0" y="11"/>
                    <a:pt x="0" y="19"/>
                  </a:cubicBezTo>
                  <a:lnTo>
                    <a:pt x="36" y="407"/>
                  </a:lnTo>
                  <a:cubicBezTo>
                    <a:pt x="36" y="417"/>
                    <a:pt x="44" y="424"/>
                    <a:pt x="53" y="424"/>
                  </a:cubicBezTo>
                  <a:lnTo>
                    <a:pt x="55" y="424"/>
                  </a:lnTo>
                  <a:cubicBezTo>
                    <a:pt x="63" y="424"/>
                    <a:pt x="72" y="413"/>
                    <a:pt x="70" y="405"/>
                  </a:cubicBezTo>
                  <a:lnTo>
                    <a:pt x="36" y="17"/>
                  </a:lnTo>
                  <a:cubicBezTo>
                    <a:pt x="34" y="7"/>
                    <a:pt x="25" y="0"/>
                    <a:pt x="1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42" name="Freihandform 241">
              <a:extLst>
                <a:ext uri="{FF2B5EF4-FFF2-40B4-BE49-F238E27FC236}">
                  <a16:creationId xmlns:a16="http://schemas.microsoft.com/office/drawing/2014/main" id="{D7E8D250-E210-8847-B594-3A7808094D4D}"/>
                </a:ext>
              </a:extLst>
            </p:cNvPr>
            <p:cNvSpPr/>
            <p:nvPr/>
          </p:nvSpPr>
          <p:spPr>
            <a:xfrm>
              <a:off x="4387611" y="3981774"/>
              <a:ext cx="8149" cy="98489"/>
            </a:xfrm>
            <a:custGeom>
              <a:avLst/>
              <a:gdLst/>
              <a:ahLst/>
              <a:cxnLst>
                <a:cxn ang="3cd4">
                  <a:pos x="hc" y="t"/>
                </a:cxn>
                <a:cxn ang="cd2">
                  <a:pos x="l" y="vc"/>
                </a:cxn>
                <a:cxn ang="cd4">
                  <a:pos x="hc" y="b"/>
                </a:cxn>
                <a:cxn ang="0">
                  <a:pos x="r" y="vc"/>
                </a:cxn>
              </a:cxnLst>
              <a:rect l="l" t="t" r="r" b="b"/>
              <a:pathLst>
                <a:path w="36" h="424">
                  <a:moveTo>
                    <a:pt x="17" y="0"/>
                  </a:moveTo>
                  <a:cubicBezTo>
                    <a:pt x="8" y="0"/>
                    <a:pt x="0" y="9"/>
                    <a:pt x="0" y="17"/>
                  </a:cubicBezTo>
                  <a:lnTo>
                    <a:pt x="0" y="407"/>
                  </a:lnTo>
                  <a:cubicBezTo>
                    <a:pt x="0" y="415"/>
                    <a:pt x="8" y="424"/>
                    <a:pt x="17" y="424"/>
                  </a:cubicBezTo>
                  <a:cubicBezTo>
                    <a:pt x="27" y="424"/>
                    <a:pt x="36" y="415"/>
                    <a:pt x="36" y="407"/>
                  </a:cubicBezTo>
                  <a:lnTo>
                    <a:pt x="36" y="17"/>
                  </a:lnTo>
                  <a:cubicBezTo>
                    <a:pt x="36" y="9"/>
                    <a:pt x="27" y="0"/>
                    <a:pt x="1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43" name="Freihandform 242">
              <a:extLst>
                <a:ext uri="{FF2B5EF4-FFF2-40B4-BE49-F238E27FC236}">
                  <a16:creationId xmlns:a16="http://schemas.microsoft.com/office/drawing/2014/main" id="{53BD08BE-FBF0-504C-86AF-A8FB7034505D}"/>
                </a:ext>
              </a:extLst>
            </p:cNvPr>
            <p:cNvSpPr/>
            <p:nvPr/>
          </p:nvSpPr>
          <p:spPr>
            <a:xfrm>
              <a:off x="4416250" y="3981774"/>
              <a:ext cx="16298" cy="98489"/>
            </a:xfrm>
            <a:custGeom>
              <a:avLst/>
              <a:gdLst/>
              <a:ahLst/>
              <a:cxnLst>
                <a:cxn ang="3cd4">
                  <a:pos x="hc" y="t"/>
                </a:cxn>
                <a:cxn ang="cd2">
                  <a:pos x="l" y="vc"/>
                </a:cxn>
                <a:cxn ang="cd4">
                  <a:pos x="hc" y="b"/>
                </a:cxn>
                <a:cxn ang="0">
                  <a:pos x="r" y="vc"/>
                </a:cxn>
              </a:cxnLst>
              <a:rect l="l" t="t" r="r" b="b"/>
              <a:pathLst>
                <a:path w="71" h="424">
                  <a:moveTo>
                    <a:pt x="35" y="17"/>
                  </a:moveTo>
                  <a:lnTo>
                    <a:pt x="0" y="405"/>
                  </a:lnTo>
                  <a:cubicBezTo>
                    <a:pt x="0" y="413"/>
                    <a:pt x="6" y="424"/>
                    <a:pt x="16" y="424"/>
                  </a:cubicBezTo>
                  <a:lnTo>
                    <a:pt x="19" y="424"/>
                  </a:lnTo>
                  <a:cubicBezTo>
                    <a:pt x="27" y="424"/>
                    <a:pt x="35" y="417"/>
                    <a:pt x="35" y="407"/>
                  </a:cubicBezTo>
                  <a:lnTo>
                    <a:pt x="71" y="19"/>
                  </a:lnTo>
                  <a:cubicBezTo>
                    <a:pt x="71" y="11"/>
                    <a:pt x="65" y="0"/>
                    <a:pt x="55" y="0"/>
                  </a:cubicBezTo>
                  <a:cubicBezTo>
                    <a:pt x="44" y="0"/>
                    <a:pt x="35" y="7"/>
                    <a:pt x="35" y="1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22" name="Gruppieren 921">
            <a:extLst>
              <a:ext uri="{FF2B5EF4-FFF2-40B4-BE49-F238E27FC236}">
                <a16:creationId xmlns:a16="http://schemas.microsoft.com/office/drawing/2014/main" id="{E80D2891-52EC-0D41-891E-843E3ADF70C3}"/>
              </a:ext>
            </a:extLst>
          </p:cNvPr>
          <p:cNvGrpSpPr>
            <a:grpSpLocks noChangeAspect="1"/>
          </p:cNvGrpSpPr>
          <p:nvPr/>
        </p:nvGrpSpPr>
        <p:grpSpPr>
          <a:xfrm>
            <a:off x="4672708" y="3858449"/>
            <a:ext cx="328409" cy="328409"/>
            <a:chOff x="4670970" y="3858604"/>
            <a:chExt cx="328528" cy="328528"/>
          </a:xfrm>
          <a:solidFill>
            <a:srgbClr val="007AB3"/>
          </a:solidFill>
        </p:grpSpPr>
        <p:sp>
          <p:nvSpPr>
            <p:cNvPr id="43" name="Freihandform 42">
              <a:extLst>
                <a:ext uri="{FF2B5EF4-FFF2-40B4-BE49-F238E27FC236}">
                  <a16:creationId xmlns:a16="http://schemas.microsoft.com/office/drawing/2014/main" id="{452209B1-E1C8-4843-B3B5-04379D90E97D}"/>
                </a:ext>
              </a:extLst>
            </p:cNvPr>
            <p:cNvSpPr/>
            <p:nvPr/>
          </p:nvSpPr>
          <p:spPr>
            <a:xfrm>
              <a:off x="4670970" y="3858604"/>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44" name="Freihandform 243">
              <a:extLst>
                <a:ext uri="{FF2B5EF4-FFF2-40B4-BE49-F238E27FC236}">
                  <a16:creationId xmlns:a16="http://schemas.microsoft.com/office/drawing/2014/main" id="{C0493D7D-796D-8845-9297-D014C6D0D77C}"/>
                </a:ext>
              </a:extLst>
            </p:cNvPr>
            <p:cNvSpPr/>
            <p:nvPr/>
          </p:nvSpPr>
          <p:spPr>
            <a:xfrm>
              <a:off x="4736862" y="3933111"/>
              <a:ext cx="196512" cy="179515"/>
            </a:xfrm>
            <a:custGeom>
              <a:avLst/>
              <a:gdLst/>
              <a:ahLst/>
              <a:cxnLst>
                <a:cxn ang="3cd4">
                  <a:pos x="hc" y="t"/>
                </a:cxn>
                <a:cxn ang="cd2">
                  <a:pos x="l" y="vc"/>
                </a:cxn>
                <a:cxn ang="cd4">
                  <a:pos x="hc" y="b"/>
                </a:cxn>
                <a:cxn ang="0">
                  <a:pos x="r" y="vc"/>
                </a:cxn>
              </a:cxnLst>
              <a:rect l="l" t="t" r="r" b="b"/>
              <a:pathLst>
                <a:path w="845" h="772">
                  <a:moveTo>
                    <a:pt x="784" y="520"/>
                  </a:moveTo>
                  <a:lnTo>
                    <a:pt x="741" y="520"/>
                  </a:lnTo>
                  <a:cubicBezTo>
                    <a:pt x="735" y="523"/>
                    <a:pt x="729" y="525"/>
                    <a:pt x="726" y="531"/>
                  </a:cubicBezTo>
                  <a:cubicBezTo>
                    <a:pt x="707" y="565"/>
                    <a:pt x="682" y="590"/>
                    <a:pt x="646" y="607"/>
                  </a:cubicBezTo>
                  <a:cubicBezTo>
                    <a:pt x="638" y="611"/>
                    <a:pt x="635" y="622"/>
                    <a:pt x="638" y="630"/>
                  </a:cubicBezTo>
                  <a:lnTo>
                    <a:pt x="659" y="688"/>
                  </a:lnTo>
                  <a:cubicBezTo>
                    <a:pt x="661" y="696"/>
                    <a:pt x="661" y="700"/>
                    <a:pt x="659" y="707"/>
                  </a:cubicBezTo>
                  <a:cubicBezTo>
                    <a:pt x="657" y="711"/>
                    <a:pt x="652" y="715"/>
                    <a:pt x="646" y="717"/>
                  </a:cubicBezTo>
                  <a:lnTo>
                    <a:pt x="602" y="734"/>
                  </a:lnTo>
                  <a:cubicBezTo>
                    <a:pt x="595" y="736"/>
                    <a:pt x="589" y="736"/>
                    <a:pt x="585" y="734"/>
                  </a:cubicBezTo>
                  <a:cubicBezTo>
                    <a:pt x="578" y="732"/>
                    <a:pt x="574" y="728"/>
                    <a:pt x="572" y="721"/>
                  </a:cubicBezTo>
                  <a:lnTo>
                    <a:pt x="553" y="671"/>
                  </a:lnTo>
                  <a:cubicBezTo>
                    <a:pt x="551" y="662"/>
                    <a:pt x="540" y="656"/>
                    <a:pt x="532" y="658"/>
                  </a:cubicBezTo>
                  <a:cubicBezTo>
                    <a:pt x="502" y="666"/>
                    <a:pt x="428" y="675"/>
                    <a:pt x="369" y="660"/>
                  </a:cubicBezTo>
                  <a:cubicBezTo>
                    <a:pt x="360" y="656"/>
                    <a:pt x="352" y="662"/>
                    <a:pt x="348" y="671"/>
                  </a:cubicBezTo>
                  <a:lnTo>
                    <a:pt x="328" y="721"/>
                  </a:lnTo>
                  <a:cubicBezTo>
                    <a:pt x="322" y="736"/>
                    <a:pt x="314" y="741"/>
                    <a:pt x="301" y="734"/>
                  </a:cubicBezTo>
                  <a:cubicBezTo>
                    <a:pt x="286" y="730"/>
                    <a:pt x="280" y="728"/>
                    <a:pt x="267" y="724"/>
                  </a:cubicBezTo>
                  <a:lnTo>
                    <a:pt x="254" y="717"/>
                  </a:lnTo>
                  <a:cubicBezTo>
                    <a:pt x="240" y="711"/>
                    <a:pt x="235" y="709"/>
                    <a:pt x="242" y="690"/>
                  </a:cubicBezTo>
                  <a:cubicBezTo>
                    <a:pt x="252" y="658"/>
                    <a:pt x="265" y="626"/>
                    <a:pt x="265" y="626"/>
                  </a:cubicBezTo>
                  <a:cubicBezTo>
                    <a:pt x="267" y="618"/>
                    <a:pt x="265" y="609"/>
                    <a:pt x="259" y="605"/>
                  </a:cubicBezTo>
                  <a:cubicBezTo>
                    <a:pt x="199" y="561"/>
                    <a:pt x="166" y="499"/>
                    <a:pt x="166" y="436"/>
                  </a:cubicBezTo>
                  <a:cubicBezTo>
                    <a:pt x="166" y="434"/>
                    <a:pt x="168" y="404"/>
                    <a:pt x="174" y="383"/>
                  </a:cubicBezTo>
                  <a:cubicBezTo>
                    <a:pt x="193" y="315"/>
                    <a:pt x="248" y="260"/>
                    <a:pt x="324" y="228"/>
                  </a:cubicBezTo>
                  <a:cubicBezTo>
                    <a:pt x="331" y="230"/>
                    <a:pt x="335" y="233"/>
                    <a:pt x="341" y="235"/>
                  </a:cubicBezTo>
                  <a:lnTo>
                    <a:pt x="343" y="235"/>
                  </a:lnTo>
                  <a:cubicBezTo>
                    <a:pt x="348" y="237"/>
                    <a:pt x="354" y="237"/>
                    <a:pt x="358" y="237"/>
                  </a:cubicBezTo>
                  <a:lnTo>
                    <a:pt x="360" y="237"/>
                  </a:lnTo>
                  <a:cubicBezTo>
                    <a:pt x="364" y="239"/>
                    <a:pt x="367" y="239"/>
                    <a:pt x="371" y="239"/>
                  </a:cubicBezTo>
                  <a:cubicBezTo>
                    <a:pt x="373" y="239"/>
                    <a:pt x="375" y="239"/>
                    <a:pt x="375" y="239"/>
                  </a:cubicBezTo>
                  <a:cubicBezTo>
                    <a:pt x="377" y="239"/>
                    <a:pt x="379" y="237"/>
                    <a:pt x="381" y="237"/>
                  </a:cubicBezTo>
                  <a:cubicBezTo>
                    <a:pt x="392" y="237"/>
                    <a:pt x="400" y="235"/>
                    <a:pt x="411" y="230"/>
                  </a:cubicBezTo>
                  <a:cubicBezTo>
                    <a:pt x="417" y="228"/>
                    <a:pt x="422" y="226"/>
                    <a:pt x="426" y="224"/>
                  </a:cubicBezTo>
                  <a:cubicBezTo>
                    <a:pt x="428" y="224"/>
                    <a:pt x="428" y="224"/>
                    <a:pt x="430" y="222"/>
                  </a:cubicBezTo>
                  <a:cubicBezTo>
                    <a:pt x="434" y="220"/>
                    <a:pt x="439" y="218"/>
                    <a:pt x="443" y="216"/>
                  </a:cubicBezTo>
                  <a:cubicBezTo>
                    <a:pt x="443" y="213"/>
                    <a:pt x="443" y="213"/>
                    <a:pt x="443" y="213"/>
                  </a:cubicBezTo>
                  <a:cubicBezTo>
                    <a:pt x="447" y="211"/>
                    <a:pt x="453" y="207"/>
                    <a:pt x="455" y="203"/>
                  </a:cubicBezTo>
                  <a:cubicBezTo>
                    <a:pt x="498" y="203"/>
                    <a:pt x="555" y="207"/>
                    <a:pt x="585" y="216"/>
                  </a:cubicBezTo>
                  <a:cubicBezTo>
                    <a:pt x="591" y="218"/>
                    <a:pt x="597" y="216"/>
                    <a:pt x="602" y="211"/>
                  </a:cubicBezTo>
                  <a:cubicBezTo>
                    <a:pt x="631" y="182"/>
                    <a:pt x="654" y="169"/>
                    <a:pt x="669" y="173"/>
                  </a:cubicBezTo>
                  <a:cubicBezTo>
                    <a:pt x="676" y="182"/>
                    <a:pt x="671" y="211"/>
                    <a:pt x="667" y="224"/>
                  </a:cubicBezTo>
                  <a:cubicBezTo>
                    <a:pt x="665" y="243"/>
                    <a:pt x="661" y="254"/>
                    <a:pt x="671" y="262"/>
                  </a:cubicBezTo>
                  <a:lnTo>
                    <a:pt x="684" y="275"/>
                  </a:lnTo>
                  <a:cubicBezTo>
                    <a:pt x="720" y="309"/>
                    <a:pt x="731" y="340"/>
                    <a:pt x="737" y="364"/>
                  </a:cubicBezTo>
                  <a:cubicBezTo>
                    <a:pt x="739" y="368"/>
                    <a:pt x="739" y="370"/>
                    <a:pt x="741" y="374"/>
                  </a:cubicBezTo>
                  <a:cubicBezTo>
                    <a:pt x="743" y="381"/>
                    <a:pt x="750" y="385"/>
                    <a:pt x="756" y="385"/>
                  </a:cubicBezTo>
                  <a:lnTo>
                    <a:pt x="781" y="387"/>
                  </a:lnTo>
                  <a:cubicBezTo>
                    <a:pt x="794" y="385"/>
                    <a:pt x="809" y="398"/>
                    <a:pt x="809" y="410"/>
                  </a:cubicBezTo>
                  <a:lnTo>
                    <a:pt x="811" y="499"/>
                  </a:lnTo>
                  <a:cubicBezTo>
                    <a:pt x="811" y="508"/>
                    <a:pt x="796" y="520"/>
                    <a:pt x="784" y="520"/>
                  </a:cubicBezTo>
                  <a:close/>
                  <a:moveTo>
                    <a:pt x="286" y="118"/>
                  </a:moveTo>
                  <a:cubicBezTo>
                    <a:pt x="286" y="72"/>
                    <a:pt x="324" y="34"/>
                    <a:pt x="371" y="34"/>
                  </a:cubicBezTo>
                  <a:cubicBezTo>
                    <a:pt x="417" y="34"/>
                    <a:pt x="455" y="72"/>
                    <a:pt x="455" y="118"/>
                  </a:cubicBezTo>
                  <a:cubicBezTo>
                    <a:pt x="455" y="139"/>
                    <a:pt x="447" y="158"/>
                    <a:pt x="434" y="173"/>
                  </a:cubicBezTo>
                  <a:cubicBezTo>
                    <a:pt x="417" y="194"/>
                    <a:pt x="392" y="203"/>
                    <a:pt x="367" y="203"/>
                  </a:cubicBezTo>
                  <a:cubicBezTo>
                    <a:pt x="362" y="203"/>
                    <a:pt x="356" y="201"/>
                    <a:pt x="352" y="201"/>
                  </a:cubicBezTo>
                  <a:cubicBezTo>
                    <a:pt x="350" y="201"/>
                    <a:pt x="348" y="199"/>
                    <a:pt x="345" y="199"/>
                  </a:cubicBezTo>
                  <a:cubicBezTo>
                    <a:pt x="339" y="197"/>
                    <a:pt x="333" y="194"/>
                    <a:pt x="326" y="190"/>
                  </a:cubicBezTo>
                  <a:cubicBezTo>
                    <a:pt x="312" y="180"/>
                    <a:pt x="299" y="165"/>
                    <a:pt x="293" y="148"/>
                  </a:cubicBezTo>
                  <a:cubicBezTo>
                    <a:pt x="288" y="139"/>
                    <a:pt x="286" y="129"/>
                    <a:pt x="286" y="118"/>
                  </a:cubicBezTo>
                  <a:close/>
                  <a:moveTo>
                    <a:pt x="79" y="379"/>
                  </a:moveTo>
                  <a:cubicBezTo>
                    <a:pt x="70" y="343"/>
                    <a:pt x="77" y="334"/>
                    <a:pt x="81" y="332"/>
                  </a:cubicBezTo>
                  <a:cubicBezTo>
                    <a:pt x="85" y="336"/>
                    <a:pt x="85" y="360"/>
                    <a:pt x="79" y="379"/>
                  </a:cubicBezTo>
                  <a:close/>
                  <a:moveTo>
                    <a:pt x="781" y="351"/>
                  </a:moveTo>
                  <a:lnTo>
                    <a:pt x="771" y="351"/>
                  </a:lnTo>
                  <a:cubicBezTo>
                    <a:pt x="762" y="326"/>
                    <a:pt x="750" y="288"/>
                    <a:pt x="709" y="249"/>
                  </a:cubicBezTo>
                  <a:lnTo>
                    <a:pt x="701" y="241"/>
                  </a:lnTo>
                  <a:cubicBezTo>
                    <a:pt x="701" y="239"/>
                    <a:pt x="701" y="235"/>
                    <a:pt x="703" y="233"/>
                  </a:cubicBezTo>
                  <a:cubicBezTo>
                    <a:pt x="707" y="205"/>
                    <a:pt x="716" y="163"/>
                    <a:pt x="688" y="142"/>
                  </a:cubicBezTo>
                  <a:cubicBezTo>
                    <a:pt x="686" y="142"/>
                    <a:pt x="684" y="139"/>
                    <a:pt x="682" y="139"/>
                  </a:cubicBezTo>
                  <a:cubicBezTo>
                    <a:pt x="648" y="129"/>
                    <a:pt x="612" y="154"/>
                    <a:pt x="585" y="180"/>
                  </a:cubicBezTo>
                  <a:cubicBezTo>
                    <a:pt x="555" y="173"/>
                    <a:pt x="513" y="169"/>
                    <a:pt x="481" y="169"/>
                  </a:cubicBezTo>
                  <a:cubicBezTo>
                    <a:pt x="487" y="152"/>
                    <a:pt x="491" y="137"/>
                    <a:pt x="491" y="118"/>
                  </a:cubicBezTo>
                  <a:cubicBezTo>
                    <a:pt x="491" y="53"/>
                    <a:pt x="436" y="0"/>
                    <a:pt x="371" y="0"/>
                  </a:cubicBezTo>
                  <a:cubicBezTo>
                    <a:pt x="305" y="0"/>
                    <a:pt x="252" y="53"/>
                    <a:pt x="252" y="118"/>
                  </a:cubicBezTo>
                  <a:cubicBezTo>
                    <a:pt x="252" y="133"/>
                    <a:pt x="254" y="148"/>
                    <a:pt x="259" y="161"/>
                  </a:cubicBezTo>
                  <a:cubicBezTo>
                    <a:pt x="265" y="178"/>
                    <a:pt x="276" y="192"/>
                    <a:pt x="290" y="205"/>
                  </a:cubicBezTo>
                  <a:cubicBezTo>
                    <a:pt x="214" y="243"/>
                    <a:pt x="161" y="302"/>
                    <a:pt x="140" y="372"/>
                  </a:cubicBezTo>
                  <a:cubicBezTo>
                    <a:pt x="138" y="379"/>
                    <a:pt x="136" y="387"/>
                    <a:pt x="134" y="393"/>
                  </a:cubicBezTo>
                  <a:cubicBezTo>
                    <a:pt x="127" y="396"/>
                    <a:pt x="117" y="398"/>
                    <a:pt x="108" y="398"/>
                  </a:cubicBezTo>
                  <a:cubicBezTo>
                    <a:pt x="119" y="374"/>
                    <a:pt x="121" y="351"/>
                    <a:pt x="117" y="332"/>
                  </a:cubicBezTo>
                  <a:cubicBezTo>
                    <a:pt x="113" y="313"/>
                    <a:pt x="102" y="300"/>
                    <a:pt x="85" y="298"/>
                  </a:cubicBezTo>
                  <a:cubicBezTo>
                    <a:pt x="72" y="296"/>
                    <a:pt x="60" y="300"/>
                    <a:pt x="51" y="309"/>
                  </a:cubicBezTo>
                  <a:cubicBezTo>
                    <a:pt x="39" y="324"/>
                    <a:pt x="36" y="349"/>
                    <a:pt x="43" y="387"/>
                  </a:cubicBezTo>
                  <a:cubicBezTo>
                    <a:pt x="45" y="396"/>
                    <a:pt x="49" y="404"/>
                    <a:pt x="55" y="410"/>
                  </a:cubicBezTo>
                  <a:cubicBezTo>
                    <a:pt x="47" y="415"/>
                    <a:pt x="39" y="412"/>
                    <a:pt x="30" y="404"/>
                  </a:cubicBezTo>
                  <a:cubicBezTo>
                    <a:pt x="22" y="398"/>
                    <a:pt x="11" y="398"/>
                    <a:pt x="5" y="406"/>
                  </a:cubicBezTo>
                  <a:cubicBezTo>
                    <a:pt x="-2" y="412"/>
                    <a:pt x="-2" y="425"/>
                    <a:pt x="7" y="432"/>
                  </a:cubicBezTo>
                  <a:cubicBezTo>
                    <a:pt x="22" y="444"/>
                    <a:pt x="36" y="448"/>
                    <a:pt x="47" y="448"/>
                  </a:cubicBezTo>
                  <a:cubicBezTo>
                    <a:pt x="58" y="448"/>
                    <a:pt x="68" y="444"/>
                    <a:pt x="75" y="440"/>
                  </a:cubicBezTo>
                  <a:cubicBezTo>
                    <a:pt x="79" y="438"/>
                    <a:pt x="83" y="434"/>
                    <a:pt x="87" y="429"/>
                  </a:cubicBezTo>
                  <a:cubicBezTo>
                    <a:pt x="102" y="434"/>
                    <a:pt x="117" y="434"/>
                    <a:pt x="130" y="432"/>
                  </a:cubicBezTo>
                  <a:cubicBezTo>
                    <a:pt x="130" y="434"/>
                    <a:pt x="130" y="434"/>
                    <a:pt x="130" y="434"/>
                  </a:cubicBezTo>
                  <a:cubicBezTo>
                    <a:pt x="130" y="506"/>
                    <a:pt x="163" y="573"/>
                    <a:pt x="227" y="624"/>
                  </a:cubicBezTo>
                  <a:cubicBezTo>
                    <a:pt x="223" y="637"/>
                    <a:pt x="216" y="658"/>
                    <a:pt x="208" y="677"/>
                  </a:cubicBezTo>
                  <a:cubicBezTo>
                    <a:pt x="189" y="730"/>
                    <a:pt x="229" y="745"/>
                    <a:pt x="242" y="751"/>
                  </a:cubicBezTo>
                  <a:lnTo>
                    <a:pt x="254" y="755"/>
                  </a:lnTo>
                  <a:cubicBezTo>
                    <a:pt x="267" y="760"/>
                    <a:pt x="273" y="762"/>
                    <a:pt x="288" y="768"/>
                  </a:cubicBezTo>
                  <a:cubicBezTo>
                    <a:pt x="297" y="770"/>
                    <a:pt x="303" y="772"/>
                    <a:pt x="309" y="772"/>
                  </a:cubicBezTo>
                  <a:cubicBezTo>
                    <a:pt x="333" y="772"/>
                    <a:pt x="352" y="760"/>
                    <a:pt x="360" y="734"/>
                  </a:cubicBezTo>
                  <a:lnTo>
                    <a:pt x="375" y="696"/>
                  </a:lnTo>
                  <a:cubicBezTo>
                    <a:pt x="428" y="709"/>
                    <a:pt x="487" y="702"/>
                    <a:pt x="525" y="696"/>
                  </a:cubicBezTo>
                  <a:lnTo>
                    <a:pt x="540" y="736"/>
                  </a:lnTo>
                  <a:cubicBezTo>
                    <a:pt x="544" y="749"/>
                    <a:pt x="555" y="760"/>
                    <a:pt x="570" y="766"/>
                  </a:cubicBezTo>
                  <a:cubicBezTo>
                    <a:pt x="582" y="772"/>
                    <a:pt x="597" y="772"/>
                    <a:pt x="612" y="768"/>
                  </a:cubicBezTo>
                  <a:lnTo>
                    <a:pt x="661" y="751"/>
                  </a:lnTo>
                  <a:cubicBezTo>
                    <a:pt x="674" y="745"/>
                    <a:pt x="684" y="734"/>
                    <a:pt x="690" y="721"/>
                  </a:cubicBezTo>
                  <a:cubicBezTo>
                    <a:pt x="697" y="707"/>
                    <a:pt x="697" y="694"/>
                    <a:pt x="693" y="677"/>
                  </a:cubicBezTo>
                  <a:lnTo>
                    <a:pt x="676" y="633"/>
                  </a:lnTo>
                  <a:cubicBezTo>
                    <a:pt x="707" y="614"/>
                    <a:pt x="733" y="588"/>
                    <a:pt x="752" y="556"/>
                  </a:cubicBezTo>
                  <a:lnTo>
                    <a:pt x="784" y="554"/>
                  </a:lnTo>
                  <a:cubicBezTo>
                    <a:pt x="815" y="554"/>
                    <a:pt x="845" y="529"/>
                    <a:pt x="845" y="497"/>
                  </a:cubicBezTo>
                  <a:lnTo>
                    <a:pt x="845" y="410"/>
                  </a:lnTo>
                  <a:cubicBezTo>
                    <a:pt x="845" y="381"/>
                    <a:pt x="815" y="351"/>
                    <a:pt x="781" y="35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45" name="Freihandform 244">
              <a:extLst>
                <a:ext uri="{FF2B5EF4-FFF2-40B4-BE49-F238E27FC236}">
                  <a16:creationId xmlns:a16="http://schemas.microsoft.com/office/drawing/2014/main" id="{D44740FA-96EC-CF43-AB0C-2721EA3DE3DC}"/>
                </a:ext>
              </a:extLst>
            </p:cNvPr>
            <p:cNvSpPr/>
            <p:nvPr/>
          </p:nvSpPr>
          <p:spPr>
            <a:xfrm>
              <a:off x="4805083" y="3989457"/>
              <a:ext cx="47964" cy="16764"/>
            </a:xfrm>
            <a:custGeom>
              <a:avLst/>
              <a:gdLst/>
              <a:ahLst/>
              <a:cxnLst>
                <a:cxn ang="3cd4">
                  <a:pos x="hc" y="t"/>
                </a:cxn>
                <a:cxn ang="cd2">
                  <a:pos x="l" y="vc"/>
                </a:cxn>
                <a:cxn ang="cd4">
                  <a:pos x="hc" y="b"/>
                </a:cxn>
                <a:cxn ang="0">
                  <a:pos x="r" y="vc"/>
                </a:cxn>
              </a:cxnLst>
              <a:rect l="l" t="t" r="r" b="b"/>
              <a:pathLst>
                <a:path w="207" h="73">
                  <a:moveTo>
                    <a:pt x="196" y="7"/>
                  </a:moveTo>
                  <a:cubicBezTo>
                    <a:pt x="192" y="5"/>
                    <a:pt x="162" y="-5"/>
                    <a:pt x="101" y="3"/>
                  </a:cubicBezTo>
                  <a:cubicBezTo>
                    <a:pt x="27" y="16"/>
                    <a:pt x="6" y="41"/>
                    <a:pt x="4" y="46"/>
                  </a:cubicBezTo>
                  <a:cubicBezTo>
                    <a:pt x="-3" y="54"/>
                    <a:pt x="0" y="67"/>
                    <a:pt x="8" y="71"/>
                  </a:cubicBezTo>
                  <a:cubicBezTo>
                    <a:pt x="10" y="73"/>
                    <a:pt x="14" y="73"/>
                    <a:pt x="19" y="73"/>
                  </a:cubicBezTo>
                  <a:cubicBezTo>
                    <a:pt x="23" y="73"/>
                    <a:pt x="29" y="71"/>
                    <a:pt x="31" y="67"/>
                  </a:cubicBezTo>
                  <a:cubicBezTo>
                    <a:pt x="31" y="67"/>
                    <a:pt x="46" y="48"/>
                    <a:pt x="105" y="39"/>
                  </a:cubicBezTo>
                  <a:cubicBezTo>
                    <a:pt x="158" y="31"/>
                    <a:pt x="184" y="39"/>
                    <a:pt x="184" y="39"/>
                  </a:cubicBezTo>
                  <a:cubicBezTo>
                    <a:pt x="192" y="43"/>
                    <a:pt x="203" y="39"/>
                    <a:pt x="207" y="29"/>
                  </a:cubicBezTo>
                  <a:cubicBezTo>
                    <a:pt x="209" y="20"/>
                    <a:pt x="205" y="10"/>
                    <a:pt x="196" y="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46" name="Freihandform 245">
              <a:extLst>
                <a:ext uri="{FF2B5EF4-FFF2-40B4-BE49-F238E27FC236}">
                  <a16:creationId xmlns:a16="http://schemas.microsoft.com/office/drawing/2014/main" id="{3EFA4A5A-028A-2C43-9B62-5893AF153ECE}"/>
                </a:ext>
              </a:extLst>
            </p:cNvPr>
            <p:cNvSpPr/>
            <p:nvPr/>
          </p:nvSpPr>
          <p:spPr>
            <a:xfrm>
              <a:off x="4876330" y="4006454"/>
              <a:ext cx="24448" cy="24448"/>
            </a:xfrm>
            <a:custGeom>
              <a:avLst/>
              <a:gdLst/>
              <a:ahLst/>
              <a:cxnLst>
                <a:cxn ang="3cd4">
                  <a:pos x="hc" y="t"/>
                </a:cxn>
                <a:cxn ang="cd2">
                  <a:pos x="l" y="vc"/>
                </a:cxn>
                <a:cxn ang="cd4">
                  <a:pos x="hc" y="b"/>
                </a:cxn>
                <a:cxn ang="0">
                  <a:pos x="r" y="vc"/>
                </a:cxn>
              </a:cxnLst>
              <a:rect l="l" t="t" r="r" b="b"/>
              <a:pathLst>
                <a:path w="106" h="106">
                  <a:moveTo>
                    <a:pt x="53" y="70"/>
                  </a:moveTo>
                  <a:cubicBezTo>
                    <a:pt x="43" y="70"/>
                    <a:pt x="34" y="64"/>
                    <a:pt x="34" y="53"/>
                  </a:cubicBezTo>
                  <a:cubicBezTo>
                    <a:pt x="34" y="42"/>
                    <a:pt x="43" y="36"/>
                    <a:pt x="53" y="36"/>
                  </a:cubicBezTo>
                  <a:cubicBezTo>
                    <a:pt x="62" y="36"/>
                    <a:pt x="70" y="42"/>
                    <a:pt x="70" y="53"/>
                  </a:cubicBezTo>
                  <a:cubicBezTo>
                    <a:pt x="70" y="64"/>
                    <a:pt x="62" y="70"/>
                    <a:pt x="53" y="70"/>
                  </a:cubicBezTo>
                  <a:close/>
                  <a:moveTo>
                    <a:pt x="53" y="0"/>
                  </a:moveTo>
                  <a:cubicBezTo>
                    <a:pt x="24" y="0"/>
                    <a:pt x="0" y="23"/>
                    <a:pt x="0" y="53"/>
                  </a:cubicBezTo>
                  <a:cubicBezTo>
                    <a:pt x="0" y="83"/>
                    <a:pt x="24" y="106"/>
                    <a:pt x="53" y="106"/>
                  </a:cubicBezTo>
                  <a:cubicBezTo>
                    <a:pt x="81" y="106"/>
                    <a:pt x="106" y="83"/>
                    <a:pt x="106" y="53"/>
                  </a:cubicBezTo>
                  <a:cubicBezTo>
                    <a:pt x="106" y="23"/>
                    <a:pt x="81" y="0"/>
                    <a:pt x="5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25" name="Gruppieren 924">
            <a:extLst>
              <a:ext uri="{FF2B5EF4-FFF2-40B4-BE49-F238E27FC236}">
                <a16:creationId xmlns:a16="http://schemas.microsoft.com/office/drawing/2014/main" id="{16BAA117-DB5E-3849-8446-F72CD88FAC06}"/>
              </a:ext>
            </a:extLst>
          </p:cNvPr>
          <p:cNvGrpSpPr>
            <a:grpSpLocks noChangeAspect="1"/>
          </p:cNvGrpSpPr>
          <p:nvPr/>
        </p:nvGrpSpPr>
        <p:grpSpPr>
          <a:xfrm>
            <a:off x="6002640" y="3858449"/>
            <a:ext cx="328177" cy="328409"/>
            <a:chOff x="6001383" y="3858604"/>
            <a:chExt cx="328296" cy="328528"/>
          </a:xfrm>
          <a:solidFill>
            <a:srgbClr val="007AB3"/>
          </a:solidFill>
        </p:grpSpPr>
        <p:sp>
          <p:nvSpPr>
            <p:cNvPr id="40" name="Freihandform 39">
              <a:extLst>
                <a:ext uri="{FF2B5EF4-FFF2-40B4-BE49-F238E27FC236}">
                  <a16:creationId xmlns:a16="http://schemas.microsoft.com/office/drawing/2014/main" id="{B4ECA024-E697-DC41-89D2-07CCEBD98F5C}"/>
                </a:ext>
              </a:extLst>
            </p:cNvPr>
            <p:cNvSpPr/>
            <p:nvPr/>
          </p:nvSpPr>
          <p:spPr>
            <a:xfrm>
              <a:off x="6001383" y="3858604"/>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47" name="Freihandform 246">
              <a:extLst>
                <a:ext uri="{FF2B5EF4-FFF2-40B4-BE49-F238E27FC236}">
                  <a16:creationId xmlns:a16="http://schemas.microsoft.com/office/drawing/2014/main" id="{DC055D5E-BDA7-5B4F-B297-D5E7A89398CC}"/>
                </a:ext>
              </a:extLst>
            </p:cNvPr>
            <p:cNvSpPr/>
            <p:nvPr/>
          </p:nvSpPr>
          <p:spPr>
            <a:xfrm>
              <a:off x="6070302" y="3924729"/>
              <a:ext cx="172297" cy="196512"/>
            </a:xfrm>
            <a:custGeom>
              <a:avLst/>
              <a:gdLst/>
              <a:ahLst/>
              <a:cxnLst>
                <a:cxn ang="3cd4">
                  <a:pos x="hc" y="t"/>
                </a:cxn>
                <a:cxn ang="cd2">
                  <a:pos x="l" y="vc"/>
                </a:cxn>
                <a:cxn ang="cd4">
                  <a:pos x="hc" y="b"/>
                </a:cxn>
                <a:cxn ang="0">
                  <a:pos x="r" y="vc"/>
                </a:cxn>
              </a:cxnLst>
              <a:rect l="l" t="t" r="r" b="b"/>
              <a:pathLst>
                <a:path w="741" h="845">
                  <a:moveTo>
                    <a:pt x="705" y="612"/>
                  </a:moveTo>
                  <a:cubicBezTo>
                    <a:pt x="705" y="655"/>
                    <a:pt x="692" y="695"/>
                    <a:pt x="669" y="729"/>
                  </a:cubicBezTo>
                  <a:cubicBezTo>
                    <a:pt x="646" y="761"/>
                    <a:pt x="612" y="786"/>
                    <a:pt x="574" y="801"/>
                  </a:cubicBezTo>
                  <a:cubicBezTo>
                    <a:pt x="555" y="805"/>
                    <a:pt x="533" y="809"/>
                    <a:pt x="510" y="809"/>
                  </a:cubicBezTo>
                  <a:cubicBezTo>
                    <a:pt x="472" y="811"/>
                    <a:pt x="432" y="811"/>
                    <a:pt x="394" y="811"/>
                  </a:cubicBezTo>
                  <a:lnTo>
                    <a:pt x="345" y="811"/>
                  </a:lnTo>
                  <a:cubicBezTo>
                    <a:pt x="298" y="811"/>
                    <a:pt x="258" y="792"/>
                    <a:pt x="218" y="754"/>
                  </a:cubicBezTo>
                  <a:cubicBezTo>
                    <a:pt x="190" y="727"/>
                    <a:pt x="167" y="693"/>
                    <a:pt x="148" y="657"/>
                  </a:cubicBezTo>
                  <a:cubicBezTo>
                    <a:pt x="125" y="608"/>
                    <a:pt x="102" y="560"/>
                    <a:pt x="78" y="511"/>
                  </a:cubicBezTo>
                  <a:lnTo>
                    <a:pt x="40" y="433"/>
                  </a:lnTo>
                  <a:cubicBezTo>
                    <a:pt x="36" y="424"/>
                    <a:pt x="34" y="416"/>
                    <a:pt x="34" y="407"/>
                  </a:cubicBezTo>
                  <a:cubicBezTo>
                    <a:pt x="34" y="386"/>
                    <a:pt x="47" y="369"/>
                    <a:pt x="68" y="363"/>
                  </a:cubicBezTo>
                  <a:cubicBezTo>
                    <a:pt x="89" y="358"/>
                    <a:pt x="104" y="367"/>
                    <a:pt x="114" y="377"/>
                  </a:cubicBezTo>
                  <a:cubicBezTo>
                    <a:pt x="133" y="394"/>
                    <a:pt x="150" y="418"/>
                    <a:pt x="163" y="447"/>
                  </a:cubicBezTo>
                  <a:cubicBezTo>
                    <a:pt x="171" y="464"/>
                    <a:pt x="178" y="483"/>
                    <a:pt x="184" y="500"/>
                  </a:cubicBezTo>
                  <a:cubicBezTo>
                    <a:pt x="184" y="500"/>
                    <a:pt x="186" y="502"/>
                    <a:pt x="186" y="504"/>
                  </a:cubicBezTo>
                  <a:cubicBezTo>
                    <a:pt x="188" y="513"/>
                    <a:pt x="199" y="517"/>
                    <a:pt x="207" y="513"/>
                  </a:cubicBezTo>
                  <a:lnTo>
                    <a:pt x="216" y="511"/>
                  </a:lnTo>
                  <a:cubicBezTo>
                    <a:pt x="224" y="509"/>
                    <a:pt x="229" y="502"/>
                    <a:pt x="229" y="494"/>
                  </a:cubicBezTo>
                  <a:lnTo>
                    <a:pt x="229" y="85"/>
                  </a:lnTo>
                  <a:cubicBezTo>
                    <a:pt x="229" y="79"/>
                    <a:pt x="229" y="73"/>
                    <a:pt x="231" y="66"/>
                  </a:cubicBezTo>
                  <a:cubicBezTo>
                    <a:pt x="235" y="47"/>
                    <a:pt x="254" y="32"/>
                    <a:pt x="277" y="35"/>
                  </a:cubicBezTo>
                  <a:cubicBezTo>
                    <a:pt x="296" y="37"/>
                    <a:pt x="313" y="54"/>
                    <a:pt x="315" y="75"/>
                  </a:cubicBezTo>
                  <a:cubicBezTo>
                    <a:pt x="315" y="79"/>
                    <a:pt x="315" y="83"/>
                    <a:pt x="315" y="88"/>
                  </a:cubicBezTo>
                  <a:lnTo>
                    <a:pt x="315" y="424"/>
                  </a:lnTo>
                  <a:cubicBezTo>
                    <a:pt x="315" y="439"/>
                    <a:pt x="337" y="447"/>
                    <a:pt x="345" y="437"/>
                  </a:cubicBezTo>
                  <a:cubicBezTo>
                    <a:pt x="349" y="435"/>
                    <a:pt x="351" y="430"/>
                    <a:pt x="351" y="424"/>
                  </a:cubicBezTo>
                  <a:lnTo>
                    <a:pt x="351" y="356"/>
                  </a:lnTo>
                  <a:lnTo>
                    <a:pt x="351" y="295"/>
                  </a:lnTo>
                  <a:cubicBezTo>
                    <a:pt x="351" y="267"/>
                    <a:pt x="372" y="250"/>
                    <a:pt x="392" y="244"/>
                  </a:cubicBezTo>
                  <a:cubicBezTo>
                    <a:pt x="402" y="242"/>
                    <a:pt x="415" y="244"/>
                    <a:pt x="428" y="250"/>
                  </a:cubicBezTo>
                  <a:cubicBezTo>
                    <a:pt x="438" y="257"/>
                    <a:pt x="444" y="270"/>
                    <a:pt x="447" y="282"/>
                  </a:cubicBezTo>
                  <a:cubicBezTo>
                    <a:pt x="449" y="286"/>
                    <a:pt x="449" y="293"/>
                    <a:pt x="449" y="297"/>
                  </a:cubicBezTo>
                  <a:lnTo>
                    <a:pt x="449" y="346"/>
                  </a:lnTo>
                  <a:cubicBezTo>
                    <a:pt x="449" y="350"/>
                    <a:pt x="447" y="352"/>
                    <a:pt x="447" y="356"/>
                  </a:cubicBezTo>
                  <a:lnTo>
                    <a:pt x="447" y="435"/>
                  </a:lnTo>
                  <a:cubicBezTo>
                    <a:pt x="447" y="445"/>
                    <a:pt x="455" y="454"/>
                    <a:pt x="466" y="454"/>
                  </a:cubicBezTo>
                  <a:cubicBezTo>
                    <a:pt x="476" y="454"/>
                    <a:pt x="483" y="445"/>
                    <a:pt x="483" y="435"/>
                  </a:cubicBezTo>
                  <a:lnTo>
                    <a:pt x="483" y="348"/>
                  </a:lnTo>
                  <a:cubicBezTo>
                    <a:pt x="487" y="327"/>
                    <a:pt x="506" y="312"/>
                    <a:pt x="525" y="310"/>
                  </a:cubicBezTo>
                  <a:cubicBezTo>
                    <a:pt x="540" y="308"/>
                    <a:pt x="552" y="310"/>
                    <a:pt x="561" y="318"/>
                  </a:cubicBezTo>
                  <a:cubicBezTo>
                    <a:pt x="571" y="327"/>
                    <a:pt x="576" y="339"/>
                    <a:pt x="576" y="354"/>
                  </a:cubicBezTo>
                  <a:lnTo>
                    <a:pt x="576" y="422"/>
                  </a:lnTo>
                  <a:cubicBezTo>
                    <a:pt x="576" y="424"/>
                    <a:pt x="576" y="424"/>
                    <a:pt x="576" y="426"/>
                  </a:cubicBezTo>
                  <a:cubicBezTo>
                    <a:pt x="576" y="473"/>
                    <a:pt x="576" y="473"/>
                    <a:pt x="582" y="479"/>
                  </a:cubicBezTo>
                  <a:cubicBezTo>
                    <a:pt x="586" y="483"/>
                    <a:pt x="595" y="485"/>
                    <a:pt x="601" y="481"/>
                  </a:cubicBezTo>
                  <a:cubicBezTo>
                    <a:pt x="607" y="479"/>
                    <a:pt x="612" y="473"/>
                    <a:pt x="612" y="466"/>
                  </a:cubicBezTo>
                  <a:lnTo>
                    <a:pt x="612" y="424"/>
                  </a:lnTo>
                  <a:cubicBezTo>
                    <a:pt x="614" y="397"/>
                    <a:pt x="637" y="380"/>
                    <a:pt x="660" y="380"/>
                  </a:cubicBezTo>
                  <a:cubicBezTo>
                    <a:pt x="684" y="380"/>
                    <a:pt x="703" y="399"/>
                    <a:pt x="705" y="424"/>
                  </a:cubicBezTo>
                  <a:cubicBezTo>
                    <a:pt x="705" y="433"/>
                    <a:pt x="705" y="439"/>
                    <a:pt x="705" y="447"/>
                  </a:cubicBezTo>
                  <a:lnTo>
                    <a:pt x="705" y="475"/>
                  </a:lnTo>
                  <a:lnTo>
                    <a:pt x="705" y="564"/>
                  </a:lnTo>
                  <a:close/>
                  <a:moveTo>
                    <a:pt x="741" y="447"/>
                  </a:moveTo>
                  <a:cubicBezTo>
                    <a:pt x="741" y="439"/>
                    <a:pt x="741" y="430"/>
                    <a:pt x="739" y="424"/>
                  </a:cubicBezTo>
                  <a:cubicBezTo>
                    <a:pt x="739" y="380"/>
                    <a:pt x="703" y="344"/>
                    <a:pt x="660" y="344"/>
                  </a:cubicBezTo>
                  <a:cubicBezTo>
                    <a:pt x="641" y="344"/>
                    <a:pt x="624" y="350"/>
                    <a:pt x="612" y="361"/>
                  </a:cubicBezTo>
                  <a:lnTo>
                    <a:pt x="612" y="352"/>
                  </a:lnTo>
                  <a:cubicBezTo>
                    <a:pt x="612" y="329"/>
                    <a:pt x="601" y="308"/>
                    <a:pt x="584" y="293"/>
                  </a:cubicBezTo>
                  <a:cubicBezTo>
                    <a:pt x="567" y="278"/>
                    <a:pt x="544" y="270"/>
                    <a:pt x="521" y="274"/>
                  </a:cubicBezTo>
                  <a:cubicBezTo>
                    <a:pt x="508" y="276"/>
                    <a:pt x="493" y="280"/>
                    <a:pt x="483" y="289"/>
                  </a:cubicBezTo>
                  <a:cubicBezTo>
                    <a:pt x="483" y="284"/>
                    <a:pt x="483" y="280"/>
                    <a:pt x="483" y="276"/>
                  </a:cubicBezTo>
                  <a:cubicBezTo>
                    <a:pt x="478" y="253"/>
                    <a:pt x="466" y="234"/>
                    <a:pt x="447" y="221"/>
                  </a:cubicBezTo>
                  <a:cubicBezTo>
                    <a:pt x="425" y="208"/>
                    <a:pt x="402" y="204"/>
                    <a:pt x="381" y="210"/>
                  </a:cubicBezTo>
                  <a:cubicBezTo>
                    <a:pt x="368" y="215"/>
                    <a:pt x="360" y="219"/>
                    <a:pt x="351" y="225"/>
                  </a:cubicBezTo>
                  <a:lnTo>
                    <a:pt x="351" y="88"/>
                  </a:lnTo>
                  <a:cubicBezTo>
                    <a:pt x="351" y="83"/>
                    <a:pt x="351" y="77"/>
                    <a:pt x="351" y="71"/>
                  </a:cubicBezTo>
                  <a:cubicBezTo>
                    <a:pt x="347" y="35"/>
                    <a:pt x="317" y="3"/>
                    <a:pt x="279" y="1"/>
                  </a:cubicBezTo>
                  <a:cubicBezTo>
                    <a:pt x="239" y="-4"/>
                    <a:pt x="205" y="20"/>
                    <a:pt x="197" y="58"/>
                  </a:cubicBezTo>
                  <a:cubicBezTo>
                    <a:pt x="193" y="68"/>
                    <a:pt x="193" y="79"/>
                    <a:pt x="193" y="85"/>
                  </a:cubicBezTo>
                  <a:lnTo>
                    <a:pt x="193" y="428"/>
                  </a:lnTo>
                  <a:cubicBezTo>
                    <a:pt x="178" y="394"/>
                    <a:pt x="159" y="371"/>
                    <a:pt x="138" y="350"/>
                  </a:cubicBezTo>
                  <a:cubicBezTo>
                    <a:pt x="112" y="329"/>
                    <a:pt x="85" y="322"/>
                    <a:pt x="59" y="331"/>
                  </a:cubicBezTo>
                  <a:cubicBezTo>
                    <a:pt x="23" y="339"/>
                    <a:pt x="0" y="371"/>
                    <a:pt x="0" y="407"/>
                  </a:cubicBezTo>
                  <a:cubicBezTo>
                    <a:pt x="0" y="422"/>
                    <a:pt x="2" y="435"/>
                    <a:pt x="8" y="447"/>
                  </a:cubicBezTo>
                  <a:lnTo>
                    <a:pt x="47" y="528"/>
                  </a:lnTo>
                  <a:cubicBezTo>
                    <a:pt x="70" y="574"/>
                    <a:pt x="93" y="623"/>
                    <a:pt x="116" y="672"/>
                  </a:cubicBezTo>
                  <a:cubicBezTo>
                    <a:pt x="138" y="712"/>
                    <a:pt x="163" y="748"/>
                    <a:pt x="193" y="780"/>
                  </a:cubicBezTo>
                  <a:cubicBezTo>
                    <a:pt x="239" y="824"/>
                    <a:pt x="290" y="845"/>
                    <a:pt x="345" y="845"/>
                  </a:cubicBezTo>
                  <a:lnTo>
                    <a:pt x="394" y="845"/>
                  </a:lnTo>
                  <a:cubicBezTo>
                    <a:pt x="408" y="845"/>
                    <a:pt x="425" y="845"/>
                    <a:pt x="440" y="845"/>
                  </a:cubicBezTo>
                  <a:cubicBezTo>
                    <a:pt x="464" y="845"/>
                    <a:pt x="489" y="845"/>
                    <a:pt x="512" y="845"/>
                  </a:cubicBezTo>
                  <a:cubicBezTo>
                    <a:pt x="540" y="845"/>
                    <a:pt x="563" y="841"/>
                    <a:pt x="584" y="833"/>
                  </a:cubicBezTo>
                  <a:cubicBezTo>
                    <a:pt x="631" y="818"/>
                    <a:pt x="671" y="788"/>
                    <a:pt x="698" y="748"/>
                  </a:cubicBezTo>
                  <a:cubicBezTo>
                    <a:pt x="726" y="710"/>
                    <a:pt x="739" y="663"/>
                    <a:pt x="741" y="612"/>
                  </a:cubicBezTo>
                  <a:lnTo>
                    <a:pt x="741" y="564"/>
                  </a:lnTo>
                  <a:lnTo>
                    <a:pt x="741" y="473"/>
                  </a:ln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23" name="Gruppieren 922">
            <a:extLst>
              <a:ext uri="{FF2B5EF4-FFF2-40B4-BE49-F238E27FC236}">
                <a16:creationId xmlns:a16="http://schemas.microsoft.com/office/drawing/2014/main" id="{01374EFF-6418-8345-B498-55E6BAB000A7}"/>
              </a:ext>
            </a:extLst>
          </p:cNvPr>
          <p:cNvGrpSpPr>
            <a:grpSpLocks noChangeAspect="1"/>
          </p:cNvGrpSpPr>
          <p:nvPr/>
        </p:nvGrpSpPr>
        <p:grpSpPr>
          <a:xfrm>
            <a:off x="5115865" y="3858449"/>
            <a:ext cx="328409" cy="328409"/>
            <a:chOff x="5114286" y="3858604"/>
            <a:chExt cx="328528" cy="328528"/>
          </a:xfrm>
          <a:solidFill>
            <a:srgbClr val="007AB3"/>
          </a:solidFill>
        </p:grpSpPr>
        <p:sp>
          <p:nvSpPr>
            <p:cNvPr id="42" name="Freihandform 41">
              <a:extLst>
                <a:ext uri="{FF2B5EF4-FFF2-40B4-BE49-F238E27FC236}">
                  <a16:creationId xmlns:a16="http://schemas.microsoft.com/office/drawing/2014/main" id="{CF1426EE-FB59-8944-A80C-F2D61578B19E}"/>
                </a:ext>
              </a:extLst>
            </p:cNvPr>
            <p:cNvSpPr/>
            <p:nvPr/>
          </p:nvSpPr>
          <p:spPr>
            <a:xfrm>
              <a:off x="5114286" y="3858604"/>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48" name="Freihandform 247">
              <a:extLst>
                <a:ext uri="{FF2B5EF4-FFF2-40B4-BE49-F238E27FC236}">
                  <a16:creationId xmlns:a16="http://schemas.microsoft.com/office/drawing/2014/main" id="{89C5F15E-2EC9-1640-8301-7CFA72C475AA}"/>
                </a:ext>
              </a:extLst>
            </p:cNvPr>
            <p:cNvSpPr/>
            <p:nvPr/>
          </p:nvSpPr>
          <p:spPr>
            <a:xfrm>
              <a:off x="5179712" y="3936604"/>
              <a:ext cx="196977" cy="172064"/>
            </a:xfrm>
            <a:custGeom>
              <a:avLst/>
              <a:gdLst/>
              <a:ahLst/>
              <a:cxnLst>
                <a:cxn ang="3cd4">
                  <a:pos x="hc" y="t"/>
                </a:cxn>
                <a:cxn ang="cd2">
                  <a:pos x="l" y="vc"/>
                </a:cxn>
                <a:cxn ang="cd4">
                  <a:pos x="hc" y="b"/>
                </a:cxn>
                <a:cxn ang="0">
                  <a:pos x="r" y="vc"/>
                </a:cxn>
              </a:cxnLst>
              <a:rect l="l" t="t" r="r" b="b"/>
              <a:pathLst>
                <a:path w="847" h="740">
                  <a:moveTo>
                    <a:pt x="773" y="317"/>
                  </a:moveTo>
                  <a:cubicBezTo>
                    <a:pt x="766" y="317"/>
                    <a:pt x="762" y="317"/>
                    <a:pt x="758" y="317"/>
                  </a:cubicBezTo>
                  <a:lnTo>
                    <a:pt x="472" y="317"/>
                  </a:lnTo>
                  <a:lnTo>
                    <a:pt x="421" y="317"/>
                  </a:lnTo>
                  <a:cubicBezTo>
                    <a:pt x="413" y="317"/>
                    <a:pt x="405" y="325"/>
                    <a:pt x="405" y="334"/>
                  </a:cubicBezTo>
                  <a:cubicBezTo>
                    <a:pt x="405" y="345"/>
                    <a:pt x="413" y="353"/>
                    <a:pt x="421" y="353"/>
                  </a:cubicBezTo>
                  <a:lnTo>
                    <a:pt x="489" y="353"/>
                  </a:lnTo>
                  <a:lnTo>
                    <a:pt x="553" y="353"/>
                  </a:lnTo>
                  <a:cubicBezTo>
                    <a:pt x="580" y="353"/>
                    <a:pt x="597" y="374"/>
                    <a:pt x="601" y="391"/>
                  </a:cubicBezTo>
                  <a:cubicBezTo>
                    <a:pt x="606" y="404"/>
                    <a:pt x="603" y="417"/>
                    <a:pt x="597" y="427"/>
                  </a:cubicBezTo>
                  <a:cubicBezTo>
                    <a:pt x="589" y="440"/>
                    <a:pt x="578" y="446"/>
                    <a:pt x="565" y="448"/>
                  </a:cubicBezTo>
                  <a:cubicBezTo>
                    <a:pt x="559" y="448"/>
                    <a:pt x="555" y="448"/>
                    <a:pt x="551" y="448"/>
                  </a:cubicBezTo>
                  <a:lnTo>
                    <a:pt x="502" y="448"/>
                  </a:lnTo>
                  <a:cubicBezTo>
                    <a:pt x="498" y="448"/>
                    <a:pt x="493" y="448"/>
                    <a:pt x="491" y="448"/>
                  </a:cubicBezTo>
                  <a:lnTo>
                    <a:pt x="411" y="448"/>
                  </a:lnTo>
                  <a:cubicBezTo>
                    <a:pt x="402" y="448"/>
                    <a:pt x="394" y="457"/>
                    <a:pt x="394" y="467"/>
                  </a:cubicBezTo>
                  <a:cubicBezTo>
                    <a:pt x="394" y="476"/>
                    <a:pt x="402" y="484"/>
                    <a:pt x="411" y="484"/>
                  </a:cubicBezTo>
                  <a:lnTo>
                    <a:pt x="498" y="484"/>
                  </a:lnTo>
                  <a:cubicBezTo>
                    <a:pt x="521" y="488"/>
                    <a:pt x="536" y="508"/>
                    <a:pt x="538" y="527"/>
                  </a:cubicBezTo>
                  <a:cubicBezTo>
                    <a:pt x="540" y="539"/>
                    <a:pt x="536" y="552"/>
                    <a:pt x="527" y="563"/>
                  </a:cubicBezTo>
                  <a:cubicBezTo>
                    <a:pt x="519" y="571"/>
                    <a:pt x="508" y="577"/>
                    <a:pt x="493" y="577"/>
                  </a:cubicBezTo>
                  <a:lnTo>
                    <a:pt x="424" y="577"/>
                  </a:lnTo>
                  <a:lnTo>
                    <a:pt x="421" y="577"/>
                  </a:lnTo>
                  <a:cubicBezTo>
                    <a:pt x="402" y="577"/>
                    <a:pt x="392" y="577"/>
                    <a:pt x="383" y="577"/>
                  </a:cubicBezTo>
                  <a:lnTo>
                    <a:pt x="381" y="577"/>
                  </a:lnTo>
                  <a:cubicBezTo>
                    <a:pt x="373" y="577"/>
                    <a:pt x="371" y="579"/>
                    <a:pt x="369" y="582"/>
                  </a:cubicBezTo>
                  <a:cubicBezTo>
                    <a:pt x="364" y="588"/>
                    <a:pt x="362" y="594"/>
                    <a:pt x="364" y="601"/>
                  </a:cubicBezTo>
                  <a:cubicBezTo>
                    <a:pt x="366" y="609"/>
                    <a:pt x="373" y="613"/>
                    <a:pt x="381" y="613"/>
                  </a:cubicBezTo>
                  <a:lnTo>
                    <a:pt x="424" y="613"/>
                  </a:lnTo>
                  <a:cubicBezTo>
                    <a:pt x="449" y="613"/>
                    <a:pt x="468" y="639"/>
                    <a:pt x="468" y="662"/>
                  </a:cubicBezTo>
                  <a:cubicBezTo>
                    <a:pt x="468" y="685"/>
                    <a:pt x="447" y="704"/>
                    <a:pt x="421" y="704"/>
                  </a:cubicBezTo>
                  <a:cubicBezTo>
                    <a:pt x="415" y="706"/>
                    <a:pt x="409" y="706"/>
                    <a:pt x="398" y="706"/>
                  </a:cubicBezTo>
                  <a:lnTo>
                    <a:pt x="373" y="706"/>
                  </a:lnTo>
                  <a:lnTo>
                    <a:pt x="282" y="706"/>
                  </a:lnTo>
                  <a:lnTo>
                    <a:pt x="235" y="706"/>
                  </a:lnTo>
                  <a:cubicBezTo>
                    <a:pt x="193" y="706"/>
                    <a:pt x="153" y="694"/>
                    <a:pt x="119" y="671"/>
                  </a:cubicBezTo>
                  <a:cubicBezTo>
                    <a:pt x="85" y="647"/>
                    <a:pt x="62" y="613"/>
                    <a:pt x="47" y="575"/>
                  </a:cubicBezTo>
                  <a:cubicBezTo>
                    <a:pt x="40" y="556"/>
                    <a:pt x="38" y="535"/>
                    <a:pt x="36" y="512"/>
                  </a:cubicBezTo>
                  <a:cubicBezTo>
                    <a:pt x="36" y="474"/>
                    <a:pt x="36" y="433"/>
                    <a:pt x="36" y="395"/>
                  </a:cubicBezTo>
                  <a:lnTo>
                    <a:pt x="36" y="347"/>
                  </a:lnTo>
                  <a:cubicBezTo>
                    <a:pt x="36" y="300"/>
                    <a:pt x="55" y="258"/>
                    <a:pt x="93" y="220"/>
                  </a:cubicBezTo>
                  <a:cubicBezTo>
                    <a:pt x="121" y="190"/>
                    <a:pt x="153" y="167"/>
                    <a:pt x="191" y="150"/>
                  </a:cubicBezTo>
                  <a:cubicBezTo>
                    <a:pt x="239" y="127"/>
                    <a:pt x="288" y="103"/>
                    <a:pt x="335" y="80"/>
                  </a:cubicBezTo>
                  <a:lnTo>
                    <a:pt x="415" y="42"/>
                  </a:lnTo>
                  <a:cubicBezTo>
                    <a:pt x="424" y="38"/>
                    <a:pt x="430" y="36"/>
                    <a:pt x="438" y="36"/>
                  </a:cubicBezTo>
                  <a:cubicBezTo>
                    <a:pt x="460" y="36"/>
                    <a:pt x="476" y="48"/>
                    <a:pt x="483" y="69"/>
                  </a:cubicBezTo>
                  <a:cubicBezTo>
                    <a:pt x="489" y="88"/>
                    <a:pt x="479" y="105"/>
                    <a:pt x="470" y="114"/>
                  </a:cubicBezTo>
                  <a:cubicBezTo>
                    <a:pt x="453" y="135"/>
                    <a:pt x="430" y="152"/>
                    <a:pt x="398" y="165"/>
                  </a:cubicBezTo>
                  <a:cubicBezTo>
                    <a:pt x="381" y="173"/>
                    <a:pt x="364" y="179"/>
                    <a:pt x="347" y="186"/>
                  </a:cubicBezTo>
                  <a:lnTo>
                    <a:pt x="354" y="198"/>
                  </a:lnTo>
                  <a:lnTo>
                    <a:pt x="354" y="201"/>
                  </a:lnTo>
                  <a:lnTo>
                    <a:pt x="343" y="186"/>
                  </a:lnTo>
                  <a:cubicBezTo>
                    <a:pt x="339" y="188"/>
                    <a:pt x="337" y="192"/>
                    <a:pt x="335" y="196"/>
                  </a:cubicBezTo>
                  <a:cubicBezTo>
                    <a:pt x="333" y="201"/>
                    <a:pt x="333" y="205"/>
                    <a:pt x="333" y="209"/>
                  </a:cubicBezTo>
                  <a:lnTo>
                    <a:pt x="337" y="218"/>
                  </a:lnTo>
                  <a:cubicBezTo>
                    <a:pt x="339" y="224"/>
                    <a:pt x="345" y="230"/>
                    <a:pt x="354" y="230"/>
                  </a:cubicBezTo>
                  <a:lnTo>
                    <a:pt x="762" y="230"/>
                  </a:lnTo>
                  <a:cubicBezTo>
                    <a:pt x="766" y="230"/>
                    <a:pt x="773" y="230"/>
                    <a:pt x="779" y="230"/>
                  </a:cubicBezTo>
                  <a:cubicBezTo>
                    <a:pt x="800" y="237"/>
                    <a:pt x="815" y="256"/>
                    <a:pt x="813" y="277"/>
                  </a:cubicBezTo>
                  <a:cubicBezTo>
                    <a:pt x="811" y="298"/>
                    <a:pt x="794" y="315"/>
                    <a:pt x="773" y="317"/>
                  </a:cubicBezTo>
                  <a:close/>
                  <a:moveTo>
                    <a:pt x="788" y="196"/>
                  </a:moveTo>
                  <a:cubicBezTo>
                    <a:pt x="777" y="194"/>
                    <a:pt x="769" y="194"/>
                    <a:pt x="762" y="194"/>
                  </a:cubicBezTo>
                  <a:lnTo>
                    <a:pt x="419" y="194"/>
                  </a:lnTo>
                  <a:cubicBezTo>
                    <a:pt x="451" y="179"/>
                    <a:pt x="476" y="160"/>
                    <a:pt x="496" y="137"/>
                  </a:cubicBezTo>
                  <a:cubicBezTo>
                    <a:pt x="519" y="114"/>
                    <a:pt x="525" y="86"/>
                    <a:pt x="517" y="59"/>
                  </a:cubicBezTo>
                  <a:cubicBezTo>
                    <a:pt x="506" y="23"/>
                    <a:pt x="476" y="0"/>
                    <a:pt x="438" y="0"/>
                  </a:cubicBezTo>
                  <a:cubicBezTo>
                    <a:pt x="426" y="0"/>
                    <a:pt x="413" y="4"/>
                    <a:pt x="398" y="10"/>
                  </a:cubicBezTo>
                  <a:lnTo>
                    <a:pt x="320" y="48"/>
                  </a:lnTo>
                  <a:cubicBezTo>
                    <a:pt x="273" y="71"/>
                    <a:pt x="222" y="95"/>
                    <a:pt x="176" y="118"/>
                  </a:cubicBezTo>
                  <a:cubicBezTo>
                    <a:pt x="134" y="137"/>
                    <a:pt x="98" y="163"/>
                    <a:pt x="68" y="194"/>
                  </a:cubicBezTo>
                  <a:cubicBezTo>
                    <a:pt x="24" y="241"/>
                    <a:pt x="0" y="290"/>
                    <a:pt x="0" y="347"/>
                  </a:cubicBezTo>
                  <a:lnTo>
                    <a:pt x="0" y="395"/>
                  </a:lnTo>
                  <a:cubicBezTo>
                    <a:pt x="0" y="433"/>
                    <a:pt x="0" y="474"/>
                    <a:pt x="2" y="512"/>
                  </a:cubicBezTo>
                  <a:cubicBezTo>
                    <a:pt x="2" y="539"/>
                    <a:pt x="7" y="565"/>
                    <a:pt x="13" y="586"/>
                  </a:cubicBezTo>
                  <a:cubicBezTo>
                    <a:pt x="30" y="632"/>
                    <a:pt x="60" y="671"/>
                    <a:pt x="98" y="698"/>
                  </a:cubicBezTo>
                  <a:cubicBezTo>
                    <a:pt x="138" y="726"/>
                    <a:pt x="184" y="740"/>
                    <a:pt x="235" y="740"/>
                  </a:cubicBezTo>
                  <a:lnTo>
                    <a:pt x="282" y="740"/>
                  </a:lnTo>
                  <a:lnTo>
                    <a:pt x="373" y="740"/>
                  </a:lnTo>
                  <a:lnTo>
                    <a:pt x="398" y="740"/>
                  </a:lnTo>
                  <a:cubicBezTo>
                    <a:pt x="409" y="740"/>
                    <a:pt x="415" y="740"/>
                    <a:pt x="424" y="740"/>
                  </a:cubicBezTo>
                  <a:cubicBezTo>
                    <a:pt x="468" y="740"/>
                    <a:pt x="502" y="704"/>
                    <a:pt x="502" y="662"/>
                  </a:cubicBezTo>
                  <a:cubicBezTo>
                    <a:pt x="502" y="643"/>
                    <a:pt x="498" y="626"/>
                    <a:pt x="487" y="613"/>
                  </a:cubicBezTo>
                  <a:lnTo>
                    <a:pt x="493" y="613"/>
                  </a:lnTo>
                  <a:cubicBezTo>
                    <a:pt x="517" y="611"/>
                    <a:pt x="540" y="603"/>
                    <a:pt x="555" y="586"/>
                  </a:cubicBezTo>
                  <a:cubicBezTo>
                    <a:pt x="570" y="569"/>
                    <a:pt x="576" y="546"/>
                    <a:pt x="574" y="522"/>
                  </a:cubicBezTo>
                  <a:cubicBezTo>
                    <a:pt x="572" y="508"/>
                    <a:pt x="565" y="495"/>
                    <a:pt x="559" y="484"/>
                  </a:cubicBezTo>
                  <a:cubicBezTo>
                    <a:pt x="561" y="484"/>
                    <a:pt x="565" y="484"/>
                    <a:pt x="570" y="484"/>
                  </a:cubicBezTo>
                  <a:cubicBezTo>
                    <a:pt x="593" y="480"/>
                    <a:pt x="614" y="467"/>
                    <a:pt x="627" y="446"/>
                  </a:cubicBezTo>
                  <a:cubicBezTo>
                    <a:pt x="639" y="427"/>
                    <a:pt x="642" y="404"/>
                    <a:pt x="635" y="381"/>
                  </a:cubicBezTo>
                  <a:cubicBezTo>
                    <a:pt x="633" y="370"/>
                    <a:pt x="627" y="361"/>
                    <a:pt x="620" y="353"/>
                  </a:cubicBezTo>
                  <a:lnTo>
                    <a:pt x="758" y="351"/>
                  </a:lnTo>
                  <a:cubicBezTo>
                    <a:pt x="764" y="351"/>
                    <a:pt x="769" y="351"/>
                    <a:pt x="775" y="351"/>
                  </a:cubicBezTo>
                  <a:cubicBezTo>
                    <a:pt x="813" y="349"/>
                    <a:pt x="843" y="319"/>
                    <a:pt x="847" y="281"/>
                  </a:cubicBezTo>
                  <a:cubicBezTo>
                    <a:pt x="851" y="241"/>
                    <a:pt x="826" y="207"/>
                    <a:pt x="788" y="19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24" name="Gruppieren 923">
            <a:extLst>
              <a:ext uri="{FF2B5EF4-FFF2-40B4-BE49-F238E27FC236}">
                <a16:creationId xmlns:a16="http://schemas.microsoft.com/office/drawing/2014/main" id="{36C5B7A9-7279-8843-98AA-0E72EDA815C4}"/>
              </a:ext>
            </a:extLst>
          </p:cNvPr>
          <p:cNvGrpSpPr>
            <a:grpSpLocks noChangeAspect="1"/>
          </p:cNvGrpSpPr>
          <p:nvPr/>
        </p:nvGrpSpPr>
        <p:grpSpPr>
          <a:xfrm>
            <a:off x="5559253" y="3858449"/>
            <a:ext cx="328177" cy="328409"/>
            <a:chOff x="5557835" y="3858604"/>
            <a:chExt cx="328296" cy="328528"/>
          </a:xfrm>
          <a:solidFill>
            <a:srgbClr val="007AB3"/>
          </a:solidFill>
        </p:grpSpPr>
        <p:sp>
          <p:nvSpPr>
            <p:cNvPr id="41" name="Freihandform 40">
              <a:extLst>
                <a:ext uri="{FF2B5EF4-FFF2-40B4-BE49-F238E27FC236}">
                  <a16:creationId xmlns:a16="http://schemas.microsoft.com/office/drawing/2014/main" id="{FF1063BB-07D8-6A40-ACFB-042E0417993F}"/>
                </a:ext>
              </a:extLst>
            </p:cNvPr>
            <p:cNvSpPr/>
            <p:nvPr/>
          </p:nvSpPr>
          <p:spPr>
            <a:xfrm>
              <a:off x="5557835" y="3858604"/>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49" name="Freihandform 248">
              <a:extLst>
                <a:ext uri="{FF2B5EF4-FFF2-40B4-BE49-F238E27FC236}">
                  <a16:creationId xmlns:a16="http://schemas.microsoft.com/office/drawing/2014/main" id="{0C5DE06B-F1C2-1C46-8EF5-6FB7ADF95F24}"/>
                </a:ext>
              </a:extLst>
            </p:cNvPr>
            <p:cNvSpPr/>
            <p:nvPr/>
          </p:nvSpPr>
          <p:spPr>
            <a:xfrm>
              <a:off x="5647941" y="3924264"/>
              <a:ext cx="156464" cy="196745"/>
            </a:xfrm>
            <a:custGeom>
              <a:avLst/>
              <a:gdLst/>
              <a:ahLst/>
              <a:cxnLst>
                <a:cxn ang="3cd4">
                  <a:pos x="hc" y="t"/>
                </a:cxn>
                <a:cxn ang="cd2">
                  <a:pos x="l" y="vc"/>
                </a:cxn>
                <a:cxn ang="cd4">
                  <a:pos x="hc" y="b"/>
                </a:cxn>
                <a:cxn ang="0">
                  <a:pos x="r" y="vc"/>
                </a:cxn>
              </a:cxnLst>
              <a:rect l="l" t="t" r="r" b="b"/>
              <a:pathLst>
                <a:path w="673" h="846">
                  <a:moveTo>
                    <a:pt x="597" y="423"/>
                  </a:moveTo>
                  <a:cubicBezTo>
                    <a:pt x="593" y="423"/>
                    <a:pt x="591" y="423"/>
                    <a:pt x="506" y="423"/>
                  </a:cubicBezTo>
                  <a:lnTo>
                    <a:pt x="428" y="423"/>
                  </a:lnTo>
                  <a:cubicBezTo>
                    <a:pt x="419" y="423"/>
                    <a:pt x="411" y="431"/>
                    <a:pt x="411" y="442"/>
                  </a:cubicBezTo>
                  <a:cubicBezTo>
                    <a:pt x="411" y="450"/>
                    <a:pt x="419" y="459"/>
                    <a:pt x="428" y="459"/>
                  </a:cubicBezTo>
                  <a:lnTo>
                    <a:pt x="559" y="459"/>
                  </a:lnTo>
                  <a:cubicBezTo>
                    <a:pt x="586" y="459"/>
                    <a:pt x="601" y="480"/>
                    <a:pt x="607" y="499"/>
                  </a:cubicBezTo>
                  <a:cubicBezTo>
                    <a:pt x="612" y="510"/>
                    <a:pt x="610" y="522"/>
                    <a:pt x="603" y="535"/>
                  </a:cubicBezTo>
                  <a:cubicBezTo>
                    <a:pt x="595" y="546"/>
                    <a:pt x="584" y="552"/>
                    <a:pt x="572" y="554"/>
                  </a:cubicBezTo>
                  <a:cubicBezTo>
                    <a:pt x="565" y="556"/>
                    <a:pt x="561" y="556"/>
                    <a:pt x="557" y="556"/>
                  </a:cubicBezTo>
                  <a:lnTo>
                    <a:pt x="506" y="556"/>
                  </a:lnTo>
                  <a:cubicBezTo>
                    <a:pt x="504" y="556"/>
                    <a:pt x="500" y="554"/>
                    <a:pt x="497" y="554"/>
                  </a:cubicBezTo>
                  <a:lnTo>
                    <a:pt x="417" y="554"/>
                  </a:lnTo>
                  <a:cubicBezTo>
                    <a:pt x="406" y="554"/>
                    <a:pt x="400" y="565"/>
                    <a:pt x="400" y="573"/>
                  </a:cubicBezTo>
                  <a:cubicBezTo>
                    <a:pt x="400" y="584"/>
                    <a:pt x="406" y="590"/>
                    <a:pt x="417" y="590"/>
                  </a:cubicBezTo>
                  <a:lnTo>
                    <a:pt x="504" y="590"/>
                  </a:lnTo>
                  <a:cubicBezTo>
                    <a:pt x="525" y="594"/>
                    <a:pt x="542" y="613"/>
                    <a:pt x="544" y="632"/>
                  </a:cubicBezTo>
                  <a:cubicBezTo>
                    <a:pt x="546" y="647"/>
                    <a:pt x="542" y="660"/>
                    <a:pt x="533" y="668"/>
                  </a:cubicBezTo>
                  <a:cubicBezTo>
                    <a:pt x="525" y="679"/>
                    <a:pt x="512" y="683"/>
                    <a:pt x="500" y="683"/>
                  </a:cubicBezTo>
                  <a:cubicBezTo>
                    <a:pt x="483" y="683"/>
                    <a:pt x="464" y="683"/>
                    <a:pt x="442" y="683"/>
                  </a:cubicBezTo>
                  <a:lnTo>
                    <a:pt x="430" y="683"/>
                  </a:lnTo>
                  <a:lnTo>
                    <a:pt x="428" y="683"/>
                  </a:lnTo>
                  <a:cubicBezTo>
                    <a:pt x="381" y="683"/>
                    <a:pt x="381" y="683"/>
                    <a:pt x="375" y="690"/>
                  </a:cubicBezTo>
                  <a:cubicBezTo>
                    <a:pt x="368" y="694"/>
                    <a:pt x="368" y="702"/>
                    <a:pt x="370" y="709"/>
                  </a:cubicBezTo>
                  <a:cubicBezTo>
                    <a:pt x="373" y="715"/>
                    <a:pt x="379" y="719"/>
                    <a:pt x="387" y="719"/>
                  </a:cubicBezTo>
                  <a:lnTo>
                    <a:pt x="428" y="719"/>
                  </a:lnTo>
                  <a:cubicBezTo>
                    <a:pt x="455" y="721"/>
                    <a:pt x="472" y="745"/>
                    <a:pt x="472" y="768"/>
                  </a:cubicBezTo>
                  <a:cubicBezTo>
                    <a:pt x="472" y="781"/>
                    <a:pt x="468" y="791"/>
                    <a:pt x="459" y="800"/>
                  </a:cubicBezTo>
                  <a:cubicBezTo>
                    <a:pt x="453" y="806"/>
                    <a:pt x="440" y="812"/>
                    <a:pt x="428" y="812"/>
                  </a:cubicBezTo>
                  <a:lnTo>
                    <a:pt x="241" y="812"/>
                  </a:lnTo>
                  <a:cubicBezTo>
                    <a:pt x="197" y="812"/>
                    <a:pt x="157" y="800"/>
                    <a:pt x="125" y="776"/>
                  </a:cubicBezTo>
                  <a:cubicBezTo>
                    <a:pt x="91" y="753"/>
                    <a:pt x="66" y="719"/>
                    <a:pt x="53" y="681"/>
                  </a:cubicBezTo>
                  <a:cubicBezTo>
                    <a:pt x="51" y="675"/>
                    <a:pt x="49" y="671"/>
                    <a:pt x="47" y="666"/>
                  </a:cubicBezTo>
                  <a:cubicBezTo>
                    <a:pt x="40" y="652"/>
                    <a:pt x="36" y="641"/>
                    <a:pt x="36" y="618"/>
                  </a:cubicBezTo>
                  <a:lnTo>
                    <a:pt x="36" y="580"/>
                  </a:lnTo>
                  <a:cubicBezTo>
                    <a:pt x="36" y="558"/>
                    <a:pt x="36" y="537"/>
                    <a:pt x="36" y="512"/>
                  </a:cubicBezTo>
                  <a:lnTo>
                    <a:pt x="36" y="442"/>
                  </a:lnTo>
                  <a:cubicBezTo>
                    <a:pt x="36" y="398"/>
                    <a:pt x="61" y="370"/>
                    <a:pt x="100" y="326"/>
                  </a:cubicBezTo>
                  <a:cubicBezTo>
                    <a:pt x="163" y="251"/>
                    <a:pt x="199" y="89"/>
                    <a:pt x="210" y="38"/>
                  </a:cubicBezTo>
                  <a:cubicBezTo>
                    <a:pt x="229" y="40"/>
                    <a:pt x="256" y="46"/>
                    <a:pt x="267" y="61"/>
                  </a:cubicBezTo>
                  <a:cubicBezTo>
                    <a:pt x="286" y="86"/>
                    <a:pt x="298" y="150"/>
                    <a:pt x="252" y="302"/>
                  </a:cubicBezTo>
                  <a:cubicBezTo>
                    <a:pt x="248" y="315"/>
                    <a:pt x="246" y="319"/>
                    <a:pt x="248" y="323"/>
                  </a:cubicBezTo>
                  <a:cubicBezTo>
                    <a:pt x="252" y="332"/>
                    <a:pt x="258" y="336"/>
                    <a:pt x="265" y="336"/>
                  </a:cubicBezTo>
                  <a:lnTo>
                    <a:pt x="455" y="336"/>
                  </a:lnTo>
                  <a:cubicBezTo>
                    <a:pt x="523" y="336"/>
                    <a:pt x="597" y="336"/>
                    <a:pt x="605" y="338"/>
                  </a:cubicBezTo>
                  <a:cubicBezTo>
                    <a:pt x="627" y="343"/>
                    <a:pt x="639" y="362"/>
                    <a:pt x="637" y="385"/>
                  </a:cubicBezTo>
                  <a:cubicBezTo>
                    <a:pt x="635" y="404"/>
                    <a:pt x="618" y="421"/>
                    <a:pt x="597" y="423"/>
                  </a:cubicBezTo>
                  <a:close/>
                  <a:moveTo>
                    <a:pt x="614" y="304"/>
                  </a:moveTo>
                  <a:cubicBezTo>
                    <a:pt x="607" y="302"/>
                    <a:pt x="552" y="300"/>
                    <a:pt x="455" y="300"/>
                  </a:cubicBezTo>
                  <a:lnTo>
                    <a:pt x="290" y="300"/>
                  </a:lnTo>
                  <a:cubicBezTo>
                    <a:pt x="328" y="173"/>
                    <a:pt x="330" y="86"/>
                    <a:pt x="294" y="40"/>
                  </a:cubicBezTo>
                  <a:cubicBezTo>
                    <a:pt x="269" y="4"/>
                    <a:pt x="203" y="0"/>
                    <a:pt x="197" y="0"/>
                  </a:cubicBezTo>
                  <a:cubicBezTo>
                    <a:pt x="186" y="0"/>
                    <a:pt x="180" y="6"/>
                    <a:pt x="178" y="14"/>
                  </a:cubicBezTo>
                  <a:cubicBezTo>
                    <a:pt x="178" y="17"/>
                    <a:pt x="142" y="222"/>
                    <a:pt x="72" y="302"/>
                  </a:cubicBezTo>
                  <a:cubicBezTo>
                    <a:pt x="32" y="349"/>
                    <a:pt x="0" y="385"/>
                    <a:pt x="0" y="442"/>
                  </a:cubicBezTo>
                  <a:lnTo>
                    <a:pt x="0" y="512"/>
                  </a:lnTo>
                  <a:cubicBezTo>
                    <a:pt x="0" y="537"/>
                    <a:pt x="0" y="558"/>
                    <a:pt x="0" y="580"/>
                  </a:cubicBezTo>
                  <a:lnTo>
                    <a:pt x="0" y="618"/>
                  </a:lnTo>
                  <a:cubicBezTo>
                    <a:pt x="0" y="647"/>
                    <a:pt x="8" y="664"/>
                    <a:pt x="15" y="679"/>
                  </a:cubicBezTo>
                  <a:cubicBezTo>
                    <a:pt x="17" y="683"/>
                    <a:pt x="17" y="688"/>
                    <a:pt x="19" y="692"/>
                  </a:cubicBezTo>
                  <a:cubicBezTo>
                    <a:pt x="36" y="738"/>
                    <a:pt x="66" y="779"/>
                    <a:pt x="104" y="806"/>
                  </a:cubicBezTo>
                  <a:cubicBezTo>
                    <a:pt x="144" y="834"/>
                    <a:pt x="191" y="846"/>
                    <a:pt x="241" y="846"/>
                  </a:cubicBezTo>
                  <a:lnTo>
                    <a:pt x="428" y="846"/>
                  </a:lnTo>
                  <a:cubicBezTo>
                    <a:pt x="451" y="846"/>
                    <a:pt x="470" y="838"/>
                    <a:pt x="485" y="823"/>
                  </a:cubicBezTo>
                  <a:cubicBezTo>
                    <a:pt x="500" y="808"/>
                    <a:pt x="508" y="789"/>
                    <a:pt x="508" y="768"/>
                  </a:cubicBezTo>
                  <a:cubicBezTo>
                    <a:pt x="508" y="749"/>
                    <a:pt x="502" y="732"/>
                    <a:pt x="493" y="719"/>
                  </a:cubicBezTo>
                  <a:cubicBezTo>
                    <a:pt x="495" y="719"/>
                    <a:pt x="497" y="719"/>
                    <a:pt x="500" y="719"/>
                  </a:cubicBezTo>
                  <a:cubicBezTo>
                    <a:pt x="523" y="719"/>
                    <a:pt x="546" y="709"/>
                    <a:pt x="561" y="692"/>
                  </a:cubicBezTo>
                  <a:cubicBezTo>
                    <a:pt x="576" y="675"/>
                    <a:pt x="582" y="652"/>
                    <a:pt x="578" y="628"/>
                  </a:cubicBezTo>
                  <a:cubicBezTo>
                    <a:pt x="578" y="616"/>
                    <a:pt x="572" y="601"/>
                    <a:pt x="563" y="590"/>
                  </a:cubicBezTo>
                  <a:cubicBezTo>
                    <a:pt x="567" y="590"/>
                    <a:pt x="572" y="590"/>
                    <a:pt x="576" y="590"/>
                  </a:cubicBezTo>
                  <a:cubicBezTo>
                    <a:pt x="599" y="586"/>
                    <a:pt x="620" y="573"/>
                    <a:pt x="633" y="554"/>
                  </a:cubicBezTo>
                  <a:cubicBezTo>
                    <a:pt x="646" y="533"/>
                    <a:pt x="648" y="510"/>
                    <a:pt x="641" y="489"/>
                  </a:cubicBezTo>
                  <a:cubicBezTo>
                    <a:pt x="637" y="474"/>
                    <a:pt x="631" y="463"/>
                    <a:pt x="622" y="453"/>
                  </a:cubicBezTo>
                  <a:cubicBezTo>
                    <a:pt x="650" y="442"/>
                    <a:pt x="669" y="419"/>
                    <a:pt x="673" y="387"/>
                  </a:cubicBezTo>
                  <a:cubicBezTo>
                    <a:pt x="677" y="349"/>
                    <a:pt x="652" y="313"/>
                    <a:pt x="614" y="30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26" name="Gruppieren 925">
            <a:extLst>
              <a:ext uri="{FF2B5EF4-FFF2-40B4-BE49-F238E27FC236}">
                <a16:creationId xmlns:a16="http://schemas.microsoft.com/office/drawing/2014/main" id="{72D2909C-984B-5340-AC76-7AEEA5BE136D}"/>
              </a:ext>
            </a:extLst>
          </p:cNvPr>
          <p:cNvGrpSpPr>
            <a:grpSpLocks noChangeAspect="1"/>
          </p:cNvGrpSpPr>
          <p:nvPr/>
        </p:nvGrpSpPr>
        <p:grpSpPr>
          <a:xfrm>
            <a:off x="6446029" y="3858449"/>
            <a:ext cx="328177" cy="328409"/>
            <a:chOff x="6444932" y="3858604"/>
            <a:chExt cx="328296" cy="328528"/>
          </a:xfrm>
          <a:solidFill>
            <a:srgbClr val="007AB3"/>
          </a:solidFill>
        </p:grpSpPr>
        <p:sp>
          <p:nvSpPr>
            <p:cNvPr id="39" name="Freihandform 38">
              <a:extLst>
                <a:ext uri="{FF2B5EF4-FFF2-40B4-BE49-F238E27FC236}">
                  <a16:creationId xmlns:a16="http://schemas.microsoft.com/office/drawing/2014/main" id="{92E14084-C8DF-3241-ADBB-07BF3EDD5230}"/>
                </a:ext>
              </a:extLst>
            </p:cNvPr>
            <p:cNvSpPr/>
            <p:nvPr/>
          </p:nvSpPr>
          <p:spPr>
            <a:xfrm>
              <a:off x="6444932" y="3858604"/>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50" name="Freihandform 249">
              <a:extLst>
                <a:ext uri="{FF2B5EF4-FFF2-40B4-BE49-F238E27FC236}">
                  <a16:creationId xmlns:a16="http://schemas.microsoft.com/office/drawing/2014/main" id="{BDF58936-CE21-8C4D-BEDA-8BFA4993063E}"/>
                </a:ext>
              </a:extLst>
            </p:cNvPr>
            <p:cNvSpPr/>
            <p:nvPr/>
          </p:nvSpPr>
          <p:spPr>
            <a:xfrm>
              <a:off x="6617228" y="3973392"/>
              <a:ext cx="40746" cy="41212"/>
            </a:xfrm>
            <a:custGeom>
              <a:avLst/>
              <a:gdLst/>
              <a:ahLst/>
              <a:cxnLst>
                <a:cxn ang="3cd4">
                  <a:pos x="hc" y="t"/>
                </a:cxn>
                <a:cxn ang="cd2">
                  <a:pos x="l" y="vc"/>
                </a:cxn>
                <a:cxn ang="cd4">
                  <a:pos x="hc" y="b"/>
                </a:cxn>
                <a:cxn ang="0">
                  <a:pos x="r" y="vc"/>
                </a:cxn>
              </a:cxnLst>
              <a:rect l="l" t="t" r="r" b="b"/>
              <a:pathLst>
                <a:path w="176" h="178">
                  <a:moveTo>
                    <a:pt x="89" y="36"/>
                  </a:moveTo>
                  <a:cubicBezTo>
                    <a:pt x="117" y="36"/>
                    <a:pt x="142" y="60"/>
                    <a:pt x="142" y="89"/>
                  </a:cubicBezTo>
                  <a:cubicBezTo>
                    <a:pt x="142" y="119"/>
                    <a:pt x="117" y="142"/>
                    <a:pt x="89" y="142"/>
                  </a:cubicBezTo>
                  <a:cubicBezTo>
                    <a:pt x="60" y="142"/>
                    <a:pt x="36" y="119"/>
                    <a:pt x="36" y="89"/>
                  </a:cubicBezTo>
                  <a:cubicBezTo>
                    <a:pt x="36" y="60"/>
                    <a:pt x="60" y="36"/>
                    <a:pt x="89" y="36"/>
                  </a:cubicBezTo>
                  <a:close/>
                  <a:moveTo>
                    <a:pt x="89" y="178"/>
                  </a:moveTo>
                  <a:cubicBezTo>
                    <a:pt x="138" y="178"/>
                    <a:pt x="176" y="138"/>
                    <a:pt x="176" y="89"/>
                  </a:cubicBezTo>
                  <a:cubicBezTo>
                    <a:pt x="176" y="40"/>
                    <a:pt x="138" y="0"/>
                    <a:pt x="89" y="0"/>
                  </a:cubicBezTo>
                  <a:cubicBezTo>
                    <a:pt x="41" y="0"/>
                    <a:pt x="0" y="40"/>
                    <a:pt x="0" y="89"/>
                  </a:cubicBezTo>
                  <a:cubicBezTo>
                    <a:pt x="0" y="138"/>
                    <a:pt x="41" y="178"/>
                    <a:pt x="89" y="17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51" name="Freihandform 250">
              <a:extLst>
                <a:ext uri="{FF2B5EF4-FFF2-40B4-BE49-F238E27FC236}">
                  <a16:creationId xmlns:a16="http://schemas.microsoft.com/office/drawing/2014/main" id="{2B0D3F18-D231-7D44-B0DC-34BF1CA0A5AA}"/>
                </a:ext>
              </a:extLst>
            </p:cNvPr>
            <p:cNvSpPr/>
            <p:nvPr/>
          </p:nvSpPr>
          <p:spPr>
            <a:xfrm>
              <a:off x="6650291" y="3941028"/>
              <a:ext cx="32364" cy="32131"/>
            </a:xfrm>
            <a:custGeom>
              <a:avLst/>
              <a:gdLst/>
              <a:ahLst/>
              <a:cxnLst>
                <a:cxn ang="3cd4">
                  <a:pos x="hc" y="t"/>
                </a:cxn>
                <a:cxn ang="cd2">
                  <a:pos x="l" y="vc"/>
                </a:cxn>
                <a:cxn ang="cd4">
                  <a:pos x="hc" y="b"/>
                </a:cxn>
                <a:cxn ang="0">
                  <a:pos x="r" y="vc"/>
                </a:cxn>
              </a:cxnLst>
              <a:rect l="l" t="t" r="r" b="b"/>
              <a:pathLst>
                <a:path w="140" h="139">
                  <a:moveTo>
                    <a:pt x="70" y="33"/>
                  </a:moveTo>
                  <a:cubicBezTo>
                    <a:pt x="89" y="33"/>
                    <a:pt x="106" y="50"/>
                    <a:pt x="106" y="69"/>
                  </a:cubicBezTo>
                  <a:cubicBezTo>
                    <a:pt x="106" y="88"/>
                    <a:pt x="89" y="105"/>
                    <a:pt x="70" y="105"/>
                  </a:cubicBezTo>
                  <a:cubicBezTo>
                    <a:pt x="51" y="105"/>
                    <a:pt x="34" y="88"/>
                    <a:pt x="34" y="69"/>
                  </a:cubicBezTo>
                  <a:cubicBezTo>
                    <a:pt x="34" y="50"/>
                    <a:pt x="51" y="33"/>
                    <a:pt x="70" y="33"/>
                  </a:cubicBezTo>
                  <a:close/>
                  <a:moveTo>
                    <a:pt x="70" y="139"/>
                  </a:moveTo>
                  <a:cubicBezTo>
                    <a:pt x="108" y="139"/>
                    <a:pt x="140" y="108"/>
                    <a:pt x="140" y="69"/>
                  </a:cubicBezTo>
                  <a:cubicBezTo>
                    <a:pt x="140" y="31"/>
                    <a:pt x="108" y="0"/>
                    <a:pt x="70" y="0"/>
                  </a:cubicBezTo>
                  <a:cubicBezTo>
                    <a:pt x="32" y="0"/>
                    <a:pt x="0" y="31"/>
                    <a:pt x="0" y="69"/>
                  </a:cubicBezTo>
                  <a:cubicBezTo>
                    <a:pt x="0" y="108"/>
                    <a:pt x="32" y="139"/>
                    <a:pt x="70" y="13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52" name="Freihandform 251">
              <a:extLst>
                <a:ext uri="{FF2B5EF4-FFF2-40B4-BE49-F238E27FC236}">
                  <a16:creationId xmlns:a16="http://schemas.microsoft.com/office/drawing/2014/main" id="{7CADD5CF-8489-EA4E-8008-1CF2C07CCFAD}"/>
                </a:ext>
              </a:extLst>
            </p:cNvPr>
            <p:cNvSpPr/>
            <p:nvPr/>
          </p:nvSpPr>
          <p:spPr>
            <a:xfrm>
              <a:off x="6510590" y="4014603"/>
              <a:ext cx="196745" cy="81725"/>
            </a:xfrm>
            <a:custGeom>
              <a:avLst/>
              <a:gdLst/>
              <a:ahLst/>
              <a:cxnLst>
                <a:cxn ang="3cd4">
                  <a:pos x="hc" y="t"/>
                </a:cxn>
                <a:cxn ang="cd2">
                  <a:pos x="l" y="vc"/>
                </a:cxn>
                <a:cxn ang="cd4">
                  <a:pos x="hc" y="b"/>
                </a:cxn>
                <a:cxn ang="0">
                  <a:pos x="r" y="vc"/>
                </a:cxn>
              </a:cxnLst>
              <a:rect l="l" t="t" r="r" b="b"/>
              <a:pathLst>
                <a:path w="846" h="352">
                  <a:moveTo>
                    <a:pt x="581" y="236"/>
                  </a:moveTo>
                  <a:cubicBezTo>
                    <a:pt x="573" y="240"/>
                    <a:pt x="543" y="255"/>
                    <a:pt x="524" y="255"/>
                  </a:cubicBezTo>
                  <a:cubicBezTo>
                    <a:pt x="503" y="255"/>
                    <a:pt x="317" y="236"/>
                    <a:pt x="247" y="228"/>
                  </a:cubicBezTo>
                  <a:cubicBezTo>
                    <a:pt x="247" y="228"/>
                    <a:pt x="245" y="228"/>
                    <a:pt x="243" y="228"/>
                  </a:cubicBezTo>
                  <a:lnTo>
                    <a:pt x="213" y="234"/>
                  </a:lnTo>
                  <a:cubicBezTo>
                    <a:pt x="215" y="189"/>
                    <a:pt x="215" y="139"/>
                    <a:pt x="209" y="90"/>
                  </a:cubicBezTo>
                  <a:cubicBezTo>
                    <a:pt x="230" y="82"/>
                    <a:pt x="276" y="67"/>
                    <a:pt x="346" y="46"/>
                  </a:cubicBezTo>
                  <a:cubicBezTo>
                    <a:pt x="418" y="62"/>
                    <a:pt x="518" y="86"/>
                    <a:pt x="556" y="98"/>
                  </a:cubicBezTo>
                  <a:cubicBezTo>
                    <a:pt x="554" y="103"/>
                    <a:pt x="547" y="109"/>
                    <a:pt x="539" y="113"/>
                  </a:cubicBezTo>
                  <a:lnTo>
                    <a:pt x="539" y="115"/>
                  </a:lnTo>
                  <a:cubicBezTo>
                    <a:pt x="537" y="115"/>
                    <a:pt x="537" y="115"/>
                    <a:pt x="537" y="115"/>
                  </a:cubicBezTo>
                  <a:cubicBezTo>
                    <a:pt x="477" y="115"/>
                    <a:pt x="408" y="111"/>
                    <a:pt x="408" y="111"/>
                  </a:cubicBezTo>
                  <a:lnTo>
                    <a:pt x="405" y="147"/>
                  </a:lnTo>
                  <a:cubicBezTo>
                    <a:pt x="405" y="147"/>
                    <a:pt x="482" y="151"/>
                    <a:pt x="543" y="151"/>
                  </a:cubicBezTo>
                  <a:cubicBezTo>
                    <a:pt x="545" y="151"/>
                    <a:pt x="549" y="151"/>
                    <a:pt x="552" y="149"/>
                  </a:cubicBezTo>
                  <a:cubicBezTo>
                    <a:pt x="554" y="147"/>
                    <a:pt x="556" y="145"/>
                    <a:pt x="558" y="145"/>
                  </a:cubicBezTo>
                  <a:lnTo>
                    <a:pt x="744" y="56"/>
                  </a:lnTo>
                  <a:cubicBezTo>
                    <a:pt x="744" y="56"/>
                    <a:pt x="772" y="43"/>
                    <a:pt x="797" y="46"/>
                  </a:cubicBezTo>
                  <a:cubicBezTo>
                    <a:pt x="799" y="50"/>
                    <a:pt x="803" y="52"/>
                    <a:pt x="806" y="54"/>
                  </a:cubicBezTo>
                  <a:close/>
                  <a:moveTo>
                    <a:pt x="177" y="251"/>
                  </a:moveTo>
                  <a:cubicBezTo>
                    <a:pt x="175" y="253"/>
                    <a:pt x="175" y="255"/>
                    <a:pt x="175" y="257"/>
                  </a:cubicBezTo>
                  <a:cubicBezTo>
                    <a:pt x="175" y="274"/>
                    <a:pt x="173" y="289"/>
                    <a:pt x="168" y="300"/>
                  </a:cubicBezTo>
                  <a:cubicBezTo>
                    <a:pt x="160" y="304"/>
                    <a:pt x="130" y="310"/>
                    <a:pt x="105" y="316"/>
                  </a:cubicBezTo>
                  <a:lnTo>
                    <a:pt x="39" y="48"/>
                  </a:lnTo>
                  <a:cubicBezTo>
                    <a:pt x="67" y="41"/>
                    <a:pt x="122" y="31"/>
                    <a:pt x="162" y="39"/>
                  </a:cubicBezTo>
                  <a:cubicBezTo>
                    <a:pt x="179" y="103"/>
                    <a:pt x="183" y="187"/>
                    <a:pt x="177" y="251"/>
                  </a:cubicBezTo>
                  <a:close/>
                  <a:moveTo>
                    <a:pt x="812" y="14"/>
                  </a:moveTo>
                  <a:cubicBezTo>
                    <a:pt x="810" y="14"/>
                    <a:pt x="808" y="12"/>
                    <a:pt x="806" y="12"/>
                  </a:cubicBezTo>
                  <a:cubicBezTo>
                    <a:pt x="770" y="5"/>
                    <a:pt x="731" y="24"/>
                    <a:pt x="729" y="24"/>
                  </a:cubicBezTo>
                  <a:lnTo>
                    <a:pt x="596" y="88"/>
                  </a:lnTo>
                  <a:cubicBezTo>
                    <a:pt x="596" y="82"/>
                    <a:pt x="592" y="75"/>
                    <a:pt x="585" y="71"/>
                  </a:cubicBezTo>
                  <a:cubicBezTo>
                    <a:pt x="558" y="58"/>
                    <a:pt x="357" y="12"/>
                    <a:pt x="348" y="10"/>
                  </a:cubicBezTo>
                  <a:cubicBezTo>
                    <a:pt x="346" y="10"/>
                    <a:pt x="342" y="10"/>
                    <a:pt x="340" y="10"/>
                  </a:cubicBezTo>
                  <a:cubicBezTo>
                    <a:pt x="272" y="31"/>
                    <a:pt x="226" y="48"/>
                    <a:pt x="202" y="54"/>
                  </a:cubicBezTo>
                  <a:cubicBezTo>
                    <a:pt x="198" y="41"/>
                    <a:pt x="196" y="29"/>
                    <a:pt x="192" y="18"/>
                  </a:cubicBezTo>
                  <a:cubicBezTo>
                    <a:pt x="190" y="12"/>
                    <a:pt x="185" y="7"/>
                    <a:pt x="179" y="5"/>
                  </a:cubicBezTo>
                  <a:cubicBezTo>
                    <a:pt x="118" y="-12"/>
                    <a:pt x="16" y="16"/>
                    <a:pt x="12" y="18"/>
                  </a:cubicBezTo>
                  <a:cubicBezTo>
                    <a:pt x="3" y="20"/>
                    <a:pt x="-3" y="29"/>
                    <a:pt x="1" y="39"/>
                  </a:cubicBezTo>
                  <a:lnTo>
                    <a:pt x="73" y="340"/>
                  </a:lnTo>
                  <a:cubicBezTo>
                    <a:pt x="75" y="348"/>
                    <a:pt x="82" y="352"/>
                    <a:pt x="90" y="352"/>
                  </a:cubicBezTo>
                  <a:cubicBezTo>
                    <a:pt x="92" y="352"/>
                    <a:pt x="92" y="352"/>
                    <a:pt x="92" y="352"/>
                  </a:cubicBezTo>
                  <a:cubicBezTo>
                    <a:pt x="196" y="338"/>
                    <a:pt x="200" y="323"/>
                    <a:pt x="202" y="314"/>
                  </a:cubicBezTo>
                  <a:cubicBezTo>
                    <a:pt x="204" y="302"/>
                    <a:pt x="207" y="287"/>
                    <a:pt x="209" y="270"/>
                  </a:cubicBezTo>
                  <a:lnTo>
                    <a:pt x="247" y="264"/>
                  </a:lnTo>
                  <a:cubicBezTo>
                    <a:pt x="274" y="266"/>
                    <a:pt x="499" y="291"/>
                    <a:pt x="524" y="291"/>
                  </a:cubicBezTo>
                  <a:lnTo>
                    <a:pt x="526" y="291"/>
                  </a:lnTo>
                  <a:cubicBezTo>
                    <a:pt x="556" y="291"/>
                    <a:pt x="594" y="268"/>
                    <a:pt x="600" y="264"/>
                  </a:cubicBezTo>
                  <a:lnTo>
                    <a:pt x="839" y="71"/>
                  </a:lnTo>
                  <a:cubicBezTo>
                    <a:pt x="846" y="67"/>
                    <a:pt x="848" y="56"/>
                    <a:pt x="844" y="50"/>
                  </a:cubicBezTo>
                  <a:cubicBezTo>
                    <a:pt x="844" y="48"/>
                    <a:pt x="833" y="26"/>
                    <a:pt x="812" y="1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27" name="Gruppieren 926">
            <a:extLst>
              <a:ext uri="{FF2B5EF4-FFF2-40B4-BE49-F238E27FC236}">
                <a16:creationId xmlns:a16="http://schemas.microsoft.com/office/drawing/2014/main" id="{74E8C8FA-43B5-B543-BC27-A7028AA58E80}"/>
              </a:ext>
            </a:extLst>
          </p:cNvPr>
          <p:cNvGrpSpPr>
            <a:grpSpLocks noChangeAspect="1"/>
          </p:cNvGrpSpPr>
          <p:nvPr/>
        </p:nvGrpSpPr>
        <p:grpSpPr>
          <a:xfrm>
            <a:off x="6889417" y="3858449"/>
            <a:ext cx="328177" cy="328409"/>
            <a:chOff x="6888480" y="3858604"/>
            <a:chExt cx="328296" cy="328528"/>
          </a:xfrm>
          <a:solidFill>
            <a:srgbClr val="007AB3"/>
          </a:solidFill>
        </p:grpSpPr>
        <p:sp>
          <p:nvSpPr>
            <p:cNvPr id="38" name="Freihandform 37">
              <a:extLst>
                <a:ext uri="{FF2B5EF4-FFF2-40B4-BE49-F238E27FC236}">
                  <a16:creationId xmlns:a16="http://schemas.microsoft.com/office/drawing/2014/main" id="{E0D40022-B05F-4B48-9EC0-D33D3FE7C45C}"/>
                </a:ext>
              </a:extLst>
            </p:cNvPr>
            <p:cNvSpPr/>
            <p:nvPr/>
          </p:nvSpPr>
          <p:spPr>
            <a:xfrm>
              <a:off x="6888480" y="3858604"/>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53" name="Freihandform 252">
              <a:extLst>
                <a:ext uri="{FF2B5EF4-FFF2-40B4-BE49-F238E27FC236}">
                  <a16:creationId xmlns:a16="http://schemas.microsoft.com/office/drawing/2014/main" id="{9674B954-5C14-C04F-99B0-94B1116C2124}"/>
                </a:ext>
              </a:extLst>
            </p:cNvPr>
            <p:cNvSpPr/>
            <p:nvPr/>
          </p:nvSpPr>
          <p:spPr>
            <a:xfrm>
              <a:off x="6978586" y="3932646"/>
              <a:ext cx="147617" cy="180446"/>
            </a:xfrm>
            <a:custGeom>
              <a:avLst/>
              <a:gdLst/>
              <a:ahLst/>
              <a:cxnLst>
                <a:cxn ang="3cd4">
                  <a:pos x="hc" y="t"/>
                </a:cxn>
                <a:cxn ang="cd2">
                  <a:pos x="l" y="vc"/>
                </a:cxn>
                <a:cxn ang="cd4">
                  <a:pos x="hc" y="b"/>
                </a:cxn>
                <a:cxn ang="0">
                  <a:pos x="r" y="vc"/>
                </a:cxn>
              </a:cxnLst>
              <a:rect l="l" t="t" r="r" b="b"/>
              <a:pathLst>
                <a:path w="635" h="776">
                  <a:moveTo>
                    <a:pt x="601" y="565"/>
                  </a:moveTo>
                  <a:lnTo>
                    <a:pt x="36" y="565"/>
                  </a:lnTo>
                  <a:lnTo>
                    <a:pt x="36" y="105"/>
                  </a:lnTo>
                  <a:lnTo>
                    <a:pt x="601" y="105"/>
                  </a:lnTo>
                  <a:close/>
                  <a:moveTo>
                    <a:pt x="601" y="694"/>
                  </a:moveTo>
                  <a:cubicBezTo>
                    <a:pt x="601" y="719"/>
                    <a:pt x="576" y="740"/>
                    <a:pt x="548" y="740"/>
                  </a:cubicBezTo>
                  <a:lnTo>
                    <a:pt x="89" y="740"/>
                  </a:lnTo>
                  <a:cubicBezTo>
                    <a:pt x="59" y="740"/>
                    <a:pt x="36" y="719"/>
                    <a:pt x="36" y="694"/>
                  </a:cubicBezTo>
                  <a:lnTo>
                    <a:pt x="36" y="599"/>
                  </a:lnTo>
                  <a:lnTo>
                    <a:pt x="601" y="599"/>
                  </a:lnTo>
                  <a:close/>
                  <a:moveTo>
                    <a:pt x="89" y="36"/>
                  </a:moveTo>
                  <a:lnTo>
                    <a:pt x="548" y="36"/>
                  </a:lnTo>
                  <a:cubicBezTo>
                    <a:pt x="571" y="36"/>
                    <a:pt x="593" y="50"/>
                    <a:pt x="599" y="69"/>
                  </a:cubicBezTo>
                  <a:lnTo>
                    <a:pt x="38" y="69"/>
                  </a:lnTo>
                  <a:cubicBezTo>
                    <a:pt x="44" y="50"/>
                    <a:pt x="63" y="36"/>
                    <a:pt x="89" y="36"/>
                  </a:cubicBezTo>
                  <a:close/>
                  <a:moveTo>
                    <a:pt x="548" y="0"/>
                  </a:moveTo>
                  <a:lnTo>
                    <a:pt x="89" y="0"/>
                  </a:lnTo>
                  <a:cubicBezTo>
                    <a:pt x="40" y="0"/>
                    <a:pt x="0" y="36"/>
                    <a:pt x="0" y="82"/>
                  </a:cubicBezTo>
                  <a:lnTo>
                    <a:pt x="0" y="88"/>
                  </a:lnTo>
                  <a:lnTo>
                    <a:pt x="0" y="582"/>
                  </a:lnTo>
                  <a:lnTo>
                    <a:pt x="0" y="694"/>
                  </a:lnTo>
                  <a:cubicBezTo>
                    <a:pt x="0" y="738"/>
                    <a:pt x="40" y="776"/>
                    <a:pt x="89" y="776"/>
                  </a:cubicBezTo>
                  <a:lnTo>
                    <a:pt x="548" y="776"/>
                  </a:lnTo>
                  <a:cubicBezTo>
                    <a:pt x="597" y="776"/>
                    <a:pt x="635" y="738"/>
                    <a:pt x="635" y="694"/>
                  </a:cubicBezTo>
                  <a:lnTo>
                    <a:pt x="635" y="582"/>
                  </a:lnTo>
                  <a:lnTo>
                    <a:pt x="635" y="88"/>
                  </a:lnTo>
                  <a:lnTo>
                    <a:pt x="635" y="82"/>
                  </a:lnTo>
                  <a:cubicBezTo>
                    <a:pt x="635" y="36"/>
                    <a:pt x="597" y="0"/>
                    <a:pt x="54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54" name="Freihandform 253">
              <a:extLst>
                <a:ext uri="{FF2B5EF4-FFF2-40B4-BE49-F238E27FC236}">
                  <a16:creationId xmlns:a16="http://schemas.microsoft.com/office/drawing/2014/main" id="{2260FE47-C1D2-FC4D-BB7E-C222BF3CFCD2}"/>
                </a:ext>
              </a:extLst>
            </p:cNvPr>
            <p:cNvSpPr/>
            <p:nvPr/>
          </p:nvSpPr>
          <p:spPr>
            <a:xfrm>
              <a:off x="7039589" y="4076071"/>
              <a:ext cx="25379" cy="25379"/>
            </a:xfrm>
            <a:custGeom>
              <a:avLst/>
              <a:gdLst/>
              <a:ahLst/>
              <a:cxnLst>
                <a:cxn ang="3cd4">
                  <a:pos x="hc" y="t"/>
                </a:cxn>
                <a:cxn ang="cd2">
                  <a:pos x="l" y="vc"/>
                </a:cxn>
                <a:cxn ang="cd4">
                  <a:pos x="hc" y="b"/>
                </a:cxn>
                <a:cxn ang="0">
                  <a:pos x="r" y="vc"/>
                </a:cxn>
              </a:cxnLst>
              <a:rect l="l" t="t" r="r" b="b"/>
              <a:pathLst>
                <a:path w="110" h="110">
                  <a:moveTo>
                    <a:pt x="55" y="33"/>
                  </a:moveTo>
                  <a:cubicBezTo>
                    <a:pt x="68" y="33"/>
                    <a:pt x="77" y="42"/>
                    <a:pt x="77" y="55"/>
                  </a:cubicBezTo>
                  <a:cubicBezTo>
                    <a:pt x="77" y="65"/>
                    <a:pt x="68" y="74"/>
                    <a:pt x="55" y="74"/>
                  </a:cubicBezTo>
                  <a:cubicBezTo>
                    <a:pt x="45" y="74"/>
                    <a:pt x="36" y="65"/>
                    <a:pt x="36" y="55"/>
                  </a:cubicBezTo>
                  <a:cubicBezTo>
                    <a:pt x="36" y="42"/>
                    <a:pt x="45" y="33"/>
                    <a:pt x="55" y="33"/>
                  </a:cubicBezTo>
                  <a:close/>
                  <a:moveTo>
                    <a:pt x="55" y="110"/>
                  </a:moveTo>
                  <a:cubicBezTo>
                    <a:pt x="87" y="110"/>
                    <a:pt x="110" y="84"/>
                    <a:pt x="110" y="55"/>
                  </a:cubicBezTo>
                  <a:cubicBezTo>
                    <a:pt x="110" y="23"/>
                    <a:pt x="87" y="0"/>
                    <a:pt x="55" y="0"/>
                  </a:cubicBezTo>
                  <a:cubicBezTo>
                    <a:pt x="26" y="0"/>
                    <a:pt x="0" y="23"/>
                    <a:pt x="0" y="55"/>
                  </a:cubicBezTo>
                  <a:cubicBezTo>
                    <a:pt x="0" y="84"/>
                    <a:pt x="26" y="110"/>
                    <a:pt x="55" y="11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55" name="Freihandform 254">
              <a:extLst>
                <a:ext uri="{FF2B5EF4-FFF2-40B4-BE49-F238E27FC236}">
                  <a16:creationId xmlns:a16="http://schemas.microsoft.com/office/drawing/2014/main" id="{6ED6C4F8-5336-F144-B1D1-D9D4583ED220}"/>
                </a:ext>
              </a:extLst>
            </p:cNvPr>
            <p:cNvSpPr/>
            <p:nvPr/>
          </p:nvSpPr>
          <p:spPr>
            <a:xfrm>
              <a:off x="6995350" y="3965475"/>
              <a:ext cx="32364" cy="32364"/>
            </a:xfrm>
            <a:custGeom>
              <a:avLst/>
              <a:gdLst/>
              <a:ahLst/>
              <a:cxnLst>
                <a:cxn ang="3cd4">
                  <a:pos x="hc" y="t"/>
                </a:cxn>
                <a:cxn ang="cd2">
                  <a:pos x="l" y="vc"/>
                </a:cxn>
                <a:cxn ang="cd4">
                  <a:pos x="hc" y="b"/>
                </a:cxn>
                <a:cxn ang="0">
                  <a:pos x="r" y="vc"/>
                </a:cxn>
              </a:cxnLst>
              <a:rect l="l" t="t" r="r" b="b"/>
              <a:pathLst>
                <a:path w="140" h="140">
                  <a:moveTo>
                    <a:pt x="34" y="34"/>
                  </a:moveTo>
                  <a:lnTo>
                    <a:pt x="106" y="34"/>
                  </a:lnTo>
                  <a:lnTo>
                    <a:pt x="106" y="106"/>
                  </a:lnTo>
                  <a:lnTo>
                    <a:pt x="34" y="106"/>
                  </a:lnTo>
                  <a:close/>
                  <a:moveTo>
                    <a:pt x="34" y="140"/>
                  </a:moveTo>
                  <a:lnTo>
                    <a:pt x="106" y="140"/>
                  </a:lnTo>
                  <a:cubicBezTo>
                    <a:pt x="125" y="140"/>
                    <a:pt x="140" y="125"/>
                    <a:pt x="140" y="106"/>
                  </a:cubicBezTo>
                  <a:lnTo>
                    <a:pt x="140" y="34"/>
                  </a:lnTo>
                  <a:cubicBezTo>
                    <a:pt x="140" y="15"/>
                    <a:pt x="125" y="0"/>
                    <a:pt x="106" y="0"/>
                  </a:cubicBezTo>
                  <a:lnTo>
                    <a:pt x="34" y="0"/>
                  </a:lnTo>
                  <a:cubicBezTo>
                    <a:pt x="15" y="0"/>
                    <a:pt x="0" y="15"/>
                    <a:pt x="0" y="34"/>
                  </a:cubicBezTo>
                  <a:lnTo>
                    <a:pt x="0" y="106"/>
                  </a:lnTo>
                  <a:cubicBezTo>
                    <a:pt x="0" y="125"/>
                    <a:pt x="15" y="140"/>
                    <a:pt x="34" y="14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56" name="Freihandform 255">
              <a:extLst>
                <a:ext uri="{FF2B5EF4-FFF2-40B4-BE49-F238E27FC236}">
                  <a16:creationId xmlns:a16="http://schemas.microsoft.com/office/drawing/2014/main" id="{DF132B01-B895-8649-86E2-51C0617879FE}"/>
                </a:ext>
              </a:extLst>
            </p:cNvPr>
            <p:cNvSpPr/>
            <p:nvPr/>
          </p:nvSpPr>
          <p:spPr>
            <a:xfrm>
              <a:off x="7036330" y="3965475"/>
              <a:ext cx="32597" cy="32364"/>
            </a:xfrm>
            <a:custGeom>
              <a:avLst/>
              <a:gdLst/>
              <a:ahLst/>
              <a:cxnLst>
                <a:cxn ang="3cd4">
                  <a:pos x="hc" y="t"/>
                </a:cxn>
                <a:cxn ang="cd2">
                  <a:pos x="l" y="vc"/>
                </a:cxn>
                <a:cxn ang="cd4">
                  <a:pos x="hc" y="b"/>
                </a:cxn>
                <a:cxn ang="0">
                  <a:pos x="r" y="vc"/>
                </a:cxn>
              </a:cxnLst>
              <a:rect l="l" t="t" r="r" b="b"/>
              <a:pathLst>
                <a:path w="141" h="140">
                  <a:moveTo>
                    <a:pt x="36" y="34"/>
                  </a:moveTo>
                  <a:lnTo>
                    <a:pt x="105" y="34"/>
                  </a:lnTo>
                  <a:lnTo>
                    <a:pt x="105" y="106"/>
                  </a:lnTo>
                  <a:lnTo>
                    <a:pt x="36" y="106"/>
                  </a:lnTo>
                  <a:close/>
                  <a:moveTo>
                    <a:pt x="36" y="140"/>
                  </a:moveTo>
                  <a:lnTo>
                    <a:pt x="105" y="140"/>
                  </a:lnTo>
                  <a:cubicBezTo>
                    <a:pt x="124" y="140"/>
                    <a:pt x="141" y="125"/>
                    <a:pt x="141" y="106"/>
                  </a:cubicBezTo>
                  <a:lnTo>
                    <a:pt x="141" y="34"/>
                  </a:lnTo>
                  <a:cubicBezTo>
                    <a:pt x="141" y="15"/>
                    <a:pt x="124" y="0"/>
                    <a:pt x="105" y="0"/>
                  </a:cubicBezTo>
                  <a:lnTo>
                    <a:pt x="36" y="0"/>
                  </a:lnTo>
                  <a:cubicBezTo>
                    <a:pt x="14" y="0"/>
                    <a:pt x="0" y="15"/>
                    <a:pt x="0" y="34"/>
                  </a:cubicBezTo>
                  <a:lnTo>
                    <a:pt x="0" y="106"/>
                  </a:lnTo>
                  <a:cubicBezTo>
                    <a:pt x="0" y="125"/>
                    <a:pt x="14" y="140"/>
                    <a:pt x="36" y="14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57" name="Freihandform 256">
              <a:extLst>
                <a:ext uri="{FF2B5EF4-FFF2-40B4-BE49-F238E27FC236}">
                  <a16:creationId xmlns:a16="http://schemas.microsoft.com/office/drawing/2014/main" id="{FA255C6B-5CEE-ED4B-9A83-53E11CEB1A36}"/>
                </a:ext>
              </a:extLst>
            </p:cNvPr>
            <p:cNvSpPr/>
            <p:nvPr/>
          </p:nvSpPr>
          <p:spPr>
            <a:xfrm>
              <a:off x="7077076" y="3965475"/>
              <a:ext cx="32830" cy="32364"/>
            </a:xfrm>
            <a:custGeom>
              <a:avLst/>
              <a:gdLst/>
              <a:ahLst/>
              <a:cxnLst>
                <a:cxn ang="3cd4">
                  <a:pos x="hc" y="t"/>
                </a:cxn>
                <a:cxn ang="cd2">
                  <a:pos x="l" y="vc"/>
                </a:cxn>
                <a:cxn ang="cd4">
                  <a:pos x="hc" y="b"/>
                </a:cxn>
                <a:cxn ang="0">
                  <a:pos x="r" y="vc"/>
                </a:cxn>
              </a:cxnLst>
              <a:rect l="l" t="t" r="r" b="b"/>
              <a:pathLst>
                <a:path w="142" h="140">
                  <a:moveTo>
                    <a:pt x="36" y="34"/>
                  </a:moveTo>
                  <a:lnTo>
                    <a:pt x="106" y="34"/>
                  </a:lnTo>
                  <a:lnTo>
                    <a:pt x="106" y="106"/>
                  </a:lnTo>
                  <a:lnTo>
                    <a:pt x="36" y="106"/>
                  </a:lnTo>
                  <a:close/>
                  <a:moveTo>
                    <a:pt x="36" y="140"/>
                  </a:moveTo>
                  <a:lnTo>
                    <a:pt x="106" y="140"/>
                  </a:lnTo>
                  <a:cubicBezTo>
                    <a:pt x="127" y="140"/>
                    <a:pt x="142" y="125"/>
                    <a:pt x="142" y="106"/>
                  </a:cubicBezTo>
                  <a:lnTo>
                    <a:pt x="142" y="34"/>
                  </a:lnTo>
                  <a:cubicBezTo>
                    <a:pt x="142" y="15"/>
                    <a:pt x="127" y="0"/>
                    <a:pt x="106" y="0"/>
                  </a:cubicBezTo>
                  <a:lnTo>
                    <a:pt x="36" y="0"/>
                  </a:lnTo>
                  <a:cubicBezTo>
                    <a:pt x="17" y="0"/>
                    <a:pt x="0" y="15"/>
                    <a:pt x="0" y="34"/>
                  </a:cubicBezTo>
                  <a:lnTo>
                    <a:pt x="0" y="106"/>
                  </a:lnTo>
                  <a:cubicBezTo>
                    <a:pt x="0" y="125"/>
                    <a:pt x="17" y="140"/>
                    <a:pt x="36" y="14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58" name="Freihandform 257">
              <a:extLst>
                <a:ext uri="{FF2B5EF4-FFF2-40B4-BE49-F238E27FC236}">
                  <a16:creationId xmlns:a16="http://schemas.microsoft.com/office/drawing/2014/main" id="{5DB361CB-B4D2-504E-AE4B-A936FF59FD1F}"/>
                </a:ext>
              </a:extLst>
            </p:cNvPr>
            <p:cNvSpPr/>
            <p:nvPr/>
          </p:nvSpPr>
          <p:spPr>
            <a:xfrm>
              <a:off x="6995350" y="4006454"/>
              <a:ext cx="32364" cy="32830"/>
            </a:xfrm>
            <a:custGeom>
              <a:avLst/>
              <a:gdLst/>
              <a:ahLst/>
              <a:cxnLst>
                <a:cxn ang="3cd4">
                  <a:pos x="hc" y="t"/>
                </a:cxn>
                <a:cxn ang="cd2">
                  <a:pos x="l" y="vc"/>
                </a:cxn>
                <a:cxn ang="cd4">
                  <a:pos x="hc" y="b"/>
                </a:cxn>
                <a:cxn ang="0">
                  <a:pos x="r" y="vc"/>
                </a:cxn>
              </a:cxnLst>
              <a:rect l="l" t="t" r="r" b="b"/>
              <a:pathLst>
                <a:path w="140" h="142">
                  <a:moveTo>
                    <a:pt x="34" y="36"/>
                  </a:moveTo>
                  <a:lnTo>
                    <a:pt x="106" y="36"/>
                  </a:lnTo>
                  <a:lnTo>
                    <a:pt x="106" y="106"/>
                  </a:lnTo>
                  <a:lnTo>
                    <a:pt x="34" y="106"/>
                  </a:lnTo>
                  <a:close/>
                  <a:moveTo>
                    <a:pt x="34" y="142"/>
                  </a:moveTo>
                  <a:lnTo>
                    <a:pt x="106" y="142"/>
                  </a:lnTo>
                  <a:cubicBezTo>
                    <a:pt x="125" y="142"/>
                    <a:pt x="140" y="125"/>
                    <a:pt x="140" y="106"/>
                  </a:cubicBezTo>
                  <a:lnTo>
                    <a:pt x="140" y="36"/>
                  </a:lnTo>
                  <a:cubicBezTo>
                    <a:pt x="140" y="15"/>
                    <a:pt x="125" y="0"/>
                    <a:pt x="106" y="0"/>
                  </a:cubicBezTo>
                  <a:lnTo>
                    <a:pt x="34" y="0"/>
                  </a:lnTo>
                  <a:cubicBezTo>
                    <a:pt x="15" y="0"/>
                    <a:pt x="0" y="15"/>
                    <a:pt x="0" y="36"/>
                  </a:cubicBezTo>
                  <a:lnTo>
                    <a:pt x="0" y="106"/>
                  </a:lnTo>
                  <a:cubicBezTo>
                    <a:pt x="0" y="125"/>
                    <a:pt x="15" y="142"/>
                    <a:pt x="34" y="14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59" name="Freihandform 258">
              <a:extLst>
                <a:ext uri="{FF2B5EF4-FFF2-40B4-BE49-F238E27FC236}">
                  <a16:creationId xmlns:a16="http://schemas.microsoft.com/office/drawing/2014/main" id="{AEFE4F85-BD3C-4E48-82CE-24832E06B8CC}"/>
                </a:ext>
              </a:extLst>
            </p:cNvPr>
            <p:cNvSpPr/>
            <p:nvPr/>
          </p:nvSpPr>
          <p:spPr>
            <a:xfrm>
              <a:off x="7036330" y="4006454"/>
              <a:ext cx="32597" cy="32830"/>
            </a:xfrm>
            <a:custGeom>
              <a:avLst/>
              <a:gdLst/>
              <a:ahLst/>
              <a:cxnLst>
                <a:cxn ang="3cd4">
                  <a:pos x="hc" y="t"/>
                </a:cxn>
                <a:cxn ang="cd2">
                  <a:pos x="l" y="vc"/>
                </a:cxn>
                <a:cxn ang="cd4">
                  <a:pos x="hc" y="b"/>
                </a:cxn>
                <a:cxn ang="0">
                  <a:pos x="r" y="vc"/>
                </a:cxn>
              </a:cxnLst>
              <a:rect l="l" t="t" r="r" b="b"/>
              <a:pathLst>
                <a:path w="141" h="142">
                  <a:moveTo>
                    <a:pt x="36" y="36"/>
                  </a:moveTo>
                  <a:lnTo>
                    <a:pt x="105" y="36"/>
                  </a:lnTo>
                  <a:lnTo>
                    <a:pt x="105" y="106"/>
                  </a:lnTo>
                  <a:lnTo>
                    <a:pt x="36" y="106"/>
                  </a:lnTo>
                  <a:close/>
                  <a:moveTo>
                    <a:pt x="36" y="142"/>
                  </a:moveTo>
                  <a:lnTo>
                    <a:pt x="105" y="142"/>
                  </a:lnTo>
                  <a:cubicBezTo>
                    <a:pt x="124" y="142"/>
                    <a:pt x="141" y="125"/>
                    <a:pt x="141" y="106"/>
                  </a:cubicBezTo>
                  <a:lnTo>
                    <a:pt x="141" y="36"/>
                  </a:lnTo>
                  <a:cubicBezTo>
                    <a:pt x="141" y="15"/>
                    <a:pt x="124" y="0"/>
                    <a:pt x="105" y="0"/>
                  </a:cubicBezTo>
                  <a:lnTo>
                    <a:pt x="36" y="0"/>
                  </a:lnTo>
                  <a:cubicBezTo>
                    <a:pt x="14" y="0"/>
                    <a:pt x="0" y="15"/>
                    <a:pt x="0" y="36"/>
                  </a:cubicBezTo>
                  <a:lnTo>
                    <a:pt x="0" y="106"/>
                  </a:lnTo>
                  <a:cubicBezTo>
                    <a:pt x="0" y="125"/>
                    <a:pt x="14" y="142"/>
                    <a:pt x="36" y="14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38" name="Gruppieren 937">
            <a:extLst>
              <a:ext uri="{FF2B5EF4-FFF2-40B4-BE49-F238E27FC236}">
                <a16:creationId xmlns:a16="http://schemas.microsoft.com/office/drawing/2014/main" id="{F36B4468-10D0-DE4A-BD29-3E9C35017283}"/>
              </a:ext>
            </a:extLst>
          </p:cNvPr>
          <p:cNvGrpSpPr>
            <a:grpSpLocks noChangeAspect="1"/>
          </p:cNvGrpSpPr>
          <p:nvPr/>
        </p:nvGrpSpPr>
        <p:grpSpPr>
          <a:xfrm>
            <a:off x="2899156" y="4301838"/>
            <a:ext cx="328409" cy="328409"/>
            <a:chOff x="2896776" y="4302153"/>
            <a:chExt cx="328528" cy="328528"/>
          </a:xfrm>
          <a:solidFill>
            <a:srgbClr val="007AB3"/>
          </a:solidFill>
        </p:grpSpPr>
        <p:sp>
          <p:nvSpPr>
            <p:cNvPr id="37" name="Freihandform 36">
              <a:extLst>
                <a:ext uri="{FF2B5EF4-FFF2-40B4-BE49-F238E27FC236}">
                  <a16:creationId xmlns:a16="http://schemas.microsoft.com/office/drawing/2014/main" id="{2C4D32A9-CE10-6E4D-B516-71CD4884850F}"/>
                </a:ext>
              </a:extLst>
            </p:cNvPr>
            <p:cNvSpPr/>
            <p:nvPr/>
          </p:nvSpPr>
          <p:spPr>
            <a:xfrm>
              <a:off x="2896776" y="430215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60" name="Freihandform 259">
              <a:extLst>
                <a:ext uri="{FF2B5EF4-FFF2-40B4-BE49-F238E27FC236}">
                  <a16:creationId xmlns:a16="http://schemas.microsoft.com/office/drawing/2014/main" id="{F88737C9-5CA1-A944-B872-9D2498D6C9F8}"/>
                </a:ext>
              </a:extLst>
            </p:cNvPr>
            <p:cNvSpPr/>
            <p:nvPr/>
          </p:nvSpPr>
          <p:spPr>
            <a:xfrm>
              <a:off x="2994799" y="4376194"/>
              <a:ext cx="156464" cy="122936"/>
            </a:xfrm>
            <a:custGeom>
              <a:avLst/>
              <a:gdLst/>
              <a:ahLst/>
              <a:cxnLst>
                <a:cxn ang="3cd4">
                  <a:pos x="hc" y="t"/>
                </a:cxn>
                <a:cxn ang="cd2">
                  <a:pos x="l" y="vc"/>
                </a:cxn>
                <a:cxn ang="cd4">
                  <a:pos x="hc" y="b"/>
                </a:cxn>
                <a:cxn ang="0">
                  <a:pos x="r" y="vc"/>
                </a:cxn>
              </a:cxnLst>
              <a:rect l="l" t="t" r="r" b="b"/>
              <a:pathLst>
                <a:path w="673" h="529">
                  <a:moveTo>
                    <a:pt x="637" y="425"/>
                  </a:moveTo>
                  <a:lnTo>
                    <a:pt x="572" y="425"/>
                  </a:lnTo>
                  <a:cubicBezTo>
                    <a:pt x="551" y="425"/>
                    <a:pt x="534" y="408"/>
                    <a:pt x="534" y="387"/>
                  </a:cubicBezTo>
                  <a:lnTo>
                    <a:pt x="534" y="370"/>
                  </a:lnTo>
                  <a:cubicBezTo>
                    <a:pt x="534" y="359"/>
                    <a:pt x="525" y="353"/>
                    <a:pt x="517" y="353"/>
                  </a:cubicBezTo>
                  <a:lnTo>
                    <a:pt x="239" y="353"/>
                  </a:lnTo>
                  <a:cubicBezTo>
                    <a:pt x="146" y="353"/>
                    <a:pt x="146" y="410"/>
                    <a:pt x="146" y="440"/>
                  </a:cubicBezTo>
                  <a:lnTo>
                    <a:pt x="146" y="493"/>
                  </a:lnTo>
                  <a:lnTo>
                    <a:pt x="34" y="493"/>
                  </a:lnTo>
                  <a:lnTo>
                    <a:pt x="34" y="444"/>
                  </a:lnTo>
                  <a:cubicBezTo>
                    <a:pt x="34" y="332"/>
                    <a:pt x="121" y="247"/>
                    <a:pt x="235" y="247"/>
                  </a:cubicBezTo>
                  <a:cubicBezTo>
                    <a:pt x="244" y="247"/>
                    <a:pt x="252" y="239"/>
                    <a:pt x="252" y="228"/>
                  </a:cubicBezTo>
                  <a:lnTo>
                    <a:pt x="252" y="158"/>
                  </a:lnTo>
                  <a:cubicBezTo>
                    <a:pt x="252" y="144"/>
                    <a:pt x="261" y="141"/>
                    <a:pt x="269" y="141"/>
                  </a:cubicBezTo>
                  <a:cubicBezTo>
                    <a:pt x="280" y="141"/>
                    <a:pt x="288" y="133"/>
                    <a:pt x="288" y="122"/>
                  </a:cubicBezTo>
                  <a:lnTo>
                    <a:pt x="288" y="89"/>
                  </a:lnTo>
                  <a:cubicBezTo>
                    <a:pt x="288" y="78"/>
                    <a:pt x="280" y="69"/>
                    <a:pt x="269" y="69"/>
                  </a:cubicBezTo>
                  <a:lnTo>
                    <a:pt x="163" y="69"/>
                  </a:lnTo>
                  <a:cubicBezTo>
                    <a:pt x="148" y="69"/>
                    <a:pt x="142" y="61"/>
                    <a:pt x="142" y="53"/>
                  </a:cubicBezTo>
                  <a:cubicBezTo>
                    <a:pt x="142" y="44"/>
                    <a:pt x="148" y="36"/>
                    <a:pt x="163" y="36"/>
                  </a:cubicBezTo>
                  <a:lnTo>
                    <a:pt x="481" y="36"/>
                  </a:lnTo>
                  <a:cubicBezTo>
                    <a:pt x="498" y="36"/>
                    <a:pt x="502" y="44"/>
                    <a:pt x="502" y="53"/>
                  </a:cubicBezTo>
                  <a:cubicBezTo>
                    <a:pt x="502" y="61"/>
                    <a:pt x="498" y="69"/>
                    <a:pt x="481" y="69"/>
                  </a:cubicBezTo>
                  <a:lnTo>
                    <a:pt x="375" y="69"/>
                  </a:lnTo>
                  <a:cubicBezTo>
                    <a:pt x="366" y="69"/>
                    <a:pt x="358" y="78"/>
                    <a:pt x="358" y="89"/>
                  </a:cubicBezTo>
                  <a:lnTo>
                    <a:pt x="358" y="122"/>
                  </a:lnTo>
                  <a:cubicBezTo>
                    <a:pt x="358" y="131"/>
                    <a:pt x="364" y="139"/>
                    <a:pt x="373" y="141"/>
                  </a:cubicBezTo>
                  <a:cubicBezTo>
                    <a:pt x="375" y="141"/>
                    <a:pt x="394" y="144"/>
                    <a:pt x="394" y="158"/>
                  </a:cubicBezTo>
                  <a:lnTo>
                    <a:pt x="394" y="228"/>
                  </a:lnTo>
                  <a:cubicBezTo>
                    <a:pt x="394" y="239"/>
                    <a:pt x="400" y="247"/>
                    <a:pt x="411" y="247"/>
                  </a:cubicBezTo>
                  <a:lnTo>
                    <a:pt x="517" y="247"/>
                  </a:lnTo>
                  <a:cubicBezTo>
                    <a:pt x="525" y="247"/>
                    <a:pt x="534" y="239"/>
                    <a:pt x="534" y="228"/>
                  </a:cubicBezTo>
                  <a:cubicBezTo>
                    <a:pt x="534" y="220"/>
                    <a:pt x="538" y="175"/>
                    <a:pt x="587" y="175"/>
                  </a:cubicBezTo>
                  <a:lnTo>
                    <a:pt x="637" y="175"/>
                  </a:lnTo>
                  <a:close/>
                  <a:moveTo>
                    <a:pt x="654" y="141"/>
                  </a:moveTo>
                  <a:lnTo>
                    <a:pt x="587" y="141"/>
                  </a:lnTo>
                  <a:cubicBezTo>
                    <a:pt x="529" y="141"/>
                    <a:pt x="506" y="180"/>
                    <a:pt x="500" y="211"/>
                  </a:cubicBezTo>
                  <a:lnTo>
                    <a:pt x="428" y="211"/>
                  </a:lnTo>
                  <a:lnTo>
                    <a:pt x="428" y="158"/>
                  </a:lnTo>
                  <a:cubicBezTo>
                    <a:pt x="428" y="131"/>
                    <a:pt x="409" y="116"/>
                    <a:pt x="394" y="110"/>
                  </a:cubicBezTo>
                  <a:lnTo>
                    <a:pt x="394" y="105"/>
                  </a:lnTo>
                  <a:lnTo>
                    <a:pt x="481" y="105"/>
                  </a:lnTo>
                  <a:cubicBezTo>
                    <a:pt x="519" y="105"/>
                    <a:pt x="538" y="78"/>
                    <a:pt x="538" y="53"/>
                  </a:cubicBezTo>
                  <a:cubicBezTo>
                    <a:pt x="538" y="25"/>
                    <a:pt x="519" y="0"/>
                    <a:pt x="481" y="0"/>
                  </a:cubicBezTo>
                  <a:lnTo>
                    <a:pt x="163" y="0"/>
                  </a:lnTo>
                  <a:cubicBezTo>
                    <a:pt x="127" y="0"/>
                    <a:pt x="106" y="25"/>
                    <a:pt x="106" y="53"/>
                  </a:cubicBezTo>
                  <a:cubicBezTo>
                    <a:pt x="106" y="78"/>
                    <a:pt x="127" y="105"/>
                    <a:pt x="163" y="105"/>
                  </a:cubicBezTo>
                  <a:lnTo>
                    <a:pt x="252" y="105"/>
                  </a:lnTo>
                  <a:lnTo>
                    <a:pt x="252" y="108"/>
                  </a:lnTo>
                  <a:cubicBezTo>
                    <a:pt x="233" y="114"/>
                    <a:pt x="216" y="129"/>
                    <a:pt x="216" y="158"/>
                  </a:cubicBezTo>
                  <a:lnTo>
                    <a:pt x="216" y="211"/>
                  </a:lnTo>
                  <a:cubicBezTo>
                    <a:pt x="91" y="220"/>
                    <a:pt x="0" y="317"/>
                    <a:pt x="0" y="444"/>
                  </a:cubicBezTo>
                  <a:lnTo>
                    <a:pt x="0" y="512"/>
                  </a:lnTo>
                  <a:cubicBezTo>
                    <a:pt x="0" y="520"/>
                    <a:pt x="9" y="529"/>
                    <a:pt x="17" y="529"/>
                  </a:cubicBezTo>
                  <a:lnTo>
                    <a:pt x="163" y="529"/>
                  </a:lnTo>
                  <a:cubicBezTo>
                    <a:pt x="174" y="529"/>
                    <a:pt x="182" y="520"/>
                    <a:pt x="182" y="512"/>
                  </a:cubicBezTo>
                  <a:lnTo>
                    <a:pt x="182" y="440"/>
                  </a:lnTo>
                  <a:cubicBezTo>
                    <a:pt x="182" y="410"/>
                    <a:pt x="182" y="387"/>
                    <a:pt x="239" y="387"/>
                  </a:cubicBezTo>
                  <a:lnTo>
                    <a:pt x="500" y="387"/>
                  </a:lnTo>
                  <a:cubicBezTo>
                    <a:pt x="500" y="427"/>
                    <a:pt x="531" y="461"/>
                    <a:pt x="572" y="461"/>
                  </a:cubicBezTo>
                  <a:lnTo>
                    <a:pt x="654" y="461"/>
                  </a:lnTo>
                  <a:cubicBezTo>
                    <a:pt x="665" y="461"/>
                    <a:pt x="673" y="453"/>
                    <a:pt x="673" y="444"/>
                  </a:cubicBezTo>
                  <a:lnTo>
                    <a:pt x="673" y="158"/>
                  </a:lnTo>
                  <a:cubicBezTo>
                    <a:pt x="673" y="148"/>
                    <a:pt x="665" y="141"/>
                    <a:pt x="654" y="14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61" name="Freihandform 260">
              <a:extLst>
                <a:ext uri="{FF2B5EF4-FFF2-40B4-BE49-F238E27FC236}">
                  <a16:creationId xmlns:a16="http://schemas.microsoft.com/office/drawing/2014/main" id="{B7ECC602-91A3-344B-A970-AD3D2EC15675}"/>
                </a:ext>
              </a:extLst>
            </p:cNvPr>
            <p:cNvSpPr/>
            <p:nvPr/>
          </p:nvSpPr>
          <p:spPr>
            <a:xfrm>
              <a:off x="2995265" y="4507745"/>
              <a:ext cx="40746" cy="56811"/>
            </a:xfrm>
            <a:custGeom>
              <a:avLst/>
              <a:gdLst/>
              <a:ahLst/>
              <a:cxnLst>
                <a:cxn ang="3cd4">
                  <a:pos x="hc" y="t"/>
                </a:cxn>
                <a:cxn ang="cd2">
                  <a:pos x="l" y="vc"/>
                </a:cxn>
                <a:cxn ang="cd4">
                  <a:pos x="hc" y="b"/>
                </a:cxn>
                <a:cxn ang="0">
                  <a:pos x="r" y="vc"/>
                </a:cxn>
              </a:cxnLst>
              <a:rect l="l" t="t" r="r" b="b"/>
              <a:pathLst>
                <a:path w="176" h="245">
                  <a:moveTo>
                    <a:pt x="89" y="211"/>
                  </a:moveTo>
                  <a:cubicBezTo>
                    <a:pt x="60" y="211"/>
                    <a:pt x="36" y="186"/>
                    <a:pt x="36" y="159"/>
                  </a:cubicBezTo>
                  <a:cubicBezTo>
                    <a:pt x="36" y="142"/>
                    <a:pt x="51" y="120"/>
                    <a:pt x="66" y="101"/>
                  </a:cubicBezTo>
                  <a:cubicBezTo>
                    <a:pt x="74" y="91"/>
                    <a:pt x="83" y="80"/>
                    <a:pt x="89" y="70"/>
                  </a:cubicBezTo>
                  <a:cubicBezTo>
                    <a:pt x="96" y="80"/>
                    <a:pt x="104" y="91"/>
                    <a:pt x="110" y="101"/>
                  </a:cubicBezTo>
                  <a:cubicBezTo>
                    <a:pt x="125" y="120"/>
                    <a:pt x="142" y="142"/>
                    <a:pt x="142" y="159"/>
                  </a:cubicBezTo>
                  <a:cubicBezTo>
                    <a:pt x="142" y="186"/>
                    <a:pt x="117" y="211"/>
                    <a:pt x="89" y="211"/>
                  </a:cubicBezTo>
                  <a:close/>
                  <a:moveTo>
                    <a:pt x="113" y="40"/>
                  </a:moveTo>
                  <a:cubicBezTo>
                    <a:pt x="108" y="32"/>
                    <a:pt x="106" y="23"/>
                    <a:pt x="106" y="17"/>
                  </a:cubicBezTo>
                  <a:cubicBezTo>
                    <a:pt x="106" y="6"/>
                    <a:pt x="98" y="0"/>
                    <a:pt x="89" y="0"/>
                  </a:cubicBezTo>
                  <a:cubicBezTo>
                    <a:pt x="79" y="0"/>
                    <a:pt x="70" y="6"/>
                    <a:pt x="70" y="17"/>
                  </a:cubicBezTo>
                  <a:cubicBezTo>
                    <a:pt x="70" y="23"/>
                    <a:pt x="68" y="32"/>
                    <a:pt x="64" y="40"/>
                  </a:cubicBezTo>
                  <a:cubicBezTo>
                    <a:pt x="57" y="53"/>
                    <a:pt x="49" y="65"/>
                    <a:pt x="38" y="80"/>
                  </a:cubicBezTo>
                  <a:cubicBezTo>
                    <a:pt x="19" y="103"/>
                    <a:pt x="0" y="129"/>
                    <a:pt x="0" y="159"/>
                  </a:cubicBezTo>
                  <a:cubicBezTo>
                    <a:pt x="0" y="207"/>
                    <a:pt x="41" y="245"/>
                    <a:pt x="89" y="245"/>
                  </a:cubicBezTo>
                  <a:cubicBezTo>
                    <a:pt x="138" y="245"/>
                    <a:pt x="176" y="207"/>
                    <a:pt x="176" y="159"/>
                  </a:cubicBezTo>
                  <a:cubicBezTo>
                    <a:pt x="176" y="129"/>
                    <a:pt x="157" y="103"/>
                    <a:pt x="138" y="80"/>
                  </a:cubicBezTo>
                  <a:cubicBezTo>
                    <a:pt x="129" y="65"/>
                    <a:pt x="119" y="53"/>
                    <a:pt x="113" y="4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39" name="Gruppieren 938">
            <a:extLst>
              <a:ext uri="{FF2B5EF4-FFF2-40B4-BE49-F238E27FC236}">
                <a16:creationId xmlns:a16="http://schemas.microsoft.com/office/drawing/2014/main" id="{02A04A16-8346-B143-86E4-02AFD4594F9A}"/>
              </a:ext>
            </a:extLst>
          </p:cNvPr>
          <p:cNvGrpSpPr>
            <a:grpSpLocks noChangeAspect="1"/>
          </p:cNvGrpSpPr>
          <p:nvPr/>
        </p:nvGrpSpPr>
        <p:grpSpPr>
          <a:xfrm>
            <a:off x="3342545" y="4301838"/>
            <a:ext cx="328409" cy="328409"/>
            <a:chOff x="3340325" y="4302153"/>
            <a:chExt cx="328528" cy="328528"/>
          </a:xfrm>
          <a:solidFill>
            <a:srgbClr val="007AB3"/>
          </a:solidFill>
        </p:grpSpPr>
        <p:sp>
          <p:nvSpPr>
            <p:cNvPr id="36" name="Freihandform 35">
              <a:extLst>
                <a:ext uri="{FF2B5EF4-FFF2-40B4-BE49-F238E27FC236}">
                  <a16:creationId xmlns:a16="http://schemas.microsoft.com/office/drawing/2014/main" id="{56821CF7-F06D-B948-88B0-09E5C0A01C41}"/>
                </a:ext>
              </a:extLst>
            </p:cNvPr>
            <p:cNvSpPr/>
            <p:nvPr/>
          </p:nvSpPr>
          <p:spPr>
            <a:xfrm>
              <a:off x="3340325" y="430215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62" name="Freihandform 261">
              <a:extLst>
                <a:ext uri="{FF2B5EF4-FFF2-40B4-BE49-F238E27FC236}">
                  <a16:creationId xmlns:a16="http://schemas.microsoft.com/office/drawing/2014/main" id="{91483CD1-E7B4-6F4C-87E8-32FA6B2B23A3}"/>
                </a:ext>
              </a:extLst>
            </p:cNvPr>
            <p:cNvSpPr/>
            <p:nvPr/>
          </p:nvSpPr>
          <p:spPr>
            <a:xfrm>
              <a:off x="3405751" y="4384576"/>
              <a:ext cx="196977" cy="163682"/>
            </a:xfrm>
            <a:custGeom>
              <a:avLst/>
              <a:gdLst/>
              <a:ahLst/>
              <a:cxnLst>
                <a:cxn ang="3cd4">
                  <a:pos x="hc" y="t"/>
                </a:cxn>
                <a:cxn ang="cd2">
                  <a:pos x="l" y="vc"/>
                </a:cxn>
                <a:cxn ang="cd4">
                  <a:pos x="hc" y="b"/>
                </a:cxn>
                <a:cxn ang="0">
                  <a:pos x="r" y="vc"/>
                </a:cxn>
              </a:cxnLst>
              <a:rect l="l" t="t" r="r" b="b"/>
              <a:pathLst>
                <a:path w="847" h="704">
                  <a:moveTo>
                    <a:pt x="631" y="245"/>
                  </a:moveTo>
                  <a:lnTo>
                    <a:pt x="555" y="33"/>
                  </a:lnTo>
                  <a:lnTo>
                    <a:pt x="599" y="33"/>
                  </a:lnTo>
                  <a:lnTo>
                    <a:pt x="790" y="245"/>
                  </a:lnTo>
                  <a:close/>
                  <a:moveTo>
                    <a:pt x="475" y="609"/>
                  </a:moveTo>
                  <a:lnTo>
                    <a:pt x="629" y="281"/>
                  </a:lnTo>
                  <a:lnTo>
                    <a:pt x="788" y="281"/>
                  </a:lnTo>
                  <a:close/>
                  <a:moveTo>
                    <a:pt x="443" y="281"/>
                  </a:moveTo>
                  <a:lnTo>
                    <a:pt x="591" y="281"/>
                  </a:lnTo>
                  <a:lnTo>
                    <a:pt x="443" y="594"/>
                  </a:lnTo>
                  <a:close/>
                  <a:moveTo>
                    <a:pt x="443" y="33"/>
                  </a:moveTo>
                  <a:lnTo>
                    <a:pt x="517" y="33"/>
                  </a:lnTo>
                  <a:lnTo>
                    <a:pt x="593" y="245"/>
                  </a:lnTo>
                  <a:lnTo>
                    <a:pt x="443" y="245"/>
                  </a:lnTo>
                  <a:close/>
                  <a:moveTo>
                    <a:pt x="407" y="245"/>
                  </a:moveTo>
                  <a:lnTo>
                    <a:pt x="257" y="245"/>
                  </a:lnTo>
                  <a:lnTo>
                    <a:pt x="333" y="33"/>
                  </a:lnTo>
                  <a:lnTo>
                    <a:pt x="407" y="33"/>
                  </a:lnTo>
                  <a:close/>
                  <a:moveTo>
                    <a:pt x="407" y="594"/>
                  </a:moveTo>
                  <a:lnTo>
                    <a:pt x="259" y="281"/>
                  </a:lnTo>
                  <a:lnTo>
                    <a:pt x="407" y="281"/>
                  </a:lnTo>
                  <a:close/>
                  <a:moveTo>
                    <a:pt x="60" y="281"/>
                  </a:moveTo>
                  <a:lnTo>
                    <a:pt x="218" y="281"/>
                  </a:lnTo>
                  <a:lnTo>
                    <a:pt x="375" y="609"/>
                  </a:lnTo>
                  <a:close/>
                  <a:moveTo>
                    <a:pt x="248" y="33"/>
                  </a:moveTo>
                  <a:lnTo>
                    <a:pt x="295" y="33"/>
                  </a:lnTo>
                  <a:lnTo>
                    <a:pt x="218" y="245"/>
                  </a:lnTo>
                  <a:lnTo>
                    <a:pt x="58" y="245"/>
                  </a:lnTo>
                  <a:close/>
                  <a:moveTo>
                    <a:pt x="847" y="258"/>
                  </a:moveTo>
                  <a:cubicBezTo>
                    <a:pt x="847" y="256"/>
                    <a:pt x="845" y="256"/>
                    <a:pt x="845" y="254"/>
                  </a:cubicBezTo>
                  <a:cubicBezTo>
                    <a:pt x="845" y="254"/>
                    <a:pt x="845" y="251"/>
                    <a:pt x="843" y="251"/>
                  </a:cubicBezTo>
                  <a:lnTo>
                    <a:pt x="621" y="4"/>
                  </a:lnTo>
                  <a:cubicBezTo>
                    <a:pt x="619" y="2"/>
                    <a:pt x="612" y="0"/>
                    <a:pt x="608" y="0"/>
                  </a:cubicBezTo>
                  <a:lnTo>
                    <a:pt x="242" y="0"/>
                  </a:lnTo>
                  <a:cubicBezTo>
                    <a:pt x="235" y="0"/>
                    <a:pt x="231" y="2"/>
                    <a:pt x="229" y="4"/>
                  </a:cubicBezTo>
                  <a:lnTo>
                    <a:pt x="5" y="251"/>
                  </a:lnTo>
                  <a:lnTo>
                    <a:pt x="5" y="254"/>
                  </a:lnTo>
                  <a:cubicBezTo>
                    <a:pt x="3" y="256"/>
                    <a:pt x="3" y="256"/>
                    <a:pt x="3" y="258"/>
                  </a:cubicBezTo>
                  <a:cubicBezTo>
                    <a:pt x="3" y="258"/>
                    <a:pt x="3" y="260"/>
                    <a:pt x="0" y="262"/>
                  </a:cubicBezTo>
                  <a:lnTo>
                    <a:pt x="0" y="264"/>
                  </a:lnTo>
                  <a:cubicBezTo>
                    <a:pt x="0" y="266"/>
                    <a:pt x="3" y="268"/>
                    <a:pt x="3" y="271"/>
                  </a:cubicBezTo>
                  <a:lnTo>
                    <a:pt x="5" y="273"/>
                  </a:lnTo>
                  <a:cubicBezTo>
                    <a:pt x="5" y="275"/>
                    <a:pt x="5" y="275"/>
                    <a:pt x="7" y="275"/>
                  </a:cubicBezTo>
                  <a:lnTo>
                    <a:pt x="7" y="277"/>
                  </a:lnTo>
                  <a:lnTo>
                    <a:pt x="411" y="698"/>
                  </a:lnTo>
                  <a:cubicBezTo>
                    <a:pt x="415" y="702"/>
                    <a:pt x="420" y="704"/>
                    <a:pt x="424" y="704"/>
                  </a:cubicBezTo>
                  <a:cubicBezTo>
                    <a:pt x="430" y="704"/>
                    <a:pt x="434" y="702"/>
                    <a:pt x="436" y="698"/>
                  </a:cubicBezTo>
                  <a:lnTo>
                    <a:pt x="843" y="277"/>
                  </a:lnTo>
                  <a:lnTo>
                    <a:pt x="843" y="275"/>
                  </a:lnTo>
                  <a:cubicBezTo>
                    <a:pt x="843" y="275"/>
                    <a:pt x="845" y="275"/>
                    <a:pt x="845" y="273"/>
                  </a:cubicBezTo>
                  <a:cubicBezTo>
                    <a:pt x="845" y="273"/>
                    <a:pt x="845" y="271"/>
                    <a:pt x="847" y="271"/>
                  </a:cubicBezTo>
                  <a:cubicBezTo>
                    <a:pt x="847" y="268"/>
                    <a:pt x="847" y="266"/>
                    <a:pt x="847" y="264"/>
                  </a:cubicBezTo>
                  <a:cubicBezTo>
                    <a:pt x="847" y="262"/>
                    <a:pt x="847" y="262"/>
                    <a:pt x="847" y="262"/>
                  </a:cubicBezTo>
                  <a:cubicBezTo>
                    <a:pt x="847" y="260"/>
                    <a:pt x="847" y="258"/>
                    <a:pt x="847" y="25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40" name="Gruppieren 939">
            <a:extLst>
              <a:ext uri="{FF2B5EF4-FFF2-40B4-BE49-F238E27FC236}">
                <a16:creationId xmlns:a16="http://schemas.microsoft.com/office/drawing/2014/main" id="{D23B12A6-A497-7E41-BB88-82231BF3FF9A}"/>
              </a:ext>
            </a:extLst>
          </p:cNvPr>
          <p:cNvGrpSpPr>
            <a:grpSpLocks noChangeAspect="1"/>
          </p:cNvGrpSpPr>
          <p:nvPr/>
        </p:nvGrpSpPr>
        <p:grpSpPr>
          <a:xfrm>
            <a:off x="3785933" y="4301838"/>
            <a:ext cx="328409" cy="328409"/>
            <a:chOff x="3783873" y="4302153"/>
            <a:chExt cx="328528" cy="328528"/>
          </a:xfrm>
          <a:solidFill>
            <a:srgbClr val="007AB3"/>
          </a:solidFill>
        </p:grpSpPr>
        <p:sp>
          <p:nvSpPr>
            <p:cNvPr id="35" name="Freihandform 34">
              <a:extLst>
                <a:ext uri="{FF2B5EF4-FFF2-40B4-BE49-F238E27FC236}">
                  <a16:creationId xmlns:a16="http://schemas.microsoft.com/office/drawing/2014/main" id="{427CB8A4-7F34-0A48-8ABD-EAF7D7044BFC}"/>
                </a:ext>
              </a:extLst>
            </p:cNvPr>
            <p:cNvSpPr/>
            <p:nvPr/>
          </p:nvSpPr>
          <p:spPr>
            <a:xfrm>
              <a:off x="3783873" y="430215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63" name="Freihandform 262">
              <a:extLst>
                <a:ext uri="{FF2B5EF4-FFF2-40B4-BE49-F238E27FC236}">
                  <a16:creationId xmlns:a16="http://schemas.microsoft.com/office/drawing/2014/main" id="{DEDC2A1D-E4C4-AA49-92AF-8D6E7A5AC958}"/>
                </a:ext>
              </a:extLst>
            </p:cNvPr>
            <p:cNvSpPr/>
            <p:nvPr/>
          </p:nvSpPr>
          <p:spPr>
            <a:xfrm>
              <a:off x="3878404" y="4367812"/>
              <a:ext cx="139235" cy="147617"/>
            </a:xfrm>
            <a:custGeom>
              <a:avLst/>
              <a:gdLst/>
              <a:ahLst/>
              <a:cxnLst>
                <a:cxn ang="3cd4">
                  <a:pos x="hc" y="t"/>
                </a:cxn>
                <a:cxn ang="cd2">
                  <a:pos x="l" y="vc"/>
                </a:cxn>
                <a:cxn ang="cd4">
                  <a:pos x="hc" y="b"/>
                </a:cxn>
                <a:cxn ang="0">
                  <a:pos x="r" y="vc"/>
                </a:cxn>
              </a:cxnLst>
              <a:rect l="l" t="t" r="r" b="b"/>
              <a:pathLst>
                <a:path w="599" h="635">
                  <a:moveTo>
                    <a:pt x="447" y="520"/>
                  </a:moveTo>
                  <a:cubicBezTo>
                    <a:pt x="445" y="520"/>
                    <a:pt x="443" y="522"/>
                    <a:pt x="443" y="527"/>
                  </a:cubicBezTo>
                  <a:cubicBezTo>
                    <a:pt x="419" y="552"/>
                    <a:pt x="411" y="582"/>
                    <a:pt x="407" y="601"/>
                  </a:cubicBezTo>
                  <a:lnTo>
                    <a:pt x="193" y="601"/>
                  </a:lnTo>
                  <a:cubicBezTo>
                    <a:pt x="189" y="582"/>
                    <a:pt x="180" y="552"/>
                    <a:pt x="157" y="527"/>
                  </a:cubicBezTo>
                  <a:cubicBezTo>
                    <a:pt x="157" y="525"/>
                    <a:pt x="155" y="520"/>
                    <a:pt x="151" y="520"/>
                  </a:cubicBezTo>
                  <a:cubicBezTo>
                    <a:pt x="79" y="470"/>
                    <a:pt x="34" y="389"/>
                    <a:pt x="34" y="300"/>
                  </a:cubicBezTo>
                  <a:cubicBezTo>
                    <a:pt x="34" y="154"/>
                    <a:pt x="153" y="36"/>
                    <a:pt x="299" y="36"/>
                  </a:cubicBezTo>
                  <a:cubicBezTo>
                    <a:pt x="445" y="36"/>
                    <a:pt x="563" y="154"/>
                    <a:pt x="563" y="300"/>
                  </a:cubicBezTo>
                  <a:cubicBezTo>
                    <a:pt x="563" y="389"/>
                    <a:pt x="521" y="470"/>
                    <a:pt x="447" y="520"/>
                  </a:cubicBezTo>
                  <a:close/>
                  <a:moveTo>
                    <a:pt x="299" y="0"/>
                  </a:moveTo>
                  <a:cubicBezTo>
                    <a:pt x="134" y="0"/>
                    <a:pt x="0" y="135"/>
                    <a:pt x="0" y="300"/>
                  </a:cubicBezTo>
                  <a:cubicBezTo>
                    <a:pt x="0" y="398"/>
                    <a:pt x="47" y="489"/>
                    <a:pt x="127" y="546"/>
                  </a:cubicBezTo>
                  <a:cubicBezTo>
                    <a:pt x="157" y="575"/>
                    <a:pt x="159" y="618"/>
                    <a:pt x="159" y="618"/>
                  </a:cubicBezTo>
                  <a:cubicBezTo>
                    <a:pt x="159" y="628"/>
                    <a:pt x="165" y="635"/>
                    <a:pt x="176" y="635"/>
                  </a:cubicBezTo>
                  <a:lnTo>
                    <a:pt x="424" y="635"/>
                  </a:lnTo>
                  <a:cubicBezTo>
                    <a:pt x="432" y="635"/>
                    <a:pt x="441" y="628"/>
                    <a:pt x="441" y="618"/>
                  </a:cubicBezTo>
                  <a:cubicBezTo>
                    <a:pt x="441" y="618"/>
                    <a:pt x="441" y="577"/>
                    <a:pt x="470" y="546"/>
                  </a:cubicBezTo>
                  <a:lnTo>
                    <a:pt x="472" y="546"/>
                  </a:lnTo>
                  <a:cubicBezTo>
                    <a:pt x="551" y="489"/>
                    <a:pt x="599" y="398"/>
                    <a:pt x="599" y="300"/>
                  </a:cubicBezTo>
                  <a:cubicBezTo>
                    <a:pt x="599" y="135"/>
                    <a:pt x="464" y="0"/>
                    <a:pt x="299"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64" name="Freihandform 263">
              <a:extLst>
                <a:ext uri="{FF2B5EF4-FFF2-40B4-BE49-F238E27FC236}">
                  <a16:creationId xmlns:a16="http://schemas.microsoft.com/office/drawing/2014/main" id="{B23E6DCE-8E3F-AE46-AAFB-FCC5DF983CC1}"/>
                </a:ext>
              </a:extLst>
            </p:cNvPr>
            <p:cNvSpPr/>
            <p:nvPr/>
          </p:nvSpPr>
          <p:spPr>
            <a:xfrm>
              <a:off x="3915424" y="4524044"/>
              <a:ext cx="65426" cy="8149"/>
            </a:xfrm>
            <a:custGeom>
              <a:avLst/>
              <a:gdLst/>
              <a:ahLst/>
              <a:cxnLst>
                <a:cxn ang="3cd4">
                  <a:pos x="hc" y="t"/>
                </a:cxn>
                <a:cxn ang="cd2">
                  <a:pos x="l" y="vc"/>
                </a:cxn>
                <a:cxn ang="cd4">
                  <a:pos x="hc" y="b"/>
                </a:cxn>
                <a:cxn ang="0">
                  <a:pos x="r" y="vc"/>
                </a:cxn>
              </a:cxnLst>
              <a:rect l="l" t="t" r="r" b="b"/>
              <a:pathLst>
                <a:path w="282" h="36">
                  <a:moveTo>
                    <a:pt x="265" y="0"/>
                  </a:moveTo>
                  <a:lnTo>
                    <a:pt x="17" y="0"/>
                  </a:lnTo>
                  <a:cubicBezTo>
                    <a:pt x="6" y="0"/>
                    <a:pt x="0" y="8"/>
                    <a:pt x="0" y="17"/>
                  </a:cubicBezTo>
                  <a:cubicBezTo>
                    <a:pt x="0" y="27"/>
                    <a:pt x="6" y="36"/>
                    <a:pt x="17" y="36"/>
                  </a:cubicBezTo>
                  <a:lnTo>
                    <a:pt x="265" y="36"/>
                  </a:lnTo>
                  <a:cubicBezTo>
                    <a:pt x="273" y="36"/>
                    <a:pt x="282" y="27"/>
                    <a:pt x="282" y="17"/>
                  </a:cubicBezTo>
                  <a:cubicBezTo>
                    <a:pt x="282" y="8"/>
                    <a:pt x="273" y="0"/>
                    <a:pt x="26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65" name="Freihandform 264">
              <a:extLst>
                <a:ext uri="{FF2B5EF4-FFF2-40B4-BE49-F238E27FC236}">
                  <a16:creationId xmlns:a16="http://schemas.microsoft.com/office/drawing/2014/main" id="{A811404F-2341-CC4F-84B3-8F40818D3FF3}"/>
                </a:ext>
              </a:extLst>
            </p:cNvPr>
            <p:cNvSpPr/>
            <p:nvPr/>
          </p:nvSpPr>
          <p:spPr>
            <a:xfrm>
              <a:off x="3915424" y="4540109"/>
              <a:ext cx="65426" cy="8149"/>
            </a:xfrm>
            <a:custGeom>
              <a:avLst/>
              <a:gdLst/>
              <a:ahLst/>
              <a:cxnLst>
                <a:cxn ang="3cd4">
                  <a:pos x="hc" y="t"/>
                </a:cxn>
                <a:cxn ang="cd2">
                  <a:pos x="l" y="vc"/>
                </a:cxn>
                <a:cxn ang="cd4">
                  <a:pos x="hc" y="b"/>
                </a:cxn>
                <a:cxn ang="0">
                  <a:pos x="r" y="vc"/>
                </a:cxn>
              </a:cxnLst>
              <a:rect l="l" t="t" r="r" b="b"/>
              <a:pathLst>
                <a:path w="282" h="36">
                  <a:moveTo>
                    <a:pt x="265" y="0"/>
                  </a:moveTo>
                  <a:lnTo>
                    <a:pt x="17" y="0"/>
                  </a:lnTo>
                  <a:cubicBezTo>
                    <a:pt x="6" y="0"/>
                    <a:pt x="0" y="9"/>
                    <a:pt x="0" y="20"/>
                  </a:cubicBezTo>
                  <a:cubicBezTo>
                    <a:pt x="0" y="28"/>
                    <a:pt x="6" y="36"/>
                    <a:pt x="17" y="36"/>
                  </a:cubicBezTo>
                  <a:lnTo>
                    <a:pt x="265" y="36"/>
                  </a:lnTo>
                  <a:cubicBezTo>
                    <a:pt x="273" y="36"/>
                    <a:pt x="282" y="28"/>
                    <a:pt x="282" y="20"/>
                  </a:cubicBezTo>
                  <a:cubicBezTo>
                    <a:pt x="282" y="9"/>
                    <a:pt x="273" y="0"/>
                    <a:pt x="26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66" name="Freihandform 265">
              <a:extLst>
                <a:ext uri="{FF2B5EF4-FFF2-40B4-BE49-F238E27FC236}">
                  <a16:creationId xmlns:a16="http://schemas.microsoft.com/office/drawing/2014/main" id="{51C7EB0B-50FD-4A4B-9A00-A2FA15B5D97A}"/>
                </a:ext>
              </a:extLst>
            </p:cNvPr>
            <p:cNvSpPr/>
            <p:nvPr/>
          </p:nvSpPr>
          <p:spPr>
            <a:xfrm>
              <a:off x="3931723" y="4556873"/>
              <a:ext cx="32830" cy="7684"/>
            </a:xfrm>
            <a:custGeom>
              <a:avLst/>
              <a:gdLst/>
              <a:ahLst/>
              <a:cxnLst>
                <a:cxn ang="3cd4">
                  <a:pos x="hc" y="t"/>
                </a:cxn>
                <a:cxn ang="cd2">
                  <a:pos x="l" y="vc"/>
                </a:cxn>
                <a:cxn ang="cd4">
                  <a:pos x="hc" y="b"/>
                </a:cxn>
                <a:cxn ang="0">
                  <a:pos x="r" y="vc"/>
                </a:cxn>
              </a:cxnLst>
              <a:rect l="l" t="t" r="r" b="b"/>
              <a:pathLst>
                <a:path w="142" h="34">
                  <a:moveTo>
                    <a:pt x="123" y="0"/>
                  </a:moveTo>
                  <a:lnTo>
                    <a:pt x="17" y="0"/>
                  </a:lnTo>
                  <a:cubicBezTo>
                    <a:pt x="8" y="0"/>
                    <a:pt x="0" y="7"/>
                    <a:pt x="0" y="17"/>
                  </a:cubicBezTo>
                  <a:cubicBezTo>
                    <a:pt x="0" y="28"/>
                    <a:pt x="8" y="34"/>
                    <a:pt x="17" y="34"/>
                  </a:cubicBezTo>
                  <a:lnTo>
                    <a:pt x="123" y="34"/>
                  </a:lnTo>
                  <a:cubicBezTo>
                    <a:pt x="133" y="34"/>
                    <a:pt x="142" y="28"/>
                    <a:pt x="142" y="17"/>
                  </a:cubicBezTo>
                  <a:cubicBezTo>
                    <a:pt x="142" y="7"/>
                    <a:pt x="133" y="0"/>
                    <a:pt x="12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41" name="Gruppieren 940">
            <a:extLst>
              <a:ext uri="{FF2B5EF4-FFF2-40B4-BE49-F238E27FC236}">
                <a16:creationId xmlns:a16="http://schemas.microsoft.com/office/drawing/2014/main" id="{B872CFC8-4928-2B40-9268-A090CCF052D4}"/>
              </a:ext>
            </a:extLst>
          </p:cNvPr>
          <p:cNvGrpSpPr>
            <a:grpSpLocks noChangeAspect="1"/>
          </p:cNvGrpSpPr>
          <p:nvPr/>
        </p:nvGrpSpPr>
        <p:grpSpPr>
          <a:xfrm>
            <a:off x="4229321" y="4301838"/>
            <a:ext cx="328409" cy="328409"/>
            <a:chOff x="4227422" y="4302153"/>
            <a:chExt cx="328528" cy="328528"/>
          </a:xfrm>
          <a:solidFill>
            <a:srgbClr val="007AB3"/>
          </a:solidFill>
        </p:grpSpPr>
        <p:sp>
          <p:nvSpPr>
            <p:cNvPr id="34" name="Freihandform 33">
              <a:extLst>
                <a:ext uri="{FF2B5EF4-FFF2-40B4-BE49-F238E27FC236}">
                  <a16:creationId xmlns:a16="http://schemas.microsoft.com/office/drawing/2014/main" id="{212C3320-7344-A14F-AE4A-EDE3070AE118}"/>
                </a:ext>
              </a:extLst>
            </p:cNvPr>
            <p:cNvSpPr/>
            <p:nvPr/>
          </p:nvSpPr>
          <p:spPr>
            <a:xfrm>
              <a:off x="4227422" y="430215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67" name="Freihandform 266">
              <a:extLst>
                <a:ext uri="{FF2B5EF4-FFF2-40B4-BE49-F238E27FC236}">
                  <a16:creationId xmlns:a16="http://schemas.microsoft.com/office/drawing/2014/main" id="{38FB9651-D64C-4B4C-AC03-DC1F56635232}"/>
                </a:ext>
              </a:extLst>
            </p:cNvPr>
            <p:cNvSpPr/>
            <p:nvPr/>
          </p:nvSpPr>
          <p:spPr>
            <a:xfrm>
              <a:off x="4292848" y="4367812"/>
              <a:ext cx="196977" cy="196745"/>
            </a:xfrm>
            <a:custGeom>
              <a:avLst/>
              <a:gdLst/>
              <a:ahLst/>
              <a:cxnLst>
                <a:cxn ang="3cd4">
                  <a:pos x="hc" y="t"/>
                </a:cxn>
                <a:cxn ang="cd2">
                  <a:pos x="l" y="vc"/>
                </a:cxn>
                <a:cxn ang="cd4">
                  <a:pos x="hc" y="b"/>
                </a:cxn>
                <a:cxn ang="0">
                  <a:pos x="r" y="vc"/>
                </a:cxn>
              </a:cxnLst>
              <a:rect l="l" t="t" r="r" b="b"/>
              <a:pathLst>
                <a:path w="847" h="846">
                  <a:moveTo>
                    <a:pt x="424" y="812"/>
                  </a:moveTo>
                  <a:cubicBezTo>
                    <a:pt x="210" y="812"/>
                    <a:pt x="36" y="637"/>
                    <a:pt x="36" y="423"/>
                  </a:cubicBezTo>
                  <a:cubicBezTo>
                    <a:pt x="36" y="209"/>
                    <a:pt x="210" y="36"/>
                    <a:pt x="424" y="36"/>
                  </a:cubicBezTo>
                  <a:cubicBezTo>
                    <a:pt x="637" y="36"/>
                    <a:pt x="813" y="209"/>
                    <a:pt x="813" y="423"/>
                  </a:cubicBezTo>
                  <a:cubicBezTo>
                    <a:pt x="813" y="637"/>
                    <a:pt x="637" y="812"/>
                    <a:pt x="424" y="812"/>
                  </a:cubicBezTo>
                  <a:close/>
                  <a:moveTo>
                    <a:pt x="424" y="0"/>
                  </a:moveTo>
                  <a:cubicBezTo>
                    <a:pt x="191" y="0"/>
                    <a:pt x="0" y="190"/>
                    <a:pt x="0" y="423"/>
                  </a:cubicBezTo>
                  <a:cubicBezTo>
                    <a:pt x="0" y="658"/>
                    <a:pt x="191" y="846"/>
                    <a:pt x="424" y="846"/>
                  </a:cubicBezTo>
                  <a:cubicBezTo>
                    <a:pt x="659" y="846"/>
                    <a:pt x="847" y="658"/>
                    <a:pt x="847" y="423"/>
                  </a:cubicBezTo>
                  <a:cubicBezTo>
                    <a:pt x="847" y="190"/>
                    <a:pt x="659" y="0"/>
                    <a:pt x="42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68" name="Freihandform 267">
              <a:extLst>
                <a:ext uri="{FF2B5EF4-FFF2-40B4-BE49-F238E27FC236}">
                  <a16:creationId xmlns:a16="http://schemas.microsoft.com/office/drawing/2014/main" id="{33E9C324-5FAA-DB42-B93C-A81B3F1714A2}"/>
                </a:ext>
              </a:extLst>
            </p:cNvPr>
            <p:cNvSpPr/>
            <p:nvPr/>
          </p:nvSpPr>
          <p:spPr>
            <a:xfrm>
              <a:off x="4375271" y="4390397"/>
              <a:ext cx="50059" cy="92435"/>
            </a:xfrm>
            <a:custGeom>
              <a:avLst/>
              <a:gdLst/>
              <a:ahLst/>
              <a:cxnLst>
                <a:cxn ang="3cd4">
                  <a:pos x="hc" y="t"/>
                </a:cxn>
                <a:cxn ang="cd2">
                  <a:pos x="l" y="vc"/>
                </a:cxn>
                <a:cxn ang="cd4">
                  <a:pos x="hc" y="b"/>
                </a:cxn>
                <a:cxn ang="0">
                  <a:pos x="r" y="vc"/>
                </a:cxn>
              </a:cxnLst>
              <a:rect l="l" t="t" r="r" b="b"/>
              <a:pathLst>
                <a:path w="216" h="398">
                  <a:moveTo>
                    <a:pt x="70" y="292"/>
                  </a:moveTo>
                  <a:cubicBezTo>
                    <a:pt x="91" y="292"/>
                    <a:pt x="106" y="307"/>
                    <a:pt x="106" y="326"/>
                  </a:cubicBezTo>
                  <a:cubicBezTo>
                    <a:pt x="106" y="347"/>
                    <a:pt x="91" y="362"/>
                    <a:pt x="70" y="362"/>
                  </a:cubicBezTo>
                  <a:cubicBezTo>
                    <a:pt x="51" y="362"/>
                    <a:pt x="36" y="347"/>
                    <a:pt x="36" y="326"/>
                  </a:cubicBezTo>
                  <a:cubicBezTo>
                    <a:pt x="36" y="307"/>
                    <a:pt x="51" y="292"/>
                    <a:pt x="70" y="292"/>
                  </a:cubicBezTo>
                  <a:close/>
                  <a:moveTo>
                    <a:pt x="70" y="398"/>
                  </a:moveTo>
                  <a:cubicBezTo>
                    <a:pt x="110" y="398"/>
                    <a:pt x="142" y="366"/>
                    <a:pt x="142" y="326"/>
                  </a:cubicBezTo>
                  <a:cubicBezTo>
                    <a:pt x="142" y="303"/>
                    <a:pt x="129" y="282"/>
                    <a:pt x="110" y="269"/>
                  </a:cubicBezTo>
                  <a:lnTo>
                    <a:pt x="216" y="24"/>
                  </a:lnTo>
                  <a:cubicBezTo>
                    <a:pt x="218" y="16"/>
                    <a:pt x="214" y="5"/>
                    <a:pt x="205" y="1"/>
                  </a:cubicBezTo>
                  <a:cubicBezTo>
                    <a:pt x="197" y="-1"/>
                    <a:pt x="186" y="3"/>
                    <a:pt x="182" y="12"/>
                  </a:cubicBezTo>
                  <a:lnTo>
                    <a:pt x="76" y="256"/>
                  </a:lnTo>
                  <a:cubicBezTo>
                    <a:pt x="74" y="256"/>
                    <a:pt x="72" y="256"/>
                    <a:pt x="70" y="256"/>
                  </a:cubicBezTo>
                  <a:cubicBezTo>
                    <a:pt x="32" y="256"/>
                    <a:pt x="0" y="288"/>
                    <a:pt x="0" y="326"/>
                  </a:cubicBezTo>
                  <a:cubicBezTo>
                    <a:pt x="0" y="366"/>
                    <a:pt x="32" y="398"/>
                    <a:pt x="70" y="39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69" name="Freihandform 268">
              <a:extLst>
                <a:ext uri="{FF2B5EF4-FFF2-40B4-BE49-F238E27FC236}">
                  <a16:creationId xmlns:a16="http://schemas.microsoft.com/office/drawing/2014/main" id="{290EF691-5878-3B49-965D-90F7F4E25BCD}"/>
                </a:ext>
              </a:extLst>
            </p:cNvPr>
            <p:cNvSpPr/>
            <p:nvPr/>
          </p:nvSpPr>
          <p:spPr>
            <a:xfrm>
              <a:off x="4309146" y="4463739"/>
              <a:ext cx="24448" cy="8149"/>
            </a:xfrm>
            <a:custGeom>
              <a:avLst/>
              <a:gdLst/>
              <a:ahLst/>
              <a:cxnLst>
                <a:cxn ang="3cd4">
                  <a:pos x="hc" y="t"/>
                </a:cxn>
                <a:cxn ang="cd2">
                  <a:pos x="l" y="vc"/>
                </a:cxn>
                <a:cxn ang="cd4">
                  <a:pos x="hc" y="b"/>
                </a:cxn>
                <a:cxn ang="0">
                  <a:pos x="r" y="vc"/>
                </a:cxn>
              </a:cxnLst>
              <a:rect l="l" t="t" r="r" b="b"/>
              <a:pathLst>
                <a:path w="106" h="36">
                  <a:moveTo>
                    <a:pt x="106" y="17"/>
                  </a:moveTo>
                  <a:cubicBezTo>
                    <a:pt x="106" y="9"/>
                    <a:pt x="98" y="0"/>
                    <a:pt x="87" y="0"/>
                  </a:cubicBezTo>
                  <a:lnTo>
                    <a:pt x="17" y="0"/>
                  </a:lnTo>
                  <a:cubicBezTo>
                    <a:pt x="7" y="0"/>
                    <a:pt x="0" y="9"/>
                    <a:pt x="0" y="17"/>
                  </a:cubicBezTo>
                  <a:cubicBezTo>
                    <a:pt x="0" y="28"/>
                    <a:pt x="7" y="36"/>
                    <a:pt x="17" y="36"/>
                  </a:cubicBezTo>
                  <a:lnTo>
                    <a:pt x="87" y="36"/>
                  </a:lnTo>
                  <a:cubicBezTo>
                    <a:pt x="98" y="36"/>
                    <a:pt x="106" y="28"/>
                    <a:pt x="106" y="1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70" name="Freihandform 269">
              <a:extLst>
                <a:ext uri="{FF2B5EF4-FFF2-40B4-BE49-F238E27FC236}">
                  <a16:creationId xmlns:a16="http://schemas.microsoft.com/office/drawing/2014/main" id="{30F0CE4A-ED27-0342-A7F6-234AE93997BB}"/>
                </a:ext>
              </a:extLst>
            </p:cNvPr>
            <p:cNvSpPr/>
            <p:nvPr/>
          </p:nvSpPr>
          <p:spPr>
            <a:xfrm>
              <a:off x="4315433" y="4486091"/>
              <a:ext cx="23051" cy="14203"/>
            </a:xfrm>
            <a:custGeom>
              <a:avLst/>
              <a:gdLst/>
              <a:ahLst/>
              <a:cxnLst>
                <a:cxn ang="3cd4">
                  <a:pos x="hc" y="t"/>
                </a:cxn>
                <a:cxn ang="cd2">
                  <a:pos x="l" y="vc"/>
                </a:cxn>
                <a:cxn ang="cd4">
                  <a:pos x="hc" y="b"/>
                </a:cxn>
                <a:cxn ang="0">
                  <a:pos x="r" y="vc"/>
                </a:cxn>
              </a:cxnLst>
              <a:rect l="l" t="t" r="r" b="b"/>
              <a:pathLst>
                <a:path w="100" h="62">
                  <a:moveTo>
                    <a:pt x="77" y="1"/>
                  </a:moveTo>
                  <a:lnTo>
                    <a:pt x="11" y="28"/>
                  </a:lnTo>
                  <a:cubicBezTo>
                    <a:pt x="3" y="32"/>
                    <a:pt x="-1" y="43"/>
                    <a:pt x="1" y="51"/>
                  </a:cubicBezTo>
                  <a:cubicBezTo>
                    <a:pt x="5" y="58"/>
                    <a:pt x="11" y="62"/>
                    <a:pt x="18" y="62"/>
                  </a:cubicBezTo>
                  <a:cubicBezTo>
                    <a:pt x="20" y="62"/>
                    <a:pt x="22" y="62"/>
                    <a:pt x="24" y="62"/>
                  </a:cubicBezTo>
                  <a:lnTo>
                    <a:pt x="90" y="34"/>
                  </a:lnTo>
                  <a:cubicBezTo>
                    <a:pt x="98" y="30"/>
                    <a:pt x="102" y="20"/>
                    <a:pt x="100" y="11"/>
                  </a:cubicBezTo>
                  <a:cubicBezTo>
                    <a:pt x="96" y="3"/>
                    <a:pt x="85" y="-1"/>
                    <a:pt x="77" y="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71" name="Freihandform 270">
              <a:extLst>
                <a:ext uri="{FF2B5EF4-FFF2-40B4-BE49-F238E27FC236}">
                  <a16:creationId xmlns:a16="http://schemas.microsoft.com/office/drawing/2014/main" id="{8F1019FD-73A1-3D48-A659-3A9FEDF6D738}"/>
                </a:ext>
              </a:extLst>
            </p:cNvPr>
            <p:cNvSpPr/>
            <p:nvPr/>
          </p:nvSpPr>
          <p:spPr>
            <a:xfrm>
              <a:off x="4444190" y="4486091"/>
              <a:ext cx="23283" cy="14203"/>
            </a:xfrm>
            <a:custGeom>
              <a:avLst/>
              <a:gdLst/>
              <a:ahLst/>
              <a:cxnLst>
                <a:cxn ang="3cd4">
                  <a:pos x="hc" y="t"/>
                </a:cxn>
                <a:cxn ang="cd2">
                  <a:pos x="l" y="vc"/>
                </a:cxn>
                <a:cxn ang="cd4">
                  <a:pos x="hc" y="b"/>
                </a:cxn>
                <a:cxn ang="0">
                  <a:pos x="r" y="vc"/>
                </a:cxn>
              </a:cxnLst>
              <a:rect l="l" t="t" r="r" b="b"/>
              <a:pathLst>
                <a:path w="101" h="62">
                  <a:moveTo>
                    <a:pt x="91" y="28"/>
                  </a:moveTo>
                  <a:lnTo>
                    <a:pt x="26" y="1"/>
                  </a:lnTo>
                  <a:cubicBezTo>
                    <a:pt x="17" y="-1"/>
                    <a:pt x="7" y="3"/>
                    <a:pt x="2" y="11"/>
                  </a:cubicBezTo>
                  <a:cubicBezTo>
                    <a:pt x="-2" y="20"/>
                    <a:pt x="2" y="30"/>
                    <a:pt x="13" y="34"/>
                  </a:cubicBezTo>
                  <a:lnTo>
                    <a:pt x="76" y="62"/>
                  </a:lnTo>
                  <a:cubicBezTo>
                    <a:pt x="78" y="62"/>
                    <a:pt x="83" y="62"/>
                    <a:pt x="85" y="62"/>
                  </a:cubicBezTo>
                  <a:cubicBezTo>
                    <a:pt x="91" y="62"/>
                    <a:pt x="98" y="58"/>
                    <a:pt x="100" y="51"/>
                  </a:cubicBezTo>
                  <a:cubicBezTo>
                    <a:pt x="104" y="43"/>
                    <a:pt x="100" y="32"/>
                    <a:pt x="91" y="2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72" name="Freihandform 271">
              <a:extLst>
                <a:ext uri="{FF2B5EF4-FFF2-40B4-BE49-F238E27FC236}">
                  <a16:creationId xmlns:a16="http://schemas.microsoft.com/office/drawing/2014/main" id="{122ABB23-9D53-1441-82F5-E33BB3F5C368}"/>
                </a:ext>
              </a:extLst>
            </p:cNvPr>
            <p:cNvSpPr/>
            <p:nvPr/>
          </p:nvSpPr>
          <p:spPr>
            <a:xfrm>
              <a:off x="4449080" y="4462343"/>
              <a:ext cx="24448" cy="8149"/>
            </a:xfrm>
            <a:custGeom>
              <a:avLst/>
              <a:gdLst/>
              <a:ahLst/>
              <a:cxnLst>
                <a:cxn ang="3cd4">
                  <a:pos x="hc" y="t"/>
                </a:cxn>
                <a:cxn ang="cd2">
                  <a:pos x="l" y="vc"/>
                </a:cxn>
                <a:cxn ang="cd4">
                  <a:pos x="hc" y="b"/>
                </a:cxn>
                <a:cxn ang="0">
                  <a:pos x="r" y="vc"/>
                </a:cxn>
              </a:cxnLst>
              <a:rect l="l" t="t" r="r" b="b"/>
              <a:pathLst>
                <a:path w="106" h="36">
                  <a:moveTo>
                    <a:pt x="0" y="17"/>
                  </a:moveTo>
                  <a:cubicBezTo>
                    <a:pt x="0" y="28"/>
                    <a:pt x="9" y="36"/>
                    <a:pt x="17" y="36"/>
                  </a:cubicBezTo>
                  <a:lnTo>
                    <a:pt x="89" y="36"/>
                  </a:lnTo>
                  <a:cubicBezTo>
                    <a:pt x="98" y="36"/>
                    <a:pt x="106" y="28"/>
                    <a:pt x="106" y="17"/>
                  </a:cubicBezTo>
                  <a:cubicBezTo>
                    <a:pt x="106" y="8"/>
                    <a:pt x="98" y="0"/>
                    <a:pt x="89" y="0"/>
                  </a:cubicBezTo>
                  <a:lnTo>
                    <a:pt x="17" y="0"/>
                  </a:lnTo>
                  <a:cubicBezTo>
                    <a:pt x="9" y="0"/>
                    <a:pt x="0" y="8"/>
                    <a:pt x="0" y="1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73" name="Freihandform 272">
              <a:extLst>
                <a:ext uri="{FF2B5EF4-FFF2-40B4-BE49-F238E27FC236}">
                  <a16:creationId xmlns:a16="http://schemas.microsoft.com/office/drawing/2014/main" id="{C86E1E76-85D1-D441-8D56-A2FF116A038A}"/>
                </a:ext>
              </a:extLst>
            </p:cNvPr>
            <p:cNvSpPr/>
            <p:nvPr/>
          </p:nvSpPr>
          <p:spPr>
            <a:xfrm>
              <a:off x="4444190" y="4432540"/>
              <a:ext cx="23283" cy="14436"/>
            </a:xfrm>
            <a:custGeom>
              <a:avLst/>
              <a:gdLst/>
              <a:ahLst/>
              <a:cxnLst>
                <a:cxn ang="3cd4">
                  <a:pos x="hc" y="t"/>
                </a:cxn>
                <a:cxn ang="cd2">
                  <a:pos x="l" y="vc"/>
                </a:cxn>
                <a:cxn ang="cd4">
                  <a:pos x="hc" y="b"/>
                </a:cxn>
                <a:cxn ang="0">
                  <a:pos x="r" y="vc"/>
                </a:cxn>
              </a:cxnLst>
              <a:rect l="l" t="t" r="r" b="b"/>
              <a:pathLst>
                <a:path w="101" h="63">
                  <a:moveTo>
                    <a:pt x="2" y="53"/>
                  </a:moveTo>
                  <a:cubicBezTo>
                    <a:pt x="4" y="59"/>
                    <a:pt x="13" y="63"/>
                    <a:pt x="19" y="63"/>
                  </a:cubicBezTo>
                  <a:cubicBezTo>
                    <a:pt x="21" y="63"/>
                    <a:pt x="23" y="63"/>
                    <a:pt x="26" y="61"/>
                  </a:cubicBezTo>
                  <a:lnTo>
                    <a:pt x="91" y="34"/>
                  </a:lnTo>
                  <a:cubicBezTo>
                    <a:pt x="100" y="32"/>
                    <a:pt x="104" y="21"/>
                    <a:pt x="100" y="13"/>
                  </a:cubicBezTo>
                  <a:cubicBezTo>
                    <a:pt x="98" y="2"/>
                    <a:pt x="87" y="-2"/>
                    <a:pt x="76" y="2"/>
                  </a:cubicBezTo>
                  <a:lnTo>
                    <a:pt x="13" y="30"/>
                  </a:lnTo>
                  <a:cubicBezTo>
                    <a:pt x="2" y="34"/>
                    <a:pt x="-2" y="42"/>
                    <a:pt x="2" y="5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74" name="Freihandform 273">
              <a:extLst>
                <a:ext uri="{FF2B5EF4-FFF2-40B4-BE49-F238E27FC236}">
                  <a16:creationId xmlns:a16="http://schemas.microsoft.com/office/drawing/2014/main" id="{46C7D27D-76DF-4249-9D4C-24CC533C183F}"/>
                </a:ext>
              </a:extLst>
            </p:cNvPr>
            <p:cNvSpPr/>
            <p:nvPr/>
          </p:nvSpPr>
          <p:spPr>
            <a:xfrm>
              <a:off x="4387146" y="4385973"/>
              <a:ext cx="8149" cy="24448"/>
            </a:xfrm>
            <a:custGeom>
              <a:avLst/>
              <a:gdLst/>
              <a:ahLst/>
              <a:cxnLst>
                <a:cxn ang="3cd4">
                  <a:pos x="hc" y="t"/>
                </a:cxn>
                <a:cxn ang="cd2">
                  <a:pos x="l" y="vc"/>
                </a:cxn>
                <a:cxn ang="cd4">
                  <a:pos x="hc" y="b"/>
                </a:cxn>
                <a:cxn ang="0">
                  <a:pos x="r" y="vc"/>
                </a:cxn>
              </a:cxnLst>
              <a:rect l="l" t="t" r="r" b="b"/>
              <a:pathLst>
                <a:path w="36" h="106">
                  <a:moveTo>
                    <a:pt x="17" y="106"/>
                  </a:moveTo>
                  <a:cubicBezTo>
                    <a:pt x="27" y="106"/>
                    <a:pt x="36" y="97"/>
                    <a:pt x="36" y="87"/>
                  </a:cubicBezTo>
                  <a:lnTo>
                    <a:pt x="36" y="17"/>
                  </a:lnTo>
                  <a:cubicBezTo>
                    <a:pt x="36" y="6"/>
                    <a:pt x="27" y="0"/>
                    <a:pt x="17" y="0"/>
                  </a:cubicBezTo>
                  <a:cubicBezTo>
                    <a:pt x="8" y="0"/>
                    <a:pt x="0" y="6"/>
                    <a:pt x="0" y="17"/>
                  </a:cubicBezTo>
                  <a:lnTo>
                    <a:pt x="0" y="87"/>
                  </a:lnTo>
                  <a:cubicBezTo>
                    <a:pt x="0" y="97"/>
                    <a:pt x="8" y="106"/>
                    <a:pt x="17" y="10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75" name="Freihandform 274">
              <a:extLst>
                <a:ext uri="{FF2B5EF4-FFF2-40B4-BE49-F238E27FC236}">
                  <a16:creationId xmlns:a16="http://schemas.microsoft.com/office/drawing/2014/main" id="{6C16ED46-598F-B04B-AB1F-D6D7601C37E8}"/>
                </a:ext>
              </a:extLst>
            </p:cNvPr>
            <p:cNvSpPr/>
            <p:nvPr/>
          </p:nvSpPr>
          <p:spPr>
            <a:xfrm>
              <a:off x="4357576" y="4390397"/>
              <a:ext cx="14203" cy="22818"/>
            </a:xfrm>
            <a:custGeom>
              <a:avLst/>
              <a:gdLst/>
              <a:ahLst/>
              <a:cxnLst>
                <a:cxn ang="3cd4">
                  <a:pos x="hc" y="t"/>
                </a:cxn>
                <a:cxn ang="cd2">
                  <a:pos x="l" y="vc"/>
                </a:cxn>
                <a:cxn ang="cd4">
                  <a:pos x="hc" y="b"/>
                </a:cxn>
                <a:cxn ang="0">
                  <a:pos x="r" y="vc"/>
                </a:cxn>
              </a:cxnLst>
              <a:rect l="l" t="t" r="r" b="b"/>
              <a:pathLst>
                <a:path w="62" h="99">
                  <a:moveTo>
                    <a:pt x="29" y="89"/>
                  </a:moveTo>
                  <a:cubicBezTo>
                    <a:pt x="31" y="95"/>
                    <a:pt x="38" y="99"/>
                    <a:pt x="44" y="99"/>
                  </a:cubicBezTo>
                  <a:cubicBezTo>
                    <a:pt x="48" y="99"/>
                    <a:pt x="50" y="99"/>
                    <a:pt x="53" y="99"/>
                  </a:cubicBezTo>
                  <a:cubicBezTo>
                    <a:pt x="61" y="95"/>
                    <a:pt x="65" y="86"/>
                    <a:pt x="61" y="77"/>
                  </a:cubicBezTo>
                  <a:lnTo>
                    <a:pt x="33" y="12"/>
                  </a:lnTo>
                  <a:cubicBezTo>
                    <a:pt x="31" y="3"/>
                    <a:pt x="21" y="-1"/>
                    <a:pt x="12" y="1"/>
                  </a:cubicBezTo>
                  <a:cubicBezTo>
                    <a:pt x="2" y="5"/>
                    <a:pt x="-2" y="16"/>
                    <a:pt x="2" y="2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76" name="Freihandform 275">
              <a:extLst>
                <a:ext uri="{FF2B5EF4-FFF2-40B4-BE49-F238E27FC236}">
                  <a16:creationId xmlns:a16="http://schemas.microsoft.com/office/drawing/2014/main" id="{1025DBF8-D499-364B-B80D-A1BE47B353F9}"/>
                </a:ext>
              </a:extLst>
            </p:cNvPr>
            <p:cNvSpPr/>
            <p:nvPr/>
          </p:nvSpPr>
          <p:spPr>
            <a:xfrm>
              <a:off x="4332197" y="4407161"/>
              <a:ext cx="19558" cy="19558"/>
            </a:xfrm>
            <a:custGeom>
              <a:avLst/>
              <a:gdLst/>
              <a:ahLst/>
              <a:cxnLst>
                <a:cxn ang="3cd4">
                  <a:pos x="hc" y="t"/>
                </a:cxn>
                <a:cxn ang="cd2">
                  <a:pos x="l" y="vc"/>
                </a:cxn>
                <a:cxn ang="cd4">
                  <a:pos x="hc" y="b"/>
                </a:cxn>
                <a:cxn ang="0">
                  <a:pos x="r" y="vc"/>
                </a:cxn>
              </a:cxnLst>
              <a:rect l="l" t="t" r="r" b="b"/>
              <a:pathLst>
                <a:path w="85" h="85">
                  <a:moveTo>
                    <a:pt x="80" y="55"/>
                  </a:moveTo>
                  <a:lnTo>
                    <a:pt x="29" y="4"/>
                  </a:lnTo>
                  <a:cubicBezTo>
                    <a:pt x="23" y="-1"/>
                    <a:pt x="12" y="-1"/>
                    <a:pt x="4" y="4"/>
                  </a:cubicBezTo>
                  <a:cubicBezTo>
                    <a:pt x="-1" y="13"/>
                    <a:pt x="-1" y="23"/>
                    <a:pt x="4" y="30"/>
                  </a:cubicBezTo>
                  <a:lnTo>
                    <a:pt x="55" y="80"/>
                  </a:lnTo>
                  <a:cubicBezTo>
                    <a:pt x="59" y="83"/>
                    <a:pt x="63" y="85"/>
                    <a:pt x="67" y="85"/>
                  </a:cubicBezTo>
                  <a:cubicBezTo>
                    <a:pt x="72" y="85"/>
                    <a:pt x="76" y="83"/>
                    <a:pt x="80" y="80"/>
                  </a:cubicBezTo>
                  <a:cubicBezTo>
                    <a:pt x="86" y="74"/>
                    <a:pt x="86" y="61"/>
                    <a:pt x="80" y="5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77" name="Freihandform 276">
              <a:extLst>
                <a:ext uri="{FF2B5EF4-FFF2-40B4-BE49-F238E27FC236}">
                  <a16:creationId xmlns:a16="http://schemas.microsoft.com/office/drawing/2014/main" id="{0D15DF3C-00B5-3849-9D6E-FDC54E42418D}"/>
                </a:ext>
              </a:extLst>
            </p:cNvPr>
            <p:cNvSpPr/>
            <p:nvPr/>
          </p:nvSpPr>
          <p:spPr>
            <a:xfrm>
              <a:off x="4315433" y="4432540"/>
              <a:ext cx="23051" cy="14436"/>
            </a:xfrm>
            <a:custGeom>
              <a:avLst/>
              <a:gdLst/>
              <a:ahLst/>
              <a:cxnLst>
                <a:cxn ang="3cd4">
                  <a:pos x="hc" y="t"/>
                </a:cxn>
                <a:cxn ang="cd2">
                  <a:pos x="l" y="vc"/>
                </a:cxn>
                <a:cxn ang="cd4">
                  <a:pos x="hc" y="b"/>
                </a:cxn>
                <a:cxn ang="0">
                  <a:pos x="r" y="vc"/>
                </a:cxn>
              </a:cxnLst>
              <a:rect l="l" t="t" r="r" b="b"/>
              <a:pathLst>
                <a:path w="100" h="63">
                  <a:moveTo>
                    <a:pt x="90" y="30"/>
                  </a:moveTo>
                  <a:lnTo>
                    <a:pt x="24" y="2"/>
                  </a:lnTo>
                  <a:cubicBezTo>
                    <a:pt x="16" y="-2"/>
                    <a:pt x="5" y="2"/>
                    <a:pt x="1" y="13"/>
                  </a:cubicBezTo>
                  <a:cubicBezTo>
                    <a:pt x="-1" y="21"/>
                    <a:pt x="3" y="32"/>
                    <a:pt x="11" y="34"/>
                  </a:cubicBezTo>
                  <a:lnTo>
                    <a:pt x="77" y="61"/>
                  </a:lnTo>
                  <a:cubicBezTo>
                    <a:pt x="79" y="63"/>
                    <a:pt x="81" y="63"/>
                    <a:pt x="83" y="63"/>
                  </a:cubicBezTo>
                  <a:cubicBezTo>
                    <a:pt x="90" y="63"/>
                    <a:pt x="96" y="59"/>
                    <a:pt x="100" y="53"/>
                  </a:cubicBezTo>
                  <a:cubicBezTo>
                    <a:pt x="102" y="42"/>
                    <a:pt x="98" y="34"/>
                    <a:pt x="90" y="3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78" name="Freihandform 277">
              <a:extLst>
                <a:ext uri="{FF2B5EF4-FFF2-40B4-BE49-F238E27FC236}">
                  <a16:creationId xmlns:a16="http://schemas.microsoft.com/office/drawing/2014/main" id="{FE8DC4DD-65EF-3040-B6A3-CFEABE2A2E9F}"/>
                </a:ext>
              </a:extLst>
            </p:cNvPr>
            <p:cNvSpPr/>
            <p:nvPr/>
          </p:nvSpPr>
          <p:spPr>
            <a:xfrm>
              <a:off x="4350590" y="4499363"/>
              <a:ext cx="81958" cy="32830"/>
            </a:xfrm>
            <a:custGeom>
              <a:avLst/>
              <a:gdLst/>
              <a:ahLst/>
              <a:cxnLst>
                <a:cxn ang="3cd4">
                  <a:pos x="hc" y="t"/>
                </a:cxn>
                <a:cxn ang="cd2">
                  <a:pos x="l" y="vc"/>
                </a:cxn>
                <a:cxn ang="cd4">
                  <a:pos x="hc" y="b"/>
                </a:cxn>
                <a:cxn ang="0">
                  <a:pos x="r" y="vc"/>
                </a:cxn>
              </a:cxnLst>
              <a:rect l="l" t="t" r="r" b="b"/>
              <a:pathLst>
                <a:path w="353" h="142">
                  <a:moveTo>
                    <a:pt x="317" y="106"/>
                  </a:moveTo>
                  <a:lnTo>
                    <a:pt x="36" y="106"/>
                  </a:lnTo>
                  <a:lnTo>
                    <a:pt x="36" y="36"/>
                  </a:lnTo>
                  <a:lnTo>
                    <a:pt x="317" y="36"/>
                  </a:lnTo>
                  <a:close/>
                  <a:moveTo>
                    <a:pt x="334" y="0"/>
                  </a:moveTo>
                  <a:lnTo>
                    <a:pt x="17" y="0"/>
                  </a:lnTo>
                  <a:cubicBezTo>
                    <a:pt x="8" y="0"/>
                    <a:pt x="0" y="8"/>
                    <a:pt x="0" y="17"/>
                  </a:cubicBezTo>
                  <a:lnTo>
                    <a:pt x="0" y="123"/>
                  </a:lnTo>
                  <a:cubicBezTo>
                    <a:pt x="0" y="133"/>
                    <a:pt x="8" y="142"/>
                    <a:pt x="17" y="142"/>
                  </a:cubicBezTo>
                  <a:lnTo>
                    <a:pt x="334" y="142"/>
                  </a:lnTo>
                  <a:cubicBezTo>
                    <a:pt x="345" y="142"/>
                    <a:pt x="353" y="133"/>
                    <a:pt x="353" y="123"/>
                  </a:cubicBezTo>
                  <a:lnTo>
                    <a:pt x="353" y="17"/>
                  </a:lnTo>
                  <a:cubicBezTo>
                    <a:pt x="353" y="8"/>
                    <a:pt x="345" y="0"/>
                    <a:pt x="33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79" name="Freihandform 278">
              <a:extLst>
                <a:ext uri="{FF2B5EF4-FFF2-40B4-BE49-F238E27FC236}">
                  <a16:creationId xmlns:a16="http://schemas.microsoft.com/office/drawing/2014/main" id="{2680E7A9-A91F-3F4C-863D-F516FF10B791}"/>
                </a:ext>
              </a:extLst>
            </p:cNvPr>
            <p:cNvSpPr/>
            <p:nvPr/>
          </p:nvSpPr>
          <p:spPr>
            <a:xfrm>
              <a:off x="4431151" y="4407627"/>
              <a:ext cx="19558" cy="20024"/>
            </a:xfrm>
            <a:custGeom>
              <a:avLst/>
              <a:gdLst/>
              <a:ahLst/>
              <a:cxnLst>
                <a:cxn ang="3cd4">
                  <a:pos x="hc" y="t"/>
                </a:cxn>
                <a:cxn ang="cd2">
                  <a:pos x="l" y="vc"/>
                </a:cxn>
                <a:cxn ang="cd4">
                  <a:pos x="hc" y="b"/>
                </a:cxn>
                <a:cxn ang="0">
                  <a:pos x="r" y="vc"/>
                </a:cxn>
              </a:cxnLst>
              <a:rect l="l" t="t" r="r" b="b"/>
              <a:pathLst>
                <a:path w="85" h="87">
                  <a:moveTo>
                    <a:pt x="78" y="6"/>
                  </a:moveTo>
                  <a:cubicBezTo>
                    <a:pt x="72" y="-2"/>
                    <a:pt x="62" y="-2"/>
                    <a:pt x="53" y="6"/>
                  </a:cubicBezTo>
                  <a:lnTo>
                    <a:pt x="4" y="55"/>
                  </a:lnTo>
                  <a:cubicBezTo>
                    <a:pt x="-1" y="64"/>
                    <a:pt x="-1" y="74"/>
                    <a:pt x="4" y="81"/>
                  </a:cubicBezTo>
                  <a:cubicBezTo>
                    <a:pt x="9" y="85"/>
                    <a:pt x="13" y="87"/>
                    <a:pt x="17" y="87"/>
                  </a:cubicBezTo>
                  <a:cubicBezTo>
                    <a:pt x="21" y="87"/>
                    <a:pt x="26" y="85"/>
                    <a:pt x="30" y="81"/>
                  </a:cubicBezTo>
                  <a:lnTo>
                    <a:pt x="78" y="32"/>
                  </a:lnTo>
                  <a:cubicBezTo>
                    <a:pt x="87" y="23"/>
                    <a:pt x="87" y="13"/>
                    <a:pt x="78" y="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42" name="Gruppieren 941">
            <a:extLst>
              <a:ext uri="{FF2B5EF4-FFF2-40B4-BE49-F238E27FC236}">
                <a16:creationId xmlns:a16="http://schemas.microsoft.com/office/drawing/2014/main" id="{9D559A4F-6FF2-7D4D-8B73-DC365E8531B9}"/>
              </a:ext>
            </a:extLst>
          </p:cNvPr>
          <p:cNvGrpSpPr>
            <a:grpSpLocks noChangeAspect="1"/>
          </p:cNvGrpSpPr>
          <p:nvPr/>
        </p:nvGrpSpPr>
        <p:grpSpPr>
          <a:xfrm>
            <a:off x="4672708" y="4301838"/>
            <a:ext cx="328409" cy="328409"/>
            <a:chOff x="4670970" y="4302153"/>
            <a:chExt cx="328528" cy="328528"/>
          </a:xfrm>
          <a:solidFill>
            <a:srgbClr val="007AB3"/>
          </a:solidFill>
        </p:grpSpPr>
        <p:sp>
          <p:nvSpPr>
            <p:cNvPr id="33" name="Freihandform 32">
              <a:extLst>
                <a:ext uri="{FF2B5EF4-FFF2-40B4-BE49-F238E27FC236}">
                  <a16:creationId xmlns:a16="http://schemas.microsoft.com/office/drawing/2014/main" id="{EC670607-06D9-2741-B060-2A07CAE6D51B}"/>
                </a:ext>
              </a:extLst>
            </p:cNvPr>
            <p:cNvSpPr/>
            <p:nvPr/>
          </p:nvSpPr>
          <p:spPr>
            <a:xfrm>
              <a:off x="4670970" y="430215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80" name="Freihandform 279">
              <a:extLst>
                <a:ext uri="{FF2B5EF4-FFF2-40B4-BE49-F238E27FC236}">
                  <a16:creationId xmlns:a16="http://schemas.microsoft.com/office/drawing/2014/main" id="{5BFC6B57-CADC-B743-948D-5904A8903658}"/>
                </a:ext>
              </a:extLst>
            </p:cNvPr>
            <p:cNvSpPr/>
            <p:nvPr/>
          </p:nvSpPr>
          <p:spPr>
            <a:xfrm>
              <a:off x="4736397" y="4367812"/>
              <a:ext cx="196977" cy="196745"/>
            </a:xfrm>
            <a:custGeom>
              <a:avLst/>
              <a:gdLst/>
              <a:ahLst/>
              <a:cxnLst>
                <a:cxn ang="3cd4">
                  <a:pos x="hc" y="t"/>
                </a:cxn>
                <a:cxn ang="cd2">
                  <a:pos x="l" y="vc"/>
                </a:cxn>
                <a:cxn ang="cd4">
                  <a:pos x="hc" y="b"/>
                </a:cxn>
                <a:cxn ang="0">
                  <a:pos x="r" y="vc"/>
                </a:cxn>
              </a:cxnLst>
              <a:rect l="l" t="t" r="r" b="b"/>
              <a:pathLst>
                <a:path w="847" h="846">
                  <a:moveTo>
                    <a:pt x="811" y="406"/>
                  </a:moveTo>
                  <a:lnTo>
                    <a:pt x="650" y="406"/>
                  </a:lnTo>
                  <a:cubicBezTo>
                    <a:pt x="648" y="357"/>
                    <a:pt x="642" y="313"/>
                    <a:pt x="629" y="273"/>
                  </a:cubicBezTo>
                  <a:cubicBezTo>
                    <a:pt x="686" y="247"/>
                    <a:pt x="720" y="216"/>
                    <a:pt x="737" y="194"/>
                  </a:cubicBezTo>
                  <a:cubicBezTo>
                    <a:pt x="781" y="256"/>
                    <a:pt x="809" y="330"/>
                    <a:pt x="811" y="406"/>
                  </a:cubicBezTo>
                  <a:close/>
                  <a:moveTo>
                    <a:pt x="737" y="654"/>
                  </a:moveTo>
                  <a:cubicBezTo>
                    <a:pt x="720" y="633"/>
                    <a:pt x="686" y="601"/>
                    <a:pt x="629" y="575"/>
                  </a:cubicBezTo>
                  <a:cubicBezTo>
                    <a:pt x="642" y="535"/>
                    <a:pt x="648" y="491"/>
                    <a:pt x="650" y="442"/>
                  </a:cubicBezTo>
                  <a:lnTo>
                    <a:pt x="811" y="442"/>
                  </a:lnTo>
                  <a:cubicBezTo>
                    <a:pt x="809" y="518"/>
                    <a:pt x="781" y="592"/>
                    <a:pt x="737" y="654"/>
                  </a:cubicBezTo>
                  <a:close/>
                  <a:moveTo>
                    <a:pt x="699" y="698"/>
                  </a:moveTo>
                  <a:cubicBezTo>
                    <a:pt x="644" y="753"/>
                    <a:pt x="576" y="789"/>
                    <a:pt x="500" y="804"/>
                  </a:cubicBezTo>
                  <a:cubicBezTo>
                    <a:pt x="536" y="766"/>
                    <a:pt x="587" y="700"/>
                    <a:pt x="618" y="609"/>
                  </a:cubicBezTo>
                  <a:cubicBezTo>
                    <a:pt x="673" y="633"/>
                    <a:pt x="703" y="664"/>
                    <a:pt x="714" y="681"/>
                  </a:cubicBezTo>
                  <a:cubicBezTo>
                    <a:pt x="709" y="688"/>
                    <a:pt x="705" y="692"/>
                    <a:pt x="699" y="698"/>
                  </a:cubicBezTo>
                  <a:close/>
                  <a:moveTo>
                    <a:pt x="443" y="810"/>
                  </a:moveTo>
                  <a:lnTo>
                    <a:pt x="443" y="573"/>
                  </a:lnTo>
                  <a:cubicBezTo>
                    <a:pt x="500" y="573"/>
                    <a:pt x="549" y="584"/>
                    <a:pt x="587" y="597"/>
                  </a:cubicBezTo>
                  <a:cubicBezTo>
                    <a:pt x="542" y="721"/>
                    <a:pt x="462" y="795"/>
                    <a:pt x="443" y="810"/>
                  </a:cubicBezTo>
                  <a:close/>
                  <a:moveTo>
                    <a:pt x="443" y="442"/>
                  </a:moveTo>
                  <a:lnTo>
                    <a:pt x="614" y="442"/>
                  </a:lnTo>
                  <a:cubicBezTo>
                    <a:pt x="612" y="484"/>
                    <a:pt x="606" y="525"/>
                    <a:pt x="597" y="563"/>
                  </a:cubicBezTo>
                  <a:cubicBezTo>
                    <a:pt x="555" y="548"/>
                    <a:pt x="504" y="539"/>
                    <a:pt x="443" y="537"/>
                  </a:cubicBezTo>
                  <a:close/>
                  <a:moveTo>
                    <a:pt x="443" y="311"/>
                  </a:moveTo>
                  <a:cubicBezTo>
                    <a:pt x="504" y="309"/>
                    <a:pt x="555" y="298"/>
                    <a:pt x="597" y="285"/>
                  </a:cubicBezTo>
                  <a:cubicBezTo>
                    <a:pt x="606" y="321"/>
                    <a:pt x="612" y="362"/>
                    <a:pt x="614" y="406"/>
                  </a:cubicBezTo>
                  <a:lnTo>
                    <a:pt x="443" y="406"/>
                  </a:lnTo>
                  <a:close/>
                  <a:moveTo>
                    <a:pt x="443" y="36"/>
                  </a:moveTo>
                  <a:cubicBezTo>
                    <a:pt x="462" y="53"/>
                    <a:pt x="542" y="127"/>
                    <a:pt x="587" y="252"/>
                  </a:cubicBezTo>
                  <a:cubicBezTo>
                    <a:pt x="549" y="264"/>
                    <a:pt x="500" y="273"/>
                    <a:pt x="443" y="275"/>
                  </a:cubicBezTo>
                  <a:close/>
                  <a:moveTo>
                    <a:pt x="699" y="150"/>
                  </a:moveTo>
                  <a:cubicBezTo>
                    <a:pt x="705" y="154"/>
                    <a:pt x="709" y="160"/>
                    <a:pt x="714" y="167"/>
                  </a:cubicBezTo>
                  <a:cubicBezTo>
                    <a:pt x="703" y="182"/>
                    <a:pt x="673" y="213"/>
                    <a:pt x="618" y="239"/>
                  </a:cubicBezTo>
                  <a:cubicBezTo>
                    <a:pt x="587" y="146"/>
                    <a:pt x="536" y="80"/>
                    <a:pt x="500" y="44"/>
                  </a:cubicBezTo>
                  <a:cubicBezTo>
                    <a:pt x="576" y="59"/>
                    <a:pt x="644" y="95"/>
                    <a:pt x="699" y="150"/>
                  </a:cubicBezTo>
                  <a:close/>
                  <a:moveTo>
                    <a:pt x="407" y="275"/>
                  </a:moveTo>
                  <a:cubicBezTo>
                    <a:pt x="347" y="273"/>
                    <a:pt x="301" y="264"/>
                    <a:pt x="263" y="252"/>
                  </a:cubicBezTo>
                  <a:cubicBezTo>
                    <a:pt x="307" y="127"/>
                    <a:pt x="388" y="53"/>
                    <a:pt x="405" y="36"/>
                  </a:cubicBezTo>
                  <a:cubicBezTo>
                    <a:pt x="407" y="36"/>
                    <a:pt x="407" y="36"/>
                    <a:pt x="407" y="36"/>
                  </a:cubicBezTo>
                  <a:close/>
                  <a:moveTo>
                    <a:pt x="407" y="406"/>
                  </a:moveTo>
                  <a:lnTo>
                    <a:pt x="233" y="406"/>
                  </a:lnTo>
                  <a:cubicBezTo>
                    <a:pt x="235" y="362"/>
                    <a:pt x="242" y="321"/>
                    <a:pt x="252" y="285"/>
                  </a:cubicBezTo>
                  <a:cubicBezTo>
                    <a:pt x="292" y="298"/>
                    <a:pt x="343" y="309"/>
                    <a:pt x="407" y="311"/>
                  </a:cubicBezTo>
                  <a:close/>
                  <a:moveTo>
                    <a:pt x="407" y="537"/>
                  </a:moveTo>
                  <a:cubicBezTo>
                    <a:pt x="343" y="539"/>
                    <a:pt x="292" y="548"/>
                    <a:pt x="252" y="563"/>
                  </a:cubicBezTo>
                  <a:cubicBezTo>
                    <a:pt x="242" y="525"/>
                    <a:pt x="235" y="484"/>
                    <a:pt x="233" y="442"/>
                  </a:cubicBezTo>
                  <a:lnTo>
                    <a:pt x="407" y="442"/>
                  </a:lnTo>
                  <a:close/>
                  <a:moveTo>
                    <a:pt x="407" y="810"/>
                  </a:moveTo>
                  <a:lnTo>
                    <a:pt x="405" y="810"/>
                  </a:lnTo>
                  <a:cubicBezTo>
                    <a:pt x="388" y="795"/>
                    <a:pt x="307" y="721"/>
                    <a:pt x="263" y="597"/>
                  </a:cubicBezTo>
                  <a:cubicBezTo>
                    <a:pt x="301" y="584"/>
                    <a:pt x="347" y="573"/>
                    <a:pt x="407" y="573"/>
                  </a:cubicBezTo>
                  <a:close/>
                  <a:moveTo>
                    <a:pt x="151" y="698"/>
                  </a:moveTo>
                  <a:cubicBezTo>
                    <a:pt x="144" y="692"/>
                    <a:pt x="140" y="688"/>
                    <a:pt x="134" y="681"/>
                  </a:cubicBezTo>
                  <a:cubicBezTo>
                    <a:pt x="146" y="664"/>
                    <a:pt x="176" y="635"/>
                    <a:pt x="229" y="609"/>
                  </a:cubicBezTo>
                  <a:cubicBezTo>
                    <a:pt x="263" y="700"/>
                    <a:pt x="314" y="766"/>
                    <a:pt x="347" y="804"/>
                  </a:cubicBezTo>
                  <a:cubicBezTo>
                    <a:pt x="273" y="789"/>
                    <a:pt x="206" y="753"/>
                    <a:pt x="151" y="698"/>
                  </a:cubicBezTo>
                  <a:close/>
                  <a:moveTo>
                    <a:pt x="112" y="654"/>
                  </a:moveTo>
                  <a:cubicBezTo>
                    <a:pt x="66" y="592"/>
                    <a:pt x="41" y="518"/>
                    <a:pt x="36" y="442"/>
                  </a:cubicBezTo>
                  <a:lnTo>
                    <a:pt x="199" y="442"/>
                  </a:lnTo>
                  <a:cubicBezTo>
                    <a:pt x="199" y="491"/>
                    <a:pt x="208" y="535"/>
                    <a:pt x="218" y="575"/>
                  </a:cubicBezTo>
                  <a:cubicBezTo>
                    <a:pt x="163" y="601"/>
                    <a:pt x="129" y="633"/>
                    <a:pt x="112" y="654"/>
                  </a:cubicBezTo>
                  <a:close/>
                  <a:moveTo>
                    <a:pt x="112" y="194"/>
                  </a:moveTo>
                  <a:cubicBezTo>
                    <a:pt x="129" y="216"/>
                    <a:pt x="163" y="247"/>
                    <a:pt x="218" y="273"/>
                  </a:cubicBezTo>
                  <a:cubicBezTo>
                    <a:pt x="208" y="313"/>
                    <a:pt x="199" y="357"/>
                    <a:pt x="199" y="406"/>
                  </a:cubicBezTo>
                  <a:lnTo>
                    <a:pt x="36" y="406"/>
                  </a:lnTo>
                  <a:cubicBezTo>
                    <a:pt x="41" y="330"/>
                    <a:pt x="66" y="256"/>
                    <a:pt x="112" y="194"/>
                  </a:cubicBezTo>
                  <a:close/>
                  <a:moveTo>
                    <a:pt x="151" y="150"/>
                  </a:moveTo>
                  <a:cubicBezTo>
                    <a:pt x="206" y="95"/>
                    <a:pt x="273" y="59"/>
                    <a:pt x="347" y="44"/>
                  </a:cubicBezTo>
                  <a:cubicBezTo>
                    <a:pt x="314" y="80"/>
                    <a:pt x="263" y="146"/>
                    <a:pt x="229" y="239"/>
                  </a:cubicBezTo>
                  <a:cubicBezTo>
                    <a:pt x="174" y="213"/>
                    <a:pt x="146" y="184"/>
                    <a:pt x="134" y="167"/>
                  </a:cubicBezTo>
                  <a:cubicBezTo>
                    <a:pt x="140" y="160"/>
                    <a:pt x="144" y="154"/>
                    <a:pt x="151" y="150"/>
                  </a:cubicBezTo>
                  <a:close/>
                  <a:moveTo>
                    <a:pt x="424" y="0"/>
                  </a:moveTo>
                  <a:cubicBezTo>
                    <a:pt x="311" y="0"/>
                    <a:pt x="206" y="44"/>
                    <a:pt x="125" y="125"/>
                  </a:cubicBezTo>
                  <a:cubicBezTo>
                    <a:pt x="45" y="205"/>
                    <a:pt x="0" y="311"/>
                    <a:pt x="0" y="423"/>
                  </a:cubicBezTo>
                  <a:cubicBezTo>
                    <a:pt x="0" y="537"/>
                    <a:pt x="45" y="643"/>
                    <a:pt x="125" y="724"/>
                  </a:cubicBezTo>
                  <a:cubicBezTo>
                    <a:pt x="206" y="804"/>
                    <a:pt x="311" y="846"/>
                    <a:pt x="424" y="846"/>
                  </a:cubicBezTo>
                  <a:cubicBezTo>
                    <a:pt x="538" y="846"/>
                    <a:pt x="644" y="804"/>
                    <a:pt x="724" y="724"/>
                  </a:cubicBezTo>
                  <a:cubicBezTo>
                    <a:pt x="805" y="643"/>
                    <a:pt x="847" y="537"/>
                    <a:pt x="847" y="423"/>
                  </a:cubicBezTo>
                  <a:cubicBezTo>
                    <a:pt x="847" y="311"/>
                    <a:pt x="805" y="205"/>
                    <a:pt x="724" y="125"/>
                  </a:cubicBezTo>
                  <a:cubicBezTo>
                    <a:pt x="644" y="44"/>
                    <a:pt x="538" y="0"/>
                    <a:pt x="42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44" name="Gruppieren 943">
            <a:extLst>
              <a:ext uri="{FF2B5EF4-FFF2-40B4-BE49-F238E27FC236}">
                <a16:creationId xmlns:a16="http://schemas.microsoft.com/office/drawing/2014/main" id="{365E37E9-E1B4-804E-B92E-C3664C22ECF6}"/>
              </a:ext>
            </a:extLst>
          </p:cNvPr>
          <p:cNvGrpSpPr>
            <a:grpSpLocks noChangeAspect="1"/>
          </p:cNvGrpSpPr>
          <p:nvPr/>
        </p:nvGrpSpPr>
        <p:grpSpPr>
          <a:xfrm>
            <a:off x="5559253" y="4301838"/>
            <a:ext cx="328177" cy="328409"/>
            <a:chOff x="5557835" y="4302153"/>
            <a:chExt cx="328296" cy="328528"/>
          </a:xfrm>
          <a:solidFill>
            <a:srgbClr val="007AB3"/>
          </a:solidFill>
        </p:grpSpPr>
        <p:sp>
          <p:nvSpPr>
            <p:cNvPr id="31" name="Freihandform 30">
              <a:extLst>
                <a:ext uri="{FF2B5EF4-FFF2-40B4-BE49-F238E27FC236}">
                  <a16:creationId xmlns:a16="http://schemas.microsoft.com/office/drawing/2014/main" id="{C6C5893D-EB17-CD4D-9A8F-5F09CAB51148}"/>
                </a:ext>
              </a:extLst>
            </p:cNvPr>
            <p:cNvSpPr/>
            <p:nvPr/>
          </p:nvSpPr>
          <p:spPr>
            <a:xfrm>
              <a:off x="5557835" y="4302153"/>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81" name="Freihandform 280">
              <a:extLst>
                <a:ext uri="{FF2B5EF4-FFF2-40B4-BE49-F238E27FC236}">
                  <a16:creationId xmlns:a16="http://schemas.microsoft.com/office/drawing/2014/main" id="{BCA8A3EB-42D0-2249-9955-BAC98CF32BC7}"/>
                </a:ext>
              </a:extLst>
            </p:cNvPr>
            <p:cNvSpPr/>
            <p:nvPr/>
          </p:nvSpPr>
          <p:spPr>
            <a:xfrm>
              <a:off x="5623261" y="4367812"/>
              <a:ext cx="196977" cy="196745"/>
            </a:xfrm>
            <a:custGeom>
              <a:avLst/>
              <a:gdLst/>
              <a:ahLst/>
              <a:cxnLst>
                <a:cxn ang="3cd4">
                  <a:pos x="hc" y="t"/>
                </a:cxn>
                <a:cxn ang="cd2">
                  <a:pos x="l" y="vc"/>
                </a:cxn>
                <a:cxn ang="cd4">
                  <a:pos x="hc" y="b"/>
                </a:cxn>
                <a:cxn ang="0">
                  <a:pos x="r" y="vc"/>
                </a:cxn>
              </a:cxnLst>
              <a:rect l="l" t="t" r="r" b="b"/>
              <a:pathLst>
                <a:path w="847" h="846">
                  <a:moveTo>
                    <a:pt x="845" y="398"/>
                  </a:moveTo>
                  <a:cubicBezTo>
                    <a:pt x="845" y="395"/>
                    <a:pt x="843" y="395"/>
                    <a:pt x="843" y="393"/>
                  </a:cubicBezTo>
                  <a:lnTo>
                    <a:pt x="840" y="393"/>
                  </a:lnTo>
                  <a:lnTo>
                    <a:pt x="701" y="268"/>
                  </a:lnTo>
                  <a:cubicBezTo>
                    <a:pt x="692" y="262"/>
                    <a:pt x="682" y="264"/>
                    <a:pt x="675" y="271"/>
                  </a:cubicBezTo>
                  <a:cubicBezTo>
                    <a:pt x="669" y="279"/>
                    <a:pt x="669" y="290"/>
                    <a:pt x="678" y="296"/>
                  </a:cubicBezTo>
                  <a:lnTo>
                    <a:pt x="783" y="389"/>
                  </a:lnTo>
                  <a:lnTo>
                    <a:pt x="618" y="389"/>
                  </a:lnTo>
                  <a:cubicBezTo>
                    <a:pt x="544" y="389"/>
                    <a:pt x="481" y="427"/>
                    <a:pt x="443" y="484"/>
                  </a:cubicBezTo>
                  <a:lnTo>
                    <a:pt x="443" y="65"/>
                  </a:lnTo>
                  <a:lnTo>
                    <a:pt x="534" y="171"/>
                  </a:lnTo>
                  <a:cubicBezTo>
                    <a:pt x="538" y="175"/>
                    <a:pt x="542" y="177"/>
                    <a:pt x="548" y="177"/>
                  </a:cubicBezTo>
                  <a:cubicBezTo>
                    <a:pt x="553" y="177"/>
                    <a:pt x="557" y="175"/>
                    <a:pt x="559" y="173"/>
                  </a:cubicBezTo>
                  <a:cubicBezTo>
                    <a:pt x="567" y="167"/>
                    <a:pt x="567" y="154"/>
                    <a:pt x="561" y="148"/>
                  </a:cubicBezTo>
                  <a:lnTo>
                    <a:pt x="438" y="6"/>
                  </a:lnTo>
                  <a:lnTo>
                    <a:pt x="436" y="6"/>
                  </a:lnTo>
                  <a:cubicBezTo>
                    <a:pt x="434" y="2"/>
                    <a:pt x="430" y="0"/>
                    <a:pt x="424" y="0"/>
                  </a:cubicBezTo>
                  <a:cubicBezTo>
                    <a:pt x="419" y="0"/>
                    <a:pt x="415" y="2"/>
                    <a:pt x="411" y="6"/>
                  </a:cubicBezTo>
                  <a:lnTo>
                    <a:pt x="288" y="148"/>
                  </a:lnTo>
                  <a:cubicBezTo>
                    <a:pt x="282" y="154"/>
                    <a:pt x="282" y="167"/>
                    <a:pt x="290" y="173"/>
                  </a:cubicBezTo>
                  <a:cubicBezTo>
                    <a:pt x="297" y="180"/>
                    <a:pt x="307" y="177"/>
                    <a:pt x="313" y="171"/>
                  </a:cubicBezTo>
                  <a:lnTo>
                    <a:pt x="407" y="65"/>
                  </a:lnTo>
                  <a:lnTo>
                    <a:pt x="407" y="484"/>
                  </a:lnTo>
                  <a:cubicBezTo>
                    <a:pt x="368" y="427"/>
                    <a:pt x="303" y="389"/>
                    <a:pt x="231" y="389"/>
                  </a:cubicBezTo>
                  <a:lnTo>
                    <a:pt x="66" y="389"/>
                  </a:lnTo>
                  <a:lnTo>
                    <a:pt x="172" y="296"/>
                  </a:lnTo>
                  <a:cubicBezTo>
                    <a:pt x="178" y="290"/>
                    <a:pt x="180" y="279"/>
                    <a:pt x="174" y="271"/>
                  </a:cubicBezTo>
                  <a:cubicBezTo>
                    <a:pt x="167" y="264"/>
                    <a:pt x="155" y="262"/>
                    <a:pt x="148" y="268"/>
                  </a:cubicBezTo>
                  <a:lnTo>
                    <a:pt x="7" y="393"/>
                  </a:lnTo>
                  <a:cubicBezTo>
                    <a:pt x="4" y="395"/>
                    <a:pt x="4" y="395"/>
                    <a:pt x="4" y="398"/>
                  </a:cubicBezTo>
                  <a:cubicBezTo>
                    <a:pt x="2" y="398"/>
                    <a:pt x="2" y="398"/>
                    <a:pt x="2" y="400"/>
                  </a:cubicBezTo>
                  <a:cubicBezTo>
                    <a:pt x="2" y="402"/>
                    <a:pt x="0" y="404"/>
                    <a:pt x="0" y="406"/>
                  </a:cubicBezTo>
                  <a:cubicBezTo>
                    <a:pt x="0" y="408"/>
                    <a:pt x="2" y="410"/>
                    <a:pt x="2" y="412"/>
                  </a:cubicBezTo>
                  <a:cubicBezTo>
                    <a:pt x="2" y="414"/>
                    <a:pt x="2" y="414"/>
                    <a:pt x="4" y="414"/>
                  </a:cubicBezTo>
                  <a:cubicBezTo>
                    <a:pt x="4" y="417"/>
                    <a:pt x="4" y="417"/>
                    <a:pt x="7" y="419"/>
                  </a:cubicBezTo>
                  <a:lnTo>
                    <a:pt x="148" y="544"/>
                  </a:lnTo>
                  <a:cubicBezTo>
                    <a:pt x="150" y="546"/>
                    <a:pt x="155" y="548"/>
                    <a:pt x="159" y="548"/>
                  </a:cubicBezTo>
                  <a:cubicBezTo>
                    <a:pt x="165" y="548"/>
                    <a:pt x="170" y="546"/>
                    <a:pt x="174" y="541"/>
                  </a:cubicBezTo>
                  <a:cubicBezTo>
                    <a:pt x="180" y="533"/>
                    <a:pt x="178" y="522"/>
                    <a:pt x="172" y="516"/>
                  </a:cubicBezTo>
                  <a:lnTo>
                    <a:pt x="66" y="423"/>
                  </a:lnTo>
                  <a:lnTo>
                    <a:pt x="231" y="423"/>
                  </a:lnTo>
                  <a:cubicBezTo>
                    <a:pt x="328" y="423"/>
                    <a:pt x="407" y="503"/>
                    <a:pt x="407" y="601"/>
                  </a:cubicBezTo>
                  <a:lnTo>
                    <a:pt x="407" y="829"/>
                  </a:lnTo>
                  <a:cubicBezTo>
                    <a:pt x="407" y="840"/>
                    <a:pt x="415" y="846"/>
                    <a:pt x="424" y="846"/>
                  </a:cubicBezTo>
                  <a:cubicBezTo>
                    <a:pt x="434" y="846"/>
                    <a:pt x="443" y="840"/>
                    <a:pt x="443" y="829"/>
                  </a:cubicBezTo>
                  <a:lnTo>
                    <a:pt x="443" y="601"/>
                  </a:lnTo>
                  <a:cubicBezTo>
                    <a:pt x="443" y="503"/>
                    <a:pt x="521" y="423"/>
                    <a:pt x="618" y="423"/>
                  </a:cubicBezTo>
                  <a:lnTo>
                    <a:pt x="783" y="423"/>
                  </a:lnTo>
                  <a:lnTo>
                    <a:pt x="678" y="516"/>
                  </a:lnTo>
                  <a:cubicBezTo>
                    <a:pt x="669" y="522"/>
                    <a:pt x="669" y="533"/>
                    <a:pt x="675" y="541"/>
                  </a:cubicBezTo>
                  <a:cubicBezTo>
                    <a:pt x="680" y="546"/>
                    <a:pt x="684" y="548"/>
                    <a:pt x="688" y="548"/>
                  </a:cubicBezTo>
                  <a:cubicBezTo>
                    <a:pt x="692" y="548"/>
                    <a:pt x="697" y="546"/>
                    <a:pt x="701" y="544"/>
                  </a:cubicBezTo>
                  <a:lnTo>
                    <a:pt x="840" y="419"/>
                  </a:lnTo>
                  <a:cubicBezTo>
                    <a:pt x="843" y="419"/>
                    <a:pt x="843" y="419"/>
                    <a:pt x="843" y="419"/>
                  </a:cubicBezTo>
                  <a:cubicBezTo>
                    <a:pt x="843" y="417"/>
                    <a:pt x="845" y="417"/>
                    <a:pt x="845" y="414"/>
                  </a:cubicBezTo>
                  <a:lnTo>
                    <a:pt x="847" y="412"/>
                  </a:lnTo>
                  <a:cubicBezTo>
                    <a:pt x="847" y="410"/>
                    <a:pt x="847" y="408"/>
                    <a:pt x="847" y="406"/>
                  </a:cubicBezTo>
                  <a:cubicBezTo>
                    <a:pt x="847" y="404"/>
                    <a:pt x="847" y="402"/>
                    <a:pt x="847" y="400"/>
                  </a:cubicBezTo>
                  <a:cubicBezTo>
                    <a:pt x="845" y="398"/>
                    <a:pt x="845" y="398"/>
                    <a:pt x="845" y="39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45" name="Gruppieren 944">
            <a:extLst>
              <a:ext uri="{FF2B5EF4-FFF2-40B4-BE49-F238E27FC236}">
                <a16:creationId xmlns:a16="http://schemas.microsoft.com/office/drawing/2014/main" id="{A360CA03-9685-E24F-92D6-D464882C5D6C}"/>
              </a:ext>
            </a:extLst>
          </p:cNvPr>
          <p:cNvGrpSpPr>
            <a:grpSpLocks noChangeAspect="1"/>
          </p:cNvGrpSpPr>
          <p:nvPr/>
        </p:nvGrpSpPr>
        <p:grpSpPr>
          <a:xfrm>
            <a:off x="6002640" y="4301838"/>
            <a:ext cx="328177" cy="328409"/>
            <a:chOff x="6001383" y="4302153"/>
            <a:chExt cx="328296" cy="328528"/>
          </a:xfrm>
          <a:solidFill>
            <a:srgbClr val="007AB3"/>
          </a:solidFill>
        </p:grpSpPr>
        <p:sp>
          <p:nvSpPr>
            <p:cNvPr id="30" name="Freihandform 29">
              <a:extLst>
                <a:ext uri="{FF2B5EF4-FFF2-40B4-BE49-F238E27FC236}">
                  <a16:creationId xmlns:a16="http://schemas.microsoft.com/office/drawing/2014/main" id="{C22D6736-E77E-B54E-B5BA-1FB74235F9CF}"/>
                </a:ext>
              </a:extLst>
            </p:cNvPr>
            <p:cNvSpPr/>
            <p:nvPr/>
          </p:nvSpPr>
          <p:spPr>
            <a:xfrm>
              <a:off x="6001383" y="4302153"/>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82" name="Freihandform 281">
              <a:extLst>
                <a:ext uri="{FF2B5EF4-FFF2-40B4-BE49-F238E27FC236}">
                  <a16:creationId xmlns:a16="http://schemas.microsoft.com/office/drawing/2014/main" id="{8843273E-EF29-0C4E-BB4E-2E4338ACA542}"/>
                </a:ext>
              </a:extLst>
            </p:cNvPr>
            <p:cNvSpPr/>
            <p:nvPr/>
          </p:nvSpPr>
          <p:spPr>
            <a:xfrm>
              <a:off x="6082875" y="4367812"/>
              <a:ext cx="172530" cy="196745"/>
            </a:xfrm>
            <a:custGeom>
              <a:avLst/>
              <a:gdLst/>
              <a:ahLst/>
              <a:cxnLst>
                <a:cxn ang="3cd4">
                  <a:pos x="hc" y="t"/>
                </a:cxn>
                <a:cxn ang="cd2">
                  <a:pos x="l" y="vc"/>
                </a:cxn>
                <a:cxn ang="cd4">
                  <a:pos x="hc" y="b"/>
                </a:cxn>
                <a:cxn ang="0">
                  <a:pos x="r" y="vc"/>
                </a:cxn>
              </a:cxnLst>
              <a:rect l="l" t="t" r="r" b="b"/>
              <a:pathLst>
                <a:path w="742" h="846">
                  <a:moveTo>
                    <a:pt x="678" y="207"/>
                  </a:moveTo>
                  <a:lnTo>
                    <a:pt x="439" y="260"/>
                  </a:lnTo>
                  <a:cubicBezTo>
                    <a:pt x="431" y="262"/>
                    <a:pt x="426" y="271"/>
                    <a:pt x="426" y="279"/>
                  </a:cubicBezTo>
                  <a:lnTo>
                    <a:pt x="426" y="368"/>
                  </a:lnTo>
                  <a:cubicBezTo>
                    <a:pt x="426" y="374"/>
                    <a:pt x="431" y="381"/>
                    <a:pt x="437" y="383"/>
                  </a:cubicBezTo>
                  <a:lnTo>
                    <a:pt x="642" y="465"/>
                  </a:lnTo>
                  <a:lnTo>
                    <a:pt x="670" y="501"/>
                  </a:lnTo>
                  <a:lnTo>
                    <a:pt x="628" y="516"/>
                  </a:lnTo>
                  <a:lnTo>
                    <a:pt x="450" y="444"/>
                  </a:lnTo>
                  <a:cubicBezTo>
                    <a:pt x="445" y="442"/>
                    <a:pt x="439" y="444"/>
                    <a:pt x="433" y="446"/>
                  </a:cubicBezTo>
                  <a:cubicBezTo>
                    <a:pt x="429" y="450"/>
                    <a:pt x="426" y="455"/>
                    <a:pt x="426" y="461"/>
                  </a:cubicBezTo>
                  <a:lnTo>
                    <a:pt x="426" y="812"/>
                  </a:lnTo>
                  <a:lnTo>
                    <a:pt x="285" y="812"/>
                  </a:lnTo>
                  <a:lnTo>
                    <a:pt x="285" y="522"/>
                  </a:lnTo>
                  <a:cubicBezTo>
                    <a:pt x="285" y="512"/>
                    <a:pt x="278" y="506"/>
                    <a:pt x="270" y="503"/>
                  </a:cubicBezTo>
                  <a:lnTo>
                    <a:pt x="122" y="480"/>
                  </a:lnTo>
                  <a:lnTo>
                    <a:pt x="96" y="446"/>
                  </a:lnTo>
                  <a:lnTo>
                    <a:pt x="132" y="417"/>
                  </a:lnTo>
                  <a:lnTo>
                    <a:pt x="263" y="440"/>
                  </a:lnTo>
                  <a:cubicBezTo>
                    <a:pt x="270" y="442"/>
                    <a:pt x="274" y="440"/>
                    <a:pt x="278" y="438"/>
                  </a:cubicBezTo>
                  <a:cubicBezTo>
                    <a:pt x="283" y="434"/>
                    <a:pt x="285" y="429"/>
                    <a:pt x="285" y="423"/>
                  </a:cubicBezTo>
                  <a:lnTo>
                    <a:pt x="285" y="292"/>
                  </a:lnTo>
                  <a:cubicBezTo>
                    <a:pt x="285" y="285"/>
                    <a:pt x="280" y="279"/>
                    <a:pt x="274" y="277"/>
                  </a:cubicBezTo>
                  <a:lnTo>
                    <a:pt x="73" y="192"/>
                  </a:lnTo>
                  <a:lnTo>
                    <a:pt x="48" y="156"/>
                  </a:lnTo>
                  <a:lnTo>
                    <a:pt x="88" y="141"/>
                  </a:lnTo>
                  <a:lnTo>
                    <a:pt x="261" y="209"/>
                  </a:lnTo>
                  <a:cubicBezTo>
                    <a:pt x="266" y="213"/>
                    <a:pt x="272" y="211"/>
                    <a:pt x="276" y="209"/>
                  </a:cubicBezTo>
                  <a:cubicBezTo>
                    <a:pt x="283" y="205"/>
                    <a:pt x="285" y="201"/>
                    <a:pt x="285" y="194"/>
                  </a:cubicBezTo>
                  <a:lnTo>
                    <a:pt x="285" y="36"/>
                  </a:lnTo>
                  <a:lnTo>
                    <a:pt x="426" y="36"/>
                  </a:lnTo>
                  <a:lnTo>
                    <a:pt x="426" y="167"/>
                  </a:lnTo>
                  <a:cubicBezTo>
                    <a:pt x="426" y="171"/>
                    <a:pt x="429" y="175"/>
                    <a:pt x="433" y="180"/>
                  </a:cubicBezTo>
                  <a:cubicBezTo>
                    <a:pt x="437" y="184"/>
                    <a:pt x="441" y="184"/>
                    <a:pt x="445" y="184"/>
                  </a:cubicBezTo>
                  <a:lnTo>
                    <a:pt x="661" y="144"/>
                  </a:lnTo>
                  <a:lnTo>
                    <a:pt x="702" y="171"/>
                  </a:lnTo>
                  <a:close/>
                  <a:moveTo>
                    <a:pt x="676" y="112"/>
                  </a:moveTo>
                  <a:cubicBezTo>
                    <a:pt x="672" y="108"/>
                    <a:pt x="668" y="108"/>
                    <a:pt x="663" y="108"/>
                  </a:cubicBezTo>
                  <a:lnTo>
                    <a:pt x="460" y="146"/>
                  </a:lnTo>
                  <a:lnTo>
                    <a:pt x="460" y="19"/>
                  </a:lnTo>
                  <a:cubicBezTo>
                    <a:pt x="460" y="8"/>
                    <a:pt x="454" y="0"/>
                    <a:pt x="443" y="0"/>
                  </a:cubicBezTo>
                  <a:lnTo>
                    <a:pt x="268" y="0"/>
                  </a:lnTo>
                  <a:cubicBezTo>
                    <a:pt x="257" y="0"/>
                    <a:pt x="249" y="8"/>
                    <a:pt x="249" y="19"/>
                  </a:cubicBezTo>
                  <a:lnTo>
                    <a:pt x="249" y="167"/>
                  </a:lnTo>
                  <a:lnTo>
                    <a:pt x="94" y="105"/>
                  </a:lnTo>
                  <a:cubicBezTo>
                    <a:pt x="90" y="105"/>
                    <a:pt x="86" y="105"/>
                    <a:pt x="81" y="105"/>
                  </a:cubicBezTo>
                  <a:lnTo>
                    <a:pt x="12" y="133"/>
                  </a:lnTo>
                  <a:cubicBezTo>
                    <a:pt x="7" y="135"/>
                    <a:pt x="3" y="139"/>
                    <a:pt x="1" y="144"/>
                  </a:cubicBezTo>
                  <a:cubicBezTo>
                    <a:pt x="-1" y="150"/>
                    <a:pt x="1" y="154"/>
                    <a:pt x="5" y="160"/>
                  </a:cubicBezTo>
                  <a:lnTo>
                    <a:pt x="48" y="218"/>
                  </a:lnTo>
                  <a:cubicBezTo>
                    <a:pt x="50" y="220"/>
                    <a:pt x="52" y="222"/>
                    <a:pt x="56" y="222"/>
                  </a:cubicBezTo>
                  <a:lnTo>
                    <a:pt x="249" y="304"/>
                  </a:lnTo>
                  <a:lnTo>
                    <a:pt x="249" y="402"/>
                  </a:lnTo>
                  <a:lnTo>
                    <a:pt x="130" y="381"/>
                  </a:lnTo>
                  <a:cubicBezTo>
                    <a:pt x="126" y="381"/>
                    <a:pt x="122" y="383"/>
                    <a:pt x="117" y="385"/>
                  </a:cubicBezTo>
                  <a:lnTo>
                    <a:pt x="60" y="429"/>
                  </a:lnTo>
                  <a:cubicBezTo>
                    <a:pt x="54" y="436"/>
                    <a:pt x="52" y="446"/>
                    <a:pt x="58" y="453"/>
                  </a:cubicBezTo>
                  <a:lnTo>
                    <a:pt x="98" y="508"/>
                  </a:lnTo>
                  <a:cubicBezTo>
                    <a:pt x="100" y="512"/>
                    <a:pt x="105" y="514"/>
                    <a:pt x="109" y="514"/>
                  </a:cubicBezTo>
                  <a:lnTo>
                    <a:pt x="249" y="537"/>
                  </a:lnTo>
                  <a:lnTo>
                    <a:pt x="249" y="829"/>
                  </a:lnTo>
                  <a:cubicBezTo>
                    <a:pt x="249" y="840"/>
                    <a:pt x="257" y="846"/>
                    <a:pt x="268" y="846"/>
                  </a:cubicBezTo>
                  <a:lnTo>
                    <a:pt x="443" y="846"/>
                  </a:lnTo>
                  <a:cubicBezTo>
                    <a:pt x="454" y="846"/>
                    <a:pt x="460" y="840"/>
                    <a:pt x="460" y="829"/>
                  </a:cubicBezTo>
                  <a:lnTo>
                    <a:pt x="460" y="486"/>
                  </a:lnTo>
                  <a:lnTo>
                    <a:pt x="621" y="552"/>
                  </a:lnTo>
                  <a:cubicBezTo>
                    <a:pt x="625" y="552"/>
                    <a:pt x="630" y="552"/>
                    <a:pt x="634" y="552"/>
                  </a:cubicBezTo>
                  <a:lnTo>
                    <a:pt x="704" y="525"/>
                  </a:lnTo>
                  <a:cubicBezTo>
                    <a:pt x="710" y="522"/>
                    <a:pt x="714" y="518"/>
                    <a:pt x="714" y="514"/>
                  </a:cubicBezTo>
                  <a:cubicBezTo>
                    <a:pt x="716" y="508"/>
                    <a:pt x="716" y="503"/>
                    <a:pt x="712" y="499"/>
                  </a:cubicBezTo>
                  <a:lnTo>
                    <a:pt x="668" y="440"/>
                  </a:lnTo>
                  <a:cubicBezTo>
                    <a:pt x="666" y="438"/>
                    <a:pt x="663" y="436"/>
                    <a:pt x="661" y="436"/>
                  </a:cubicBezTo>
                  <a:lnTo>
                    <a:pt x="460" y="355"/>
                  </a:lnTo>
                  <a:lnTo>
                    <a:pt x="460" y="292"/>
                  </a:lnTo>
                  <a:lnTo>
                    <a:pt x="693" y="241"/>
                  </a:lnTo>
                  <a:cubicBezTo>
                    <a:pt x="697" y="239"/>
                    <a:pt x="702" y="237"/>
                    <a:pt x="706" y="232"/>
                  </a:cubicBezTo>
                  <a:lnTo>
                    <a:pt x="740" y="175"/>
                  </a:lnTo>
                  <a:cubicBezTo>
                    <a:pt x="744" y="169"/>
                    <a:pt x="742" y="158"/>
                    <a:pt x="735" y="15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46" name="Gruppieren 945">
            <a:extLst>
              <a:ext uri="{FF2B5EF4-FFF2-40B4-BE49-F238E27FC236}">
                <a16:creationId xmlns:a16="http://schemas.microsoft.com/office/drawing/2014/main" id="{68056AB3-0206-AC48-846C-3D719221DFB1}"/>
              </a:ext>
            </a:extLst>
          </p:cNvPr>
          <p:cNvGrpSpPr>
            <a:grpSpLocks noChangeAspect="1"/>
          </p:cNvGrpSpPr>
          <p:nvPr/>
        </p:nvGrpSpPr>
        <p:grpSpPr>
          <a:xfrm>
            <a:off x="6446029" y="4301838"/>
            <a:ext cx="328177" cy="328409"/>
            <a:chOff x="6444932" y="4302153"/>
            <a:chExt cx="328296" cy="328528"/>
          </a:xfrm>
          <a:solidFill>
            <a:srgbClr val="007AB3"/>
          </a:solidFill>
        </p:grpSpPr>
        <p:sp>
          <p:nvSpPr>
            <p:cNvPr id="29" name="Freihandform 28">
              <a:extLst>
                <a:ext uri="{FF2B5EF4-FFF2-40B4-BE49-F238E27FC236}">
                  <a16:creationId xmlns:a16="http://schemas.microsoft.com/office/drawing/2014/main" id="{DF9B3185-45D2-3E44-8BC3-151D0437D45C}"/>
                </a:ext>
              </a:extLst>
            </p:cNvPr>
            <p:cNvSpPr/>
            <p:nvPr/>
          </p:nvSpPr>
          <p:spPr>
            <a:xfrm>
              <a:off x="6444932" y="4302153"/>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83" name="Freihandform 282">
              <a:extLst>
                <a:ext uri="{FF2B5EF4-FFF2-40B4-BE49-F238E27FC236}">
                  <a16:creationId xmlns:a16="http://schemas.microsoft.com/office/drawing/2014/main" id="{C8476DBF-33CF-3F4E-BBE6-55A7D6B7D154}"/>
                </a:ext>
              </a:extLst>
            </p:cNvPr>
            <p:cNvSpPr/>
            <p:nvPr/>
          </p:nvSpPr>
          <p:spPr>
            <a:xfrm>
              <a:off x="6510590" y="4367812"/>
              <a:ext cx="196977" cy="196745"/>
            </a:xfrm>
            <a:custGeom>
              <a:avLst/>
              <a:gdLst/>
              <a:ahLst/>
              <a:cxnLst>
                <a:cxn ang="3cd4">
                  <a:pos x="hc" y="t"/>
                </a:cxn>
                <a:cxn ang="cd2">
                  <a:pos x="l" y="vc"/>
                </a:cxn>
                <a:cxn ang="cd4">
                  <a:pos x="hc" y="b"/>
                </a:cxn>
                <a:cxn ang="0">
                  <a:pos x="r" y="vc"/>
                </a:cxn>
              </a:cxnLst>
              <a:rect l="l" t="t" r="r" b="b"/>
              <a:pathLst>
                <a:path w="847" h="846">
                  <a:moveTo>
                    <a:pt x="422" y="812"/>
                  </a:moveTo>
                  <a:cubicBezTo>
                    <a:pt x="253" y="812"/>
                    <a:pt x="103" y="713"/>
                    <a:pt x="44" y="565"/>
                  </a:cubicBezTo>
                  <a:lnTo>
                    <a:pt x="803" y="565"/>
                  </a:lnTo>
                  <a:cubicBezTo>
                    <a:pt x="742" y="713"/>
                    <a:pt x="594" y="812"/>
                    <a:pt x="422" y="812"/>
                  </a:cubicBezTo>
                  <a:close/>
                  <a:moveTo>
                    <a:pt x="128" y="423"/>
                  </a:moveTo>
                  <a:lnTo>
                    <a:pt x="458" y="63"/>
                  </a:lnTo>
                  <a:lnTo>
                    <a:pt x="458" y="423"/>
                  </a:lnTo>
                  <a:close/>
                  <a:moveTo>
                    <a:pt x="494" y="135"/>
                  </a:moveTo>
                  <a:lnTo>
                    <a:pt x="691" y="459"/>
                  </a:lnTo>
                  <a:lnTo>
                    <a:pt x="494" y="459"/>
                  </a:lnTo>
                  <a:close/>
                  <a:moveTo>
                    <a:pt x="829" y="529"/>
                  </a:moveTo>
                  <a:lnTo>
                    <a:pt x="494" y="529"/>
                  </a:lnTo>
                  <a:lnTo>
                    <a:pt x="494" y="495"/>
                  </a:lnTo>
                  <a:lnTo>
                    <a:pt x="723" y="495"/>
                  </a:lnTo>
                  <a:cubicBezTo>
                    <a:pt x="729" y="495"/>
                    <a:pt x="736" y="491"/>
                    <a:pt x="738" y="484"/>
                  </a:cubicBezTo>
                  <a:cubicBezTo>
                    <a:pt x="742" y="480"/>
                    <a:pt x="742" y="474"/>
                    <a:pt x="738" y="467"/>
                  </a:cubicBezTo>
                  <a:lnTo>
                    <a:pt x="497" y="72"/>
                  </a:lnTo>
                  <a:cubicBezTo>
                    <a:pt x="497" y="69"/>
                    <a:pt x="494" y="69"/>
                    <a:pt x="494" y="67"/>
                  </a:cubicBezTo>
                  <a:lnTo>
                    <a:pt x="494" y="19"/>
                  </a:lnTo>
                  <a:lnTo>
                    <a:pt x="494" y="17"/>
                  </a:lnTo>
                  <a:lnTo>
                    <a:pt x="492" y="14"/>
                  </a:lnTo>
                  <a:cubicBezTo>
                    <a:pt x="492" y="12"/>
                    <a:pt x="492" y="12"/>
                    <a:pt x="492" y="10"/>
                  </a:cubicBezTo>
                  <a:lnTo>
                    <a:pt x="490" y="8"/>
                  </a:lnTo>
                  <a:cubicBezTo>
                    <a:pt x="490" y="8"/>
                    <a:pt x="490" y="6"/>
                    <a:pt x="488" y="6"/>
                  </a:cubicBezTo>
                  <a:cubicBezTo>
                    <a:pt x="488" y="4"/>
                    <a:pt x="486" y="4"/>
                    <a:pt x="486" y="4"/>
                  </a:cubicBezTo>
                  <a:cubicBezTo>
                    <a:pt x="484" y="4"/>
                    <a:pt x="484" y="2"/>
                    <a:pt x="482" y="2"/>
                  </a:cubicBezTo>
                  <a:cubicBezTo>
                    <a:pt x="482" y="2"/>
                    <a:pt x="480" y="2"/>
                    <a:pt x="477" y="2"/>
                  </a:cubicBezTo>
                  <a:cubicBezTo>
                    <a:pt x="477" y="2"/>
                    <a:pt x="477" y="0"/>
                    <a:pt x="475" y="0"/>
                  </a:cubicBezTo>
                  <a:cubicBezTo>
                    <a:pt x="475" y="0"/>
                    <a:pt x="473" y="2"/>
                    <a:pt x="471" y="2"/>
                  </a:cubicBezTo>
                  <a:lnTo>
                    <a:pt x="469" y="2"/>
                  </a:lnTo>
                  <a:cubicBezTo>
                    <a:pt x="469" y="2"/>
                    <a:pt x="467" y="2"/>
                    <a:pt x="467" y="4"/>
                  </a:cubicBezTo>
                  <a:cubicBezTo>
                    <a:pt x="465" y="4"/>
                    <a:pt x="465" y="4"/>
                    <a:pt x="463" y="6"/>
                  </a:cubicBezTo>
                  <a:lnTo>
                    <a:pt x="75" y="429"/>
                  </a:lnTo>
                  <a:cubicBezTo>
                    <a:pt x="71" y="434"/>
                    <a:pt x="69" y="442"/>
                    <a:pt x="71" y="448"/>
                  </a:cubicBezTo>
                  <a:cubicBezTo>
                    <a:pt x="75" y="455"/>
                    <a:pt x="82" y="459"/>
                    <a:pt x="88" y="459"/>
                  </a:cubicBezTo>
                  <a:lnTo>
                    <a:pt x="458" y="459"/>
                  </a:lnTo>
                  <a:lnTo>
                    <a:pt x="458" y="529"/>
                  </a:lnTo>
                  <a:lnTo>
                    <a:pt x="18" y="529"/>
                  </a:lnTo>
                  <a:cubicBezTo>
                    <a:pt x="12" y="529"/>
                    <a:pt x="5" y="533"/>
                    <a:pt x="3" y="537"/>
                  </a:cubicBezTo>
                  <a:cubicBezTo>
                    <a:pt x="-1" y="541"/>
                    <a:pt x="-1" y="548"/>
                    <a:pt x="1" y="552"/>
                  </a:cubicBezTo>
                  <a:cubicBezTo>
                    <a:pt x="60" y="728"/>
                    <a:pt x="230" y="846"/>
                    <a:pt x="422" y="846"/>
                  </a:cubicBezTo>
                  <a:cubicBezTo>
                    <a:pt x="617" y="846"/>
                    <a:pt x="786" y="728"/>
                    <a:pt x="846" y="552"/>
                  </a:cubicBezTo>
                  <a:cubicBezTo>
                    <a:pt x="848" y="548"/>
                    <a:pt x="846" y="541"/>
                    <a:pt x="844" y="537"/>
                  </a:cubicBezTo>
                  <a:cubicBezTo>
                    <a:pt x="839" y="533"/>
                    <a:pt x="835" y="529"/>
                    <a:pt x="829" y="52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47" name="Gruppieren 946">
            <a:extLst>
              <a:ext uri="{FF2B5EF4-FFF2-40B4-BE49-F238E27FC236}">
                <a16:creationId xmlns:a16="http://schemas.microsoft.com/office/drawing/2014/main" id="{0AF3F696-C771-1E4A-A78D-5547A6BF9B77}"/>
              </a:ext>
            </a:extLst>
          </p:cNvPr>
          <p:cNvGrpSpPr>
            <a:grpSpLocks noChangeAspect="1"/>
          </p:cNvGrpSpPr>
          <p:nvPr/>
        </p:nvGrpSpPr>
        <p:grpSpPr>
          <a:xfrm>
            <a:off x="6889417" y="4301838"/>
            <a:ext cx="328177" cy="328409"/>
            <a:chOff x="6888480" y="4302153"/>
            <a:chExt cx="328296" cy="328528"/>
          </a:xfrm>
          <a:solidFill>
            <a:srgbClr val="007AB3"/>
          </a:solidFill>
        </p:grpSpPr>
        <p:sp>
          <p:nvSpPr>
            <p:cNvPr id="28" name="Freihandform 27">
              <a:extLst>
                <a:ext uri="{FF2B5EF4-FFF2-40B4-BE49-F238E27FC236}">
                  <a16:creationId xmlns:a16="http://schemas.microsoft.com/office/drawing/2014/main" id="{B5ED2123-26CB-AC42-A43A-4063CB7CF02F}"/>
                </a:ext>
              </a:extLst>
            </p:cNvPr>
            <p:cNvSpPr/>
            <p:nvPr/>
          </p:nvSpPr>
          <p:spPr>
            <a:xfrm>
              <a:off x="6888480" y="4302153"/>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84" name="Freihandform 283">
              <a:extLst>
                <a:ext uri="{FF2B5EF4-FFF2-40B4-BE49-F238E27FC236}">
                  <a16:creationId xmlns:a16="http://schemas.microsoft.com/office/drawing/2014/main" id="{83D4C519-698F-2344-9867-E4EC9A7B33C2}"/>
                </a:ext>
              </a:extLst>
            </p:cNvPr>
            <p:cNvSpPr/>
            <p:nvPr/>
          </p:nvSpPr>
          <p:spPr>
            <a:xfrm>
              <a:off x="6962289" y="4376194"/>
              <a:ext cx="163915" cy="180446"/>
            </a:xfrm>
            <a:custGeom>
              <a:avLst/>
              <a:gdLst/>
              <a:ahLst/>
              <a:cxnLst>
                <a:cxn ang="3cd4">
                  <a:pos x="hc" y="t"/>
                </a:cxn>
                <a:cxn ang="cd2">
                  <a:pos x="l" y="vc"/>
                </a:cxn>
                <a:cxn ang="cd4">
                  <a:pos x="hc" y="b"/>
                </a:cxn>
                <a:cxn ang="0">
                  <a:pos x="r" y="vc"/>
                </a:cxn>
              </a:cxnLst>
              <a:rect l="l" t="t" r="r" b="b"/>
              <a:pathLst>
                <a:path w="705" h="776">
                  <a:moveTo>
                    <a:pt x="618" y="740"/>
                  </a:moveTo>
                  <a:cubicBezTo>
                    <a:pt x="588" y="740"/>
                    <a:pt x="565" y="717"/>
                    <a:pt x="565" y="688"/>
                  </a:cubicBezTo>
                  <a:cubicBezTo>
                    <a:pt x="565" y="658"/>
                    <a:pt x="588" y="635"/>
                    <a:pt x="618" y="635"/>
                  </a:cubicBezTo>
                  <a:cubicBezTo>
                    <a:pt x="646" y="635"/>
                    <a:pt x="671" y="658"/>
                    <a:pt x="671" y="688"/>
                  </a:cubicBezTo>
                  <a:cubicBezTo>
                    <a:pt x="671" y="717"/>
                    <a:pt x="646" y="740"/>
                    <a:pt x="618" y="740"/>
                  </a:cubicBezTo>
                  <a:close/>
                  <a:moveTo>
                    <a:pt x="440" y="459"/>
                  </a:moveTo>
                  <a:cubicBezTo>
                    <a:pt x="423" y="414"/>
                    <a:pt x="392" y="378"/>
                    <a:pt x="351" y="353"/>
                  </a:cubicBezTo>
                  <a:lnTo>
                    <a:pt x="546" y="353"/>
                  </a:lnTo>
                  <a:cubicBezTo>
                    <a:pt x="576" y="353"/>
                    <a:pt x="599" y="376"/>
                    <a:pt x="599" y="406"/>
                  </a:cubicBezTo>
                  <a:lnTo>
                    <a:pt x="599" y="459"/>
                  </a:lnTo>
                  <a:close/>
                  <a:moveTo>
                    <a:pt x="271" y="529"/>
                  </a:moveTo>
                  <a:lnTo>
                    <a:pt x="379" y="423"/>
                  </a:lnTo>
                  <a:cubicBezTo>
                    <a:pt x="402" y="453"/>
                    <a:pt x="419" y="489"/>
                    <a:pt x="423" y="529"/>
                  </a:cubicBezTo>
                  <a:close/>
                  <a:moveTo>
                    <a:pt x="379" y="671"/>
                  </a:moveTo>
                  <a:lnTo>
                    <a:pt x="271" y="565"/>
                  </a:lnTo>
                  <a:lnTo>
                    <a:pt x="423" y="565"/>
                  </a:lnTo>
                  <a:cubicBezTo>
                    <a:pt x="419" y="605"/>
                    <a:pt x="402" y="641"/>
                    <a:pt x="379" y="671"/>
                  </a:cubicBezTo>
                  <a:close/>
                  <a:moveTo>
                    <a:pt x="248" y="740"/>
                  </a:moveTo>
                  <a:lnTo>
                    <a:pt x="248" y="588"/>
                  </a:lnTo>
                  <a:lnTo>
                    <a:pt x="354" y="696"/>
                  </a:lnTo>
                  <a:cubicBezTo>
                    <a:pt x="324" y="719"/>
                    <a:pt x="288" y="736"/>
                    <a:pt x="248" y="740"/>
                  </a:cubicBezTo>
                  <a:close/>
                  <a:moveTo>
                    <a:pt x="248" y="353"/>
                  </a:moveTo>
                  <a:cubicBezTo>
                    <a:pt x="288" y="357"/>
                    <a:pt x="324" y="372"/>
                    <a:pt x="354" y="398"/>
                  </a:cubicBezTo>
                  <a:lnTo>
                    <a:pt x="248" y="503"/>
                  </a:lnTo>
                  <a:close/>
                  <a:moveTo>
                    <a:pt x="212" y="503"/>
                  </a:moveTo>
                  <a:lnTo>
                    <a:pt x="106" y="398"/>
                  </a:lnTo>
                  <a:cubicBezTo>
                    <a:pt x="135" y="372"/>
                    <a:pt x="171" y="357"/>
                    <a:pt x="212" y="353"/>
                  </a:cubicBezTo>
                  <a:close/>
                  <a:moveTo>
                    <a:pt x="212" y="740"/>
                  </a:moveTo>
                  <a:cubicBezTo>
                    <a:pt x="171" y="736"/>
                    <a:pt x="135" y="719"/>
                    <a:pt x="106" y="696"/>
                  </a:cubicBezTo>
                  <a:lnTo>
                    <a:pt x="212" y="588"/>
                  </a:lnTo>
                  <a:close/>
                  <a:moveTo>
                    <a:pt x="36" y="565"/>
                  </a:moveTo>
                  <a:lnTo>
                    <a:pt x="186" y="565"/>
                  </a:lnTo>
                  <a:lnTo>
                    <a:pt x="80" y="671"/>
                  </a:lnTo>
                  <a:cubicBezTo>
                    <a:pt x="55" y="641"/>
                    <a:pt x="40" y="605"/>
                    <a:pt x="36" y="565"/>
                  </a:cubicBezTo>
                  <a:close/>
                  <a:moveTo>
                    <a:pt x="80" y="423"/>
                  </a:moveTo>
                  <a:lnTo>
                    <a:pt x="186" y="529"/>
                  </a:lnTo>
                  <a:lnTo>
                    <a:pt x="36" y="529"/>
                  </a:lnTo>
                  <a:cubicBezTo>
                    <a:pt x="40" y="489"/>
                    <a:pt x="55" y="453"/>
                    <a:pt x="80" y="423"/>
                  </a:cubicBezTo>
                  <a:close/>
                  <a:moveTo>
                    <a:pt x="248" y="175"/>
                  </a:moveTo>
                  <a:lnTo>
                    <a:pt x="440" y="175"/>
                  </a:lnTo>
                  <a:cubicBezTo>
                    <a:pt x="464" y="175"/>
                    <a:pt x="476" y="186"/>
                    <a:pt x="476" y="194"/>
                  </a:cubicBezTo>
                  <a:cubicBezTo>
                    <a:pt x="476" y="203"/>
                    <a:pt x="464" y="211"/>
                    <a:pt x="440" y="211"/>
                  </a:cubicBezTo>
                  <a:lnTo>
                    <a:pt x="248" y="211"/>
                  </a:lnTo>
                  <a:close/>
                  <a:moveTo>
                    <a:pt x="635" y="601"/>
                  </a:moveTo>
                  <a:lnTo>
                    <a:pt x="635" y="406"/>
                  </a:lnTo>
                  <a:cubicBezTo>
                    <a:pt x="635" y="357"/>
                    <a:pt x="595" y="317"/>
                    <a:pt x="546" y="317"/>
                  </a:cubicBezTo>
                  <a:lnTo>
                    <a:pt x="301" y="317"/>
                  </a:lnTo>
                  <a:cubicBezTo>
                    <a:pt x="271" y="317"/>
                    <a:pt x="248" y="294"/>
                    <a:pt x="248" y="264"/>
                  </a:cubicBezTo>
                  <a:lnTo>
                    <a:pt x="248" y="247"/>
                  </a:lnTo>
                  <a:lnTo>
                    <a:pt x="440" y="247"/>
                  </a:lnTo>
                  <a:cubicBezTo>
                    <a:pt x="487" y="247"/>
                    <a:pt x="512" y="220"/>
                    <a:pt x="512" y="194"/>
                  </a:cubicBezTo>
                  <a:cubicBezTo>
                    <a:pt x="512" y="167"/>
                    <a:pt x="487" y="141"/>
                    <a:pt x="440" y="141"/>
                  </a:cubicBezTo>
                  <a:lnTo>
                    <a:pt x="248" y="141"/>
                  </a:lnTo>
                  <a:lnTo>
                    <a:pt x="248" y="89"/>
                  </a:lnTo>
                  <a:cubicBezTo>
                    <a:pt x="248" y="40"/>
                    <a:pt x="207" y="0"/>
                    <a:pt x="159" y="0"/>
                  </a:cubicBezTo>
                  <a:lnTo>
                    <a:pt x="89" y="0"/>
                  </a:lnTo>
                  <a:cubicBezTo>
                    <a:pt x="78" y="0"/>
                    <a:pt x="70" y="8"/>
                    <a:pt x="70" y="17"/>
                  </a:cubicBezTo>
                  <a:cubicBezTo>
                    <a:pt x="70" y="27"/>
                    <a:pt x="78" y="36"/>
                    <a:pt x="89" y="36"/>
                  </a:cubicBezTo>
                  <a:lnTo>
                    <a:pt x="159" y="36"/>
                  </a:lnTo>
                  <a:cubicBezTo>
                    <a:pt x="188" y="36"/>
                    <a:pt x="212" y="59"/>
                    <a:pt x="212" y="89"/>
                  </a:cubicBezTo>
                  <a:lnTo>
                    <a:pt x="212" y="264"/>
                  </a:lnTo>
                  <a:cubicBezTo>
                    <a:pt x="212" y="283"/>
                    <a:pt x="218" y="302"/>
                    <a:pt x="231" y="317"/>
                  </a:cubicBezTo>
                  <a:cubicBezTo>
                    <a:pt x="229" y="317"/>
                    <a:pt x="229" y="317"/>
                    <a:pt x="229" y="317"/>
                  </a:cubicBezTo>
                  <a:cubicBezTo>
                    <a:pt x="104" y="317"/>
                    <a:pt x="0" y="421"/>
                    <a:pt x="0" y="546"/>
                  </a:cubicBezTo>
                  <a:cubicBezTo>
                    <a:pt x="0" y="673"/>
                    <a:pt x="104" y="776"/>
                    <a:pt x="229" y="776"/>
                  </a:cubicBezTo>
                  <a:cubicBezTo>
                    <a:pt x="356" y="776"/>
                    <a:pt x="459" y="673"/>
                    <a:pt x="459" y="546"/>
                  </a:cubicBezTo>
                  <a:cubicBezTo>
                    <a:pt x="459" y="529"/>
                    <a:pt x="457" y="510"/>
                    <a:pt x="453" y="493"/>
                  </a:cubicBezTo>
                  <a:lnTo>
                    <a:pt x="599" y="493"/>
                  </a:lnTo>
                  <a:lnTo>
                    <a:pt x="599" y="601"/>
                  </a:lnTo>
                  <a:cubicBezTo>
                    <a:pt x="559" y="609"/>
                    <a:pt x="529" y="645"/>
                    <a:pt x="529" y="688"/>
                  </a:cubicBezTo>
                  <a:cubicBezTo>
                    <a:pt x="529" y="736"/>
                    <a:pt x="569" y="776"/>
                    <a:pt x="618" y="776"/>
                  </a:cubicBezTo>
                  <a:cubicBezTo>
                    <a:pt x="667" y="776"/>
                    <a:pt x="705" y="736"/>
                    <a:pt x="705" y="688"/>
                  </a:cubicBezTo>
                  <a:cubicBezTo>
                    <a:pt x="705" y="645"/>
                    <a:pt x="675" y="609"/>
                    <a:pt x="635" y="60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85" name="Freihandform 284">
              <a:extLst>
                <a:ext uri="{FF2B5EF4-FFF2-40B4-BE49-F238E27FC236}">
                  <a16:creationId xmlns:a16="http://schemas.microsoft.com/office/drawing/2014/main" id="{4FFFD282-7519-714C-9D65-B92DD12A762F}"/>
                </a:ext>
              </a:extLst>
            </p:cNvPr>
            <p:cNvSpPr/>
            <p:nvPr/>
          </p:nvSpPr>
          <p:spPr>
            <a:xfrm>
              <a:off x="7101755" y="4532426"/>
              <a:ext cx="8149" cy="7451"/>
            </a:xfrm>
            <a:custGeom>
              <a:avLst/>
              <a:gdLst/>
              <a:ahLst/>
              <a:cxnLst>
                <a:cxn ang="3cd4">
                  <a:pos x="hc" y="t"/>
                </a:cxn>
                <a:cxn ang="cd2">
                  <a:pos x="l" y="vc"/>
                </a:cxn>
                <a:cxn ang="cd4">
                  <a:pos x="hc" y="b"/>
                </a:cxn>
                <a:cxn ang="0">
                  <a:pos x="r" y="vc"/>
                </a:cxn>
              </a:cxnLst>
              <a:rect l="l" t="t" r="r" b="b"/>
              <a:pathLst>
                <a:path w="36" h="33">
                  <a:moveTo>
                    <a:pt x="19" y="0"/>
                  </a:moveTo>
                  <a:cubicBezTo>
                    <a:pt x="8" y="0"/>
                    <a:pt x="0" y="6"/>
                    <a:pt x="0" y="17"/>
                  </a:cubicBezTo>
                  <a:cubicBezTo>
                    <a:pt x="0" y="27"/>
                    <a:pt x="8" y="33"/>
                    <a:pt x="19" y="33"/>
                  </a:cubicBezTo>
                  <a:cubicBezTo>
                    <a:pt x="28" y="33"/>
                    <a:pt x="36" y="27"/>
                    <a:pt x="36" y="17"/>
                  </a:cubicBezTo>
                  <a:cubicBezTo>
                    <a:pt x="36" y="6"/>
                    <a:pt x="28" y="0"/>
                    <a:pt x="19"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62" name="Gruppieren 961">
            <a:extLst>
              <a:ext uri="{FF2B5EF4-FFF2-40B4-BE49-F238E27FC236}">
                <a16:creationId xmlns:a16="http://schemas.microsoft.com/office/drawing/2014/main" id="{C9178D00-A6DB-ED46-9E29-40A147EA03AB}"/>
              </a:ext>
            </a:extLst>
          </p:cNvPr>
          <p:cNvGrpSpPr>
            <a:grpSpLocks noChangeAspect="1"/>
          </p:cNvGrpSpPr>
          <p:nvPr/>
        </p:nvGrpSpPr>
        <p:grpSpPr>
          <a:xfrm>
            <a:off x="3342545" y="4745226"/>
            <a:ext cx="328409" cy="328409"/>
            <a:chOff x="3340325" y="4745702"/>
            <a:chExt cx="328528" cy="328528"/>
          </a:xfrm>
          <a:solidFill>
            <a:srgbClr val="007AB3"/>
          </a:solidFill>
        </p:grpSpPr>
        <p:sp>
          <p:nvSpPr>
            <p:cNvPr id="26" name="Freihandform 25">
              <a:extLst>
                <a:ext uri="{FF2B5EF4-FFF2-40B4-BE49-F238E27FC236}">
                  <a16:creationId xmlns:a16="http://schemas.microsoft.com/office/drawing/2014/main" id="{72DCACC8-31A9-AF4A-ACCC-1A61DFE96F95}"/>
                </a:ext>
              </a:extLst>
            </p:cNvPr>
            <p:cNvSpPr/>
            <p:nvPr/>
          </p:nvSpPr>
          <p:spPr>
            <a:xfrm>
              <a:off x="3340325" y="474570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86" name="Freihandform 285">
              <a:extLst>
                <a:ext uri="{FF2B5EF4-FFF2-40B4-BE49-F238E27FC236}">
                  <a16:creationId xmlns:a16="http://schemas.microsoft.com/office/drawing/2014/main" id="{E8181F19-4D14-7743-98E7-80F2250618E0}"/>
                </a:ext>
              </a:extLst>
            </p:cNvPr>
            <p:cNvSpPr/>
            <p:nvPr/>
          </p:nvSpPr>
          <p:spPr>
            <a:xfrm>
              <a:off x="3405751" y="4918697"/>
              <a:ext cx="90572" cy="89408"/>
            </a:xfrm>
            <a:custGeom>
              <a:avLst/>
              <a:gdLst/>
              <a:ahLst/>
              <a:cxnLst>
                <a:cxn ang="3cd4">
                  <a:pos x="hc" y="t"/>
                </a:cxn>
                <a:cxn ang="cd2">
                  <a:pos x="l" y="vc"/>
                </a:cxn>
                <a:cxn ang="cd4">
                  <a:pos x="hc" y="b"/>
                </a:cxn>
                <a:cxn ang="0">
                  <a:pos x="r" y="vc"/>
                </a:cxn>
              </a:cxnLst>
              <a:rect l="l" t="t" r="r" b="b"/>
              <a:pathLst>
                <a:path w="390" h="385">
                  <a:moveTo>
                    <a:pt x="229" y="212"/>
                  </a:moveTo>
                  <a:cubicBezTo>
                    <a:pt x="223" y="214"/>
                    <a:pt x="216" y="218"/>
                    <a:pt x="216" y="224"/>
                  </a:cubicBezTo>
                  <a:lnTo>
                    <a:pt x="195" y="301"/>
                  </a:lnTo>
                  <a:lnTo>
                    <a:pt x="174" y="224"/>
                  </a:lnTo>
                  <a:cubicBezTo>
                    <a:pt x="174" y="218"/>
                    <a:pt x="168" y="214"/>
                    <a:pt x="163" y="212"/>
                  </a:cubicBezTo>
                  <a:lnTo>
                    <a:pt x="87" y="193"/>
                  </a:lnTo>
                  <a:lnTo>
                    <a:pt x="163" y="172"/>
                  </a:lnTo>
                  <a:cubicBezTo>
                    <a:pt x="168" y="169"/>
                    <a:pt x="174" y="165"/>
                    <a:pt x="174" y="159"/>
                  </a:cubicBezTo>
                  <a:lnTo>
                    <a:pt x="195" y="83"/>
                  </a:lnTo>
                  <a:lnTo>
                    <a:pt x="216" y="159"/>
                  </a:lnTo>
                  <a:cubicBezTo>
                    <a:pt x="216" y="165"/>
                    <a:pt x="223" y="169"/>
                    <a:pt x="229" y="172"/>
                  </a:cubicBezTo>
                  <a:lnTo>
                    <a:pt x="303" y="193"/>
                  </a:lnTo>
                  <a:close/>
                  <a:moveTo>
                    <a:pt x="377" y="176"/>
                  </a:moveTo>
                  <a:lnTo>
                    <a:pt x="246" y="140"/>
                  </a:lnTo>
                  <a:lnTo>
                    <a:pt x="212" y="11"/>
                  </a:lnTo>
                  <a:cubicBezTo>
                    <a:pt x="208" y="-4"/>
                    <a:pt x="182" y="-4"/>
                    <a:pt x="178" y="11"/>
                  </a:cubicBezTo>
                  <a:lnTo>
                    <a:pt x="144" y="140"/>
                  </a:lnTo>
                  <a:lnTo>
                    <a:pt x="13" y="176"/>
                  </a:lnTo>
                  <a:cubicBezTo>
                    <a:pt x="7" y="178"/>
                    <a:pt x="0" y="184"/>
                    <a:pt x="0" y="193"/>
                  </a:cubicBezTo>
                  <a:cubicBezTo>
                    <a:pt x="0" y="199"/>
                    <a:pt x="7" y="208"/>
                    <a:pt x="13" y="210"/>
                  </a:cubicBezTo>
                  <a:lnTo>
                    <a:pt x="144" y="243"/>
                  </a:lnTo>
                  <a:lnTo>
                    <a:pt x="178" y="373"/>
                  </a:lnTo>
                  <a:cubicBezTo>
                    <a:pt x="180" y="381"/>
                    <a:pt x="187" y="385"/>
                    <a:pt x="195" y="385"/>
                  </a:cubicBezTo>
                  <a:cubicBezTo>
                    <a:pt x="204" y="385"/>
                    <a:pt x="210" y="381"/>
                    <a:pt x="212" y="373"/>
                  </a:cubicBezTo>
                  <a:lnTo>
                    <a:pt x="246" y="243"/>
                  </a:lnTo>
                  <a:lnTo>
                    <a:pt x="377" y="210"/>
                  </a:lnTo>
                  <a:cubicBezTo>
                    <a:pt x="384" y="208"/>
                    <a:pt x="390" y="199"/>
                    <a:pt x="390" y="193"/>
                  </a:cubicBezTo>
                  <a:cubicBezTo>
                    <a:pt x="390" y="184"/>
                    <a:pt x="384" y="178"/>
                    <a:pt x="377" y="17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87" name="Freihandform 286">
              <a:extLst>
                <a:ext uri="{FF2B5EF4-FFF2-40B4-BE49-F238E27FC236}">
                  <a16:creationId xmlns:a16="http://schemas.microsoft.com/office/drawing/2014/main" id="{C57E3B5A-827D-BC4D-A083-3A3D9490C49D}"/>
                </a:ext>
              </a:extLst>
            </p:cNvPr>
            <p:cNvSpPr/>
            <p:nvPr/>
          </p:nvSpPr>
          <p:spPr>
            <a:xfrm>
              <a:off x="3455112" y="4811826"/>
              <a:ext cx="90572" cy="89874"/>
            </a:xfrm>
            <a:custGeom>
              <a:avLst/>
              <a:gdLst/>
              <a:ahLst/>
              <a:cxnLst>
                <a:cxn ang="3cd4">
                  <a:pos x="hc" y="t"/>
                </a:cxn>
                <a:cxn ang="cd2">
                  <a:pos x="l" y="vc"/>
                </a:cxn>
                <a:cxn ang="cd4">
                  <a:pos x="hc" y="b"/>
                </a:cxn>
                <a:cxn ang="0">
                  <a:pos x="r" y="vc"/>
                </a:cxn>
              </a:cxnLst>
              <a:rect l="l" t="t" r="r" b="b"/>
              <a:pathLst>
                <a:path w="390" h="387">
                  <a:moveTo>
                    <a:pt x="227" y="214"/>
                  </a:moveTo>
                  <a:cubicBezTo>
                    <a:pt x="222" y="214"/>
                    <a:pt x="216" y="220"/>
                    <a:pt x="216" y="224"/>
                  </a:cubicBezTo>
                  <a:lnTo>
                    <a:pt x="195" y="300"/>
                  </a:lnTo>
                  <a:lnTo>
                    <a:pt x="174" y="224"/>
                  </a:lnTo>
                  <a:cubicBezTo>
                    <a:pt x="174" y="220"/>
                    <a:pt x="167" y="214"/>
                    <a:pt x="161" y="214"/>
                  </a:cubicBezTo>
                  <a:lnTo>
                    <a:pt x="87" y="192"/>
                  </a:lnTo>
                  <a:lnTo>
                    <a:pt x="161" y="171"/>
                  </a:lnTo>
                  <a:cubicBezTo>
                    <a:pt x="167" y="171"/>
                    <a:pt x="174" y="165"/>
                    <a:pt x="174" y="159"/>
                  </a:cubicBezTo>
                  <a:lnTo>
                    <a:pt x="195" y="84"/>
                  </a:lnTo>
                  <a:lnTo>
                    <a:pt x="216" y="159"/>
                  </a:lnTo>
                  <a:cubicBezTo>
                    <a:pt x="216" y="165"/>
                    <a:pt x="222" y="171"/>
                    <a:pt x="227" y="171"/>
                  </a:cubicBezTo>
                  <a:lnTo>
                    <a:pt x="303" y="192"/>
                  </a:lnTo>
                  <a:close/>
                  <a:moveTo>
                    <a:pt x="390" y="192"/>
                  </a:moveTo>
                  <a:cubicBezTo>
                    <a:pt x="390" y="184"/>
                    <a:pt x="383" y="178"/>
                    <a:pt x="377" y="175"/>
                  </a:cubicBezTo>
                  <a:lnTo>
                    <a:pt x="246" y="142"/>
                  </a:lnTo>
                  <a:lnTo>
                    <a:pt x="212" y="12"/>
                  </a:lnTo>
                  <a:cubicBezTo>
                    <a:pt x="208" y="-4"/>
                    <a:pt x="182" y="-4"/>
                    <a:pt x="178" y="12"/>
                  </a:cubicBezTo>
                  <a:lnTo>
                    <a:pt x="142" y="142"/>
                  </a:lnTo>
                  <a:lnTo>
                    <a:pt x="13" y="175"/>
                  </a:lnTo>
                  <a:cubicBezTo>
                    <a:pt x="6" y="178"/>
                    <a:pt x="0" y="184"/>
                    <a:pt x="0" y="192"/>
                  </a:cubicBezTo>
                  <a:cubicBezTo>
                    <a:pt x="0" y="201"/>
                    <a:pt x="6" y="207"/>
                    <a:pt x="13" y="209"/>
                  </a:cubicBezTo>
                  <a:lnTo>
                    <a:pt x="142" y="243"/>
                  </a:lnTo>
                  <a:lnTo>
                    <a:pt x="178" y="372"/>
                  </a:lnTo>
                  <a:cubicBezTo>
                    <a:pt x="180" y="381"/>
                    <a:pt x="186" y="387"/>
                    <a:pt x="195" y="387"/>
                  </a:cubicBezTo>
                  <a:cubicBezTo>
                    <a:pt x="203" y="387"/>
                    <a:pt x="210" y="381"/>
                    <a:pt x="212" y="372"/>
                  </a:cubicBezTo>
                  <a:lnTo>
                    <a:pt x="246" y="243"/>
                  </a:lnTo>
                  <a:lnTo>
                    <a:pt x="377" y="209"/>
                  </a:lnTo>
                  <a:cubicBezTo>
                    <a:pt x="383" y="207"/>
                    <a:pt x="390" y="201"/>
                    <a:pt x="390" y="19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88" name="Freihandform 287">
              <a:extLst>
                <a:ext uri="{FF2B5EF4-FFF2-40B4-BE49-F238E27FC236}">
                  <a16:creationId xmlns:a16="http://schemas.microsoft.com/office/drawing/2014/main" id="{1D4B564F-3237-E44E-81F1-D0B6AF77372D}"/>
                </a:ext>
              </a:extLst>
            </p:cNvPr>
            <p:cNvSpPr/>
            <p:nvPr/>
          </p:nvSpPr>
          <p:spPr>
            <a:xfrm>
              <a:off x="3512854" y="4891223"/>
              <a:ext cx="89874" cy="89874"/>
            </a:xfrm>
            <a:custGeom>
              <a:avLst/>
              <a:gdLst/>
              <a:ahLst/>
              <a:cxnLst>
                <a:cxn ang="3cd4">
                  <a:pos x="hc" y="t"/>
                </a:cxn>
                <a:cxn ang="cd2">
                  <a:pos x="l" y="vc"/>
                </a:cxn>
                <a:cxn ang="cd4">
                  <a:pos x="hc" y="b"/>
                </a:cxn>
                <a:cxn ang="0">
                  <a:pos x="r" y="vc"/>
                </a:cxn>
              </a:cxnLst>
              <a:rect l="l" t="t" r="r" b="b"/>
              <a:pathLst>
                <a:path w="387" h="387">
                  <a:moveTo>
                    <a:pt x="226" y="213"/>
                  </a:moveTo>
                  <a:cubicBezTo>
                    <a:pt x="220" y="215"/>
                    <a:pt x="216" y="220"/>
                    <a:pt x="214" y="226"/>
                  </a:cubicBezTo>
                  <a:lnTo>
                    <a:pt x="194" y="302"/>
                  </a:lnTo>
                  <a:lnTo>
                    <a:pt x="173" y="226"/>
                  </a:lnTo>
                  <a:cubicBezTo>
                    <a:pt x="171" y="220"/>
                    <a:pt x="167" y="215"/>
                    <a:pt x="161" y="213"/>
                  </a:cubicBezTo>
                  <a:lnTo>
                    <a:pt x="84" y="194"/>
                  </a:lnTo>
                  <a:lnTo>
                    <a:pt x="161" y="173"/>
                  </a:lnTo>
                  <a:cubicBezTo>
                    <a:pt x="167" y="171"/>
                    <a:pt x="171" y="167"/>
                    <a:pt x="173" y="160"/>
                  </a:cubicBezTo>
                  <a:lnTo>
                    <a:pt x="194" y="84"/>
                  </a:lnTo>
                  <a:lnTo>
                    <a:pt x="214" y="160"/>
                  </a:lnTo>
                  <a:cubicBezTo>
                    <a:pt x="216" y="167"/>
                    <a:pt x="220" y="171"/>
                    <a:pt x="226" y="173"/>
                  </a:cubicBezTo>
                  <a:lnTo>
                    <a:pt x="302" y="194"/>
                  </a:lnTo>
                  <a:close/>
                  <a:moveTo>
                    <a:pt x="374" y="177"/>
                  </a:moveTo>
                  <a:lnTo>
                    <a:pt x="245" y="141"/>
                  </a:lnTo>
                  <a:lnTo>
                    <a:pt x="211" y="12"/>
                  </a:lnTo>
                  <a:cubicBezTo>
                    <a:pt x="209" y="4"/>
                    <a:pt x="201" y="0"/>
                    <a:pt x="194" y="0"/>
                  </a:cubicBezTo>
                  <a:cubicBezTo>
                    <a:pt x="186" y="0"/>
                    <a:pt x="180" y="4"/>
                    <a:pt x="178" y="12"/>
                  </a:cubicBezTo>
                  <a:lnTo>
                    <a:pt x="142" y="141"/>
                  </a:lnTo>
                  <a:lnTo>
                    <a:pt x="12" y="177"/>
                  </a:lnTo>
                  <a:cubicBezTo>
                    <a:pt x="6" y="179"/>
                    <a:pt x="0" y="186"/>
                    <a:pt x="0" y="194"/>
                  </a:cubicBezTo>
                  <a:cubicBezTo>
                    <a:pt x="0" y="201"/>
                    <a:pt x="6" y="209"/>
                    <a:pt x="12" y="211"/>
                  </a:cubicBezTo>
                  <a:lnTo>
                    <a:pt x="142" y="245"/>
                  </a:lnTo>
                  <a:lnTo>
                    <a:pt x="178" y="374"/>
                  </a:lnTo>
                  <a:cubicBezTo>
                    <a:pt x="180" y="383"/>
                    <a:pt x="186" y="387"/>
                    <a:pt x="194" y="387"/>
                  </a:cubicBezTo>
                  <a:cubicBezTo>
                    <a:pt x="201" y="387"/>
                    <a:pt x="209" y="383"/>
                    <a:pt x="211" y="374"/>
                  </a:cubicBezTo>
                  <a:lnTo>
                    <a:pt x="245" y="245"/>
                  </a:lnTo>
                  <a:lnTo>
                    <a:pt x="374" y="211"/>
                  </a:lnTo>
                  <a:cubicBezTo>
                    <a:pt x="383" y="209"/>
                    <a:pt x="387" y="201"/>
                    <a:pt x="387" y="194"/>
                  </a:cubicBezTo>
                  <a:cubicBezTo>
                    <a:pt x="387" y="186"/>
                    <a:pt x="383" y="179"/>
                    <a:pt x="374" y="17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61" name="Gruppieren 960">
            <a:extLst>
              <a:ext uri="{FF2B5EF4-FFF2-40B4-BE49-F238E27FC236}">
                <a16:creationId xmlns:a16="http://schemas.microsoft.com/office/drawing/2014/main" id="{810488E1-74B4-D54A-8BA3-9CEDD11F96DB}"/>
              </a:ext>
            </a:extLst>
          </p:cNvPr>
          <p:cNvGrpSpPr>
            <a:grpSpLocks noChangeAspect="1"/>
          </p:cNvGrpSpPr>
          <p:nvPr/>
        </p:nvGrpSpPr>
        <p:grpSpPr>
          <a:xfrm>
            <a:off x="2899156" y="4745226"/>
            <a:ext cx="328409" cy="328409"/>
            <a:chOff x="2896776" y="4745702"/>
            <a:chExt cx="328528" cy="328528"/>
          </a:xfrm>
          <a:solidFill>
            <a:srgbClr val="007AB3"/>
          </a:solidFill>
        </p:grpSpPr>
        <p:sp>
          <p:nvSpPr>
            <p:cNvPr id="27" name="Freihandform 26">
              <a:extLst>
                <a:ext uri="{FF2B5EF4-FFF2-40B4-BE49-F238E27FC236}">
                  <a16:creationId xmlns:a16="http://schemas.microsoft.com/office/drawing/2014/main" id="{24921037-5504-E04C-9074-0AA169C723A6}"/>
                </a:ext>
              </a:extLst>
            </p:cNvPr>
            <p:cNvSpPr/>
            <p:nvPr/>
          </p:nvSpPr>
          <p:spPr>
            <a:xfrm>
              <a:off x="2896776" y="474570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89" name="Freihandform 288">
              <a:extLst>
                <a:ext uri="{FF2B5EF4-FFF2-40B4-BE49-F238E27FC236}">
                  <a16:creationId xmlns:a16="http://schemas.microsoft.com/office/drawing/2014/main" id="{7B69D631-3917-A941-B4EA-6D8CC1BE6A93}"/>
                </a:ext>
              </a:extLst>
            </p:cNvPr>
            <p:cNvSpPr/>
            <p:nvPr/>
          </p:nvSpPr>
          <p:spPr>
            <a:xfrm>
              <a:off x="2966626" y="4811361"/>
              <a:ext cx="188828" cy="188828"/>
            </a:xfrm>
            <a:custGeom>
              <a:avLst/>
              <a:gdLst/>
              <a:ahLst/>
              <a:cxnLst>
                <a:cxn ang="3cd4">
                  <a:pos x="hc" y="t"/>
                </a:cxn>
                <a:cxn ang="cd2">
                  <a:pos x="l" y="vc"/>
                </a:cxn>
                <a:cxn ang="cd4">
                  <a:pos x="hc" y="b"/>
                </a:cxn>
                <a:cxn ang="0">
                  <a:pos x="r" y="vc"/>
                </a:cxn>
              </a:cxnLst>
              <a:rect l="l" t="t" r="r" b="b"/>
              <a:pathLst>
                <a:path w="812" h="812">
                  <a:moveTo>
                    <a:pt x="585" y="501"/>
                  </a:moveTo>
                  <a:cubicBezTo>
                    <a:pt x="583" y="506"/>
                    <a:pt x="581" y="510"/>
                    <a:pt x="581" y="516"/>
                  </a:cubicBezTo>
                  <a:lnTo>
                    <a:pt x="619" y="762"/>
                  </a:lnTo>
                  <a:lnTo>
                    <a:pt x="411" y="645"/>
                  </a:lnTo>
                  <a:cubicBezTo>
                    <a:pt x="409" y="643"/>
                    <a:pt x="407" y="643"/>
                    <a:pt x="403" y="643"/>
                  </a:cubicBezTo>
                  <a:cubicBezTo>
                    <a:pt x="401" y="643"/>
                    <a:pt x="398" y="643"/>
                    <a:pt x="394" y="645"/>
                  </a:cubicBezTo>
                  <a:lnTo>
                    <a:pt x="187" y="757"/>
                  </a:lnTo>
                  <a:lnTo>
                    <a:pt x="227" y="514"/>
                  </a:lnTo>
                  <a:cubicBezTo>
                    <a:pt x="229" y="508"/>
                    <a:pt x="227" y="503"/>
                    <a:pt x="223" y="499"/>
                  </a:cubicBezTo>
                  <a:lnTo>
                    <a:pt x="53" y="323"/>
                  </a:lnTo>
                  <a:lnTo>
                    <a:pt x="288" y="290"/>
                  </a:lnTo>
                  <a:cubicBezTo>
                    <a:pt x="295" y="290"/>
                    <a:pt x="299" y="285"/>
                    <a:pt x="301" y="279"/>
                  </a:cubicBezTo>
                  <a:lnTo>
                    <a:pt x="407" y="59"/>
                  </a:lnTo>
                  <a:lnTo>
                    <a:pt x="511" y="281"/>
                  </a:lnTo>
                  <a:cubicBezTo>
                    <a:pt x="513" y="288"/>
                    <a:pt x="517" y="290"/>
                    <a:pt x="523" y="292"/>
                  </a:cubicBezTo>
                  <a:lnTo>
                    <a:pt x="756" y="328"/>
                  </a:lnTo>
                  <a:close/>
                  <a:moveTo>
                    <a:pt x="796" y="298"/>
                  </a:moveTo>
                  <a:lnTo>
                    <a:pt x="538" y="258"/>
                  </a:lnTo>
                  <a:lnTo>
                    <a:pt x="424" y="10"/>
                  </a:lnTo>
                  <a:cubicBezTo>
                    <a:pt x="420" y="4"/>
                    <a:pt x="415" y="0"/>
                    <a:pt x="407" y="0"/>
                  </a:cubicBezTo>
                  <a:cubicBezTo>
                    <a:pt x="401" y="0"/>
                    <a:pt x="394" y="4"/>
                    <a:pt x="392" y="10"/>
                  </a:cubicBezTo>
                  <a:lnTo>
                    <a:pt x="274" y="256"/>
                  </a:lnTo>
                  <a:lnTo>
                    <a:pt x="15" y="294"/>
                  </a:lnTo>
                  <a:cubicBezTo>
                    <a:pt x="9" y="294"/>
                    <a:pt x="3" y="298"/>
                    <a:pt x="1" y="304"/>
                  </a:cubicBezTo>
                  <a:cubicBezTo>
                    <a:pt x="-2" y="311"/>
                    <a:pt x="1" y="319"/>
                    <a:pt x="5" y="323"/>
                  </a:cubicBezTo>
                  <a:lnTo>
                    <a:pt x="191" y="516"/>
                  </a:lnTo>
                  <a:lnTo>
                    <a:pt x="144" y="787"/>
                  </a:lnTo>
                  <a:cubicBezTo>
                    <a:pt x="144" y="793"/>
                    <a:pt x="147" y="802"/>
                    <a:pt x="153" y="806"/>
                  </a:cubicBezTo>
                  <a:cubicBezTo>
                    <a:pt x="157" y="808"/>
                    <a:pt x="166" y="810"/>
                    <a:pt x="172" y="806"/>
                  </a:cubicBezTo>
                  <a:lnTo>
                    <a:pt x="403" y="681"/>
                  </a:lnTo>
                  <a:lnTo>
                    <a:pt x="633" y="810"/>
                  </a:lnTo>
                  <a:cubicBezTo>
                    <a:pt x="636" y="810"/>
                    <a:pt x="640" y="812"/>
                    <a:pt x="642" y="812"/>
                  </a:cubicBezTo>
                  <a:cubicBezTo>
                    <a:pt x="646" y="812"/>
                    <a:pt x="650" y="810"/>
                    <a:pt x="652" y="808"/>
                  </a:cubicBezTo>
                  <a:cubicBezTo>
                    <a:pt x="659" y="804"/>
                    <a:pt x="661" y="798"/>
                    <a:pt x="659" y="791"/>
                  </a:cubicBezTo>
                  <a:lnTo>
                    <a:pt x="616" y="520"/>
                  </a:lnTo>
                  <a:lnTo>
                    <a:pt x="807" y="330"/>
                  </a:lnTo>
                  <a:cubicBezTo>
                    <a:pt x="811" y="323"/>
                    <a:pt x="813" y="317"/>
                    <a:pt x="811" y="311"/>
                  </a:cubicBezTo>
                  <a:cubicBezTo>
                    <a:pt x="809" y="304"/>
                    <a:pt x="803" y="300"/>
                    <a:pt x="796" y="29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63" name="Gruppieren 962">
            <a:extLst>
              <a:ext uri="{FF2B5EF4-FFF2-40B4-BE49-F238E27FC236}">
                <a16:creationId xmlns:a16="http://schemas.microsoft.com/office/drawing/2014/main" id="{B3B73EE6-25C9-FE43-BB3E-FD6C53C258B7}"/>
              </a:ext>
            </a:extLst>
          </p:cNvPr>
          <p:cNvGrpSpPr>
            <a:grpSpLocks noChangeAspect="1"/>
          </p:cNvGrpSpPr>
          <p:nvPr/>
        </p:nvGrpSpPr>
        <p:grpSpPr>
          <a:xfrm>
            <a:off x="3785933" y="4745226"/>
            <a:ext cx="328409" cy="328409"/>
            <a:chOff x="3783873" y="4745702"/>
            <a:chExt cx="328528" cy="328528"/>
          </a:xfrm>
          <a:solidFill>
            <a:srgbClr val="007AB3"/>
          </a:solidFill>
        </p:grpSpPr>
        <p:sp>
          <p:nvSpPr>
            <p:cNvPr id="25" name="Freihandform 24">
              <a:extLst>
                <a:ext uri="{FF2B5EF4-FFF2-40B4-BE49-F238E27FC236}">
                  <a16:creationId xmlns:a16="http://schemas.microsoft.com/office/drawing/2014/main" id="{194DDAD0-F342-184F-8C5D-D7500FADDB89}"/>
                </a:ext>
              </a:extLst>
            </p:cNvPr>
            <p:cNvSpPr/>
            <p:nvPr/>
          </p:nvSpPr>
          <p:spPr>
            <a:xfrm>
              <a:off x="3783873" y="474570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90" name="Freihandform 289">
              <a:extLst>
                <a:ext uri="{FF2B5EF4-FFF2-40B4-BE49-F238E27FC236}">
                  <a16:creationId xmlns:a16="http://schemas.microsoft.com/office/drawing/2014/main" id="{54589592-C225-5648-93C8-645B5C860683}"/>
                </a:ext>
              </a:extLst>
            </p:cNvPr>
            <p:cNvSpPr/>
            <p:nvPr/>
          </p:nvSpPr>
          <p:spPr>
            <a:xfrm>
              <a:off x="3873980" y="4835808"/>
              <a:ext cx="147617" cy="147617"/>
            </a:xfrm>
            <a:custGeom>
              <a:avLst/>
              <a:gdLst/>
              <a:ahLst/>
              <a:cxnLst>
                <a:cxn ang="3cd4">
                  <a:pos x="hc" y="t"/>
                </a:cxn>
                <a:cxn ang="cd2">
                  <a:pos x="l" y="vc"/>
                </a:cxn>
                <a:cxn ang="cd4">
                  <a:pos x="hc" y="b"/>
                </a:cxn>
                <a:cxn ang="0">
                  <a:pos x="r" y="vc"/>
                </a:cxn>
              </a:cxnLst>
              <a:rect l="l" t="t" r="r" b="b"/>
              <a:pathLst>
                <a:path w="635" h="635">
                  <a:moveTo>
                    <a:pt x="601" y="142"/>
                  </a:moveTo>
                  <a:lnTo>
                    <a:pt x="36" y="142"/>
                  </a:lnTo>
                  <a:lnTo>
                    <a:pt x="36" y="36"/>
                  </a:lnTo>
                  <a:lnTo>
                    <a:pt x="601" y="36"/>
                  </a:lnTo>
                  <a:close/>
                  <a:moveTo>
                    <a:pt x="601" y="602"/>
                  </a:moveTo>
                  <a:lnTo>
                    <a:pt x="36" y="602"/>
                  </a:lnTo>
                  <a:lnTo>
                    <a:pt x="36" y="178"/>
                  </a:lnTo>
                  <a:lnTo>
                    <a:pt x="601" y="178"/>
                  </a:lnTo>
                  <a:close/>
                  <a:moveTo>
                    <a:pt x="618" y="0"/>
                  </a:moveTo>
                  <a:lnTo>
                    <a:pt x="19" y="0"/>
                  </a:lnTo>
                  <a:cubicBezTo>
                    <a:pt x="9" y="0"/>
                    <a:pt x="0" y="9"/>
                    <a:pt x="0" y="20"/>
                  </a:cubicBezTo>
                  <a:lnTo>
                    <a:pt x="0" y="619"/>
                  </a:lnTo>
                  <a:cubicBezTo>
                    <a:pt x="0" y="629"/>
                    <a:pt x="9" y="635"/>
                    <a:pt x="19" y="635"/>
                  </a:cubicBezTo>
                  <a:lnTo>
                    <a:pt x="618" y="635"/>
                  </a:lnTo>
                  <a:cubicBezTo>
                    <a:pt x="629" y="635"/>
                    <a:pt x="635" y="629"/>
                    <a:pt x="635" y="619"/>
                  </a:cubicBezTo>
                  <a:lnTo>
                    <a:pt x="635" y="20"/>
                  </a:lnTo>
                  <a:cubicBezTo>
                    <a:pt x="635" y="9"/>
                    <a:pt x="629" y="0"/>
                    <a:pt x="61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91" name="Freihandform 290">
              <a:extLst>
                <a:ext uri="{FF2B5EF4-FFF2-40B4-BE49-F238E27FC236}">
                  <a16:creationId xmlns:a16="http://schemas.microsoft.com/office/drawing/2014/main" id="{CBAFB044-4D0C-494D-B925-28E7B2566F0D}"/>
                </a:ext>
              </a:extLst>
            </p:cNvPr>
            <p:cNvSpPr/>
            <p:nvPr/>
          </p:nvSpPr>
          <p:spPr>
            <a:xfrm>
              <a:off x="3898660" y="4893550"/>
              <a:ext cx="98256" cy="65426"/>
            </a:xfrm>
            <a:custGeom>
              <a:avLst/>
              <a:gdLst/>
              <a:ahLst/>
              <a:cxnLst>
                <a:cxn ang="3cd4">
                  <a:pos x="hc" y="t"/>
                </a:cxn>
                <a:cxn ang="cd2">
                  <a:pos x="l" y="vc"/>
                </a:cxn>
                <a:cxn ang="cd4">
                  <a:pos x="hc" y="b"/>
                </a:cxn>
                <a:cxn ang="0">
                  <a:pos x="r" y="vc"/>
                </a:cxn>
              </a:cxnLst>
              <a:rect l="l" t="t" r="r" b="b"/>
              <a:pathLst>
                <a:path w="423" h="282">
                  <a:moveTo>
                    <a:pt x="36" y="36"/>
                  </a:moveTo>
                  <a:lnTo>
                    <a:pt x="390" y="36"/>
                  </a:lnTo>
                  <a:lnTo>
                    <a:pt x="390" y="248"/>
                  </a:lnTo>
                  <a:lnTo>
                    <a:pt x="36" y="248"/>
                  </a:lnTo>
                  <a:close/>
                  <a:moveTo>
                    <a:pt x="19" y="282"/>
                  </a:moveTo>
                  <a:lnTo>
                    <a:pt x="406" y="282"/>
                  </a:lnTo>
                  <a:cubicBezTo>
                    <a:pt x="417" y="282"/>
                    <a:pt x="423" y="275"/>
                    <a:pt x="423" y="265"/>
                  </a:cubicBezTo>
                  <a:lnTo>
                    <a:pt x="423" y="17"/>
                  </a:lnTo>
                  <a:cubicBezTo>
                    <a:pt x="423" y="9"/>
                    <a:pt x="417" y="0"/>
                    <a:pt x="406" y="0"/>
                  </a:cubicBezTo>
                  <a:lnTo>
                    <a:pt x="19" y="0"/>
                  </a:lnTo>
                  <a:cubicBezTo>
                    <a:pt x="9" y="0"/>
                    <a:pt x="0" y="9"/>
                    <a:pt x="0" y="17"/>
                  </a:cubicBezTo>
                  <a:lnTo>
                    <a:pt x="0" y="265"/>
                  </a:lnTo>
                  <a:cubicBezTo>
                    <a:pt x="0" y="275"/>
                    <a:pt x="9" y="282"/>
                    <a:pt x="19" y="28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92" name="Freihandform 291">
              <a:extLst>
                <a:ext uri="{FF2B5EF4-FFF2-40B4-BE49-F238E27FC236}">
                  <a16:creationId xmlns:a16="http://schemas.microsoft.com/office/drawing/2014/main" id="{3B7DC9CA-62AC-C34A-86D6-5DD307A460AC}"/>
                </a:ext>
              </a:extLst>
            </p:cNvPr>
            <p:cNvSpPr/>
            <p:nvPr/>
          </p:nvSpPr>
          <p:spPr>
            <a:xfrm>
              <a:off x="3890743" y="4852572"/>
              <a:ext cx="32364" cy="7684"/>
            </a:xfrm>
            <a:custGeom>
              <a:avLst/>
              <a:gdLst/>
              <a:ahLst/>
              <a:cxnLst>
                <a:cxn ang="3cd4">
                  <a:pos x="hc" y="t"/>
                </a:cxn>
                <a:cxn ang="cd2">
                  <a:pos x="l" y="vc"/>
                </a:cxn>
                <a:cxn ang="cd4">
                  <a:pos x="hc" y="b"/>
                </a:cxn>
                <a:cxn ang="0">
                  <a:pos x="r" y="vc"/>
                </a:cxn>
              </a:cxnLst>
              <a:rect l="l" t="t" r="r" b="b"/>
              <a:pathLst>
                <a:path w="140" h="34">
                  <a:moveTo>
                    <a:pt x="17" y="34"/>
                  </a:moveTo>
                  <a:lnTo>
                    <a:pt x="123" y="34"/>
                  </a:lnTo>
                  <a:cubicBezTo>
                    <a:pt x="134" y="34"/>
                    <a:pt x="140" y="28"/>
                    <a:pt x="140" y="17"/>
                  </a:cubicBezTo>
                  <a:cubicBezTo>
                    <a:pt x="140" y="7"/>
                    <a:pt x="134" y="0"/>
                    <a:pt x="123" y="0"/>
                  </a:cubicBezTo>
                  <a:lnTo>
                    <a:pt x="17" y="0"/>
                  </a:lnTo>
                  <a:cubicBezTo>
                    <a:pt x="7" y="0"/>
                    <a:pt x="0" y="7"/>
                    <a:pt x="0" y="17"/>
                  </a:cubicBezTo>
                  <a:cubicBezTo>
                    <a:pt x="0" y="28"/>
                    <a:pt x="7" y="34"/>
                    <a:pt x="17" y="3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93" name="Freihandform 292">
              <a:extLst>
                <a:ext uri="{FF2B5EF4-FFF2-40B4-BE49-F238E27FC236}">
                  <a16:creationId xmlns:a16="http://schemas.microsoft.com/office/drawing/2014/main" id="{6176CF74-44B1-254C-8F1D-E7CEEEAE31A3}"/>
                </a:ext>
              </a:extLst>
            </p:cNvPr>
            <p:cNvSpPr/>
            <p:nvPr/>
          </p:nvSpPr>
          <p:spPr>
            <a:xfrm>
              <a:off x="3981083" y="4852572"/>
              <a:ext cx="8149" cy="7684"/>
            </a:xfrm>
            <a:custGeom>
              <a:avLst/>
              <a:gdLst/>
              <a:ahLst/>
              <a:cxnLst>
                <a:cxn ang="3cd4">
                  <a:pos x="hc" y="t"/>
                </a:cxn>
                <a:cxn ang="cd2">
                  <a:pos x="l" y="vc"/>
                </a:cxn>
                <a:cxn ang="cd4">
                  <a:pos x="hc" y="b"/>
                </a:cxn>
                <a:cxn ang="0">
                  <a:pos x="r" y="vc"/>
                </a:cxn>
              </a:cxnLst>
              <a:rect l="l" t="t" r="r" b="b"/>
              <a:pathLst>
                <a:path w="36" h="34">
                  <a:moveTo>
                    <a:pt x="16" y="34"/>
                  </a:moveTo>
                  <a:cubicBezTo>
                    <a:pt x="27" y="34"/>
                    <a:pt x="36" y="28"/>
                    <a:pt x="36" y="17"/>
                  </a:cubicBezTo>
                  <a:cubicBezTo>
                    <a:pt x="36" y="7"/>
                    <a:pt x="27" y="0"/>
                    <a:pt x="16" y="0"/>
                  </a:cubicBezTo>
                  <a:cubicBezTo>
                    <a:pt x="8" y="0"/>
                    <a:pt x="0" y="7"/>
                    <a:pt x="0" y="17"/>
                  </a:cubicBezTo>
                  <a:cubicBezTo>
                    <a:pt x="0" y="28"/>
                    <a:pt x="8" y="34"/>
                    <a:pt x="16" y="3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94" name="Freihandform 293">
              <a:extLst>
                <a:ext uri="{FF2B5EF4-FFF2-40B4-BE49-F238E27FC236}">
                  <a16:creationId xmlns:a16="http://schemas.microsoft.com/office/drawing/2014/main" id="{0CA63846-DA3C-D24C-B6F9-5551870C1D7C}"/>
                </a:ext>
              </a:extLst>
            </p:cNvPr>
            <p:cNvSpPr/>
            <p:nvPr/>
          </p:nvSpPr>
          <p:spPr>
            <a:xfrm>
              <a:off x="3997149" y="4852572"/>
              <a:ext cx="8149" cy="7684"/>
            </a:xfrm>
            <a:custGeom>
              <a:avLst/>
              <a:gdLst/>
              <a:ahLst/>
              <a:cxnLst>
                <a:cxn ang="3cd4">
                  <a:pos x="hc" y="t"/>
                </a:cxn>
                <a:cxn ang="cd2">
                  <a:pos x="l" y="vc"/>
                </a:cxn>
                <a:cxn ang="cd4">
                  <a:pos x="hc" y="b"/>
                </a:cxn>
                <a:cxn ang="0">
                  <a:pos x="r" y="vc"/>
                </a:cxn>
              </a:cxnLst>
              <a:rect l="l" t="t" r="r" b="b"/>
              <a:pathLst>
                <a:path w="36" h="34">
                  <a:moveTo>
                    <a:pt x="19" y="34"/>
                  </a:moveTo>
                  <a:cubicBezTo>
                    <a:pt x="28" y="34"/>
                    <a:pt x="36" y="28"/>
                    <a:pt x="36" y="17"/>
                  </a:cubicBezTo>
                  <a:cubicBezTo>
                    <a:pt x="36" y="7"/>
                    <a:pt x="28" y="0"/>
                    <a:pt x="19" y="0"/>
                  </a:cubicBezTo>
                  <a:cubicBezTo>
                    <a:pt x="9" y="0"/>
                    <a:pt x="0" y="7"/>
                    <a:pt x="0" y="17"/>
                  </a:cubicBezTo>
                  <a:cubicBezTo>
                    <a:pt x="0" y="28"/>
                    <a:pt x="9" y="34"/>
                    <a:pt x="19" y="3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64" name="Gruppieren 963">
            <a:extLst>
              <a:ext uri="{FF2B5EF4-FFF2-40B4-BE49-F238E27FC236}">
                <a16:creationId xmlns:a16="http://schemas.microsoft.com/office/drawing/2014/main" id="{5F4E24CA-4ACE-D14B-B4E9-F59840C3CDB6}"/>
              </a:ext>
            </a:extLst>
          </p:cNvPr>
          <p:cNvGrpSpPr>
            <a:grpSpLocks noChangeAspect="1"/>
          </p:cNvGrpSpPr>
          <p:nvPr/>
        </p:nvGrpSpPr>
        <p:grpSpPr>
          <a:xfrm>
            <a:off x="4229321" y="4745226"/>
            <a:ext cx="328409" cy="328409"/>
            <a:chOff x="4227422" y="4745702"/>
            <a:chExt cx="328528" cy="328528"/>
          </a:xfrm>
          <a:solidFill>
            <a:srgbClr val="007AB3"/>
          </a:solidFill>
        </p:grpSpPr>
        <p:sp>
          <p:nvSpPr>
            <p:cNvPr id="24" name="Freihandform 23">
              <a:extLst>
                <a:ext uri="{FF2B5EF4-FFF2-40B4-BE49-F238E27FC236}">
                  <a16:creationId xmlns:a16="http://schemas.microsoft.com/office/drawing/2014/main" id="{115E1B32-D843-1F42-8C7B-7CA5396F5FD0}"/>
                </a:ext>
              </a:extLst>
            </p:cNvPr>
            <p:cNvSpPr/>
            <p:nvPr/>
          </p:nvSpPr>
          <p:spPr>
            <a:xfrm>
              <a:off x="4227422" y="474570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95" name="Freihandform 294">
              <a:extLst>
                <a:ext uri="{FF2B5EF4-FFF2-40B4-BE49-F238E27FC236}">
                  <a16:creationId xmlns:a16="http://schemas.microsoft.com/office/drawing/2014/main" id="{F2D50344-D8EB-4C47-AF20-69981DFE8DD6}"/>
                </a:ext>
              </a:extLst>
            </p:cNvPr>
            <p:cNvSpPr/>
            <p:nvPr/>
          </p:nvSpPr>
          <p:spPr>
            <a:xfrm>
              <a:off x="4315666" y="4829987"/>
              <a:ext cx="155999" cy="155533"/>
            </a:xfrm>
            <a:custGeom>
              <a:avLst/>
              <a:gdLst/>
              <a:ahLst/>
              <a:cxnLst>
                <a:cxn ang="3cd4">
                  <a:pos x="hc" y="t"/>
                </a:cxn>
                <a:cxn ang="cd2">
                  <a:pos x="l" y="vc"/>
                </a:cxn>
                <a:cxn ang="cd4">
                  <a:pos x="hc" y="b"/>
                </a:cxn>
                <a:cxn ang="0">
                  <a:pos x="r" y="vc"/>
                </a:cxn>
              </a:cxnLst>
              <a:rect l="l" t="t" r="r" b="b"/>
              <a:pathLst>
                <a:path w="671" h="669">
                  <a:moveTo>
                    <a:pt x="609" y="76"/>
                  </a:moveTo>
                  <a:lnTo>
                    <a:pt x="592" y="59"/>
                  </a:lnTo>
                  <a:lnTo>
                    <a:pt x="609" y="42"/>
                  </a:lnTo>
                  <a:lnTo>
                    <a:pt x="628" y="59"/>
                  </a:lnTo>
                  <a:close/>
                  <a:moveTo>
                    <a:pt x="207" y="521"/>
                  </a:moveTo>
                  <a:lnTo>
                    <a:pt x="178" y="491"/>
                  </a:lnTo>
                  <a:lnTo>
                    <a:pt x="148" y="462"/>
                  </a:lnTo>
                  <a:lnTo>
                    <a:pt x="546" y="64"/>
                  </a:lnTo>
                  <a:lnTo>
                    <a:pt x="556" y="72"/>
                  </a:lnTo>
                  <a:lnTo>
                    <a:pt x="599" y="114"/>
                  </a:lnTo>
                  <a:lnTo>
                    <a:pt x="607" y="123"/>
                  </a:lnTo>
                  <a:close/>
                  <a:moveTo>
                    <a:pt x="63" y="608"/>
                  </a:moveTo>
                  <a:lnTo>
                    <a:pt x="127" y="491"/>
                  </a:lnTo>
                  <a:lnTo>
                    <a:pt x="154" y="517"/>
                  </a:lnTo>
                  <a:lnTo>
                    <a:pt x="180" y="542"/>
                  </a:lnTo>
                  <a:close/>
                  <a:moveTo>
                    <a:pt x="622" y="4"/>
                  </a:moveTo>
                  <a:cubicBezTo>
                    <a:pt x="616" y="-1"/>
                    <a:pt x="605" y="-1"/>
                    <a:pt x="599" y="4"/>
                  </a:cubicBezTo>
                  <a:lnTo>
                    <a:pt x="567" y="34"/>
                  </a:lnTo>
                  <a:lnTo>
                    <a:pt x="559" y="25"/>
                  </a:lnTo>
                  <a:cubicBezTo>
                    <a:pt x="552" y="19"/>
                    <a:pt x="542" y="19"/>
                    <a:pt x="535" y="25"/>
                  </a:cubicBezTo>
                  <a:lnTo>
                    <a:pt x="112" y="449"/>
                  </a:lnTo>
                  <a:cubicBezTo>
                    <a:pt x="110" y="451"/>
                    <a:pt x="110" y="451"/>
                    <a:pt x="110" y="451"/>
                  </a:cubicBezTo>
                  <a:cubicBezTo>
                    <a:pt x="110" y="453"/>
                    <a:pt x="108" y="453"/>
                    <a:pt x="108" y="453"/>
                  </a:cubicBezTo>
                  <a:lnTo>
                    <a:pt x="2" y="644"/>
                  </a:lnTo>
                  <a:cubicBezTo>
                    <a:pt x="-2" y="650"/>
                    <a:pt x="0" y="658"/>
                    <a:pt x="6" y="665"/>
                  </a:cubicBezTo>
                  <a:cubicBezTo>
                    <a:pt x="8" y="669"/>
                    <a:pt x="12" y="669"/>
                    <a:pt x="17" y="669"/>
                  </a:cubicBezTo>
                  <a:cubicBezTo>
                    <a:pt x="21" y="669"/>
                    <a:pt x="23" y="669"/>
                    <a:pt x="27" y="667"/>
                  </a:cubicBezTo>
                  <a:lnTo>
                    <a:pt x="218" y="561"/>
                  </a:lnTo>
                  <a:cubicBezTo>
                    <a:pt x="220" y="561"/>
                    <a:pt x="220" y="559"/>
                    <a:pt x="220" y="559"/>
                  </a:cubicBezTo>
                  <a:lnTo>
                    <a:pt x="586" y="193"/>
                  </a:lnTo>
                  <a:lnTo>
                    <a:pt x="603" y="218"/>
                  </a:lnTo>
                  <a:lnTo>
                    <a:pt x="451" y="364"/>
                  </a:lnTo>
                  <a:cubicBezTo>
                    <a:pt x="442" y="370"/>
                    <a:pt x="442" y="383"/>
                    <a:pt x="448" y="390"/>
                  </a:cubicBezTo>
                  <a:cubicBezTo>
                    <a:pt x="453" y="394"/>
                    <a:pt x="457" y="394"/>
                    <a:pt x="461" y="394"/>
                  </a:cubicBezTo>
                  <a:cubicBezTo>
                    <a:pt x="467" y="394"/>
                    <a:pt x="472" y="394"/>
                    <a:pt x="474" y="390"/>
                  </a:cubicBezTo>
                  <a:lnTo>
                    <a:pt x="639" y="233"/>
                  </a:lnTo>
                  <a:cubicBezTo>
                    <a:pt x="645" y="227"/>
                    <a:pt x="645" y="218"/>
                    <a:pt x="641" y="210"/>
                  </a:cubicBezTo>
                  <a:lnTo>
                    <a:pt x="611" y="167"/>
                  </a:lnTo>
                  <a:lnTo>
                    <a:pt x="643" y="136"/>
                  </a:lnTo>
                  <a:cubicBezTo>
                    <a:pt x="652" y="129"/>
                    <a:pt x="652" y="119"/>
                    <a:pt x="643" y="110"/>
                  </a:cubicBezTo>
                  <a:lnTo>
                    <a:pt x="635" y="102"/>
                  </a:lnTo>
                  <a:lnTo>
                    <a:pt x="664" y="72"/>
                  </a:lnTo>
                  <a:cubicBezTo>
                    <a:pt x="673" y="66"/>
                    <a:pt x="673" y="55"/>
                    <a:pt x="664" y="4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65" name="Gruppieren 964">
            <a:extLst>
              <a:ext uri="{FF2B5EF4-FFF2-40B4-BE49-F238E27FC236}">
                <a16:creationId xmlns:a16="http://schemas.microsoft.com/office/drawing/2014/main" id="{75D09E67-8559-3041-B515-160B19288B83}"/>
              </a:ext>
            </a:extLst>
          </p:cNvPr>
          <p:cNvGrpSpPr>
            <a:grpSpLocks noChangeAspect="1"/>
          </p:cNvGrpSpPr>
          <p:nvPr/>
        </p:nvGrpSpPr>
        <p:grpSpPr>
          <a:xfrm>
            <a:off x="4672708" y="4745226"/>
            <a:ext cx="328409" cy="328409"/>
            <a:chOff x="4670970" y="4745702"/>
            <a:chExt cx="328528" cy="328528"/>
          </a:xfrm>
          <a:solidFill>
            <a:srgbClr val="007AB3"/>
          </a:solidFill>
        </p:grpSpPr>
        <p:sp>
          <p:nvSpPr>
            <p:cNvPr id="23" name="Freihandform 22">
              <a:extLst>
                <a:ext uri="{FF2B5EF4-FFF2-40B4-BE49-F238E27FC236}">
                  <a16:creationId xmlns:a16="http://schemas.microsoft.com/office/drawing/2014/main" id="{8DD337B4-39BE-3048-9B7C-1120437C8610}"/>
                </a:ext>
              </a:extLst>
            </p:cNvPr>
            <p:cNvSpPr/>
            <p:nvPr/>
          </p:nvSpPr>
          <p:spPr>
            <a:xfrm>
              <a:off x="4670970" y="474570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96" name="Freihandform 295">
              <a:extLst>
                <a:ext uri="{FF2B5EF4-FFF2-40B4-BE49-F238E27FC236}">
                  <a16:creationId xmlns:a16="http://schemas.microsoft.com/office/drawing/2014/main" id="{082E6DED-311A-784A-AA50-0A7F6AB04F81}"/>
                </a:ext>
              </a:extLst>
            </p:cNvPr>
            <p:cNvSpPr/>
            <p:nvPr/>
          </p:nvSpPr>
          <p:spPr>
            <a:xfrm>
              <a:off x="4769459" y="4811361"/>
              <a:ext cx="131318" cy="188828"/>
            </a:xfrm>
            <a:custGeom>
              <a:avLst/>
              <a:gdLst/>
              <a:ahLst/>
              <a:cxnLst>
                <a:cxn ang="3cd4">
                  <a:pos x="hc" y="t"/>
                </a:cxn>
                <a:cxn ang="cd2">
                  <a:pos x="l" y="vc"/>
                </a:cxn>
                <a:cxn ang="cd4">
                  <a:pos x="hc" y="b"/>
                </a:cxn>
                <a:cxn ang="0">
                  <a:pos x="r" y="vc"/>
                </a:cxn>
              </a:cxnLst>
              <a:rect l="l" t="t" r="r" b="b"/>
              <a:pathLst>
                <a:path w="565" h="812">
                  <a:moveTo>
                    <a:pt x="529" y="776"/>
                  </a:moveTo>
                  <a:lnTo>
                    <a:pt x="36" y="776"/>
                  </a:lnTo>
                  <a:lnTo>
                    <a:pt x="36" y="141"/>
                  </a:lnTo>
                  <a:lnTo>
                    <a:pt x="106" y="141"/>
                  </a:lnTo>
                  <a:lnTo>
                    <a:pt x="106" y="158"/>
                  </a:lnTo>
                  <a:cubicBezTo>
                    <a:pt x="106" y="169"/>
                    <a:pt x="114" y="177"/>
                    <a:pt x="123" y="177"/>
                  </a:cubicBezTo>
                  <a:lnTo>
                    <a:pt x="440" y="177"/>
                  </a:lnTo>
                  <a:cubicBezTo>
                    <a:pt x="451" y="177"/>
                    <a:pt x="459" y="169"/>
                    <a:pt x="459" y="158"/>
                  </a:cubicBezTo>
                  <a:lnTo>
                    <a:pt x="459" y="141"/>
                  </a:lnTo>
                  <a:lnTo>
                    <a:pt x="529" y="141"/>
                  </a:lnTo>
                  <a:close/>
                  <a:moveTo>
                    <a:pt x="142" y="105"/>
                  </a:moveTo>
                  <a:lnTo>
                    <a:pt x="229" y="105"/>
                  </a:lnTo>
                  <a:cubicBezTo>
                    <a:pt x="235" y="105"/>
                    <a:pt x="241" y="103"/>
                    <a:pt x="246" y="97"/>
                  </a:cubicBezTo>
                  <a:lnTo>
                    <a:pt x="275" y="36"/>
                  </a:lnTo>
                  <a:lnTo>
                    <a:pt x="290" y="36"/>
                  </a:lnTo>
                  <a:lnTo>
                    <a:pt x="320" y="97"/>
                  </a:lnTo>
                  <a:cubicBezTo>
                    <a:pt x="322" y="103"/>
                    <a:pt x="328" y="105"/>
                    <a:pt x="335" y="105"/>
                  </a:cubicBezTo>
                  <a:lnTo>
                    <a:pt x="423" y="105"/>
                  </a:lnTo>
                  <a:lnTo>
                    <a:pt x="423" y="141"/>
                  </a:lnTo>
                  <a:lnTo>
                    <a:pt x="142" y="141"/>
                  </a:lnTo>
                  <a:close/>
                  <a:moveTo>
                    <a:pt x="546" y="105"/>
                  </a:moveTo>
                  <a:lnTo>
                    <a:pt x="459" y="105"/>
                  </a:lnTo>
                  <a:lnTo>
                    <a:pt x="459" y="89"/>
                  </a:lnTo>
                  <a:cubicBezTo>
                    <a:pt x="459" y="78"/>
                    <a:pt x="451" y="72"/>
                    <a:pt x="440" y="72"/>
                  </a:cubicBezTo>
                  <a:lnTo>
                    <a:pt x="345" y="72"/>
                  </a:lnTo>
                  <a:lnTo>
                    <a:pt x="315" y="10"/>
                  </a:lnTo>
                  <a:cubicBezTo>
                    <a:pt x="313" y="4"/>
                    <a:pt x="307" y="0"/>
                    <a:pt x="301" y="0"/>
                  </a:cubicBezTo>
                  <a:lnTo>
                    <a:pt x="265" y="0"/>
                  </a:lnTo>
                  <a:cubicBezTo>
                    <a:pt x="258" y="0"/>
                    <a:pt x="252" y="4"/>
                    <a:pt x="250" y="10"/>
                  </a:cubicBezTo>
                  <a:lnTo>
                    <a:pt x="218" y="72"/>
                  </a:lnTo>
                  <a:lnTo>
                    <a:pt x="123" y="72"/>
                  </a:lnTo>
                  <a:cubicBezTo>
                    <a:pt x="114" y="72"/>
                    <a:pt x="106" y="78"/>
                    <a:pt x="106" y="89"/>
                  </a:cubicBezTo>
                  <a:lnTo>
                    <a:pt x="106" y="105"/>
                  </a:lnTo>
                  <a:lnTo>
                    <a:pt x="17" y="105"/>
                  </a:lnTo>
                  <a:cubicBezTo>
                    <a:pt x="9" y="105"/>
                    <a:pt x="0" y="114"/>
                    <a:pt x="0" y="125"/>
                  </a:cubicBezTo>
                  <a:lnTo>
                    <a:pt x="0" y="793"/>
                  </a:lnTo>
                  <a:cubicBezTo>
                    <a:pt x="0" y="804"/>
                    <a:pt x="9" y="812"/>
                    <a:pt x="17" y="812"/>
                  </a:cubicBezTo>
                  <a:lnTo>
                    <a:pt x="546" y="812"/>
                  </a:lnTo>
                  <a:cubicBezTo>
                    <a:pt x="557" y="812"/>
                    <a:pt x="565" y="804"/>
                    <a:pt x="565" y="793"/>
                  </a:cubicBezTo>
                  <a:lnTo>
                    <a:pt x="565" y="125"/>
                  </a:lnTo>
                  <a:cubicBezTo>
                    <a:pt x="565" y="114"/>
                    <a:pt x="557" y="105"/>
                    <a:pt x="546" y="10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97" name="Freihandform 296">
              <a:extLst>
                <a:ext uri="{FF2B5EF4-FFF2-40B4-BE49-F238E27FC236}">
                  <a16:creationId xmlns:a16="http://schemas.microsoft.com/office/drawing/2014/main" id="{E1CB8D34-0885-1844-9B4D-179986AA30D3}"/>
                </a:ext>
              </a:extLst>
            </p:cNvPr>
            <p:cNvSpPr/>
            <p:nvPr/>
          </p:nvSpPr>
          <p:spPr>
            <a:xfrm>
              <a:off x="4794139" y="4868871"/>
              <a:ext cx="81958" cy="8149"/>
            </a:xfrm>
            <a:custGeom>
              <a:avLst/>
              <a:gdLst/>
              <a:ahLst/>
              <a:cxnLst>
                <a:cxn ang="3cd4">
                  <a:pos x="hc" y="t"/>
                </a:cxn>
                <a:cxn ang="cd2">
                  <a:pos x="l" y="vc"/>
                </a:cxn>
                <a:cxn ang="cd4">
                  <a:pos x="hc" y="b"/>
                </a:cxn>
                <a:cxn ang="0">
                  <a:pos x="r" y="vc"/>
                </a:cxn>
              </a:cxnLst>
              <a:rect l="l" t="t" r="r" b="b"/>
              <a:pathLst>
                <a:path w="353" h="36">
                  <a:moveTo>
                    <a:pt x="334" y="0"/>
                  </a:moveTo>
                  <a:lnTo>
                    <a:pt x="17" y="0"/>
                  </a:lnTo>
                  <a:cubicBezTo>
                    <a:pt x="8" y="0"/>
                    <a:pt x="0" y="9"/>
                    <a:pt x="0" y="17"/>
                  </a:cubicBezTo>
                  <a:cubicBezTo>
                    <a:pt x="0" y="28"/>
                    <a:pt x="8" y="36"/>
                    <a:pt x="17" y="36"/>
                  </a:cubicBezTo>
                  <a:lnTo>
                    <a:pt x="334" y="36"/>
                  </a:lnTo>
                  <a:cubicBezTo>
                    <a:pt x="345" y="36"/>
                    <a:pt x="353" y="28"/>
                    <a:pt x="353" y="17"/>
                  </a:cubicBezTo>
                  <a:cubicBezTo>
                    <a:pt x="353" y="9"/>
                    <a:pt x="345" y="0"/>
                    <a:pt x="33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98" name="Freihandform 297">
              <a:extLst>
                <a:ext uri="{FF2B5EF4-FFF2-40B4-BE49-F238E27FC236}">
                  <a16:creationId xmlns:a16="http://schemas.microsoft.com/office/drawing/2014/main" id="{F0679E33-E3EA-8F45-BDC2-4AC2FAA1EE73}"/>
                </a:ext>
              </a:extLst>
            </p:cNvPr>
            <p:cNvSpPr/>
            <p:nvPr/>
          </p:nvSpPr>
          <p:spPr>
            <a:xfrm>
              <a:off x="4794139" y="4893550"/>
              <a:ext cx="81958" cy="8149"/>
            </a:xfrm>
            <a:custGeom>
              <a:avLst/>
              <a:gdLst/>
              <a:ahLst/>
              <a:cxnLst>
                <a:cxn ang="3cd4">
                  <a:pos x="hc" y="t"/>
                </a:cxn>
                <a:cxn ang="cd2">
                  <a:pos x="l" y="vc"/>
                </a:cxn>
                <a:cxn ang="cd4">
                  <a:pos x="hc" y="b"/>
                </a:cxn>
                <a:cxn ang="0">
                  <a:pos x="r" y="vc"/>
                </a:cxn>
              </a:cxnLst>
              <a:rect l="l" t="t" r="r" b="b"/>
              <a:pathLst>
                <a:path w="353" h="36">
                  <a:moveTo>
                    <a:pt x="334" y="0"/>
                  </a:moveTo>
                  <a:lnTo>
                    <a:pt x="17" y="0"/>
                  </a:lnTo>
                  <a:cubicBezTo>
                    <a:pt x="8" y="0"/>
                    <a:pt x="0" y="9"/>
                    <a:pt x="0" y="17"/>
                  </a:cubicBezTo>
                  <a:cubicBezTo>
                    <a:pt x="0" y="28"/>
                    <a:pt x="8" y="36"/>
                    <a:pt x="17" y="36"/>
                  </a:cubicBezTo>
                  <a:lnTo>
                    <a:pt x="334" y="36"/>
                  </a:lnTo>
                  <a:cubicBezTo>
                    <a:pt x="345" y="36"/>
                    <a:pt x="353" y="28"/>
                    <a:pt x="353" y="17"/>
                  </a:cubicBezTo>
                  <a:cubicBezTo>
                    <a:pt x="353" y="9"/>
                    <a:pt x="345" y="0"/>
                    <a:pt x="33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99" name="Freihandform 298">
              <a:extLst>
                <a:ext uri="{FF2B5EF4-FFF2-40B4-BE49-F238E27FC236}">
                  <a16:creationId xmlns:a16="http://schemas.microsoft.com/office/drawing/2014/main" id="{BBEEFB3A-16AB-D241-B8D7-7468C072B925}"/>
                </a:ext>
              </a:extLst>
            </p:cNvPr>
            <p:cNvSpPr/>
            <p:nvPr/>
          </p:nvSpPr>
          <p:spPr>
            <a:xfrm>
              <a:off x="4794139" y="4918231"/>
              <a:ext cx="81958" cy="8149"/>
            </a:xfrm>
            <a:custGeom>
              <a:avLst/>
              <a:gdLst/>
              <a:ahLst/>
              <a:cxnLst>
                <a:cxn ang="3cd4">
                  <a:pos x="hc" y="t"/>
                </a:cxn>
                <a:cxn ang="cd2">
                  <a:pos x="l" y="vc"/>
                </a:cxn>
                <a:cxn ang="cd4">
                  <a:pos x="hc" y="b"/>
                </a:cxn>
                <a:cxn ang="0">
                  <a:pos x="r" y="vc"/>
                </a:cxn>
              </a:cxnLst>
              <a:rect l="l" t="t" r="r" b="b"/>
              <a:pathLst>
                <a:path w="353" h="36">
                  <a:moveTo>
                    <a:pt x="334" y="0"/>
                  </a:moveTo>
                  <a:lnTo>
                    <a:pt x="17" y="0"/>
                  </a:lnTo>
                  <a:cubicBezTo>
                    <a:pt x="8" y="0"/>
                    <a:pt x="0" y="8"/>
                    <a:pt x="0" y="17"/>
                  </a:cubicBezTo>
                  <a:cubicBezTo>
                    <a:pt x="0" y="27"/>
                    <a:pt x="8" y="36"/>
                    <a:pt x="17" y="36"/>
                  </a:cubicBezTo>
                  <a:lnTo>
                    <a:pt x="334" y="36"/>
                  </a:lnTo>
                  <a:cubicBezTo>
                    <a:pt x="345" y="36"/>
                    <a:pt x="353" y="27"/>
                    <a:pt x="353" y="17"/>
                  </a:cubicBezTo>
                  <a:cubicBezTo>
                    <a:pt x="353" y="8"/>
                    <a:pt x="345" y="0"/>
                    <a:pt x="33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00" name="Freihandform 299">
              <a:extLst>
                <a:ext uri="{FF2B5EF4-FFF2-40B4-BE49-F238E27FC236}">
                  <a16:creationId xmlns:a16="http://schemas.microsoft.com/office/drawing/2014/main" id="{5C01E8CE-4559-E74E-8D50-97C77D83B598}"/>
                </a:ext>
              </a:extLst>
            </p:cNvPr>
            <p:cNvSpPr/>
            <p:nvPr/>
          </p:nvSpPr>
          <p:spPr>
            <a:xfrm>
              <a:off x="4794139" y="4942912"/>
              <a:ext cx="81958" cy="8149"/>
            </a:xfrm>
            <a:custGeom>
              <a:avLst/>
              <a:gdLst/>
              <a:ahLst/>
              <a:cxnLst>
                <a:cxn ang="3cd4">
                  <a:pos x="hc" y="t"/>
                </a:cxn>
                <a:cxn ang="cd2">
                  <a:pos x="l" y="vc"/>
                </a:cxn>
                <a:cxn ang="cd4">
                  <a:pos x="hc" y="b"/>
                </a:cxn>
                <a:cxn ang="0">
                  <a:pos x="r" y="vc"/>
                </a:cxn>
              </a:cxnLst>
              <a:rect l="l" t="t" r="r" b="b"/>
              <a:pathLst>
                <a:path w="353" h="36">
                  <a:moveTo>
                    <a:pt x="334" y="0"/>
                  </a:moveTo>
                  <a:lnTo>
                    <a:pt x="17" y="0"/>
                  </a:lnTo>
                  <a:cubicBezTo>
                    <a:pt x="8" y="0"/>
                    <a:pt x="0" y="8"/>
                    <a:pt x="0" y="17"/>
                  </a:cubicBezTo>
                  <a:cubicBezTo>
                    <a:pt x="0" y="27"/>
                    <a:pt x="8" y="36"/>
                    <a:pt x="17" y="36"/>
                  </a:cubicBezTo>
                  <a:lnTo>
                    <a:pt x="334" y="36"/>
                  </a:lnTo>
                  <a:cubicBezTo>
                    <a:pt x="345" y="36"/>
                    <a:pt x="353" y="27"/>
                    <a:pt x="353" y="17"/>
                  </a:cubicBezTo>
                  <a:cubicBezTo>
                    <a:pt x="353" y="8"/>
                    <a:pt x="345" y="0"/>
                    <a:pt x="33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66" name="Gruppieren 965">
            <a:extLst>
              <a:ext uri="{FF2B5EF4-FFF2-40B4-BE49-F238E27FC236}">
                <a16:creationId xmlns:a16="http://schemas.microsoft.com/office/drawing/2014/main" id="{AEADF359-4AE9-A14C-BC6C-E184DA388838}"/>
              </a:ext>
            </a:extLst>
          </p:cNvPr>
          <p:cNvGrpSpPr>
            <a:grpSpLocks noChangeAspect="1"/>
          </p:cNvGrpSpPr>
          <p:nvPr/>
        </p:nvGrpSpPr>
        <p:grpSpPr>
          <a:xfrm>
            <a:off x="5115865" y="4745226"/>
            <a:ext cx="328409" cy="328409"/>
            <a:chOff x="5114286" y="4745702"/>
            <a:chExt cx="328528" cy="328528"/>
          </a:xfrm>
          <a:solidFill>
            <a:srgbClr val="007AB3"/>
          </a:solidFill>
        </p:grpSpPr>
        <p:sp>
          <p:nvSpPr>
            <p:cNvPr id="22" name="Freihandform 21">
              <a:extLst>
                <a:ext uri="{FF2B5EF4-FFF2-40B4-BE49-F238E27FC236}">
                  <a16:creationId xmlns:a16="http://schemas.microsoft.com/office/drawing/2014/main" id="{519C98A0-F788-264C-A248-5ED979883B3E}"/>
                </a:ext>
              </a:extLst>
            </p:cNvPr>
            <p:cNvSpPr/>
            <p:nvPr/>
          </p:nvSpPr>
          <p:spPr>
            <a:xfrm>
              <a:off x="5114286" y="474570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01" name="Freihandform 300">
              <a:extLst>
                <a:ext uri="{FF2B5EF4-FFF2-40B4-BE49-F238E27FC236}">
                  <a16:creationId xmlns:a16="http://schemas.microsoft.com/office/drawing/2014/main" id="{1370E11B-79BB-1B49-A034-DD604BB7149A}"/>
                </a:ext>
              </a:extLst>
            </p:cNvPr>
            <p:cNvSpPr/>
            <p:nvPr/>
          </p:nvSpPr>
          <p:spPr>
            <a:xfrm>
              <a:off x="5179712" y="4835808"/>
              <a:ext cx="196977" cy="155999"/>
            </a:xfrm>
            <a:custGeom>
              <a:avLst/>
              <a:gdLst/>
              <a:ahLst/>
              <a:cxnLst>
                <a:cxn ang="3cd4">
                  <a:pos x="hc" y="t"/>
                </a:cxn>
                <a:cxn ang="cd2">
                  <a:pos x="l" y="vc"/>
                </a:cxn>
                <a:cxn ang="cd4">
                  <a:pos x="hc" y="b"/>
                </a:cxn>
                <a:cxn ang="0">
                  <a:pos x="r" y="vc"/>
                </a:cxn>
              </a:cxnLst>
              <a:rect l="l" t="t" r="r" b="b"/>
              <a:pathLst>
                <a:path w="847" h="671">
                  <a:moveTo>
                    <a:pt x="671" y="460"/>
                  </a:moveTo>
                  <a:lnTo>
                    <a:pt x="671" y="432"/>
                  </a:lnTo>
                  <a:lnTo>
                    <a:pt x="739" y="460"/>
                  </a:lnTo>
                  <a:close/>
                  <a:moveTo>
                    <a:pt x="635" y="460"/>
                  </a:moveTo>
                  <a:lnTo>
                    <a:pt x="460" y="460"/>
                  </a:lnTo>
                  <a:cubicBezTo>
                    <a:pt x="457" y="460"/>
                    <a:pt x="457" y="460"/>
                    <a:pt x="455" y="460"/>
                  </a:cubicBezTo>
                  <a:cubicBezTo>
                    <a:pt x="441" y="379"/>
                    <a:pt x="369" y="318"/>
                    <a:pt x="284" y="318"/>
                  </a:cubicBezTo>
                  <a:cubicBezTo>
                    <a:pt x="197" y="318"/>
                    <a:pt x="127" y="379"/>
                    <a:pt x="110" y="460"/>
                  </a:cubicBezTo>
                  <a:cubicBezTo>
                    <a:pt x="108" y="460"/>
                    <a:pt x="108" y="460"/>
                    <a:pt x="106" y="460"/>
                  </a:cubicBezTo>
                  <a:lnTo>
                    <a:pt x="36" y="460"/>
                  </a:lnTo>
                  <a:lnTo>
                    <a:pt x="36" y="36"/>
                  </a:lnTo>
                  <a:lnTo>
                    <a:pt x="635" y="36"/>
                  </a:lnTo>
                  <a:close/>
                  <a:moveTo>
                    <a:pt x="284" y="635"/>
                  </a:moveTo>
                  <a:cubicBezTo>
                    <a:pt x="206" y="635"/>
                    <a:pt x="142" y="572"/>
                    <a:pt x="142" y="496"/>
                  </a:cubicBezTo>
                  <a:cubicBezTo>
                    <a:pt x="142" y="417"/>
                    <a:pt x="206" y="354"/>
                    <a:pt x="284" y="354"/>
                  </a:cubicBezTo>
                  <a:cubicBezTo>
                    <a:pt x="360" y="354"/>
                    <a:pt x="424" y="417"/>
                    <a:pt x="424" y="496"/>
                  </a:cubicBezTo>
                  <a:cubicBezTo>
                    <a:pt x="424" y="572"/>
                    <a:pt x="360" y="635"/>
                    <a:pt x="284" y="635"/>
                  </a:cubicBezTo>
                  <a:close/>
                  <a:moveTo>
                    <a:pt x="830" y="354"/>
                  </a:moveTo>
                  <a:cubicBezTo>
                    <a:pt x="819" y="354"/>
                    <a:pt x="813" y="362"/>
                    <a:pt x="813" y="371"/>
                  </a:cubicBezTo>
                  <a:lnTo>
                    <a:pt x="813" y="451"/>
                  </a:lnTo>
                  <a:lnTo>
                    <a:pt x="671" y="394"/>
                  </a:lnTo>
                  <a:lnTo>
                    <a:pt x="671" y="20"/>
                  </a:lnTo>
                  <a:cubicBezTo>
                    <a:pt x="671" y="9"/>
                    <a:pt x="663" y="0"/>
                    <a:pt x="654" y="0"/>
                  </a:cubicBezTo>
                  <a:lnTo>
                    <a:pt x="19" y="0"/>
                  </a:lnTo>
                  <a:cubicBezTo>
                    <a:pt x="9" y="0"/>
                    <a:pt x="0" y="9"/>
                    <a:pt x="0" y="20"/>
                  </a:cubicBezTo>
                  <a:lnTo>
                    <a:pt x="0" y="477"/>
                  </a:lnTo>
                  <a:cubicBezTo>
                    <a:pt x="0" y="487"/>
                    <a:pt x="9" y="496"/>
                    <a:pt x="19" y="496"/>
                  </a:cubicBezTo>
                  <a:lnTo>
                    <a:pt x="106" y="496"/>
                  </a:lnTo>
                  <a:cubicBezTo>
                    <a:pt x="106" y="593"/>
                    <a:pt x="187" y="671"/>
                    <a:pt x="284" y="671"/>
                  </a:cubicBezTo>
                  <a:cubicBezTo>
                    <a:pt x="381" y="671"/>
                    <a:pt x="460" y="593"/>
                    <a:pt x="460" y="496"/>
                  </a:cubicBezTo>
                  <a:lnTo>
                    <a:pt x="654" y="496"/>
                  </a:lnTo>
                  <a:lnTo>
                    <a:pt x="830" y="496"/>
                  </a:lnTo>
                  <a:cubicBezTo>
                    <a:pt x="834" y="496"/>
                    <a:pt x="836" y="494"/>
                    <a:pt x="838" y="492"/>
                  </a:cubicBezTo>
                  <a:lnTo>
                    <a:pt x="841" y="492"/>
                  </a:lnTo>
                  <a:cubicBezTo>
                    <a:pt x="843" y="489"/>
                    <a:pt x="845" y="487"/>
                    <a:pt x="847" y="483"/>
                  </a:cubicBezTo>
                  <a:lnTo>
                    <a:pt x="847" y="481"/>
                  </a:lnTo>
                  <a:cubicBezTo>
                    <a:pt x="847" y="481"/>
                    <a:pt x="847" y="479"/>
                    <a:pt x="847" y="477"/>
                  </a:cubicBezTo>
                  <a:lnTo>
                    <a:pt x="847" y="371"/>
                  </a:lnTo>
                  <a:cubicBezTo>
                    <a:pt x="847" y="362"/>
                    <a:pt x="841" y="354"/>
                    <a:pt x="830" y="35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02" name="Freihandform 301">
              <a:extLst>
                <a:ext uri="{FF2B5EF4-FFF2-40B4-BE49-F238E27FC236}">
                  <a16:creationId xmlns:a16="http://schemas.microsoft.com/office/drawing/2014/main" id="{03689B4C-F65A-CE41-946B-36E3891B876C}"/>
                </a:ext>
              </a:extLst>
            </p:cNvPr>
            <p:cNvSpPr/>
            <p:nvPr/>
          </p:nvSpPr>
          <p:spPr>
            <a:xfrm>
              <a:off x="5229073" y="4934530"/>
              <a:ext cx="32830" cy="32830"/>
            </a:xfrm>
            <a:custGeom>
              <a:avLst/>
              <a:gdLst/>
              <a:ahLst/>
              <a:cxnLst>
                <a:cxn ang="3cd4">
                  <a:pos x="hc" y="t"/>
                </a:cxn>
                <a:cxn ang="cd2">
                  <a:pos x="l" y="vc"/>
                </a:cxn>
                <a:cxn ang="cd4">
                  <a:pos x="hc" y="b"/>
                </a:cxn>
                <a:cxn ang="0">
                  <a:pos x="r" y="vc"/>
                </a:cxn>
              </a:cxnLst>
              <a:rect l="l" t="t" r="r" b="b"/>
              <a:pathLst>
                <a:path w="142" h="142">
                  <a:moveTo>
                    <a:pt x="72" y="106"/>
                  </a:moveTo>
                  <a:cubicBezTo>
                    <a:pt x="51" y="106"/>
                    <a:pt x="36" y="91"/>
                    <a:pt x="36" y="72"/>
                  </a:cubicBezTo>
                  <a:cubicBezTo>
                    <a:pt x="36" y="51"/>
                    <a:pt x="51" y="36"/>
                    <a:pt x="72" y="36"/>
                  </a:cubicBezTo>
                  <a:cubicBezTo>
                    <a:pt x="91" y="36"/>
                    <a:pt x="106" y="51"/>
                    <a:pt x="106" y="72"/>
                  </a:cubicBezTo>
                  <a:cubicBezTo>
                    <a:pt x="106" y="91"/>
                    <a:pt x="91" y="106"/>
                    <a:pt x="72" y="106"/>
                  </a:cubicBezTo>
                  <a:close/>
                  <a:moveTo>
                    <a:pt x="72" y="0"/>
                  </a:moveTo>
                  <a:cubicBezTo>
                    <a:pt x="32" y="0"/>
                    <a:pt x="0" y="32"/>
                    <a:pt x="0" y="72"/>
                  </a:cubicBezTo>
                  <a:cubicBezTo>
                    <a:pt x="0" y="110"/>
                    <a:pt x="32" y="142"/>
                    <a:pt x="72" y="142"/>
                  </a:cubicBezTo>
                  <a:cubicBezTo>
                    <a:pt x="110" y="142"/>
                    <a:pt x="142" y="110"/>
                    <a:pt x="142" y="72"/>
                  </a:cubicBezTo>
                  <a:cubicBezTo>
                    <a:pt x="142" y="32"/>
                    <a:pt x="110" y="0"/>
                    <a:pt x="7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67" name="Gruppieren 966">
            <a:extLst>
              <a:ext uri="{FF2B5EF4-FFF2-40B4-BE49-F238E27FC236}">
                <a16:creationId xmlns:a16="http://schemas.microsoft.com/office/drawing/2014/main" id="{3A916A48-883D-C04F-BF95-F57AF309EC58}"/>
              </a:ext>
            </a:extLst>
          </p:cNvPr>
          <p:cNvGrpSpPr>
            <a:grpSpLocks noChangeAspect="1"/>
          </p:cNvGrpSpPr>
          <p:nvPr/>
        </p:nvGrpSpPr>
        <p:grpSpPr>
          <a:xfrm>
            <a:off x="5559253" y="4745226"/>
            <a:ext cx="328177" cy="328409"/>
            <a:chOff x="5557835" y="4745702"/>
            <a:chExt cx="328296" cy="328528"/>
          </a:xfrm>
          <a:solidFill>
            <a:srgbClr val="007AB3"/>
          </a:solidFill>
        </p:grpSpPr>
        <p:sp>
          <p:nvSpPr>
            <p:cNvPr id="21" name="Freihandform 20">
              <a:extLst>
                <a:ext uri="{FF2B5EF4-FFF2-40B4-BE49-F238E27FC236}">
                  <a16:creationId xmlns:a16="http://schemas.microsoft.com/office/drawing/2014/main" id="{DBF4F959-0DBC-EB4F-ADDF-9EF45DF3FD7B}"/>
                </a:ext>
              </a:extLst>
            </p:cNvPr>
            <p:cNvSpPr/>
            <p:nvPr/>
          </p:nvSpPr>
          <p:spPr>
            <a:xfrm>
              <a:off x="5557835" y="4745702"/>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03" name="Freihandform 302">
              <a:extLst>
                <a:ext uri="{FF2B5EF4-FFF2-40B4-BE49-F238E27FC236}">
                  <a16:creationId xmlns:a16="http://schemas.microsoft.com/office/drawing/2014/main" id="{D5D8F0AF-8671-5B40-B938-763E04E39BE5}"/>
                </a:ext>
              </a:extLst>
            </p:cNvPr>
            <p:cNvSpPr/>
            <p:nvPr/>
          </p:nvSpPr>
          <p:spPr>
            <a:xfrm>
              <a:off x="5623494" y="4885169"/>
              <a:ext cx="60537" cy="49128"/>
            </a:xfrm>
            <a:custGeom>
              <a:avLst/>
              <a:gdLst/>
              <a:ahLst/>
              <a:cxnLst>
                <a:cxn ang="3cd4">
                  <a:pos x="hc" y="t"/>
                </a:cxn>
                <a:cxn ang="cd2">
                  <a:pos x="l" y="vc"/>
                </a:cxn>
                <a:cxn ang="cd4">
                  <a:pos x="hc" y="b"/>
                </a:cxn>
                <a:cxn ang="0">
                  <a:pos x="r" y="vc"/>
                </a:cxn>
              </a:cxnLst>
              <a:rect l="l" t="t" r="r" b="b"/>
              <a:pathLst>
                <a:path w="261" h="212">
                  <a:moveTo>
                    <a:pt x="247" y="2"/>
                  </a:moveTo>
                  <a:cubicBezTo>
                    <a:pt x="236" y="-2"/>
                    <a:pt x="228" y="4"/>
                    <a:pt x="224" y="15"/>
                  </a:cubicBezTo>
                  <a:lnTo>
                    <a:pt x="183" y="176"/>
                  </a:lnTo>
                  <a:lnTo>
                    <a:pt x="147" y="15"/>
                  </a:lnTo>
                  <a:cubicBezTo>
                    <a:pt x="145" y="6"/>
                    <a:pt x="137" y="0"/>
                    <a:pt x="130" y="0"/>
                  </a:cubicBezTo>
                  <a:cubicBezTo>
                    <a:pt x="122" y="0"/>
                    <a:pt x="113" y="6"/>
                    <a:pt x="111" y="15"/>
                  </a:cubicBezTo>
                  <a:lnTo>
                    <a:pt x="75" y="176"/>
                  </a:lnTo>
                  <a:lnTo>
                    <a:pt x="35" y="15"/>
                  </a:lnTo>
                  <a:cubicBezTo>
                    <a:pt x="33" y="4"/>
                    <a:pt x="22" y="-2"/>
                    <a:pt x="14" y="2"/>
                  </a:cubicBezTo>
                  <a:cubicBezTo>
                    <a:pt x="3" y="4"/>
                    <a:pt x="-3" y="13"/>
                    <a:pt x="1" y="23"/>
                  </a:cubicBezTo>
                  <a:lnTo>
                    <a:pt x="46" y="199"/>
                  </a:lnTo>
                  <a:cubicBezTo>
                    <a:pt x="48" y="208"/>
                    <a:pt x="54" y="212"/>
                    <a:pt x="63" y="212"/>
                  </a:cubicBezTo>
                  <a:lnTo>
                    <a:pt x="90" y="212"/>
                  </a:lnTo>
                  <a:cubicBezTo>
                    <a:pt x="99" y="212"/>
                    <a:pt x="105" y="208"/>
                    <a:pt x="107" y="199"/>
                  </a:cubicBezTo>
                  <a:lnTo>
                    <a:pt x="130" y="100"/>
                  </a:lnTo>
                  <a:lnTo>
                    <a:pt x="152" y="199"/>
                  </a:lnTo>
                  <a:cubicBezTo>
                    <a:pt x="154" y="208"/>
                    <a:pt x="160" y="212"/>
                    <a:pt x="169" y="212"/>
                  </a:cubicBezTo>
                  <a:lnTo>
                    <a:pt x="196" y="212"/>
                  </a:lnTo>
                  <a:cubicBezTo>
                    <a:pt x="205" y="212"/>
                    <a:pt x="211" y="208"/>
                    <a:pt x="213" y="199"/>
                  </a:cubicBezTo>
                  <a:lnTo>
                    <a:pt x="260" y="23"/>
                  </a:lnTo>
                  <a:cubicBezTo>
                    <a:pt x="262" y="13"/>
                    <a:pt x="255" y="4"/>
                    <a:pt x="247" y="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04" name="Freihandform 303">
              <a:extLst>
                <a:ext uri="{FF2B5EF4-FFF2-40B4-BE49-F238E27FC236}">
                  <a16:creationId xmlns:a16="http://schemas.microsoft.com/office/drawing/2014/main" id="{6D0B5F84-E8AA-E247-B7EB-C3E7F647DC62}"/>
                </a:ext>
              </a:extLst>
            </p:cNvPr>
            <p:cNvSpPr/>
            <p:nvPr/>
          </p:nvSpPr>
          <p:spPr>
            <a:xfrm>
              <a:off x="5691714" y="4885169"/>
              <a:ext cx="60304" cy="49128"/>
            </a:xfrm>
            <a:custGeom>
              <a:avLst/>
              <a:gdLst/>
              <a:ahLst/>
              <a:cxnLst>
                <a:cxn ang="3cd4">
                  <a:pos x="hc" y="t"/>
                </a:cxn>
                <a:cxn ang="cd2">
                  <a:pos x="l" y="vc"/>
                </a:cxn>
                <a:cxn ang="cd4">
                  <a:pos x="hc" y="b"/>
                </a:cxn>
                <a:cxn ang="0">
                  <a:pos x="r" y="vc"/>
                </a:cxn>
              </a:cxnLst>
              <a:rect l="l" t="t" r="r" b="b"/>
              <a:pathLst>
                <a:path w="260" h="212">
                  <a:moveTo>
                    <a:pt x="246" y="2"/>
                  </a:moveTo>
                  <a:cubicBezTo>
                    <a:pt x="237" y="-2"/>
                    <a:pt x="227" y="4"/>
                    <a:pt x="225" y="15"/>
                  </a:cubicBezTo>
                  <a:lnTo>
                    <a:pt x="182" y="176"/>
                  </a:lnTo>
                  <a:lnTo>
                    <a:pt x="146" y="15"/>
                  </a:lnTo>
                  <a:cubicBezTo>
                    <a:pt x="146" y="6"/>
                    <a:pt x="138" y="0"/>
                    <a:pt x="130" y="0"/>
                  </a:cubicBezTo>
                  <a:cubicBezTo>
                    <a:pt x="121" y="0"/>
                    <a:pt x="115" y="6"/>
                    <a:pt x="113" y="15"/>
                  </a:cubicBezTo>
                  <a:lnTo>
                    <a:pt x="77" y="176"/>
                  </a:lnTo>
                  <a:lnTo>
                    <a:pt x="34" y="15"/>
                  </a:lnTo>
                  <a:cubicBezTo>
                    <a:pt x="32" y="4"/>
                    <a:pt x="24" y="-2"/>
                    <a:pt x="13" y="2"/>
                  </a:cubicBezTo>
                  <a:cubicBezTo>
                    <a:pt x="5" y="4"/>
                    <a:pt x="-2" y="13"/>
                    <a:pt x="0" y="23"/>
                  </a:cubicBezTo>
                  <a:lnTo>
                    <a:pt x="47" y="199"/>
                  </a:lnTo>
                  <a:cubicBezTo>
                    <a:pt x="49" y="208"/>
                    <a:pt x="55" y="212"/>
                    <a:pt x="64" y="212"/>
                  </a:cubicBezTo>
                  <a:lnTo>
                    <a:pt x="91" y="212"/>
                  </a:lnTo>
                  <a:cubicBezTo>
                    <a:pt x="98" y="212"/>
                    <a:pt x="106" y="208"/>
                    <a:pt x="108" y="199"/>
                  </a:cubicBezTo>
                  <a:lnTo>
                    <a:pt x="130" y="100"/>
                  </a:lnTo>
                  <a:lnTo>
                    <a:pt x="153" y="199"/>
                  </a:lnTo>
                  <a:cubicBezTo>
                    <a:pt x="155" y="208"/>
                    <a:pt x="161" y="212"/>
                    <a:pt x="170" y="212"/>
                  </a:cubicBezTo>
                  <a:lnTo>
                    <a:pt x="197" y="212"/>
                  </a:lnTo>
                  <a:cubicBezTo>
                    <a:pt x="204" y="212"/>
                    <a:pt x="212" y="208"/>
                    <a:pt x="214" y="199"/>
                  </a:cubicBezTo>
                  <a:lnTo>
                    <a:pt x="259" y="23"/>
                  </a:lnTo>
                  <a:cubicBezTo>
                    <a:pt x="261" y="13"/>
                    <a:pt x="257" y="4"/>
                    <a:pt x="246" y="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05" name="Freihandform 304">
              <a:extLst>
                <a:ext uri="{FF2B5EF4-FFF2-40B4-BE49-F238E27FC236}">
                  <a16:creationId xmlns:a16="http://schemas.microsoft.com/office/drawing/2014/main" id="{7C783AF2-1A34-0740-8467-B7D5B5C50AB6}"/>
                </a:ext>
              </a:extLst>
            </p:cNvPr>
            <p:cNvSpPr/>
            <p:nvPr/>
          </p:nvSpPr>
          <p:spPr>
            <a:xfrm>
              <a:off x="5760400" y="4885169"/>
              <a:ext cx="60071" cy="49128"/>
            </a:xfrm>
            <a:custGeom>
              <a:avLst/>
              <a:gdLst/>
              <a:ahLst/>
              <a:cxnLst>
                <a:cxn ang="3cd4">
                  <a:pos x="hc" y="t"/>
                </a:cxn>
                <a:cxn ang="cd2">
                  <a:pos x="l" y="vc"/>
                </a:cxn>
                <a:cxn ang="cd4">
                  <a:pos x="hc" y="b"/>
                </a:cxn>
                <a:cxn ang="0">
                  <a:pos x="r" y="vc"/>
                </a:cxn>
              </a:cxnLst>
              <a:rect l="l" t="t" r="r" b="b"/>
              <a:pathLst>
                <a:path w="259" h="212">
                  <a:moveTo>
                    <a:pt x="245" y="2"/>
                  </a:moveTo>
                  <a:cubicBezTo>
                    <a:pt x="237" y="-2"/>
                    <a:pt x="226" y="4"/>
                    <a:pt x="224" y="15"/>
                  </a:cubicBezTo>
                  <a:lnTo>
                    <a:pt x="182" y="176"/>
                  </a:lnTo>
                  <a:lnTo>
                    <a:pt x="146" y="15"/>
                  </a:lnTo>
                  <a:cubicBezTo>
                    <a:pt x="144" y="6"/>
                    <a:pt x="137" y="0"/>
                    <a:pt x="129" y="0"/>
                  </a:cubicBezTo>
                  <a:cubicBezTo>
                    <a:pt x="120" y="0"/>
                    <a:pt x="114" y="6"/>
                    <a:pt x="112" y="15"/>
                  </a:cubicBezTo>
                  <a:lnTo>
                    <a:pt x="76" y="176"/>
                  </a:lnTo>
                  <a:lnTo>
                    <a:pt x="33" y="15"/>
                  </a:lnTo>
                  <a:cubicBezTo>
                    <a:pt x="31" y="4"/>
                    <a:pt x="23" y="-2"/>
                    <a:pt x="12" y="2"/>
                  </a:cubicBezTo>
                  <a:cubicBezTo>
                    <a:pt x="4" y="4"/>
                    <a:pt x="-2" y="13"/>
                    <a:pt x="0" y="23"/>
                  </a:cubicBezTo>
                  <a:lnTo>
                    <a:pt x="46" y="199"/>
                  </a:lnTo>
                  <a:cubicBezTo>
                    <a:pt x="48" y="208"/>
                    <a:pt x="55" y="212"/>
                    <a:pt x="63" y="212"/>
                  </a:cubicBezTo>
                  <a:lnTo>
                    <a:pt x="89" y="212"/>
                  </a:lnTo>
                  <a:cubicBezTo>
                    <a:pt x="97" y="212"/>
                    <a:pt x="105" y="208"/>
                    <a:pt x="105" y="199"/>
                  </a:cubicBezTo>
                  <a:lnTo>
                    <a:pt x="129" y="100"/>
                  </a:lnTo>
                  <a:lnTo>
                    <a:pt x="152" y="199"/>
                  </a:lnTo>
                  <a:cubicBezTo>
                    <a:pt x="152" y="208"/>
                    <a:pt x="160" y="212"/>
                    <a:pt x="169" y="212"/>
                  </a:cubicBezTo>
                  <a:lnTo>
                    <a:pt x="194" y="212"/>
                  </a:lnTo>
                  <a:cubicBezTo>
                    <a:pt x="203" y="212"/>
                    <a:pt x="211" y="208"/>
                    <a:pt x="211" y="199"/>
                  </a:cubicBezTo>
                  <a:lnTo>
                    <a:pt x="258" y="23"/>
                  </a:lnTo>
                  <a:cubicBezTo>
                    <a:pt x="260" y="13"/>
                    <a:pt x="256" y="4"/>
                    <a:pt x="245" y="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68" name="Gruppieren 967">
            <a:extLst>
              <a:ext uri="{FF2B5EF4-FFF2-40B4-BE49-F238E27FC236}">
                <a16:creationId xmlns:a16="http://schemas.microsoft.com/office/drawing/2014/main" id="{7748A507-8350-6D40-82D7-5BCDD6EACE9E}"/>
              </a:ext>
            </a:extLst>
          </p:cNvPr>
          <p:cNvGrpSpPr>
            <a:grpSpLocks noChangeAspect="1"/>
          </p:cNvGrpSpPr>
          <p:nvPr/>
        </p:nvGrpSpPr>
        <p:grpSpPr>
          <a:xfrm>
            <a:off x="6002640" y="4745226"/>
            <a:ext cx="328177" cy="328409"/>
            <a:chOff x="6001383" y="4745702"/>
            <a:chExt cx="328296" cy="328528"/>
          </a:xfrm>
          <a:solidFill>
            <a:srgbClr val="007AB3"/>
          </a:solidFill>
        </p:grpSpPr>
        <p:sp>
          <p:nvSpPr>
            <p:cNvPr id="20" name="Freihandform 19">
              <a:extLst>
                <a:ext uri="{FF2B5EF4-FFF2-40B4-BE49-F238E27FC236}">
                  <a16:creationId xmlns:a16="http://schemas.microsoft.com/office/drawing/2014/main" id="{B0D32C8F-11EC-C04B-857A-798A0610AAC5}"/>
                </a:ext>
              </a:extLst>
            </p:cNvPr>
            <p:cNvSpPr/>
            <p:nvPr/>
          </p:nvSpPr>
          <p:spPr>
            <a:xfrm>
              <a:off x="6001383" y="4745702"/>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06" name="Freihandform 305">
              <a:extLst>
                <a:ext uri="{FF2B5EF4-FFF2-40B4-BE49-F238E27FC236}">
                  <a16:creationId xmlns:a16="http://schemas.microsoft.com/office/drawing/2014/main" id="{3500C846-90C0-934F-95BE-3E1DE5A2AAD2}"/>
                </a:ext>
              </a:extLst>
            </p:cNvPr>
            <p:cNvSpPr/>
            <p:nvPr/>
          </p:nvSpPr>
          <p:spPr>
            <a:xfrm>
              <a:off x="6182062" y="4893550"/>
              <a:ext cx="49128" cy="8149"/>
            </a:xfrm>
            <a:custGeom>
              <a:avLst/>
              <a:gdLst/>
              <a:ahLst/>
              <a:cxnLst>
                <a:cxn ang="3cd4">
                  <a:pos x="hc" y="t"/>
                </a:cxn>
                <a:cxn ang="cd2">
                  <a:pos x="l" y="vc"/>
                </a:cxn>
                <a:cxn ang="cd4">
                  <a:pos x="hc" y="b"/>
                </a:cxn>
                <a:cxn ang="0">
                  <a:pos x="r" y="vc"/>
                </a:cxn>
              </a:cxnLst>
              <a:rect l="l" t="t" r="r" b="b"/>
              <a:pathLst>
                <a:path w="212" h="36">
                  <a:moveTo>
                    <a:pt x="193" y="0"/>
                  </a:moveTo>
                  <a:lnTo>
                    <a:pt x="17" y="0"/>
                  </a:lnTo>
                  <a:cubicBezTo>
                    <a:pt x="7" y="0"/>
                    <a:pt x="0" y="9"/>
                    <a:pt x="0" y="17"/>
                  </a:cubicBezTo>
                  <a:cubicBezTo>
                    <a:pt x="0" y="28"/>
                    <a:pt x="7" y="36"/>
                    <a:pt x="17" y="36"/>
                  </a:cubicBezTo>
                  <a:lnTo>
                    <a:pt x="193" y="36"/>
                  </a:lnTo>
                  <a:cubicBezTo>
                    <a:pt x="204" y="36"/>
                    <a:pt x="212" y="28"/>
                    <a:pt x="212" y="17"/>
                  </a:cubicBezTo>
                  <a:cubicBezTo>
                    <a:pt x="212" y="9"/>
                    <a:pt x="204" y="0"/>
                    <a:pt x="19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07" name="Freihandform 306">
              <a:extLst>
                <a:ext uri="{FF2B5EF4-FFF2-40B4-BE49-F238E27FC236}">
                  <a16:creationId xmlns:a16="http://schemas.microsoft.com/office/drawing/2014/main" id="{81BFBF18-9051-8D42-9C47-90F88F574E3A}"/>
                </a:ext>
              </a:extLst>
            </p:cNvPr>
            <p:cNvSpPr/>
            <p:nvPr/>
          </p:nvSpPr>
          <p:spPr>
            <a:xfrm>
              <a:off x="6182062" y="4918231"/>
              <a:ext cx="49128" cy="8149"/>
            </a:xfrm>
            <a:custGeom>
              <a:avLst/>
              <a:gdLst/>
              <a:ahLst/>
              <a:cxnLst>
                <a:cxn ang="3cd4">
                  <a:pos x="hc" y="t"/>
                </a:cxn>
                <a:cxn ang="cd2">
                  <a:pos x="l" y="vc"/>
                </a:cxn>
                <a:cxn ang="cd4">
                  <a:pos x="hc" y="b"/>
                </a:cxn>
                <a:cxn ang="0">
                  <a:pos x="r" y="vc"/>
                </a:cxn>
              </a:cxnLst>
              <a:rect l="l" t="t" r="r" b="b"/>
              <a:pathLst>
                <a:path w="212" h="36">
                  <a:moveTo>
                    <a:pt x="193" y="0"/>
                  </a:moveTo>
                  <a:lnTo>
                    <a:pt x="17" y="0"/>
                  </a:lnTo>
                  <a:cubicBezTo>
                    <a:pt x="7" y="0"/>
                    <a:pt x="0" y="8"/>
                    <a:pt x="0" y="17"/>
                  </a:cubicBezTo>
                  <a:cubicBezTo>
                    <a:pt x="0" y="27"/>
                    <a:pt x="7" y="36"/>
                    <a:pt x="17" y="36"/>
                  </a:cubicBezTo>
                  <a:lnTo>
                    <a:pt x="193" y="36"/>
                  </a:lnTo>
                  <a:cubicBezTo>
                    <a:pt x="204" y="36"/>
                    <a:pt x="212" y="27"/>
                    <a:pt x="212" y="17"/>
                  </a:cubicBezTo>
                  <a:cubicBezTo>
                    <a:pt x="212" y="8"/>
                    <a:pt x="204" y="0"/>
                    <a:pt x="19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08" name="Freihandform 307">
              <a:extLst>
                <a:ext uri="{FF2B5EF4-FFF2-40B4-BE49-F238E27FC236}">
                  <a16:creationId xmlns:a16="http://schemas.microsoft.com/office/drawing/2014/main" id="{F6FBB161-3D95-CC44-A806-35B1CE76B11D}"/>
                </a:ext>
              </a:extLst>
            </p:cNvPr>
            <p:cNvSpPr/>
            <p:nvPr/>
          </p:nvSpPr>
          <p:spPr>
            <a:xfrm>
              <a:off x="6182062" y="4942912"/>
              <a:ext cx="49128" cy="8149"/>
            </a:xfrm>
            <a:custGeom>
              <a:avLst/>
              <a:gdLst/>
              <a:ahLst/>
              <a:cxnLst>
                <a:cxn ang="3cd4">
                  <a:pos x="hc" y="t"/>
                </a:cxn>
                <a:cxn ang="cd2">
                  <a:pos x="l" y="vc"/>
                </a:cxn>
                <a:cxn ang="cd4">
                  <a:pos x="hc" y="b"/>
                </a:cxn>
                <a:cxn ang="0">
                  <a:pos x="r" y="vc"/>
                </a:cxn>
              </a:cxnLst>
              <a:rect l="l" t="t" r="r" b="b"/>
              <a:pathLst>
                <a:path w="212" h="36">
                  <a:moveTo>
                    <a:pt x="193" y="0"/>
                  </a:moveTo>
                  <a:lnTo>
                    <a:pt x="17" y="0"/>
                  </a:lnTo>
                  <a:cubicBezTo>
                    <a:pt x="7" y="0"/>
                    <a:pt x="0" y="8"/>
                    <a:pt x="0" y="17"/>
                  </a:cubicBezTo>
                  <a:cubicBezTo>
                    <a:pt x="0" y="27"/>
                    <a:pt x="7" y="36"/>
                    <a:pt x="17" y="36"/>
                  </a:cubicBezTo>
                  <a:lnTo>
                    <a:pt x="193" y="36"/>
                  </a:lnTo>
                  <a:cubicBezTo>
                    <a:pt x="204" y="36"/>
                    <a:pt x="212" y="27"/>
                    <a:pt x="212" y="17"/>
                  </a:cubicBezTo>
                  <a:cubicBezTo>
                    <a:pt x="212" y="8"/>
                    <a:pt x="204" y="0"/>
                    <a:pt x="19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09" name="Freihandform 308">
              <a:extLst>
                <a:ext uri="{FF2B5EF4-FFF2-40B4-BE49-F238E27FC236}">
                  <a16:creationId xmlns:a16="http://schemas.microsoft.com/office/drawing/2014/main" id="{F503EE70-0CA1-264E-A32D-7B9FAAF00086}"/>
                </a:ext>
              </a:extLst>
            </p:cNvPr>
            <p:cNvSpPr/>
            <p:nvPr/>
          </p:nvSpPr>
          <p:spPr>
            <a:xfrm>
              <a:off x="6091490" y="4885169"/>
              <a:ext cx="73576" cy="73808"/>
            </a:xfrm>
            <a:custGeom>
              <a:avLst/>
              <a:gdLst/>
              <a:ahLst/>
              <a:cxnLst>
                <a:cxn ang="3cd4">
                  <a:pos x="hc" y="t"/>
                </a:cxn>
                <a:cxn ang="cd2">
                  <a:pos x="l" y="vc"/>
                </a:cxn>
                <a:cxn ang="cd4">
                  <a:pos x="hc" y="b"/>
                </a:cxn>
                <a:cxn ang="0">
                  <a:pos x="r" y="vc"/>
                </a:cxn>
              </a:cxnLst>
              <a:rect l="l" t="t" r="r" b="b"/>
              <a:pathLst>
                <a:path w="317" h="318">
                  <a:moveTo>
                    <a:pt x="159" y="284"/>
                  </a:moveTo>
                  <a:cubicBezTo>
                    <a:pt x="91" y="284"/>
                    <a:pt x="36" y="229"/>
                    <a:pt x="36" y="159"/>
                  </a:cubicBezTo>
                  <a:cubicBezTo>
                    <a:pt x="36" y="91"/>
                    <a:pt x="91" y="36"/>
                    <a:pt x="159" y="36"/>
                  </a:cubicBezTo>
                  <a:cubicBezTo>
                    <a:pt x="226" y="36"/>
                    <a:pt x="284" y="91"/>
                    <a:pt x="284" y="159"/>
                  </a:cubicBezTo>
                  <a:cubicBezTo>
                    <a:pt x="284" y="229"/>
                    <a:pt x="226" y="284"/>
                    <a:pt x="159" y="284"/>
                  </a:cubicBezTo>
                  <a:close/>
                  <a:moveTo>
                    <a:pt x="159" y="0"/>
                  </a:moveTo>
                  <a:cubicBezTo>
                    <a:pt x="72" y="0"/>
                    <a:pt x="0" y="72"/>
                    <a:pt x="0" y="159"/>
                  </a:cubicBezTo>
                  <a:cubicBezTo>
                    <a:pt x="0" y="248"/>
                    <a:pt x="72" y="318"/>
                    <a:pt x="159" y="318"/>
                  </a:cubicBezTo>
                  <a:cubicBezTo>
                    <a:pt x="248" y="318"/>
                    <a:pt x="317" y="248"/>
                    <a:pt x="317" y="159"/>
                  </a:cubicBezTo>
                  <a:cubicBezTo>
                    <a:pt x="317" y="72"/>
                    <a:pt x="248" y="0"/>
                    <a:pt x="159"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10" name="Freihandform 309">
              <a:extLst>
                <a:ext uri="{FF2B5EF4-FFF2-40B4-BE49-F238E27FC236}">
                  <a16:creationId xmlns:a16="http://schemas.microsoft.com/office/drawing/2014/main" id="{AFC9C5B2-61FB-944D-9B0A-77E666F2B76E}"/>
                </a:ext>
              </a:extLst>
            </p:cNvPr>
            <p:cNvSpPr/>
            <p:nvPr/>
          </p:nvSpPr>
          <p:spPr>
            <a:xfrm>
              <a:off x="6075191" y="4811593"/>
              <a:ext cx="180679" cy="180446"/>
            </a:xfrm>
            <a:custGeom>
              <a:avLst/>
              <a:gdLst/>
              <a:ahLst/>
              <a:cxnLst>
                <a:cxn ang="3cd4">
                  <a:pos x="hc" y="t"/>
                </a:cxn>
                <a:cxn ang="cd2">
                  <a:pos x="l" y="vc"/>
                </a:cxn>
                <a:cxn ang="cd4">
                  <a:pos x="hc" y="b"/>
                </a:cxn>
                <a:cxn ang="0">
                  <a:pos x="r" y="vc"/>
                </a:cxn>
              </a:cxnLst>
              <a:rect l="l" t="t" r="r" b="b"/>
              <a:pathLst>
                <a:path w="777" h="776">
                  <a:moveTo>
                    <a:pt x="741" y="707"/>
                  </a:moveTo>
                  <a:lnTo>
                    <a:pt x="36" y="707"/>
                  </a:lnTo>
                  <a:lnTo>
                    <a:pt x="36" y="370"/>
                  </a:lnTo>
                  <a:cubicBezTo>
                    <a:pt x="36" y="302"/>
                    <a:pt x="91" y="247"/>
                    <a:pt x="159" y="247"/>
                  </a:cubicBezTo>
                  <a:lnTo>
                    <a:pt x="618" y="247"/>
                  </a:lnTo>
                  <a:cubicBezTo>
                    <a:pt x="686" y="247"/>
                    <a:pt x="741" y="302"/>
                    <a:pt x="741" y="370"/>
                  </a:cubicBezTo>
                  <a:close/>
                  <a:moveTo>
                    <a:pt x="618" y="211"/>
                  </a:moveTo>
                  <a:lnTo>
                    <a:pt x="277" y="211"/>
                  </a:lnTo>
                  <a:lnTo>
                    <a:pt x="487" y="31"/>
                  </a:lnTo>
                  <a:cubicBezTo>
                    <a:pt x="495" y="25"/>
                    <a:pt x="495" y="14"/>
                    <a:pt x="489" y="6"/>
                  </a:cubicBezTo>
                  <a:cubicBezTo>
                    <a:pt x="483" y="0"/>
                    <a:pt x="472" y="-2"/>
                    <a:pt x="466" y="4"/>
                  </a:cubicBezTo>
                  <a:lnTo>
                    <a:pt x="222" y="211"/>
                  </a:lnTo>
                  <a:lnTo>
                    <a:pt x="159" y="211"/>
                  </a:lnTo>
                  <a:cubicBezTo>
                    <a:pt x="72" y="211"/>
                    <a:pt x="0" y="283"/>
                    <a:pt x="0" y="370"/>
                  </a:cubicBezTo>
                  <a:lnTo>
                    <a:pt x="0" y="724"/>
                  </a:lnTo>
                  <a:cubicBezTo>
                    <a:pt x="0" y="734"/>
                    <a:pt x="9" y="740"/>
                    <a:pt x="17" y="740"/>
                  </a:cubicBezTo>
                  <a:lnTo>
                    <a:pt x="70" y="740"/>
                  </a:lnTo>
                  <a:lnTo>
                    <a:pt x="70" y="760"/>
                  </a:lnTo>
                  <a:cubicBezTo>
                    <a:pt x="70" y="768"/>
                    <a:pt x="78" y="776"/>
                    <a:pt x="89" y="776"/>
                  </a:cubicBezTo>
                  <a:cubicBezTo>
                    <a:pt x="97" y="776"/>
                    <a:pt x="106" y="768"/>
                    <a:pt x="106" y="760"/>
                  </a:cubicBezTo>
                  <a:lnTo>
                    <a:pt x="106" y="740"/>
                  </a:lnTo>
                  <a:lnTo>
                    <a:pt x="671" y="740"/>
                  </a:lnTo>
                  <a:lnTo>
                    <a:pt x="671" y="760"/>
                  </a:lnTo>
                  <a:cubicBezTo>
                    <a:pt x="671" y="768"/>
                    <a:pt x="677" y="776"/>
                    <a:pt x="688" y="776"/>
                  </a:cubicBezTo>
                  <a:cubicBezTo>
                    <a:pt x="699" y="776"/>
                    <a:pt x="705" y="768"/>
                    <a:pt x="705" y="760"/>
                  </a:cubicBezTo>
                  <a:lnTo>
                    <a:pt x="705" y="740"/>
                  </a:lnTo>
                  <a:lnTo>
                    <a:pt x="758" y="740"/>
                  </a:lnTo>
                  <a:cubicBezTo>
                    <a:pt x="768" y="740"/>
                    <a:pt x="777" y="734"/>
                    <a:pt x="777" y="724"/>
                  </a:cubicBezTo>
                  <a:lnTo>
                    <a:pt x="777" y="370"/>
                  </a:lnTo>
                  <a:cubicBezTo>
                    <a:pt x="777" y="283"/>
                    <a:pt x="705" y="211"/>
                    <a:pt x="618" y="21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69" name="Gruppieren 968">
            <a:extLst>
              <a:ext uri="{FF2B5EF4-FFF2-40B4-BE49-F238E27FC236}">
                <a16:creationId xmlns:a16="http://schemas.microsoft.com/office/drawing/2014/main" id="{08C32585-4310-7747-A2C0-88B2B3E62844}"/>
              </a:ext>
            </a:extLst>
          </p:cNvPr>
          <p:cNvGrpSpPr>
            <a:grpSpLocks noChangeAspect="1"/>
          </p:cNvGrpSpPr>
          <p:nvPr/>
        </p:nvGrpSpPr>
        <p:grpSpPr>
          <a:xfrm>
            <a:off x="6446029" y="4745226"/>
            <a:ext cx="328177" cy="328409"/>
            <a:chOff x="6444932" y="4745702"/>
            <a:chExt cx="328296" cy="328528"/>
          </a:xfrm>
          <a:solidFill>
            <a:srgbClr val="007AB3"/>
          </a:solidFill>
        </p:grpSpPr>
        <p:sp>
          <p:nvSpPr>
            <p:cNvPr id="19" name="Freihandform 18">
              <a:extLst>
                <a:ext uri="{FF2B5EF4-FFF2-40B4-BE49-F238E27FC236}">
                  <a16:creationId xmlns:a16="http://schemas.microsoft.com/office/drawing/2014/main" id="{CE8CC376-4237-3042-82D1-9A1DCF4D3A34}"/>
                </a:ext>
              </a:extLst>
            </p:cNvPr>
            <p:cNvSpPr/>
            <p:nvPr/>
          </p:nvSpPr>
          <p:spPr>
            <a:xfrm>
              <a:off x="6444932" y="4745702"/>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11" name="Freihandform 310">
              <a:extLst>
                <a:ext uri="{FF2B5EF4-FFF2-40B4-BE49-F238E27FC236}">
                  <a16:creationId xmlns:a16="http://schemas.microsoft.com/office/drawing/2014/main" id="{E76EF91A-4C62-2440-93BB-A99ABB48A5D0}"/>
                </a:ext>
              </a:extLst>
            </p:cNvPr>
            <p:cNvSpPr/>
            <p:nvPr/>
          </p:nvSpPr>
          <p:spPr>
            <a:xfrm>
              <a:off x="6576482" y="4811361"/>
              <a:ext cx="65193" cy="196745"/>
            </a:xfrm>
            <a:custGeom>
              <a:avLst/>
              <a:gdLst/>
              <a:ahLst/>
              <a:cxnLst>
                <a:cxn ang="3cd4">
                  <a:pos x="hc" y="t"/>
                </a:cxn>
                <a:cxn ang="cd2">
                  <a:pos x="l" y="vc"/>
                </a:cxn>
                <a:cxn ang="cd4">
                  <a:pos x="hc" y="b"/>
                </a:cxn>
                <a:cxn ang="0">
                  <a:pos x="r" y="vc"/>
                </a:cxn>
              </a:cxnLst>
              <a:rect l="l" t="t" r="r" b="b"/>
              <a:pathLst>
                <a:path w="281" h="846">
                  <a:moveTo>
                    <a:pt x="245" y="812"/>
                  </a:moveTo>
                  <a:lnTo>
                    <a:pt x="34" y="812"/>
                  </a:lnTo>
                  <a:lnTo>
                    <a:pt x="34" y="389"/>
                  </a:lnTo>
                  <a:lnTo>
                    <a:pt x="245" y="389"/>
                  </a:lnTo>
                  <a:close/>
                  <a:moveTo>
                    <a:pt x="70" y="211"/>
                  </a:moveTo>
                  <a:cubicBezTo>
                    <a:pt x="70" y="207"/>
                    <a:pt x="70" y="203"/>
                    <a:pt x="70" y="199"/>
                  </a:cubicBezTo>
                  <a:lnTo>
                    <a:pt x="72" y="194"/>
                  </a:lnTo>
                  <a:cubicBezTo>
                    <a:pt x="76" y="184"/>
                    <a:pt x="108" y="120"/>
                    <a:pt x="139" y="57"/>
                  </a:cubicBezTo>
                  <a:cubicBezTo>
                    <a:pt x="171" y="116"/>
                    <a:pt x="205" y="184"/>
                    <a:pt x="207" y="194"/>
                  </a:cubicBezTo>
                  <a:lnTo>
                    <a:pt x="209" y="199"/>
                  </a:lnTo>
                  <a:cubicBezTo>
                    <a:pt x="209" y="203"/>
                    <a:pt x="211" y="207"/>
                    <a:pt x="211" y="211"/>
                  </a:cubicBezTo>
                  <a:cubicBezTo>
                    <a:pt x="211" y="245"/>
                    <a:pt x="188" y="273"/>
                    <a:pt x="158" y="279"/>
                  </a:cubicBezTo>
                  <a:lnTo>
                    <a:pt x="158" y="264"/>
                  </a:lnTo>
                  <a:cubicBezTo>
                    <a:pt x="158" y="256"/>
                    <a:pt x="150" y="247"/>
                    <a:pt x="139" y="247"/>
                  </a:cubicBezTo>
                  <a:cubicBezTo>
                    <a:pt x="131" y="247"/>
                    <a:pt x="122" y="256"/>
                    <a:pt x="122" y="264"/>
                  </a:cubicBezTo>
                  <a:lnTo>
                    <a:pt x="122" y="279"/>
                  </a:lnTo>
                  <a:cubicBezTo>
                    <a:pt x="93" y="273"/>
                    <a:pt x="70" y="245"/>
                    <a:pt x="70" y="211"/>
                  </a:cubicBezTo>
                  <a:close/>
                  <a:moveTo>
                    <a:pt x="264" y="353"/>
                  </a:moveTo>
                  <a:lnTo>
                    <a:pt x="158" y="353"/>
                  </a:lnTo>
                  <a:lnTo>
                    <a:pt x="158" y="315"/>
                  </a:lnTo>
                  <a:cubicBezTo>
                    <a:pt x="207" y="309"/>
                    <a:pt x="245" y="264"/>
                    <a:pt x="245" y="211"/>
                  </a:cubicBezTo>
                  <a:cubicBezTo>
                    <a:pt x="245" y="205"/>
                    <a:pt x="245" y="199"/>
                    <a:pt x="243" y="190"/>
                  </a:cubicBezTo>
                  <a:lnTo>
                    <a:pt x="241" y="184"/>
                  </a:lnTo>
                  <a:cubicBezTo>
                    <a:pt x="237" y="167"/>
                    <a:pt x="175" y="46"/>
                    <a:pt x="156" y="10"/>
                  </a:cubicBezTo>
                  <a:lnTo>
                    <a:pt x="154" y="8"/>
                  </a:lnTo>
                  <a:cubicBezTo>
                    <a:pt x="154" y="8"/>
                    <a:pt x="154" y="6"/>
                    <a:pt x="152" y="6"/>
                  </a:cubicBezTo>
                  <a:cubicBezTo>
                    <a:pt x="152" y="4"/>
                    <a:pt x="150" y="4"/>
                    <a:pt x="150" y="4"/>
                  </a:cubicBezTo>
                  <a:lnTo>
                    <a:pt x="148" y="2"/>
                  </a:lnTo>
                  <a:lnTo>
                    <a:pt x="146" y="2"/>
                  </a:lnTo>
                  <a:lnTo>
                    <a:pt x="144" y="2"/>
                  </a:lnTo>
                  <a:cubicBezTo>
                    <a:pt x="142" y="2"/>
                    <a:pt x="142" y="0"/>
                    <a:pt x="139" y="0"/>
                  </a:cubicBezTo>
                  <a:lnTo>
                    <a:pt x="137" y="2"/>
                  </a:lnTo>
                  <a:cubicBezTo>
                    <a:pt x="135" y="2"/>
                    <a:pt x="135" y="2"/>
                    <a:pt x="133" y="2"/>
                  </a:cubicBezTo>
                  <a:lnTo>
                    <a:pt x="131" y="2"/>
                  </a:lnTo>
                  <a:lnTo>
                    <a:pt x="131" y="4"/>
                  </a:lnTo>
                  <a:cubicBezTo>
                    <a:pt x="129" y="4"/>
                    <a:pt x="129" y="4"/>
                    <a:pt x="129" y="6"/>
                  </a:cubicBezTo>
                  <a:cubicBezTo>
                    <a:pt x="127" y="6"/>
                    <a:pt x="127" y="8"/>
                    <a:pt x="125" y="8"/>
                  </a:cubicBezTo>
                  <a:lnTo>
                    <a:pt x="125" y="10"/>
                  </a:lnTo>
                  <a:cubicBezTo>
                    <a:pt x="106" y="46"/>
                    <a:pt x="44" y="167"/>
                    <a:pt x="38" y="184"/>
                  </a:cubicBezTo>
                  <a:lnTo>
                    <a:pt x="36" y="190"/>
                  </a:lnTo>
                  <a:cubicBezTo>
                    <a:pt x="36" y="199"/>
                    <a:pt x="34" y="205"/>
                    <a:pt x="34" y="211"/>
                  </a:cubicBezTo>
                  <a:cubicBezTo>
                    <a:pt x="34" y="264"/>
                    <a:pt x="72" y="309"/>
                    <a:pt x="122" y="315"/>
                  </a:cubicBezTo>
                  <a:lnTo>
                    <a:pt x="122" y="353"/>
                  </a:lnTo>
                  <a:lnTo>
                    <a:pt x="17" y="353"/>
                  </a:lnTo>
                  <a:cubicBezTo>
                    <a:pt x="6" y="353"/>
                    <a:pt x="0" y="362"/>
                    <a:pt x="0" y="370"/>
                  </a:cubicBezTo>
                  <a:lnTo>
                    <a:pt x="0" y="829"/>
                  </a:lnTo>
                  <a:cubicBezTo>
                    <a:pt x="0" y="840"/>
                    <a:pt x="6" y="846"/>
                    <a:pt x="17" y="846"/>
                  </a:cubicBezTo>
                  <a:lnTo>
                    <a:pt x="264" y="846"/>
                  </a:lnTo>
                  <a:cubicBezTo>
                    <a:pt x="273" y="846"/>
                    <a:pt x="281" y="840"/>
                    <a:pt x="281" y="829"/>
                  </a:cubicBezTo>
                  <a:lnTo>
                    <a:pt x="281" y="370"/>
                  </a:lnTo>
                  <a:cubicBezTo>
                    <a:pt x="281" y="362"/>
                    <a:pt x="273" y="353"/>
                    <a:pt x="264" y="35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70" name="Gruppieren 969">
            <a:extLst>
              <a:ext uri="{FF2B5EF4-FFF2-40B4-BE49-F238E27FC236}">
                <a16:creationId xmlns:a16="http://schemas.microsoft.com/office/drawing/2014/main" id="{9671CC12-E78A-264C-B236-55F68E14A03A}"/>
              </a:ext>
            </a:extLst>
          </p:cNvPr>
          <p:cNvGrpSpPr>
            <a:grpSpLocks noChangeAspect="1"/>
          </p:cNvGrpSpPr>
          <p:nvPr/>
        </p:nvGrpSpPr>
        <p:grpSpPr>
          <a:xfrm>
            <a:off x="6889417" y="4745226"/>
            <a:ext cx="328177" cy="328409"/>
            <a:chOff x="6888480" y="4745702"/>
            <a:chExt cx="328296" cy="328528"/>
          </a:xfrm>
          <a:solidFill>
            <a:srgbClr val="007AB3"/>
          </a:solidFill>
        </p:grpSpPr>
        <p:sp>
          <p:nvSpPr>
            <p:cNvPr id="18" name="Freihandform 17">
              <a:extLst>
                <a:ext uri="{FF2B5EF4-FFF2-40B4-BE49-F238E27FC236}">
                  <a16:creationId xmlns:a16="http://schemas.microsoft.com/office/drawing/2014/main" id="{EA3701DF-E20B-F143-9A5D-A6A9F3113196}"/>
                </a:ext>
              </a:extLst>
            </p:cNvPr>
            <p:cNvSpPr/>
            <p:nvPr/>
          </p:nvSpPr>
          <p:spPr>
            <a:xfrm>
              <a:off x="6888480" y="4745702"/>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12" name="Freihandform 311">
              <a:extLst>
                <a:ext uri="{FF2B5EF4-FFF2-40B4-BE49-F238E27FC236}">
                  <a16:creationId xmlns:a16="http://schemas.microsoft.com/office/drawing/2014/main" id="{3B48B2E7-6051-9648-BAF1-EFC7A66E3C54}"/>
                </a:ext>
              </a:extLst>
            </p:cNvPr>
            <p:cNvSpPr/>
            <p:nvPr/>
          </p:nvSpPr>
          <p:spPr>
            <a:xfrm>
              <a:off x="6954139" y="4853038"/>
              <a:ext cx="196977" cy="113856"/>
            </a:xfrm>
            <a:custGeom>
              <a:avLst/>
              <a:gdLst/>
              <a:ahLst/>
              <a:cxnLst>
                <a:cxn ang="3cd4">
                  <a:pos x="hc" y="t"/>
                </a:cxn>
                <a:cxn ang="cd2">
                  <a:pos x="l" y="vc"/>
                </a:cxn>
                <a:cxn ang="cd4">
                  <a:pos x="hc" y="b"/>
                </a:cxn>
                <a:cxn ang="0">
                  <a:pos x="r" y="vc"/>
                </a:cxn>
              </a:cxnLst>
              <a:rect l="l" t="t" r="r" b="b"/>
              <a:pathLst>
                <a:path w="847" h="490">
                  <a:moveTo>
                    <a:pt x="422" y="454"/>
                  </a:moveTo>
                  <a:cubicBezTo>
                    <a:pt x="420" y="454"/>
                    <a:pt x="179" y="447"/>
                    <a:pt x="37" y="240"/>
                  </a:cubicBezTo>
                  <a:cubicBezTo>
                    <a:pt x="63" y="206"/>
                    <a:pt x="192" y="43"/>
                    <a:pt x="424" y="37"/>
                  </a:cubicBezTo>
                  <a:cubicBezTo>
                    <a:pt x="427" y="34"/>
                    <a:pt x="647" y="13"/>
                    <a:pt x="808" y="246"/>
                  </a:cubicBezTo>
                  <a:cubicBezTo>
                    <a:pt x="780" y="286"/>
                    <a:pt x="657" y="451"/>
                    <a:pt x="422" y="454"/>
                  </a:cubicBezTo>
                  <a:close/>
                  <a:moveTo>
                    <a:pt x="422" y="1"/>
                  </a:moveTo>
                  <a:cubicBezTo>
                    <a:pt x="170" y="9"/>
                    <a:pt x="22" y="193"/>
                    <a:pt x="3" y="229"/>
                  </a:cubicBezTo>
                  <a:cubicBezTo>
                    <a:pt x="1" y="231"/>
                    <a:pt x="-3" y="240"/>
                    <a:pt x="3" y="250"/>
                  </a:cubicBezTo>
                  <a:cubicBezTo>
                    <a:pt x="154" y="481"/>
                    <a:pt x="412" y="490"/>
                    <a:pt x="422" y="490"/>
                  </a:cubicBezTo>
                  <a:cubicBezTo>
                    <a:pt x="712" y="487"/>
                    <a:pt x="839" y="263"/>
                    <a:pt x="844" y="255"/>
                  </a:cubicBezTo>
                  <a:cubicBezTo>
                    <a:pt x="848" y="248"/>
                    <a:pt x="848" y="242"/>
                    <a:pt x="844" y="236"/>
                  </a:cubicBezTo>
                  <a:cubicBezTo>
                    <a:pt x="670" y="-25"/>
                    <a:pt x="431" y="1"/>
                    <a:pt x="422" y="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13" name="Freihandform 312">
              <a:extLst>
                <a:ext uri="{FF2B5EF4-FFF2-40B4-BE49-F238E27FC236}">
                  <a16:creationId xmlns:a16="http://schemas.microsoft.com/office/drawing/2014/main" id="{3ED5E08E-8AC3-D340-B192-4C03F59E1E12}"/>
                </a:ext>
              </a:extLst>
            </p:cNvPr>
            <p:cNvSpPr/>
            <p:nvPr/>
          </p:nvSpPr>
          <p:spPr>
            <a:xfrm>
              <a:off x="7011649" y="4868871"/>
              <a:ext cx="81958" cy="82190"/>
            </a:xfrm>
            <a:custGeom>
              <a:avLst/>
              <a:gdLst/>
              <a:ahLst/>
              <a:cxnLst>
                <a:cxn ang="3cd4">
                  <a:pos x="hc" y="t"/>
                </a:cxn>
                <a:cxn ang="cd2">
                  <a:pos x="l" y="vc"/>
                </a:cxn>
                <a:cxn ang="cd4">
                  <a:pos x="hc" y="b"/>
                </a:cxn>
                <a:cxn ang="0">
                  <a:pos x="r" y="vc"/>
                </a:cxn>
              </a:cxnLst>
              <a:rect l="l" t="t" r="r" b="b"/>
              <a:pathLst>
                <a:path w="353" h="354">
                  <a:moveTo>
                    <a:pt x="175" y="318"/>
                  </a:moveTo>
                  <a:cubicBezTo>
                    <a:pt x="99" y="318"/>
                    <a:pt x="36" y="254"/>
                    <a:pt x="36" y="176"/>
                  </a:cubicBezTo>
                  <a:cubicBezTo>
                    <a:pt x="36" y="100"/>
                    <a:pt x="99" y="36"/>
                    <a:pt x="175" y="36"/>
                  </a:cubicBezTo>
                  <a:cubicBezTo>
                    <a:pt x="254" y="36"/>
                    <a:pt x="317" y="100"/>
                    <a:pt x="317" y="176"/>
                  </a:cubicBezTo>
                  <a:cubicBezTo>
                    <a:pt x="317" y="254"/>
                    <a:pt x="254" y="318"/>
                    <a:pt x="175" y="318"/>
                  </a:cubicBezTo>
                  <a:close/>
                  <a:moveTo>
                    <a:pt x="175" y="0"/>
                  </a:moveTo>
                  <a:cubicBezTo>
                    <a:pt x="78" y="0"/>
                    <a:pt x="0" y="79"/>
                    <a:pt x="0" y="176"/>
                  </a:cubicBezTo>
                  <a:cubicBezTo>
                    <a:pt x="0" y="273"/>
                    <a:pt x="78" y="354"/>
                    <a:pt x="175" y="354"/>
                  </a:cubicBezTo>
                  <a:cubicBezTo>
                    <a:pt x="273" y="354"/>
                    <a:pt x="353" y="273"/>
                    <a:pt x="353" y="176"/>
                  </a:cubicBezTo>
                  <a:cubicBezTo>
                    <a:pt x="353" y="79"/>
                    <a:pt x="273" y="0"/>
                    <a:pt x="17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81" name="Gruppieren 980">
            <a:extLst>
              <a:ext uri="{FF2B5EF4-FFF2-40B4-BE49-F238E27FC236}">
                <a16:creationId xmlns:a16="http://schemas.microsoft.com/office/drawing/2014/main" id="{61AF6A8C-9304-694C-AEB8-368A22D2FC87}"/>
              </a:ext>
            </a:extLst>
          </p:cNvPr>
          <p:cNvGrpSpPr>
            <a:grpSpLocks noChangeAspect="1"/>
          </p:cNvGrpSpPr>
          <p:nvPr/>
        </p:nvGrpSpPr>
        <p:grpSpPr>
          <a:xfrm>
            <a:off x="2899156" y="5188614"/>
            <a:ext cx="328409" cy="328409"/>
            <a:chOff x="2896776" y="5189250"/>
            <a:chExt cx="328528" cy="328528"/>
          </a:xfrm>
          <a:solidFill>
            <a:srgbClr val="007AB3"/>
          </a:solidFill>
        </p:grpSpPr>
        <p:sp>
          <p:nvSpPr>
            <p:cNvPr id="17" name="Freihandform 16">
              <a:extLst>
                <a:ext uri="{FF2B5EF4-FFF2-40B4-BE49-F238E27FC236}">
                  <a16:creationId xmlns:a16="http://schemas.microsoft.com/office/drawing/2014/main" id="{78C8D778-38FA-B947-8693-A6E6C608F665}"/>
                </a:ext>
              </a:extLst>
            </p:cNvPr>
            <p:cNvSpPr/>
            <p:nvPr/>
          </p:nvSpPr>
          <p:spPr>
            <a:xfrm>
              <a:off x="2896776" y="518925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14" name="Freihandform 313">
              <a:extLst>
                <a:ext uri="{FF2B5EF4-FFF2-40B4-BE49-F238E27FC236}">
                  <a16:creationId xmlns:a16="http://schemas.microsoft.com/office/drawing/2014/main" id="{017C5FFE-D5FD-6B45-94BA-6291771D20EB}"/>
                </a:ext>
              </a:extLst>
            </p:cNvPr>
            <p:cNvSpPr/>
            <p:nvPr/>
          </p:nvSpPr>
          <p:spPr>
            <a:xfrm>
              <a:off x="2962435" y="5254909"/>
              <a:ext cx="196745" cy="186500"/>
            </a:xfrm>
            <a:custGeom>
              <a:avLst/>
              <a:gdLst/>
              <a:ahLst/>
              <a:cxnLst>
                <a:cxn ang="3cd4">
                  <a:pos x="hc" y="t"/>
                </a:cxn>
                <a:cxn ang="cd2">
                  <a:pos x="l" y="vc"/>
                </a:cxn>
                <a:cxn ang="cd4">
                  <a:pos x="hc" y="b"/>
                </a:cxn>
                <a:cxn ang="0">
                  <a:pos x="r" y="vc"/>
                </a:cxn>
              </a:cxnLst>
              <a:rect l="l" t="t" r="r" b="b"/>
              <a:pathLst>
                <a:path w="846" h="802">
                  <a:moveTo>
                    <a:pt x="317" y="495"/>
                  </a:moveTo>
                  <a:lnTo>
                    <a:pt x="317" y="389"/>
                  </a:lnTo>
                  <a:lnTo>
                    <a:pt x="529" y="389"/>
                  </a:lnTo>
                  <a:lnTo>
                    <a:pt x="529" y="495"/>
                  </a:lnTo>
                  <a:cubicBezTo>
                    <a:pt x="529" y="552"/>
                    <a:pt x="482" y="601"/>
                    <a:pt x="423" y="601"/>
                  </a:cubicBezTo>
                  <a:cubicBezTo>
                    <a:pt x="366" y="601"/>
                    <a:pt x="317" y="552"/>
                    <a:pt x="317" y="495"/>
                  </a:cubicBezTo>
                  <a:close/>
                  <a:moveTo>
                    <a:pt x="423" y="0"/>
                  </a:moveTo>
                  <a:cubicBezTo>
                    <a:pt x="190" y="0"/>
                    <a:pt x="0" y="190"/>
                    <a:pt x="0" y="423"/>
                  </a:cubicBezTo>
                  <a:cubicBezTo>
                    <a:pt x="0" y="584"/>
                    <a:pt x="88" y="728"/>
                    <a:pt x="230" y="800"/>
                  </a:cubicBezTo>
                  <a:cubicBezTo>
                    <a:pt x="232" y="802"/>
                    <a:pt x="234" y="802"/>
                    <a:pt x="239" y="802"/>
                  </a:cubicBezTo>
                  <a:cubicBezTo>
                    <a:pt x="245" y="802"/>
                    <a:pt x="251" y="800"/>
                    <a:pt x="254" y="793"/>
                  </a:cubicBezTo>
                  <a:cubicBezTo>
                    <a:pt x="258" y="785"/>
                    <a:pt x="256" y="774"/>
                    <a:pt x="247" y="768"/>
                  </a:cubicBezTo>
                  <a:cubicBezTo>
                    <a:pt x="116" y="702"/>
                    <a:pt x="35" y="569"/>
                    <a:pt x="35" y="423"/>
                  </a:cubicBezTo>
                  <a:cubicBezTo>
                    <a:pt x="35" y="209"/>
                    <a:pt x="209" y="36"/>
                    <a:pt x="423" y="36"/>
                  </a:cubicBezTo>
                  <a:cubicBezTo>
                    <a:pt x="637" y="36"/>
                    <a:pt x="812" y="209"/>
                    <a:pt x="812" y="423"/>
                  </a:cubicBezTo>
                  <a:cubicBezTo>
                    <a:pt x="812" y="522"/>
                    <a:pt x="774" y="616"/>
                    <a:pt x="711" y="685"/>
                  </a:cubicBezTo>
                  <a:lnTo>
                    <a:pt x="698" y="696"/>
                  </a:lnTo>
                  <a:cubicBezTo>
                    <a:pt x="670" y="726"/>
                    <a:pt x="632" y="740"/>
                    <a:pt x="590" y="740"/>
                  </a:cubicBezTo>
                  <a:cubicBezTo>
                    <a:pt x="524" y="740"/>
                    <a:pt x="465" y="696"/>
                    <a:pt x="448" y="633"/>
                  </a:cubicBezTo>
                  <a:cubicBezTo>
                    <a:pt x="514" y="622"/>
                    <a:pt x="565" y="565"/>
                    <a:pt x="565" y="495"/>
                  </a:cubicBezTo>
                  <a:lnTo>
                    <a:pt x="565" y="370"/>
                  </a:lnTo>
                  <a:cubicBezTo>
                    <a:pt x="565" y="362"/>
                    <a:pt x="556" y="353"/>
                    <a:pt x="548" y="353"/>
                  </a:cubicBezTo>
                  <a:lnTo>
                    <a:pt x="495" y="353"/>
                  </a:lnTo>
                  <a:lnTo>
                    <a:pt x="495" y="264"/>
                  </a:lnTo>
                  <a:cubicBezTo>
                    <a:pt x="495" y="256"/>
                    <a:pt x="486" y="247"/>
                    <a:pt x="476" y="247"/>
                  </a:cubicBezTo>
                  <a:cubicBezTo>
                    <a:pt x="467" y="247"/>
                    <a:pt x="459" y="256"/>
                    <a:pt x="459" y="264"/>
                  </a:cubicBezTo>
                  <a:lnTo>
                    <a:pt x="459" y="353"/>
                  </a:lnTo>
                  <a:lnTo>
                    <a:pt x="389" y="353"/>
                  </a:lnTo>
                  <a:lnTo>
                    <a:pt x="389" y="264"/>
                  </a:lnTo>
                  <a:cubicBezTo>
                    <a:pt x="389" y="256"/>
                    <a:pt x="380" y="247"/>
                    <a:pt x="370" y="247"/>
                  </a:cubicBezTo>
                  <a:cubicBezTo>
                    <a:pt x="361" y="247"/>
                    <a:pt x="353" y="256"/>
                    <a:pt x="353" y="264"/>
                  </a:cubicBezTo>
                  <a:lnTo>
                    <a:pt x="353" y="353"/>
                  </a:lnTo>
                  <a:lnTo>
                    <a:pt x="300" y="353"/>
                  </a:lnTo>
                  <a:cubicBezTo>
                    <a:pt x="289" y="353"/>
                    <a:pt x="283" y="362"/>
                    <a:pt x="283" y="370"/>
                  </a:cubicBezTo>
                  <a:lnTo>
                    <a:pt x="283" y="495"/>
                  </a:lnTo>
                  <a:cubicBezTo>
                    <a:pt x="283" y="567"/>
                    <a:pt x="340" y="628"/>
                    <a:pt x="412" y="635"/>
                  </a:cubicBezTo>
                  <a:cubicBezTo>
                    <a:pt x="431" y="717"/>
                    <a:pt x="505" y="776"/>
                    <a:pt x="590" y="776"/>
                  </a:cubicBezTo>
                  <a:cubicBezTo>
                    <a:pt x="641" y="776"/>
                    <a:pt x="690" y="757"/>
                    <a:pt x="723" y="721"/>
                  </a:cubicBezTo>
                  <a:lnTo>
                    <a:pt x="734" y="711"/>
                  </a:lnTo>
                  <a:cubicBezTo>
                    <a:pt x="806" y="633"/>
                    <a:pt x="846" y="531"/>
                    <a:pt x="846" y="423"/>
                  </a:cubicBezTo>
                  <a:cubicBezTo>
                    <a:pt x="846" y="190"/>
                    <a:pt x="658" y="0"/>
                    <a:pt x="42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82" name="Gruppieren 981">
            <a:extLst>
              <a:ext uri="{FF2B5EF4-FFF2-40B4-BE49-F238E27FC236}">
                <a16:creationId xmlns:a16="http://schemas.microsoft.com/office/drawing/2014/main" id="{20B609E4-5BB7-514F-B4FD-32B369793EAF}"/>
              </a:ext>
            </a:extLst>
          </p:cNvPr>
          <p:cNvGrpSpPr>
            <a:grpSpLocks noChangeAspect="1"/>
          </p:cNvGrpSpPr>
          <p:nvPr/>
        </p:nvGrpSpPr>
        <p:grpSpPr>
          <a:xfrm>
            <a:off x="3342545" y="5188614"/>
            <a:ext cx="328409" cy="328409"/>
            <a:chOff x="3340325" y="5189250"/>
            <a:chExt cx="328528" cy="328528"/>
          </a:xfrm>
          <a:solidFill>
            <a:srgbClr val="007AB3"/>
          </a:solidFill>
        </p:grpSpPr>
        <p:sp>
          <p:nvSpPr>
            <p:cNvPr id="16" name="Freihandform 15">
              <a:extLst>
                <a:ext uri="{FF2B5EF4-FFF2-40B4-BE49-F238E27FC236}">
                  <a16:creationId xmlns:a16="http://schemas.microsoft.com/office/drawing/2014/main" id="{C930CC83-2F6A-6741-A3C9-162855E3E57E}"/>
                </a:ext>
              </a:extLst>
            </p:cNvPr>
            <p:cNvSpPr/>
            <p:nvPr/>
          </p:nvSpPr>
          <p:spPr>
            <a:xfrm>
              <a:off x="3340325" y="518925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15" name="Freihandform 314">
              <a:extLst>
                <a:ext uri="{FF2B5EF4-FFF2-40B4-BE49-F238E27FC236}">
                  <a16:creationId xmlns:a16="http://schemas.microsoft.com/office/drawing/2014/main" id="{2035B997-51D9-6042-B38E-7466E12E6164}"/>
                </a:ext>
              </a:extLst>
            </p:cNvPr>
            <p:cNvSpPr/>
            <p:nvPr/>
          </p:nvSpPr>
          <p:spPr>
            <a:xfrm>
              <a:off x="3405751" y="5254909"/>
              <a:ext cx="196977" cy="196745"/>
            </a:xfrm>
            <a:custGeom>
              <a:avLst/>
              <a:gdLst/>
              <a:ahLst/>
              <a:cxnLst>
                <a:cxn ang="3cd4">
                  <a:pos x="hc" y="t"/>
                </a:cxn>
                <a:cxn ang="cd2">
                  <a:pos x="l" y="vc"/>
                </a:cxn>
                <a:cxn ang="cd4">
                  <a:pos x="hc" y="b"/>
                </a:cxn>
                <a:cxn ang="0">
                  <a:pos x="r" y="vc"/>
                </a:cxn>
              </a:cxnLst>
              <a:rect l="l" t="t" r="r" b="b"/>
              <a:pathLst>
                <a:path w="847" h="846">
                  <a:moveTo>
                    <a:pt x="830" y="406"/>
                  </a:moveTo>
                  <a:lnTo>
                    <a:pt x="443" y="406"/>
                  </a:lnTo>
                  <a:lnTo>
                    <a:pt x="443" y="19"/>
                  </a:lnTo>
                  <a:cubicBezTo>
                    <a:pt x="443" y="8"/>
                    <a:pt x="434" y="0"/>
                    <a:pt x="424" y="0"/>
                  </a:cubicBezTo>
                  <a:cubicBezTo>
                    <a:pt x="415" y="0"/>
                    <a:pt x="407" y="8"/>
                    <a:pt x="407" y="19"/>
                  </a:cubicBezTo>
                  <a:lnTo>
                    <a:pt x="407" y="406"/>
                  </a:lnTo>
                  <a:lnTo>
                    <a:pt x="20" y="406"/>
                  </a:lnTo>
                  <a:cubicBezTo>
                    <a:pt x="9" y="406"/>
                    <a:pt x="0" y="415"/>
                    <a:pt x="0" y="423"/>
                  </a:cubicBezTo>
                  <a:cubicBezTo>
                    <a:pt x="0" y="434"/>
                    <a:pt x="9" y="442"/>
                    <a:pt x="20" y="442"/>
                  </a:cubicBezTo>
                  <a:lnTo>
                    <a:pt x="407" y="442"/>
                  </a:lnTo>
                  <a:lnTo>
                    <a:pt x="407" y="829"/>
                  </a:lnTo>
                  <a:cubicBezTo>
                    <a:pt x="407" y="840"/>
                    <a:pt x="415" y="846"/>
                    <a:pt x="424" y="846"/>
                  </a:cubicBezTo>
                  <a:cubicBezTo>
                    <a:pt x="434" y="846"/>
                    <a:pt x="443" y="840"/>
                    <a:pt x="443" y="829"/>
                  </a:cubicBezTo>
                  <a:lnTo>
                    <a:pt x="443" y="442"/>
                  </a:lnTo>
                  <a:lnTo>
                    <a:pt x="830" y="442"/>
                  </a:lnTo>
                  <a:cubicBezTo>
                    <a:pt x="841" y="442"/>
                    <a:pt x="847" y="434"/>
                    <a:pt x="847" y="423"/>
                  </a:cubicBezTo>
                  <a:cubicBezTo>
                    <a:pt x="847" y="415"/>
                    <a:pt x="841" y="406"/>
                    <a:pt x="830" y="40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83" name="Gruppieren 982">
            <a:extLst>
              <a:ext uri="{FF2B5EF4-FFF2-40B4-BE49-F238E27FC236}">
                <a16:creationId xmlns:a16="http://schemas.microsoft.com/office/drawing/2014/main" id="{ED9BC1A0-DD25-B248-BD6C-FB327F0F9565}"/>
              </a:ext>
            </a:extLst>
          </p:cNvPr>
          <p:cNvGrpSpPr>
            <a:grpSpLocks noChangeAspect="1"/>
          </p:cNvGrpSpPr>
          <p:nvPr/>
        </p:nvGrpSpPr>
        <p:grpSpPr>
          <a:xfrm>
            <a:off x="3785933" y="5188614"/>
            <a:ext cx="328409" cy="328409"/>
            <a:chOff x="3783873" y="5189250"/>
            <a:chExt cx="328528" cy="328528"/>
          </a:xfrm>
          <a:solidFill>
            <a:srgbClr val="007AB3"/>
          </a:solidFill>
        </p:grpSpPr>
        <p:sp>
          <p:nvSpPr>
            <p:cNvPr id="15" name="Freihandform 14">
              <a:extLst>
                <a:ext uri="{FF2B5EF4-FFF2-40B4-BE49-F238E27FC236}">
                  <a16:creationId xmlns:a16="http://schemas.microsoft.com/office/drawing/2014/main" id="{0B2EC9C8-4A75-5840-8723-08AA389E1483}"/>
                </a:ext>
              </a:extLst>
            </p:cNvPr>
            <p:cNvSpPr/>
            <p:nvPr/>
          </p:nvSpPr>
          <p:spPr>
            <a:xfrm>
              <a:off x="3783873" y="518925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16" name="Freihandform 315">
              <a:extLst>
                <a:ext uri="{FF2B5EF4-FFF2-40B4-BE49-F238E27FC236}">
                  <a16:creationId xmlns:a16="http://schemas.microsoft.com/office/drawing/2014/main" id="{3262BF57-EA97-BE42-ADB3-285D415719F1}"/>
                </a:ext>
              </a:extLst>
            </p:cNvPr>
            <p:cNvSpPr/>
            <p:nvPr/>
          </p:nvSpPr>
          <p:spPr>
            <a:xfrm>
              <a:off x="3849299" y="5300079"/>
              <a:ext cx="90572" cy="98489"/>
            </a:xfrm>
            <a:custGeom>
              <a:avLst/>
              <a:gdLst/>
              <a:ahLst/>
              <a:cxnLst>
                <a:cxn ang="3cd4">
                  <a:pos x="hc" y="t"/>
                </a:cxn>
                <a:cxn ang="cd2">
                  <a:pos x="l" y="vc"/>
                </a:cxn>
                <a:cxn ang="cd4">
                  <a:pos x="hc" y="b"/>
                </a:cxn>
                <a:cxn ang="0">
                  <a:pos x="r" y="vc"/>
                </a:cxn>
              </a:cxnLst>
              <a:rect l="l" t="t" r="r" b="b"/>
              <a:pathLst>
                <a:path w="390" h="424">
                  <a:moveTo>
                    <a:pt x="371" y="195"/>
                  </a:moveTo>
                  <a:lnTo>
                    <a:pt x="212" y="195"/>
                  </a:lnTo>
                  <a:lnTo>
                    <a:pt x="212" y="17"/>
                  </a:lnTo>
                  <a:cubicBezTo>
                    <a:pt x="212" y="9"/>
                    <a:pt x="206" y="0"/>
                    <a:pt x="195" y="0"/>
                  </a:cubicBezTo>
                  <a:cubicBezTo>
                    <a:pt x="185" y="0"/>
                    <a:pt x="178" y="9"/>
                    <a:pt x="178" y="17"/>
                  </a:cubicBezTo>
                  <a:lnTo>
                    <a:pt x="178" y="195"/>
                  </a:lnTo>
                  <a:lnTo>
                    <a:pt x="19" y="195"/>
                  </a:lnTo>
                  <a:cubicBezTo>
                    <a:pt x="9" y="195"/>
                    <a:pt x="0" y="201"/>
                    <a:pt x="0" y="212"/>
                  </a:cubicBezTo>
                  <a:cubicBezTo>
                    <a:pt x="0" y="223"/>
                    <a:pt x="9" y="229"/>
                    <a:pt x="19" y="229"/>
                  </a:cubicBezTo>
                  <a:lnTo>
                    <a:pt x="178" y="229"/>
                  </a:lnTo>
                  <a:lnTo>
                    <a:pt x="178" y="407"/>
                  </a:lnTo>
                  <a:cubicBezTo>
                    <a:pt x="178" y="415"/>
                    <a:pt x="185" y="424"/>
                    <a:pt x="195" y="424"/>
                  </a:cubicBezTo>
                  <a:cubicBezTo>
                    <a:pt x="206" y="424"/>
                    <a:pt x="212" y="415"/>
                    <a:pt x="212" y="407"/>
                  </a:cubicBezTo>
                  <a:lnTo>
                    <a:pt x="212" y="229"/>
                  </a:lnTo>
                  <a:lnTo>
                    <a:pt x="371" y="229"/>
                  </a:lnTo>
                  <a:cubicBezTo>
                    <a:pt x="381" y="229"/>
                    <a:pt x="390" y="223"/>
                    <a:pt x="390" y="212"/>
                  </a:cubicBezTo>
                  <a:cubicBezTo>
                    <a:pt x="390" y="201"/>
                    <a:pt x="381" y="195"/>
                    <a:pt x="371" y="19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17" name="Freihandform 316">
              <a:extLst>
                <a:ext uri="{FF2B5EF4-FFF2-40B4-BE49-F238E27FC236}">
                  <a16:creationId xmlns:a16="http://schemas.microsoft.com/office/drawing/2014/main" id="{7BFEF009-424F-3B48-90ED-E9FEFD4EFA8A}"/>
                </a:ext>
              </a:extLst>
            </p:cNvPr>
            <p:cNvSpPr/>
            <p:nvPr/>
          </p:nvSpPr>
          <p:spPr>
            <a:xfrm>
              <a:off x="3964785" y="5345480"/>
              <a:ext cx="81492" cy="7684"/>
            </a:xfrm>
            <a:custGeom>
              <a:avLst/>
              <a:gdLst/>
              <a:ahLst/>
              <a:cxnLst>
                <a:cxn ang="3cd4">
                  <a:pos x="hc" y="t"/>
                </a:cxn>
                <a:cxn ang="cd2">
                  <a:pos x="l" y="vc"/>
                </a:cxn>
                <a:cxn ang="cd4">
                  <a:pos x="hc" y="b"/>
                </a:cxn>
                <a:cxn ang="0">
                  <a:pos x="r" y="vc"/>
                </a:cxn>
              </a:cxnLst>
              <a:rect l="l" t="t" r="r" b="b"/>
              <a:pathLst>
                <a:path w="351" h="34">
                  <a:moveTo>
                    <a:pt x="334" y="0"/>
                  </a:moveTo>
                  <a:lnTo>
                    <a:pt x="17" y="0"/>
                  </a:lnTo>
                  <a:cubicBezTo>
                    <a:pt x="6" y="0"/>
                    <a:pt x="0" y="6"/>
                    <a:pt x="0" y="17"/>
                  </a:cubicBezTo>
                  <a:cubicBezTo>
                    <a:pt x="0" y="28"/>
                    <a:pt x="6" y="34"/>
                    <a:pt x="17" y="34"/>
                  </a:cubicBezTo>
                  <a:lnTo>
                    <a:pt x="334" y="34"/>
                  </a:lnTo>
                  <a:cubicBezTo>
                    <a:pt x="345" y="34"/>
                    <a:pt x="351" y="28"/>
                    <a:pt x="351" y="17"/>
                  </a:cubicBezTo>
                  <a:cubicBezTo>
                    <a:pt x="351" y="6"/>
                    <a:pt x="345" y="0"/>
                    <a:pt x="33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89" name="Gruppieren 988">
            <a:extLst>
              <a:ext uri="{FF2B5EF4-FFF2-40B4-BE49-F238E27FC236}">
                <a16:creationId xmlns:a16="http://schemas.microsoft.com/office/drawing/2014/main" id="{651E2041-C45C-2E4B-8AE8-3BBA8C45E95D}"/>
              </a:ext>
            </a:extLst>
          </p:cNvPr>
          <p:cNvGrpSpPr>
            <a:grpSpLocks noChangeAspect="1"/>
          </p:cNvGrpSpPr>
          <p:nvPr/>
        </p:nvGrpSpPr>
        <p:grpSpPr>
          <a:xfrm>
            <a:off x="6446029" y="5188614"/>
            <a:ext cx="328177" cy="328409"/>
            <a:chOff x="6444932" y="5189250"/>
            <a:chExt cx="328296" cy="328528"/>
          </a:xfrm>
          <a:solidFill>
            <a:srgbClr val="007AB3"/>
          </a:solidFill>
        </p:grpSpPr>
        <p:sp>
          <p:nvSpPr>
            <p:cNvPr id="9" name="Freihandform 8">
              <a:extLst>
                <a:ext uri="{FF2B5EF4-FFF2-40B4-BE49-F238E27FC236}">
                  <a16:creationId xmlns:a16="http://schemas.microsoft.com/office/drawing/2014/main" id="{4BD0DF12-DBB1-8F4F-9392-455713766FEA}"/>
                </a:ext>
              </a:extLst>
            </p:cNvPr>
            <p:cNvSpPr/>
            <p:nvPr/>
          </p:nvSpPr>
          <p:spPr>
            <a:xfrm>
              <a:off x="6444932" y="5189250"/>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18" name="Freihandform 317">
              <a:extLst>
                <a:ext uri="{FF2B5EF4-FFF2-40B4-BE49-F238E27FC236}">
                  <a16:creationId xmlns:a16="http://schemas.microsoft.com/office/drawing/2014/main" id="{BBD08B2B-F942-BB47-A0C9-021829EC8974}"/>
                </a:ext>
              </a:extLst>
            </p:cNvPr>
            <p:cNvSpPr/>
            <p:nvPr/>
          </p:nvSpPr>
          <p:spPr>
            <a:xfrm>
              <a:off x="6564143" y="5345480"/>
              <a:ext cx="48895" cy="49128"/>
            </a:xfrm>
            <a:custGeom>
              <a:avLst/>
              <a:gdLst/>
              <a:ahLst/>
              <a:cxnLst>
                <a:cxn ang="3cd4">
                  <a:pos x="hc" y="t"/>
                </a:cxn>
                <a:cxn ang="cd2">
                  <a:pos x="l" y="vc"/>
                </a:cxn>
                <a:cxn ang="cd4">
                  <a:pos x="hc" y="b"/>
                </a:cxn>
                <a:cxn ang="0">
                  <a:pos x="r" y="vc"/>
                </a:cxn>
              </a:cxnLst>
              <a:rect l="l" t="t" r="r" b="b"/>
              <a:pathLst>
                <a:path w="211" h="212">
                  <a:moveTo>
                    <a:pt x="106" y="34"/>
                  </a:moveTo>
                  <a:cubicBezTo>
                    <a:pt x="144" y="34"/>
                    <a:pt x="175" y="66"/>
                    <a:pt x="175" y="106"/>
                  </a:cubicBezTo>
                  <a:cubicBezTo>
                    <a:pt x="175" y="144"/>
                    <a:pt x="144" y="176"/>
                    <a:pt x="106" y="176"/>
                  </a:cubicBezTo>
                  <a:cubicBezTo>
                    <a:pt x="65" y="176"/>
                    <a:pt x="34" y="144"/>
                    <a:pt x="34" y="106"/>
                  </a:cubicBezTo>
                  <a:cubicBezTo>
                    <a:pt x="34" y="66"/>
                    <a:pt x="65" y="34"/>
                    <a:pt x="106" y="34"/>
                  </a:cubicBezTo>
                  <a:close/>
                  <a:moveTo>
                    <a:pt x="106" y="212"/>
                  </a:moveTo>
                  <a:cubicBezTo>
                    <a:pt x="163" y="212"/>
                    <a:pt x="211" y="163"/>
                    <a:pt x="211" y="106"/>
                  </a:cubicBezTo>
                  <a:cubicBezTo>
                    <a:pt x="211" y="47"/>
                    <a:pt x="163" y="0"/>
                    <a:pt x="106" y="0"/>
                  </a:cubicBezTo>
                  <a:cubicBezTo>
                    <a:pt x="46" y="0"/>
                    <a:pt x="0" y="47"/>
                    <a:pt x="0" y="106"/>
                  </a:cubicBezTo>
                  <a:cubicBezTo>
                    <a:pt x="0" y="163"/>
                    <a:pt x="46" y="212"/>
                    <a:pt x="106" y="21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19" name="Freihandform 318">
              <a:extLst>
                <a:ext uri="{FF2B5EF4-FFF2-40B4-BE49-F238E27FC236}">
                  <a16:creationId xmlns:a16="http://schemas.microsoft.com/office/drawing/2014/main" id="{A0F29468-D2D1-E94B-A08D-444902239277}"/>
                </a:ext>
              </a:extLst>
            </p:cNvPr>
            <p:cNvSpPr/>
            <p:nvPr/>
          </p:nvSpPr>
          <p:spPr>
            <a:xfrm>
              <a:off x="6510357" y="5296121"/>
              <a:ext cx="189061" cy="114787"/>
            </a:xfrm>
            <a:custGeom>
              <a:avLst/>
              <a:gdLst/>
              <a:ahLst/>
              <a:cxnLst>
                <a:cxn ang="3cd4">
                  <a:pos x="hc" y="t"/>
                </a:cxn>
                <a:cxn ang="cd2">
                  <a:pos x="l" y="vc"/>
                </a:cxn>
                <a:cxn ang="cd4">
                  <a:pos x="hc" y="b"/>
                </a:cxn>
                <a:cxn ang="0">
                  <a:pos x="r" y="vc"/>
                </a:cxn>
              </a:cxnLst>
              <a:rect l="l" t="t" r="r" b="b"/>
              <a:pathLst>
                <a:path w="813" h="494">
                  <a:moveTo>
                    <a:pt x="777" y="318"/>
                  </a:moveTo>
                  <a:lnTo>
                    <a:pt x="741" y="318"/>
                  </a:lnTo>
                  <a:lnTo>
                    <a:pt x="741" y="87"/>
                  </a:lnTo>
                  <a:cubicBezTo>
                    <a:pt x="741" y="79"/>
                    <a:pt x="735" y="70"/>
                    <a:pt x="724" y="70"/>
                  </a:cubicBezTo>
                  <a:lnTo>
                    <a:pt x="178" y="70"/>
                  </a:lnTo>
                  <a:lnTo>
                    <a:pt x="178" y="34"/>
                  </a:lnTo>
                  <a:lnTo>
                    <a:pt x="777" y="34"/>
                  </a:lnTo>
                  <a:close/>
                  <a:moveTo>
                    <a:pt x="707" y="388"/>
                  </a:moveTo>
                  <a:lnTo>
                    <a:pt x="671" y="388"/>
                  </a:lnTo>
                  <a:lnTo>
                    <a:pt x="671" y="159"/>
                  </a:lnTo>
                  <a:cubicBezTo>
                    <a:pt x="671" y="149"/>
                    <a:pt x="663" y="140"/>
                    <a:pt x="654" y="140"/>
                  </a:cubicBezTo>
                  <a:lnTo>
                    <a:pt x="106" y="140"/>
                  </a:lnTo>
                  <a:lnTo>
                    <a:pt x="106" y="106"/>
                  </a:lnTo>
                  <a:lnTo>
                    <a:pt x="707" y="106"/>
                  </a:lnTo>
                  <a:close/>
                  <a:moveTo>
                    <a:pt x="635" y="458"/>
                  </a:moveTo>
                  <a:lnTo>
                    <a:pt x="36" y="458"/>
                  </a:lnTo>
                  <a:lnTo>
                    <a:pt x="36" y="176"/>
                  </a:lnTo>
                  <a:lnTo>
                    <a:pt x="635" y="176"/>
                  </a:lnTo>
                  <a:close/>
                  <a:moveTo>
                    <a:pt x="794" y="0"/>
                  </a:moveTo>
                  <a:lnTo>
                    <a:pt x="159" y="0"/>
                  </a:lnTo>
                  <a:cubicBezTo>
                    <a:pt x="150" y="0"/>
                    <a:pt x="142" y="7"/>
                    <a:pt x="142" y="17"/>
                  </a:cubicBezTo>
                  <a:lnTo>
                    <a:pt x="142" y="70"/>
                  </a:lnTo>
                  <a:lnTo>
                    <a:pt x="89" y="70"/>
                  </a:lnTo>
                  <a:cubicBezTo>
                    <a:pt x="78" y="70"/>
                    <a:pt x="72" y="79"/>
                    <a:pt x="72" y="87"/>
                  </a:cubicBezTo>
                  <a:lnTo>
                    <a:pt x="72" y="140"/>
                  </a:lnTo>
                  <a:lnTo>
                    <a:pt x="19" y="140"/>
                  </a:lnTo>
                  <a:cubicBezTo>
                    <a:pt x="9" y="140"/>
                    <a:pt x="0" y="149"/>
                    <a:pt x="0" y="159"/>
                  </a:cubicBezTo>
                  <a:lnTo>
                    <a:pt x="0" y="477"/>
                  </a:lnTo>
                  <a:cubicBezTo>
                    <a:pt x="0" y="485"/>
                    <a:pt x="9" y="494"/>
                    <a:pt x="19" y="494"/>
                  </a:cubicBezTo>
                  <a:lnTo>
                    <a:pt x="654" y="494"/>
                  </a:lnTo>
                  <a:cubicBezTo>
                    <a:pt x="663" y="494"/>
                    <a:pt x="671" y="485"/>
                    <a:pt x="671" y="477"/>
                  </a:cubicBezTo>
                  <a:lnTo>
                    <a:pt x="671" y="422"/>
                  </a:lnTo>
                  <a:lnTo>
                    <a:pt x="724" y="424"/>
                  </a:lnTo>
                  <a:cubicBezTo>
                    <a:pt x="728" y="424"/>
                    <a:pt x="732" y="422"/>
                    <a:pt x="737" y="417"/>
                  </a:cubicBezTo>
                  <a:cubicBezTo>
                    <a:pt x="739" y="415"/>
                    <a:pt x="741" y="411"/>
                    <a:pt x="741" y="405"/>
                  </a:cubicBezTo>
                  <a:lnTo>
                    <a:pt x="741" y="352"/>
                  </a:lnTo>
                  <a:lnTo>
                    <a:pt x="794" y="352"/>
                  </a:lnTo>
                  <a:cubicBezTo>
                    <a:pt x="804" y="352"/>
                    <a:pt x="813" y="345"/>
                    <a:pt x="813" y="335"/>
                  </a:cubicBezTo>
                  <a:lnTo>
                    <a:pt x="813" y="17"/>
                  </a:lnTo>
                  <a:cubicBezTo>
                    <a:pt x="813" y="7"/>
                    <a:pt x="804" y="0"/>
                    <a:pt x="79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84" name="Gruppieren 983">
            <a:extLst>
              <a:ext uri="{FF2B5EF4-FFF2-40B4-BE49-F238E27FC236}">
                <a16:creationId xmlns:a16="http://schemas.microsoft.com/office/drawing/2014/main" id="{1FA6CC86-19DC-0042-9CF5-C4BF9619EE62}"/>
              </a:ext>
            </a:extLst>
          </p:cNvPr>
          <p:cNvGrpSpPr>
            <a:grpSpLocks noChangeAspect="1"/>
          </p:cNvGrpSpPr>
          <p:nvPr/>
        </p:nvGrpSpPr>
        <p:grpSpPr>
          <a:xfrm>
            <a:off x="4229321" y="5188614"/>
            <a:ext cx="328409" cy="328409"/>
            <a:chOff x="4227422" y="5189250"/>
            <a:chExt cx="328528" cy="328528"/>
          </a:xfrm>
          <a:solidFill>
            <a:srgbClr val="007AB3"/>
          </a:solidFill>
        </p:grpSpPr>
        <p:sp>
          <p:nvSpPr>
            <p:cNvPr id="14" name="Freihandform 13">
              <a:extLst>
                <a:ext uri="{FF2B5EF4-FFF2-40B4-BE49-F238E27FC236}">
                  <a16:creationId xmlns:a16="http://schemas.microsoft.com/office/drawing/2014/main" id="{820EF73B-81A6-B440-ACED-D1BC7B0C75C5}"/>
                </a:ext>
              </a:extLst>
            </p:cNvPr>
            <p:cNvSpPr/>
            <p:nvPr/>
          </p:nvSpPr>
          <p:spPr>
            <a:xfrm>
              <a:off x="4227422" y="518925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20" name="Freihandform 319">
              <a:extLst>
                <a:ext uri="{FF2B5EF4-FFF2-40B4-BE49-F238E27FC236}">
                  <a16:creationId xmlns:a16="http://schemas.microsoft.com/office/drawing/2014/main" id="{38639EBB-BAFE-4D4E-A7B3-D51B38F45371}"/>
                </a:ext>
              </a:extLst>
            </p:cNvPr>
            <p:cNvSpPr/>
            <p:nvPr/>
          </p:nvSpPr>
          <p:spPr>
            <a:xfrm>
              <a:off x="4375737" y="5378078"/>
              <a:ext cx="32364" cy="32830"/>
            </a:xfrm>
            <a:custGeom>
              <a:avLst/>
              <a:gdLst/>
              <a:ahLst/>
              <a:cxnLst>
                <a:cxn ang="3cd4">
                  <a:pos x="hc" y="t"/>
                </a:cxn>
                <a:cxn ang="cd2">
                  <a:pos x="l" y="vc"/>
                </a:cxn>
                <a:cxn ang="cd4">
                  <a:pos x="hc" y="b"/>
                </a:cxn>
                <a:cxn ang="0">
                  <a:pos x="r" y="vc"/>
                </a:cxn>
              </a:cxnLst>
              <a:rect l="l" t="t" r="r" b="b"/>
              <a:pathLst>
                <a:path w="140" h="142">
                  <a:moveTo>
                    <a:pt x="70" y="106"/>
                  </a:moveTo>
                  <a:cubicBezTo>
                    <a:pt x="51" y="106"/>
                    <a:pt x="34" y="91"/>
                    <a:pt x="34" y="72"/>
                  </a:cubicBezTo>
                  <a:cubicBezTo>
                    <a:pt x="34" y="51"/>
                    <a:pt x="51" y="36"/>
                    <a:pt x="70" y="36"/>
                  </a:cubicBezTo>
                  <a:cubicBezTo>
                    <a:pt x="89" y="36"/>
                    <a:pt x="106" y="51"/>
                    <a:pt x="106" y="72"/>
                  </a:cubicBezTo>
                  <a:cubicBezTo>
                    <a:pt x="106" y="91"/>
                    <a:pt x="89" y="106"/>
                    <a:pt x="70" y="106"/>
                  </a:cubicBezTo>
                  <a:close/>
                  <a:moveTo>
                    <a:pt x="70" y="0"/>
                  </a:moveTo>
                  <a:cubicBezTo>
                    <a:pt x="30" y="0"/>
                    <a:pt x="0" y="32"/>
                    <a:pt x="0" y="72"/>
                  </a:cubicBezTo>
                  <a:cubicBezTo>
                    <a:pt x="0" y="110"/>
                    <a:pt x="30" y="142"/>
                    <a:pt x="70" y="142"/>
                  </a:cubicBezTo>
                  <a:cubicBezTo>
                    <a:pt x="108" y="142"/>
                    <a:pt x="140" y="110"/>
                    <a:pt x="140" y="72"/>
                  </a:cubicBezTo>
                  <a:cubicBezTo>
                    <a:pt x="140" y="32"/>
                    <a:pt x="108" y="0"/>
                    <a:pt x="70"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21" name="Freihandform 320">
              <a:extLst>
                <a:ext uri="{FF2B5EF4-FFF2-40B4-BE49-F238E27FC236}">
                  <a16:creationId xmlns:a16="http://schemas.microsoft.com/office/drawing/2014/main" id="{C5E8354B-C3C5-4A4D-B4AD-A82C80543854}"/>
                </a:ext>
              </a:extLst>
            </p:cNvPr>
            <p:cNvSpPr/>
            <p:nvPr/>
          </p:nvSpPr>
          <p:spPr>
            <a:xfrm>
              <a:off x="4375271" y="5296121"/>
              <a:ext cx="32830" cy="73808"/>
            </a:xfrm>
            <a:custGeom>
              <a:avLst/>
              <a:gdLst/>
              <a:ahLst/>
              <a:cxnLst>
                <a:cxn ang="3cd4">
                  <a:pos x="hc" y="t"/>
                </a:cxn>
                <a:cxn ang="cd2">
                  <a:pos x="l" y="vc"/>
                </a:cxn>
                <a:cxn ang="cd4">
                  <a:pos x="hc" y="b"/>
                </a:cxn>
                <a:cxn ang="0">
                  <a:pos x="r" y="vc"/>
                </a:cxn>
              </a:cxnLst>
              <a:rect l="l" t="t" r="r" b="b"/>
              <a:pathLst>
                <a:path w="142" h="318">
                  <a:moveTo>
                    <a:pt x="106" y="34"/>
                  </a:moveTo>
                  <a:lnTo>
                    <a:pt x="97" y="282"/>
                  </a:lnTo>
                  <a:lnTo>
                    <a:pt x="44" y="282"/>
                  </a:lnTo>
                  <a:lnTo>
                    <a:pt x="36" y="34"/>
                  </a:lnTo>
                  <a:close/>
                  <a:moveTo>
                    <a:pt x="25" y="318"/>
                  </a:moveTo>
                  <a:lnTo>
                    <a:pt x="114" y="318"/>
                  </a:lnTo>
                  <a:cubicBezTo>
                    <a:pt x="125" y="318"/>
                    <a:pt x="131" y="309"/>
                    <a:pt x="131" y="301"/>
                  </a:cubicBezTo>
                  <a:lnTo>
                    <a:pt x="142" y="17"/>
                  </a:lnTo>
                  <a:cubicBezTo>
                    <a:pt x="142" y="13"/>
                    <a:pt x="140" y="9"/>
                    <a:pt x="135" y="5"/>
                  </a:cubicBezTo>
                  <a:cubicBezTo>
                    <a:pt x="133" y="3"/>
                    <a:pt x="129" y="0"/>
                    <a:pt x="123" y="0"/>
                  </a:cubicBezTo>
                  <a:lnTo>
                    <a:pt x="17" y="0"/>
                  </a:lnTo>
                  <a:cubicBezTo>
                    <a:pt x="13" y="0"/>
                    <a:pt x="8" y="3"/>
                    <a:pt x="4" y="5"/>
                  </a:cubicBezTo>
                  <a:cubicBezTo>
                    <a:pt x="2" y="9"/>
                    <a:pt x="0" y="13"/>
                    <a:pt x="0" y="17"/>
                  </a:cubicBezTo>
                  <a:lnTo>
                    <a:pt x="8" y="301"/>
                  </a:lnTo>
                  <a:cubicBezTo>
                    <a:pt x="8" y="309"/>
                    <a:pt x="17" y="318"/>
                    <a:pt x="25" y="31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22" name="Freihandform 321">
              <a:extLst>
                <a:ext uri="{FF2B5EF4-FFF2-40B4-BE49-F238E27FC236}">
                  <a16:creationId xmlns:a16="http://schemas.microsoft.com/office/drawing/2014/main" id="{955C0E2A-BCBD-CF48-AE4C-CA28EC677C33}"/>
                </a:ext>
              </a:extLst>
            </p:cNvPr>
            <p:cNvSpPr/>
            <p:nvPr/>
          </p:nvSpPr>
          <p:spPr>
            <a:xfrm>
              <a:off x="4292848" y="5255142"/>
              <a:ext cx="196977" cy="196745"/>
            </a:xfrm>
            <a:custGeom>
              <a:avLst/>
              <a:gdLst/>
              <a:ahLst/>
              <a:cxnLst>
                <a:cxn ang="3cd4">
                  <a:pos x="hc" y="t"/>
                </a:cxn>
                <a:cxn ang="cd2">
                  <a:pos x="l" y="vc"/>
                </a:cxn>
                <a:cxn ang="cd4">
                  <a:pos x="hc" y="b"/>
                </a:cxn>
                <a:cxn ang="0">
                  <a:pos x="r" y="vc"/>
                </a:cxn>
              </a:cxnLst>
              <a:rect l="l" t="t" r="r" b="b"/>
              <a:pathLst>
                <a:path w="847" h="846">
                  <a:moveTo>
                    <a:pt x="722" y="481"/>
                  </a:moveTo>
                  <a:cubicBezTo>
                    <a:pt x="716" y="485"/>
                    <a:pt x="714" y="496"/>
                    <a:pt x="718" y="502"/>
                  </a:cubicBezTo>
                  <a:lnTo>
                    <a:pt x="762" y="589"/>
                  </a:lnTo>
                  <a:lnTo>
                    <a:pt x="669" y="608"/>
                  </a:lnTo>
                  <a:cubicBezTo>
                    <a:pt x="661" y="608"/>
                    <a:pt x="654" y="617"/>
                    <a:pt x="654" y="625"/>
                  </a:cubicBezTo>
                  <a:lnTo>
                    <a:pt x="659" y="725"/>
                  </a:lnTo>
                  <a:lnTo>
                    <a:pt x="565" y="697"/>
                  </a:lnTo>
                  <a:cubicBezTo>
                    <a:pt x="557" y="695"/>
                    <a:pt x="549" y="699"/>
                    <a:pt x="544" y="708"/>
                  </a:cubicBezTo>
                  <a:lnTo>
                    <a:pt x="508" y="799"/>
                  </a:lnTo>
                  <a:lnTo>
                    <a:pt x="436" y="733"/>
                  </a:lnTo>
                  <a:cubicBezTo>
                    <a:pt x="430" y="729"/>
                    <a:pt x="419" y="729"/>
                    <a:pt x="413" y="733"/>
                  </a:cubicBezTo>
                  <a:lnTo>
                    <a:pt x="341" y="799"/>
                  </a:lnTo>
                  <a:lnTo>
                    <a:pt x="303" y="708"/>
                  </a:lnTo>
                  <a:cubicBezTo>
                    <a:pt x="301" y="701"/>
                    <a:pt x="295" y="697"/>
                    <a:pt x="286" y="697"/>
                  </a:cubicBezTo>
                  <a:cubicBezTo>
                    <a:pt x="286" y="697"/>
                    <a:pt x="284" y="697"/>
                    <a:pt x="282" y="697"/>
                  </a:cubicBezTo>
                  <a:lnTo>
                    <a:pt x="191" y="725"/>
                  </a:lnTo>
                  <a:lnTo>
                    <a:pt x="195" y="625"/>
                  </a:lnTo>
                  <a:cubicBezTo>
                    <a:pt x="195" y="617"/>
                    <a:pt x="189" y="608"/>
                    <a:pt x="180" y="608"/>
                  </a:cubicBezTo>
                  <a:lnTo>
                    <a:pt x="85" y="589"/>
                  </a:lnTo>
                  <a:lnTo>
                    <a:pt x="132" y="502"/>
                  </a:lnTo>
                  <a:cubicBezTo>
                    <a:pt x="136" y="496"/>
                    <a:pt x="134" y="485"/>
                    <a:pt x="127" y="481"/>
                  </a:cubicBezTo>
                  <a:lnTo>
                    <a:pt x="49" y="422"/>
                  </a:lnTo>
                  <a:lnTo>
                    <a:pt x="127" y="365"/>
                  </a:lnTo>
                  <a:cubicBezTo>
                    <a:pt x="134" y="358"/>
                    <a:pt x="136" y="350"/>
                    <a:pt x="132" y="342"/>
                  </a:cubicBezTo>
                  <a:lnTo>
                    <a:pt x="85" y="255"/>
                  </a:lnTo>
                  <a:lnTo>
                    <a:pt x="180" y="238"/>
                  </a:lnTo>
                  <a:cubicBezTo>
                    <a:pt x="189" y="236"/>
                    <a:pt x="195" y="229"/>
                    <a:pt x="195" y="219"/>
                  </a:cubicBezTo>
                  <a:lnTo>
                    <a:pt x="191" y="121"/>
                  </a:lnTo>
                  <a:lnTo>
                    <a:pt x="282" y="147"/>
                  </a:lnTo>
                  <a:cubicBezTo>
                    <a:pt x="290" y="149"/>
                    <a:pt x="301" y="145"/>
                    <a:pt x="303" y="136"/>
                  </a:cubicBezTo>
                  <a:lnTo>
                    <a:pt x="341" y="47"/>
                  </a:lnTo>
                  <a:lnTo>
                    <a:pt x="413" y="111"/>
                  </a:lnTo>
                  <a:cubicBezTo>
                    <a:pt x="419" y="117"/>
                    <a:pt x="430" y="117"/>
                    <a:pt x="436" y="111"/>
                  </a:cubicBezTo>
                  <a:lnTo>
                    <a:pt x="508" y="47"/>
                  </a:lnTo>
                  <a:lnTo>
                    <a:pt x="544" y="136"/>
                  </a:lnTo>
                  <a:cubicBezTo>
                    <a:pt x="549" y="145"/>
                    <a:pt x="557" y="149"/>
                    <a:pt x="565" y="147"/>
                  </a:cubicBezTo>
                  <a:lnTo>
                    <a:pt x="659" y="121"/>
                  </a:lnTo>
                  <a:lnTo>
                    <a:pt x="654" y="219"/>
                  </a:lnTo>
                  <a:cubicBezTo>
                    <a:pt x="654" y="229"/>
                    <a:pt x="661" y="236"/>
                    <a:pt x="669" y="238"/>
                  </a:cubicBezTo>
                  <a:lnTo>
                    <a:pt x="762" y="255"/>
                  </a:lnTo>
                  <a:lnTo>
                    <a:pt x="718" y="342"/>
                  </a:lnTo>
                  <a:cubicBezTo>
                    <a:pt x="714" y="350"/>
                    <a:pt x="716" y="358"/>
                    <a:pt x="722" y="365"/>
                  </a:cubicBezTo>
                  <a:lnTo>
                    <a:pt x="800" y="422"/>
                  </a:lnTo>
                  <a:close/>
                  <a:moveTo>
                    <a:pt x="756" y="346"/>
                  </a:moveTo>
                  <a:lnTo>
                    <a:pt x="805" y="251"/>
                  </a:lnTo>
                  <a:cubicBezTo>
                    <a:pt x="809" y="246"/>
                    <a:pt x="809" y="240"/>
                    <a:pt x="807" y="234"/>
                  </a:cubicBezTo>
                  <a:cubicBezTo>
                    <a:pt x="803" y="229"/>
                    <a:pt x="798" y="225"/>
                    <a:pt x="794" y="225"/>
                  </a:cubicBezTo>
                  <a:lnTo>
                    <a:pt x="690" y="206"/>
                  </a:lnTo>
                  <a:lnTo>
                    <a:pt x="695" y="98"/>
                  </a:lnTo>
                  <a:cubicBezTo>
                    <a:pt x="695" y="92"/>
                    <a:pt x="692" y="88"/>
                    <a:pt x="688" y="83"/>
                  </a:cubicBezTo>
                  <a:cubicBezTo>
                    <a:pt x="684" y="79"/>
                    <a:pt x="678" y="79"/>
                    <a:pt x="673" y="81"/>
                  </a:cubicBezTo>
                  <a:lnTo>
                    <a:pt x="572" y="109"/>
                  </a:lnTo>
                  <a:lnTo>
                    <a:pt x="532" y="9"/>
                  </a:lnTo>
                  <a:cubicBezTo>
                    <a:pt x="530" y="5"/>
                    <a:pt x="523" y="1"/>
                    <a:pt x="519" y="1"/>
                  </a:cubicBezTo>
                  <a:cubicBezTo>
                    <a:pt x="513" y="-1"/>
                    <a:pt x="506" y="1"/>
                    <a:pt x="502" y="3"/>
                  </a:cubicBezTo>
                  <a:lnTo>
                    <a:pt x="424" y="75"/>
                  </a:lnTo>
                  <a:lnTo>
                    <a:pt x="345" y="3"/>
                  </a:lnTo>
                  <a:cubicBezTo>
                    <a:pt x="341" y="1"/>
                    <a:pt x="335" y="-1"/>
                    <a:pt x="331" y="1"/>
                  </a:cubicBezTo>
                  <a:cubicBezTo>
                    <a:pt x="324" y="1"/>
                    <a:pt x="320" y="5"/>
                    <a:pt x="318" y="9"/>
                  </a:cubicBezTo>
                  <a:lnTo>
                    <a:pt x="278" y="109"/>
                  </a:lnTo>
                  <a:lnTo>
                    <a:pt x="176" y="81"/>
                  </a:lnTo>
                  <a:cubicBezTo>
                    <a:pt x="172" y="79"/>
                    <a:pt x="165" y="79"/>
                    <a:pt x="161" y="83"/>
                  </a:cubicBezTo>
                  <a:cubicBezTo>
                    <a:pt x="157" y="88"/>
                    <a:pt x="153" y="92"/>
                    <a:pt x="153" y="98"/>
                  </a:cubicBezTo>
                  <a:lnTo>
                    <a:pt x="159" y="206"/>
                  </a:lnTo>
                  <a:lnTo>
                    <a:pt x="55" y="225"/>
                  </a:lnTo>
                  <a:cubicBezTo>
                    <a:pt x="51" y="225"/>
                    <a:pt x="45" y="229"/>
                    <a:pt x="43" y="234"/>
                  </a:cubicBezTo>
                  <a:cubicBezTo>
                    <a:pt x="41" y="240"/>
                    <a:pt x="41" y="246"/>
                    <a:pt x="43" y="251"/>
                  </a:cubicBezTo>
                  <a:lnTo>
                    <a:pt x="93" y="346"/>
                  </a:lnTo>
                  <a:lnTo>
                    <a:pt x="9" y="409"/>
                  </a:lnTo>
                  <a:cubicBezTo>
                    <a:pt x="5" y="411"/>
                    <a:pt x="0" y="418"/>
                    <a:pt x="0" y="422"/>
                  </a:cubicBezTo>
                  <a:cubicBezTo>
                    <a:pt x="0" y="428"/>
                    <a:pt x="5" y="433"/>
                    <a:pt x="9" y="437"/>
                  </a:cubicBezTo>
                  <a:lnTo>
                    <a:pt x="93" y="500"/>
                  </a:lnTo>
                  <a:lnTo>
                    <a:pt x="43" y="596"/>
                  </a:lnTo>
                  <a:cubicBezTo>
                    <a:pt x="41" y="600"/>
                    <a:pt x="41" y="606"/>
                    <a:pt x="43" y="610"/>
                  </a:cubicBezTo>
                  <a:cubicBezTo>
                    <a:pt x="45" y="617"/>
                    <a:pt x="51" y="619"/>
                    <a:pt x="55" y="621"/>
                  </a:cubicBezTo>
                  <a:lnTo>
                    <a:pt x="159" y="640"/>
                  </a:lnTo>
                  <a:lnTo>
                    <a:pt x="153" y="748"/>
                  </a:lnTo>
                  <a:cubicBezTo>
                    <a:pt x="153" y="752"/>
                    <a:pt x="157" y="759"/>
                    <a:pt x="161" y="763"/>
                  </a:cubicBezTo>
                  <a:cubicBezTo>
                    <a:pt x="165" y="765"/>
                    <a:pt x="172" y="767"/>
                    <a:pt x="176" y="765"/>
                  </a:cubicBezTo>
                  <a:lnTo>
                    <a:pt x="278" y="737"/>
                  </a:lnTo>
                  <a:lnTo>
                    <a:pt x="318" y="835"/>
                  </a:lnTo>
                  <a:cubicBezTo>
                    <a:pt x="320" y="841"/>
                    <a:pt x="324" y="845"/>
                    <a:pt x="331" y="845"/>
                  </a:cubicBezTo>
                  <a:cubicBezTo>
                    <a:pt x="335" y="847"/>
                    <a:pt x="341" y="845"/>
                    <a:pt x="345" y="841"/>
                  </a:cubicBezTo>
                  <a:lnTo>
                    <a:pt x="424" y="771"/>
                  </a:lnTo>
                  <a:lnTo>
                    <a:pt x="502" y="841"/>
                  </a:lnTo>
                  <a:cubicBezTo>
                    <a:pt x="506" y="845"/>
                    <a:pt x="510" y="845"/>
                    <a:pt x="515" y="845"/>
                  </a:cubicBezTo>
                  <a:cubicBezTo>
                    <a:pt x="517" y="845"/>
                    <a:pt x="517" y="845"/>
                    <a:pt x="519" y="845"/>
                  </a:cubicBezTo>
                  <a:cubicBezTo>
                    <a:pt x="523" y="845"/>
                    <a:pt x="530" y="841"/>
                    <a:pt x="532" y="835"/>
                  </a:cubicBezTo>
                  <a:lnTo>
                    <a:pt x="572" y="737"/>
                  </a:lnTo>
                  <a:lnTo>
                    <a:pt x="673" y="765"/>
                  </a:lnTo>
                  <a:cubicBezTo>
                    <a:pt x="678" y="767"/>
                    <a:pt x="684" y="765"/>
                    <a:pt x="688" y="763"/>
                  </a:cubicBezTo>
                  <a:cubicBezTo>
                    <a:pt x="692" y="759"/>
                    <a:pt x="695" y="752"/>
                    <a:pt x="695" y="748"/>
                  </a:cubicBezTo>
                  <a:lnTo>
                    <a:pt x="690" y="640"/>
                  </a:lnTo>
                  <a:lnTo>
                    <a:pt x="794" y="621"/>
                  </a:lnTo>
                  <a:cubicBezTo>
                    <a:pt x="798" y="619"/>
                    <a:pt x="803" y="617"/>
                    <a:pt x="807" y="610"/>
                  </a:cubicBezTo>
                  <a:cubicBezTo>
                    <a:pt x="809" y="606"/>
                    <a:pt x="809" y="600"/>
                    <a:pt x="805" y="596"/>
                  </a:cubicBezTo>
                  <a:lnTo>
                    <a:pt x="756" y="500"/>
                  </a:lnTo>
                  <a:lnTo>
                    <a:pt x="841" y="437"/>
                  </a:lnTo>
                  <a:cubicBezTo>
                    <a:pt x="845" y="433"/>
                    <a:pt x="847" y="428"/>
                    <a:pt x="847" y="422"/>
                  </a:cubicBezTo>
                  <a:cubicBezTo>
                    <a:pt x="847" y="418"/>
                    <a:pt x="845" y="411"/>
                    <a:pt x="841" y="40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85" name="Gruppieren 984">
            <a:extLst>
              <a:ext uri="{FF2B5EF4-FFF2-40B4-BE49-F238E27FC236}">
                <a16:creationId xmlns:a16="http://schemas.microsoft.com/office/drawing/2014/main" id="{36A8D79C-8AD2-5144-ACEE-5D6B471FDCB6}"/>
              </a:ext>
            </a:extLst>
          </p:cNvPr>
          <p:cNvGrpSpPr>
            <a:grpSpLocks noChangeAspect="1"/>
          </p:cNvGrpSpPr>
          <p:nvPr/>
        </p:nvGrpSpPr>
        <p:grpSpPr>
          <a:xfrm>
            <a:off x="4672708" y="5188614"/>
            <a:ext cx="328409" cy="328409"/>
            <a:chOff x="4670970" y="5189250"/>
            <a:chExt cx="328528" cy="328528"/>
          </a:xfrm>
          <a:solidFill>
            <a:srgbClr val="007AB3"/>
          </a:solidFill>
        </p:grpSpPr>
        <p:sp>
          <p:nvSpPr>
            <p:cNvPr id="13" name="Freihandform 12">
              <a:extLst>
                <a:ext uri="{FF2B5EF4-FFF2-40B4-BE49-F238E27FC236}">
                  <a16:creationId xmlns:a16="http://schemas.microsoft.com/office/drawing/2014/main" id="{2C7AE390-BFF7-8F4D-85FF-3E1A0849503A}"/>
                </a:ext>
              </a:extLst>
            </p:cNvPr>
            <p:cNvSpPr/>
            <p:nvPr/>
          </p:nvSpPr>
          <p:spPr>
            <a:xfrm>
              <a:off x="4670970" y="518925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23" name="Freihandform 322">
              <a:extLst>
                <a:ext uri="{FF2B5EF4-FFF2-40B4-BE49-F238E27FC236}">
                  <a16:creationId xmlns:a16="http://schemas.microsoft.com/office/drawing/2014/main" id="{E170BDE4-93B7-0D42-A19E-EFE7BC2A8B4E}"/>
                </a:ext>
              </a:extLst>
            </p:cNvPr>
            <p:cNvSpPr/>
            <p:nvPr/>
          </p:nvSpPr>
          <p:spPr>
            <a:xfrm>
              <a:off x="4752928" y="5254909"/>
              <a:ext cx="147384" cy="196745"/>
            </a:xfrm>
            <a:custGeom>
              <a:avLst/>
              <a:gdLst/>
              <a:ahLst/>
              <a:cxnLst>
                <a:cxn ang="3cd4">
                  <a:pos x="hc" y="t"/>
                </a:cxn>
                <a:cxn ang="cd2">
                  <a:pos x="l" y="vc"/>
                </a:cxn>
                <a:cxn ang="cd4">
                  <a:pos x="hc" y="b"/>
                </a:cxn>
                <a:cxn ang="0">
                  <a:pos x="r" y="vc"/>
                </a:cxn>
              </a:cxnLst>
              <a:rect l="l" t="t" r="r" b="b"/>
              <a:pathLst>
                <a:path w="634" h="846">
                  <a:moveTo>
                    <a:pt x="537" y="467"/>
                  </a:moveTo>
                  <a:cubicBezTo>
                    <a:pt x="562" y="482"/>
                    <a:pt x="577" y="499"/>
                    <a:pt x="585" y="510"/>
                  </a:cubicBezTo>
                  <a:lnTo>
                    <a:pt x="579" y="512"/>
                  </a:lnTo>
                  <a:cubicBezTo>
                    <a:pt x="573" y="516"/>
                    <a:pt x="569" y="525"/>
                    <a:pt x="571" y="533"/>
                  </a:cubicBezTo>
                  <a:cubicBezTo>
                    <a:pt x="571" y="533"/>
                    <a:pt x="573" y="542"/>
                    <a:pt x="569" y="548"/>
                  </a:cubicBezTo>
                  <a:cubicBezTo>
                    <a:pt x="566" y="552"/>
                    <a:pt x="560" y="554"/>
                    <a:pt x="552" y="556"/>
                  </a:cubicBezTo>
                  <a:cubicBezTo>
                    <a:pt x="549" y="556"/>
                    <a:pt x="539" y="554"/>
                    <a:pt x="533" y="552"/>
                  </a:cubicBezTo>
                  <a:cubicBezTo>
                    <a:pt x="520" y="546"/>
                    <a:pt x="505" y="542"/>
                    <a:pt x="492" y="546"/>
                  </a:cubicBezTo>
                  <a:cubicBezTo>
                    <a:pt x="389" y="580"/>
                    <a:pt x="348" y="535"/>
                    <a:pt x="346" y="533"/>
                  </a:cubicBezTo>
                  <a:cubicBezTo>
                    <a:pt x="342" y="529"/>
                    <a:pt x="336" y="527"/>
                    <a:pt x="329" y="529"/>
                  </a:cubicBezTo>
                  <a:cubicBezTo>
                    <a:pt x="323" y="529"/>
                    <a:pt x="319" y="533"/>
                    <a:pt x="317" y="539"/>
                  </a:cubicBezTo>
                  <a:cubicBezTo>
                    <a:pt x="315" y="546"/>
                    <a:pt x="315" y="558"/>
                    <a:pt x="321" y="569"/>
                  </a:cubicBezTo>
                  <a:cubicBezTo>
                    <a:pt x="336" y="588"/>
                    <a:pt x="370" y="599"/>
                    <a:pt x="425" y="601"/>
                  </a:cubicBezTo>
                  <a:lnTo>
                    <a:pt x="435" y="760"/>
                  </a:lnTo>
                  <a:cubicBezTo>
                    <a:pt x="425" y="772"/>
                    <a:pt x="386" y="812"/>
                    <a:pt x="315" y="812"/>
                  </a:cubicBezTo>
                  <a:cubicBezTo>
                    <a:pt x="200" y="812"/>
                    <a:pt x="82" y="694"/>
                    <a:pt x="44" y="656"/>
                  </a:cubicBezTo>
                  <a:lnTo>
                    <a:pt x="310" y="431"/>
                  </a:lnTo>
                  <a:cubicBezTo>
                    <a:pt x="312" y="429"/>
                    <a:pt x="315" y="425"/>
                    <a:pt x="317" y="419"/>
                  </a:cubicBezTo>
                  <a:cubicBezTo>
                    <a:pt x="317" y="415"/>
                    <a:pt x="315" y="410"/>
                    <a:pt x="310" y="406"/>
                  </a:cubicBezTo>
                  <a:lnTo>
                    <a:pt x="293" y="387"/>
                  </a:lnTo>
                  <a:cubicBezTo>
                    <a:pt x="304" y="387"/>
                    <a:pt x="319" y="389"/>
                    <a:pt x="338" y="391"/>
                  </a:cubicBezTo>
                  <a:cubicBezTo>
                    <a:pt x="406" y="398"/>
                    <a:pt x="456" y="412"/>
                    <a:pt x="469" y="419"/>
                  </a:cubicBezTo>
                  <a:cubicBezTo>
                    <a:pt x="478" y="427"/>
                    <a:pt x="494" y="444"/>
                    <a:pt x="537" y="467"/>
                  </a:cubicBezTo>
                  <a:close/>
                  <a:moveTo>
                    <a:pt x="632" y="258"/>
                  </a:moveTo>
                  <a:cubicBezTo>
                    <a:pt x="626" y="245"/>
                    <a:pt x="617" y="239"/>
                    <a:pt x="605" y="239"/>
                  </a:cubicBezTo>
                  <a:cubicBezTo>
                    <a:pt x="596" y="239"/>
                    <a:pt x="588" y="247"/>
                    <a:pt x="588" y="258"/>
                  </a:cubicBezTo>
                  <a:cubicBezTo>
                    <a:pt x="588" y="264"/>
                    <a:pt x="592" y="271"/>
                    <a:pt x="598" y="273"/>
                  </a:cubicBezTo>
                  <a:cubicBezTo>
                    <a:pt x="598" y="281"/>
                    <a:pt x="592" y="300"/>
                    <a:pt x="573" y="317"/>
                  </a:cubicBezTo>
                  <a:cubicBezTo>
                    <a:pt x="554" y="334"/>
                    <a:pt x="516" y="357"/>
                    <a:pt x="448" y="345"/>
                  </a:cubicBezTo>
                  <a:cubicBezTo>
                    <a:pt x="467" y="319"/>
                    <a:pt x="482" y="313"/>
                    <a:pt x="490" y="311"/>
                  </a:cubicBezTo>
                  <a:cubicBezTo>
                    <a:pt x="497" y="311"/>
                    <a:pt x="499" y="313"/>
                    <a:pt x="501" y="313"/>
                  </a:cubicBezTo>
                  <a:cubicBezTo>
                    <a:pt x="507" y="319"/>
                    <a:pt x="518" y="319"/>
                    <a:pt x="524" y="313"/>
                  </a:cubicBezTo>
                  <a:cubicBezTo>
                    <a:pt x="530" y="307"/>
                    <a:pt x="530" y="294"/>
                    <a:pt x="524" y="288"/>
                  </a:cubicBezTo>
                  <a:cubicBezTo>
                    <a:pt x="524" y="285"/>
                    <a:pt x="509" y="273"/>
                    <a:pt x="486" y="277"/>
                  </a:cubicBezTo>
                  <a:cubicBezTo>
                    <a:pt x="461" y="279"/>
                    <a:pt x="435" y="298"/>
                    <a:pt x="410" y="336"/>
                  </a:cubicBezTo>
                  <a:cubicBezTo>
                    <a:pt x="397" y="332"/>
                    <a:pt x="384" y="326"/>
                    <a:pt x="370" y="319"/>
                  </a:cubicBezTo>
                  <a:cubicBezTo>
                    <a:pt x="336" y="304"/>
                    <a:pt x="308" y="290"/>
                    <a:pt x="287" y="275"/>
                  </a:cubicBezTo>
                  <a:cubicBezTo>
                    <a:pt x="219" y="197"/>
                    <a:pt x="308" y="105"/>
                    <a:pt x="312" y="101"/>
                  </a:cubicBezTo>
                  <a:cubicBezTo>
                    <a:pt x="319" y="95"/>
                    <a:pt x="319" y="82"/>
                    <a:pt x="312" y="76"/>
                  </a:cubicBezTo>
                  <a:cubicBezTo>
                    <a:pt x="306" y="70"/>
                    <a:pt x="295" y="70"/>
                    <a:pt x="287" y="76"/>
                  </a:cubicBezTo>
                  <a:cubicBezTo>
                    <a:pt x="259" y="105"/>
                    <a:pt x="221" y="163"/>
                    <a:pt x="228" y="224"/>
                  </a:cubicBezTo>
                  <a:cubicBezTo>
                    <a:pt x="196" y="188"/>
                    <a:pt x="188" y="152"/>
                    <a:pt x="190" y="125"/>
                  </a:cubicBezTo>
                  <a:cubicBezTo>
                    <a:pt x="190" y="74"/>
                    <a:pt x="221" y="38"/>
                    <a:pt x="226" y="36"/>
                  </a:cubicBezTo>
                  <a:cubicBezTo>
                    <a:pt x="236" y="36"/>
                    <a:pt x="243" y="27"/>
                    <a:pt x="243" y="19"/>
                  </a:cubicBezTo>
                  <a:cubicBezTo>
                    <a:pt x="243" y="8"/>
                    <a:pt x="236" y="0"/>
                    <a:pt x="226" y="0"/>
                  </a:cubicBezTo>
                  <a:cubicBezTo>
                    <a:pt x="200" y="0"/>
                    <a:pt x="168" y="44"/>
                    <a:pt x="158" y="93"/>
                  </a:cubicBezTo>
                  <a:cubicBezTo>
                    <a:pt x="145" y="152"/>
                    <a:pt x="154" y="264"/>
                    <a:pt x="355" y="353"/>
                  </a:cubicBezTo>
                  <a:cubicBezTo>
                    <a:pt x="361" y="355"/>
                    <a:pt x="365" y="357"/>
                    <a:pt x="370" y="359"/>
                  </a:cubicBezTo>
                  <a:cubicBezTo>
                    <a:pt x="361" y="357"/>
                    <a:pt x="351" y="355"/>
                    <a:pt x="342" y="355"/>
                  </a:cubicBezTo>
                  <a:cubicBezTo>
                    <a:pt x="262" y="349"/>
                    <a:pt x="251" y="347"/>
                    <a:pt x="249" y="347"/>
                  </a:cubicBezTo>
                  <a:cubicBezTo>
                    <a:pt x="243" y="349"/>
                    <a:pt x="236" y="351"/>
                    <a:pt x="232" y="357"/>
                  </a:cubicBezTo>
                  <a:cubicBezTo>
                    <a:pt x="230" y="364"/>
                    <a:pt x="230" y="372"/>
                    <a:pt x="236" y="376"/>
                  </a:cubicBezTo>
                  <a:lnTo>
                    <a:pt x="272" y="417"/>
                  </a:lnTo>
                  <a:lnTo>
                    <a:pt x="8" y="639"/>
                  </a:lnTo>
                  <a:cubicBezTo>
                    <a:pt x="3" y="643"/>
                    <a:pt x="1" y="647"/>
                    <a:pt x="1" y="652"/>
                  </a:cubicBezTo>
                  <a:cubicBezTo>
                    <a:pt x="-1" y="656"/>
                    <a:pt x="1" y="660"/>
                    <a:pt x="6" y="664"/>
                  </a:cubicBezTo>
                  <a:cubicBezTo>
                    <a:pt x="12" y="673"/>
                    <a:pt x="160" y="846"/>
                    <a:pt x="315" y="846"/>
                  </a:cubicBezTo>
                  <a:cubicBezTo>
                    <a:pt x="418" y="846"/>
                    <a:pt x="467" y="776"/>
                    <a:pt x="469" y="774"/>
                  </a:cubicBezTo>
                  <a:cubicBezTo>
                    <a:pt x="471" y="770"/>
                    <a:pt x="471" y="768"/>
                    <a:pt x="471" y="764"/>
                  </a:cubicBezTo>
                  <a:lnTo>
                    <a:pt x="461" y="590"/>
                  </a:lnTo>
                  <a:cubicBezTo>
                    <a:pt x="473" y="588"/>
                    <a:pt x="488" y="584"/>
                    <a:pt x="503" y="580"/>
                  </a:cubicBezTo>
                  <a:cubicBezTo>
                    <a:pt x="505" y="580"/>
                    <a:pt x="516" y="582"/>
                    <a:pt x="522" y="584"/>
                  </a:cubicBezTo>
                  <a:cubicBezTo>
                    <a:pt x="533" y="588"/>
                    <a:pt x="545" y="594"/>
                    <a:pt x="558" y="590"/>
                  </a:cubicBezTo>
                  <a:cubicBezTo>
                    <a:pt x="581" y="586"/>
                    <a:pt x="594" y="575"/>
                    <a:pt x="600" y="567"/>
                  </a:cubicBezTo>
                  <a:cubicBezTo>
                    <a:pt x="607" y="556"/>
                    <a:pt x="607" y="546"/>
                    <a:pt x="607" y="537"/>
                  </a:cubicBezTo>
                  <a:lnTo>
                    <a:pt x="617" y="531"/>
                  </a:lnTo>
                  <a:cubicBezTo>
                    <a:pt x="626" y="527"/>
                    <a:pt x="628" y="516"/>
                    <a:pt x="626" y="510"/>
                  </a:cubicBezTo>
                  <a:cubicBezTo>
                    <a:pt x="624" y="508"/>
                    <a:pt x="609" y="470"/>
                    <a:pt x="554" y="436"/>
                  </a:cubicBezTo>
                  <a:cubicBezTo>
                    <a:pt x="507" y="410"/>
                    <a:pt x="494" y="393"/>
                    <a:pt x="494" y="393"/>
                  </a:cubicBezTo>
                  <a:cubicBezTo>
                    <a:pt x="492" y="391"/>
                    <a:pt x="490" y="389"/>
                    <a:pt x="486" y="387"/>
                  </a:cubicBezTo>
                  <a:cubicBezTo>
                    <a:pt x="486" y="387"/>
                    <a:pt x="482" y="385"/>
                    <a:pt x="475" y="383"/>
                  </a:cubicBezTo>
                  <a:cubicBezTo>
                    <a:pt x="543" y="385"/>
                    <a:pt x="583" y="357"/>
                    <a:pt x="600" y="340"/>
                  </a:cubicBezTo>
                  <a:cubicBezTo>
                    <a:pt x="628" y="313"/>
                    <a:pt x="640" y="279"/>
                    <a:pt x="632" y="25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86" name="Gruppieren 985">
            <a:extLst>
              <a:ext uri="{FF2B5EF4-FFF2-40B4-BE49-F238E27FC236}">
                <a16:creationId xmlns:a16="http://schemas.microsoft.com/office/drawing/2014/main" id="{1C01B48E-6776-FC4C-BD87-0E3312054834}"/>
              </a:ext>
            </a:extLst>
          </p:cNvPr>
          <p:cNvGrpSpPr>
            <a:grpSpLocks noChangeAspect="1"/>
          </p:cNvGrpSpPr>
          <p:nvPr/>
        </p:nvGrpSpPr>
        <p:grpSpPr>
          <a:xfrm>
            <a:off x="5115865" y="5188614"/>
            <a:ext cx="328409" cy="328409"/>
            <a:chOff x="5114286" y="5189250"/>
            <a:chExt cx="328528" cy="328528"/>
          </a:xfrm>
          <a:solidFill>
            <a:srgbClr val="007AB3"/>
          </a:solidFill>
        </p:grpSpPr>
        <p:sp>
          <p:nvSpPr>
            <p:cNvPr id="12" name="Freihandform 11">
              <a:extLst>
                <a:ext uri="{FF2B5EF4-FFF2-40B4-BE49-F238E27FC236}">
                  <a16:creationId xmlns:a16="http://schemas.microsoft.com/office/drawing/2014/main" id="{D0991683-AB9C-AA46-8993-497A209E0FAC}"/>
                </a:ext>
              </a:extLst>
            </p:cNvPr>
            <p:cNvSpPr/>
            <p:nvPr/>
          </p:nvSpPr>
          <p:spPr>
            <a:xfrm>
              <a:off x="5114286" y="518925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24" name="Freihandform 323">
              <a:extLst>
                <a:ext uri="{FF2B5EF4-FFF2-40B4-BE49-F238E27FC236}">
                  <a16:creationId xmlns:a16="http://schemas.microsoft.com/office/drawing/2014/main" id="{7B435E0F-3771-D748-85D4-ABA27D48E150}"/>
                </a:ext>
              </a:extLst>
            </p:cNvPr>
            <p:cNvSpPr/>
            <p:nvPr/>
          </p:nvSpPr>
          <p:spPr>
            <a:xfrm>
              <a:off x="5188094" y="5263291"/>
              <a:ext cx="180679" cy="163682"/>
            </a:xfrm>
            <a:custGeom>
              <a:avLst/>
              <a:gdLst/>
              <a:ahLst/>
              <a:cxnLst>
                <a:cxn ang="3cd4">
                  <a:pos x="hc" y="t"/>
                </a:cxn>
                <a:cxn ang="cd2">
                  <a:pos x="l" y="vc"/>
                </a:cxn>
                <a:cxn ang="cd4">
                  <a:pos x="hc" y="b"/>
                </a:cxn>
                <a:cxn ang="0">
                  <a:pos x="r" y="vc"/>
                </a:cxn>
              </a:cxnLst>
              <a:rect l="l" t="t" r="r" b="b"/>
              <a:pathLst>
                <a:path w="777" h="704">
                  <a:moveTo>
                    <a:pt x="741" y="671"/>
                  </a:moveTo>
                  <a:lnTo>
                    <a:pt x="36" y="671"/>
                  </a:lnTo>
                  <a:lnTo>
                    <a:pt x="36" y="635"/>
                  </a:lnTo>
                  <a:lnTo>
                    <a:pt x="741" y="635"/>
                  </a:lnTo>
                  <a:close/>
                  <a:moveTo>
                    <a:pt x="106" y="36"/>
                  </a:moveTo>
                  <a:lnTo>
                    <a:pt x="671" y="36"/>
                  </a:lnTo>
                  <a:lnTo>
                    <a:pt x="671" y="599"/>
                  </a:lnTo>
                  <a:lnTo>
                    <a:pt x="106" y="599"/>
                  </a:lnTo>
                  <a:close/>
                  <a:moveTo>
                    <a:pt x="758" y="599"/>
                  </a:moveTo>
                  <a:lnTo>
                    <a:pt x="705" y="599"/>
                  </a:lnTo>
                  <a:lnTo>
                    <a:pt x="705" y="17"/>
                  </a:lnTo>
                  <a:cubicBezTo>
                    <a:pt x="705" y="8"/>
                    <a:pt x="699" y="0"/>
                    <a:pt x="688" y="0"/>
                  </a:cubicBezTo>
                  <a:lnTo>
                    <a:pt x="89" y="0"/>
                  </a:lnTo>
                  <a:cubicBezTo>
                    <a:pt x="79" y="0"/>
                    <a:pt x="70" y="8"/>
                    <a:pt x="70" y="17"/>
                  </a:cubicBezTo>
                  <a:lnTo>
                    <a:pt x="70" y="599"/>
                  </a:lnTo>
                  <a:lnTo>
                    <a:pt x="17" y="599"/>
                  </a:lnTo>
                  <a:cubicBezTo>
                    <a:pt x="9" y="599"/>
                    <a:pt x="0" y="607"/>
                    <a:pt x="0" y="618"/>
                  </a:cubicBezTo>
                  <a:lnTo>
                    <a:pt x="0" y="688"/>
                  </a:lnTo>
                  <a:cubicBezTo>
                    <a:pt x="0" y="698"/>
                    <a:pt x="9" y="704"/>
                    <a:pt x="17" y="704"/>
                  </a:cubicBezTo>
                  <a:lnTo>
                    <a:pt x="758" y="704"/>
                  </a:lnTo>
                  <a:cubicBezTo>
                    <a:pt x="769" y="704"/>
                    <a:pt x="777" y="698"/>
                    <a:pt x="777" y="688"/>
                  </a:cubicBezTo>
                  <a:lnTo>
                    <a:pt x="777" y="618"/>
                  </a:lnTo>
                  <a:cubicBezTo>
                    <a:pt x="777" y="607"/>
                    <a:pt x="769" y="599"/>
                    <a:pt x="758" y="59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25" name="Freihandform 324">
              <a:extLst>
                <a:ext uri="{FF2B5EF4-FFF2-40B4-BE49-F238E27FC236}">
                  <a16:creationId xmlns:a16="http://schemas.microsoft.com/office/drawing/2014/main" id="{FCEA0225-7A38-FC4A-966F-79EDC8BD7D3F}"/>
                </a:ext>
              </a:extLst>
            </p:cNvPr>
            <p:cNvSpPr/>
            <p:nvPr/>
          </p:nvSpPr>
          <p:spPr>
            <a:xfrm>
              <a:off x="5221157" y="5279357"/>
              <a:ext cx="114554" cy="115253"/>
            </a:xfrm>
            <a:custGeom>
              <a:avLst/>
              <a:gdLst/>
              <a:ahLst/>
              <a:cxnLst>
                <a:cxn ang="3cd4">
                  <a:pos x="hc" y="t"/>
                </a:cxn>
                <a:cxn ang="cd2">
                  <a:pos x="l" y="vc"/>
                </a:cxn>
                <a:cxn ang="cd4">
                  <a:pos x="hc" y="b"/>
                </a:cxn>
                <a:cxn ang="0">
                  <a:pos x="r" y="vc"/>
                </a:cxn>
              </a:cxnLst>
              <a:rect l="l" t="t" r="r" b="b"/>
              <a:pathLst>
                <a:path w="493" h="496">
                  <a:moveTo>
                    <a:pt x="457" y="83"/>
                  </a:moveTo>
                  <a:lnTo>
                    <a:pt x="402" y="168"/>
                  </a:lnTo>
                  <a:lnTo>
                    <a:pt x="347" y="113"/>
                  </a:lnTo>
                  <a:cubicBezTo>
                    <a:pt x="343" y="106"/>
                    <a:pt x="334" y="106"/>
                    <a:pt x="328" y="108"/>
                  </a:cubicBezTo>
                  <a:cubicBezTo>
                    <a:pt x="322" y="111"/>
                    <a:pt x="318" y="117"/>
                    <a:pt x="318" y="125"/>
                  </a:cubicBezTo>
                  <a:lnTo>
                    <a:pt x="318" y="219"/>
                  </a:lnTo>
                  <a:lnTo>
                    <a:pt x="265" y="240"/>
                  </a:lnTo>
                  <a:lnTo>
                    <a:pt x="265" y="36"/>
                  </a:lnTo>
                  <a:lnTo>
                    <a:pt x="457" y="36"/>
                  </a:lnTo>
                  <a:close/>
                  <a:moveTo>
                    <a:pt x="457" y="460"/>
                  </a:moveTo>
                  <a:lnTo>
                    <a:pt x="265" y="460"/>
                  </a:lnTo>
                  <a:lnTo>
                    <a:pt x="265" y="390"/>
                  </a:lnTo>
                  <a:lnTo>
                    <a:pt x="298" y="390"/>
                  </a:lnTo>
                  <a:cubicBezTo>
                    <a:pt x="305" y="390"/>
                    <a:pt x="311" y="386"/>
                    <a:pt x="315" y="379"/>
                  </a:cubicBezTo>
                  <a:lnTo>
                    <a:pt x="349" y="310"/>
                  </a:lnTo>
                  <a:cubicBezTo>
                    <a:pt x="354" y="303"/>
                    <a:pt x="354" y="297"/>
                    <a:pt x="349" y="293"/>
                  </a:cubicBezTo>
                  <a:cubicBezTo>
                    <a:pt x="347" y="286"/>
                    <a:pt x="341" y="284"/>
                    <a:pt x="334" y="284"/>
                  </a:cubicBezTo>
                  <a:lnTo>
                    <a:pt x="265" y="284"/>
                  </a:lnTo>
                  <a:lnTo>
                    <a:pt x="265" y="278"/>
                  </a:lnTo>
                  <a:lnTo>
                    <a:pt x="341" y="246"/>
                  </a:lnTo>
                  <a:cubicBezTo>
                    <a:pt x="347" y="244"/>
                    <a:pt x="351" y="238"/>
                    <a:pt x="351" y="231"/>
                  </a:cubicBezTo>
                  <a:lnTo>
                    <a:pt x="351" y="168"/>
                  </a:lnTo>
                  <a:lnTo>
                    <a:pt x="392" y="208"/>
                  </a:lnTo>
                  <a:cubicBezTo>
                    <a:pt x="396" y="212"/>
                    <a:pt x="402" y="212"/>
                    <a:pt x="406" y="212"/>
                  </a:cubicBezTo>
                  <a:cubicBezTo>
                    <a:pt x="413" y="212"/>
                    <a:pt x="417" y="210"/>
                    <a:pt x="419" y="206"/>
                  </a:cubicBezTo>
                  <a:lnTo>
                    <a:pt x="457" y="149"/>
                  </a:lnTo>
                  <a:close/>
                  <a:moveTo>
                    <a:pt x="265" y="318"/>
                  </a:moveTo>
                  <a:lnTo>
                    <a:pt x="307" y="318"/>
                  </a:lnTo>
                  <a:lnTo>
                    <a:pt x="288" y="354"/>
                  </a:lnTo>
                  <a:lnTo>
                    <a:pt x="265" y="354"/>
                  </a:lnTo>
                  <a:close/>
                  <a:moveTo>
                    <a:pt x="229" y="460"/>
                  </a:moveTo>
                  <a:lnTo>
                    <a:pt x="34" y="460"/>
                  </a:lnTo>
                  <a:lnTo>
                    <a:pt x="34" y="36"/>
                  </a:lnTo>
                  <a:lnTo>
                    <a:pt x="229" y="36"/>
                  </a:lnTo>
                  <a:close/>
                  <a:moveTo>
                    <a:pt x="476" y="0"/>
                  </a:moveTo>
                  <a:lnTo>
                    <a:pt x="17" y="0"/>
                  </a:lnTo>
                  <a:cubicBezTo>
                    <a:pt x="6" y="0"/>
                    <a:pt x="0" y="9"/>
                    <a:pt x="0" y="20"/>
                  </a:cubicBezTo>
                  <a:lnTo>
                    <a:pt x="0" y="477"/>
                  </a:lnTo>
                  <a:cubicBezTo>
                    <a:pt x="0" y="487"/>
                    <a:pt x="6" y="496"/>
                    <a:pt x="17" y="496"/>
                  </a:cubicBezTo>
                  <a:lnTo>
                    <a:pt x="246" y="496"/>
                  </a:lnTo>
                  <a:lnTo>
                    <a:pt x="476" y="496"/>
                  </a:lnTo>
                  <a:cubicBezTo>
                    <a:pt x="485" y="496"/>
                    <a:pt x="493" y="487"/>
                    <a:pt x="493" y="477"/>
                  </a:cubicBezTo>
                  <a:lnTo>
                    <a:pt x="493" y="20"/>
                  </a:lnTo>
                  <a:cubicBezTo>
                    <a:pt x="493" y="9"/>
                    <a:pt x="485" y="0"/>
                    <a:pt x="47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87" name="Gruppieren 986">
            <a:extLst>
              <a:ext uri="{FF2B5EF4-FFF2-40B4-BE49-F238E27FC236}">
                <a16:creationId xmlns:a16="http://schemas.microsoft.com/office/drawing/2014/main" id="{A2993C48-105F-B648-897F-F10ADB44A875}"/>
              </a:ext>
            </a:extLst>
          </p:cNvPr>
          <p:cNvGrpSpPr>
            <a:grpSpLocks noChangeAspect="1"/>
          </p:cNvGrpSpPr>
          <p:nvPr/>
        </p:nvGrpSpPr>
        <p:grpSpPr>
          <a:xfrm>
            <a:off x="5559253" y="5188614"/>
            <a:ext cx="328177" cy="328409"/>
            <a:chOff x="5557835" y="5189250"/>
            <a:chExt cx="328296" cy="328528"/>
          </a:xfrm>
          <a:solidFill>
            <a:srgbClr val="007AB3"/>
          </a:solidFill>
        </p:grpSpPr>
        <p:sp>
          <p:nvSpPr>
            <p:cNvPr id="11" name="Freihandform 10">
              <a:extLst>
                <a:ext uri="{FF2B5EF4-FFF2-40B4-BE49-F238E27FC236}">
                  <a16:creationId xmlns:a16="http://schemas.microsoft.com/office/drawing/2014/main" id="{2BF50E3E-4278-F444-B5C5-A68F954CAA1E}"/>
                </a:ext>
              </a:extLst>
            </p:cNvPr>
            <p:cNvSpPr/>
            <p:nvPr/>
          </p:nvSpPr>
          <p:spPr>
            <a:xfrm>
              <a:off x="5557835" y="5189250"/>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26" name="Freihandform 325">
              <a:extLst>
                <a:ext uri="{FF2B5EF4-FFF2-40B4-BE49-F238E27FC236}">
                  <a16:creationId xmlns:a16="http://schemas.microsoft.com/office/drawing/2014/main" id="{78809261-0765-DF48-AE2B-051442970F37}"/>
                </a:ext>
              </a:extLst>
            </p:cNvPr>
            <p:cNvSpPr/>
            <p:nvPr/>
          </p:nvSpPr>
          <p:spPr>
            <a:xfrm>
              <a:off x="5631643" y="5254909"/>
              <a:ext cx="180446" cy="188828"/>
            </a:xfrm>
            <a:custGeom>
              <a:avLst/>
              <a:gdLst/>
              <a:ahLst/>
              <a:cxnLst>
                <a:cxn ang="3cd4">
                  <a:pos x="hc" y="t"/>
                </a:cxn>
                <a:cxn ang="cd2">
                  <a:pos x="l" y="vc"/>
                </a:cxn>
                <a:cxn ang="cd4">
                  <a:pos x="hc" y="b"/>
                </a:cxn>
                <a:cxn ang="0">
                  <a:pos x="r" y="vc"/>
                </a:cxn>
              </a:cxnLst>
              <a:rect l="l" t="t" r="r" b="b"/>
              <a:pathLst>
                <a:path w="776" h="812">
                  <a:moveTo>
                    <a:pt x="688" y="423"/>
                  </a:moveTo>
                  <a:cubicBezTo>
                    <a:pt x="677" y="423"/>
                    <a:pt x="671" y="431"/>
                    <a:pt x="671" y="442"/>
                  </a:cubicBezTo>
                  <a:lnTo>
                    <a:pt x="671" y="776"/>
                  </a:lnTo>
                  <a:lnTo>
                    <a:pt x="106" y="776"/>
                  </a:lnTo>
                  <a:lnTo>
                    <a:pt x="106" y="442"/>
                  </a:lnTo>
                  <a:cubicBezTo>
                    <a:pt x="106" y="431"/>
                    <a:pt x="98" y="423"/>
                    <a:pt x="89" y="423"/>
                  </a:cubicBezTo>
                  <a:lnTo>
                    <a:pt x="53" y="423"/>
                  </a:lnTo>
                  <a:lnTo>
                    <a:pt x="138" y="311"/>
                  </a:lnTo>
                  <a:cubicBezTo>
                    <a:pt x="140" y="309"/>
                    <a:pt x="142" y="304"/>
                    <a:pt x="142" y="300"/>
                  </a:cubicBezTo>
                  <a:lnTo>
                    <a:pt x="142" y="141"/>
                  </a:lnTo>
                  <a:lnTo>
                    <a:pt x="212" y="141"/>
                  </a:lnTo>
                  <a:lnTo>
                    <a:pt x="212" y="194"/>
                  </a:lnTo>
                  <a:cubicBezTo>
                    <a:pt x="212" y="201"/>
                    <a:pt x="216" y="209"/>
                    <a:pt x="222" y="211"/>
                  </a:cubicBezTo>
                  <a:cubicBezTo>
                    <a:pt x="231" y="213"/>
                    <a:pt x="237" y="211"/>
                    <a:pt x="244" y="207"/>
                  </a:cubicBezTo>
                  <a:lnTo>
                    <a:pt x="388" y="44"/>
                  </a:lnTo>
                  <a:lnTo>
                    <a:pt x="720" y="423"/>
                  </a:lnTo>
                  <a:close/>
                  <a:moveTo>
                    <a:pt x="402" y="6"/>
                  </a:moveTo>
                  <a:cubicBezTo>
                    <a:pt x="398" y="2"/>
                    <a:pt x="394" y="0"/>
                    <a:pt x="388" y="0"/>
                  </a:cubicBezTo>
                  <a:cubicBezTo>
                    <a:pt x="383" y="0"/>
                    <a:pt x="379" y="2"/>
                    <a:pt x="375" y="6"/>
                  </a:cubicBezTo>
                  <a:lnTo>
                    <a:pt x="248" y="148"/>
                  </a:lnTo>
                  <a:lnTo>
                    <a:pt x="248" y="125"/>
                  </a:lnTo>
                  <a:cubicBezTo>
                    <a:pt x="248" y="114"/>
                    <a:pt x="239" y="105"/>
                    <a:pt x="229" y="105"/>
                  </a:cubicBezTo>
                  <a:lnTo>
                    <a:pt x="123" y="105"/>
                  </a:lnTo>
                  <a:cubicBezTo>
                    <a:pt x="114" y="105"/>
                    <a:pt x="106" y="114"/>
                    <a:pt x="106" y="125"/>
                  </a:cubicBezTo>
                  <a:lnTo>
                    <a:pt x="106" y="294"/>
                  </a:lnTo>
                  <a:lnTo>
                    <a:pt x="4" y="431"/>
                  </a:lnTo>
                  <a:cubicBezTo>
                    <a:pt x="0" y="436"/>
                    <a:pt x="-2" y="444"/>
                    <a:pt x="2" y="448"/>
                  </a:cubicBezTo>
                  <a:cubicBezTo>
                    <a:pt x="4" y="455"/>
                    <a:pt x="11" y="459"/>
                    <a:pt x="17" y="459"/>
                  </a:cubicBezTo>
                  <a:lnTo>
                    <a:pt x="70" y="459"/>
                  </a:lnTo>
                  <a:lnTo>
                    <a:pt x="70" y="793"/>
                  </a:lnTo>
                  <a:cubicBezTo>
                    <a:pt x="70" y="804"/>
                    <a:pt x="78" y="812"/>
                    <a:pt x="89" y="812"/>
                  </a:cubicBezTo>
                  <a:lnTo>
                    <a:pt x="688" y="812"/>
                  </a:lnTo>
                  <a:cubicBezTo>
                    <a:pt x="699" y="812"/>
                    <a:pt x="705" y="804"/>
                    <a:pt x="705" y="793"/>
                  </a:cubicBezTo>
                  <a:lnTo>
                    <a:pt x="705" y="459"/>
                  </a:lnTo>
                  <a:lnTo>
                    <a:pt x="758" y="459"/>
                  </a:lnTo>
                  <a:cubicBezTo>
                    <a:pt x="766" y="459"/>
                    <a:pt x="773" y="455"/>
                    <a:pt x="775" y="448"/>
                  </a:cubicBezTo>
                  <a:cubicBezTo>
                    <a:pt x="777" y="442"/>
                    <a:pt x="777" y="436"/>
                    <a:pt x="773" y="42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27" name="Freihandform 326">
              <a:extLst>
                <a:ext uri="{FF2B5EF4-FFF2-40B4-BE49-F238E27FC236}">
                  <a16:creationId xmlns:a16="http://schemas.microsoft.com/office/drawing/2014/main" id="{282756A3-689E-F042-B003-A858E1F1CF0A}"/>
                </a:ext>
              </a:extLst>
            </p:cNvPr>
            <p:cNvSpPr/>
            <p:nvPr/>
          </p:nvSpPr>
          <p:spPr>
            <a:xfrm>
              <a:off x="5697301" y="5353397"/>
              <a:ext cx="73576" cy="65892"/>
            </a:xfrm>
            <a:custGeom>
              <a:avLst/>
              <a:gdLst/>
              <a:ahLst/>
              <a:cxnLst>
                <a:cxn ang="3cd4">
                  <a:pos x="hc" y="t"/>
                </a:cxn>
                <a:cxn ang="cd2">
                  <a:pos x="l" y="vc"/>
                </a:cxn>
                <a:cxn ang="cd4">
                  <a:pos x="hc" y="b"/>
                </a:cxn>
                <a:cxn ang="0">
                  <a:pos x="r" y="vc"/>
                </a:cxn>
              </a:cxnLst>
              <a:rect l="l" t="t" r="r" b="b"/>
              <a:pathLst>
                <a:path w="317" h="284">
                  <a:moveTo>
                    <a:pt x="36" y="36"/>
                  </a:moveTo>
                  <a:lnTo>
                    <a:pt x="266" y="36"/>
                  </a:lnTo>
                  <a:lnTo>
                    <a:pt x="222" y="104"/>
                  </a:lnTo>
                  <a:lnTo>
                    <a:pt x="129" y="72"/>
                  </a:lnTo>
                  <a:cubicBezTo>
                    <a:pt x="122" y="70"/>
                    <a:pt x="116" y="72"/>
                    <a:pt x="110" y="78"/>
                  </a:cubicBezTo>
                  <a:cubicBezTo>
                    <a:pt x="106" y="83"/>
                    <a:pt x="106" y="91"/>
                    <a:pt x="108" y="97"/>
                  </a:cubicBezTo>
                  <a:lnTo>
                    <a:pt x="131" y="142"/>
                  </a:lnTo>
                  <a:lnTo>
                    <a:pt x="89" y="142"/>
                  </a:lnTo>
                  <a:cubicBezTo>
                    <a:pt x="78" y="142"/>
                    <a:pt x="72" y="150"/>
                    <a:pt x="72" y="159"/>
                  </a:cubicBezTo>
                  <a:lnTo>
                    <a:pt x="72" y="195"/>
                  </a:lnTo>
                  <a:cubicBezTo>
                    <a:pt x="72" y="201"/>
                    <a:pt x="74" y="205"/>
                    <a:pt x="78" y="210"/>
                  </a:cubicBezTo>
                  <a:lnTo>
                    <a:pt x="135" y="248"/>
                  </a:lnTo>
                  <a:lnTo>
                    <a:pt x="36" y="248"/>
                  </a:lnTo>
                  <a:close/>
                  <a:moveTo>
                    <a:pt x="283" y="248"/>
                  </a:moveTo>
                  <a:lnTo>
                    <a:pt x="201" y="248"/>
                  </a:lnTo>
                  <a:lnTo>
                    <a:pt x="106" y="186"/>
                  </a:lnTo>
                  <a:lnTo>
                    <a:pt x="106" y="178"/>
                  </a:lnTo>
                  <a:lnTo>
                    <a:pt x="158" y="178"/>
                  </a:lnTo>
                  <a:cubicBezTo>
                    <a:pt x="165" y="178"/>
                    <a:pt x="171" y="174"/>
                    <a:pt x="173" y="169"/>
                  </a:cubicBezTo>
                  <a:cubicBezTo>
                    <a:pt x="177" y="163"/>
                    <a:pt x="177" y="157"/>
                    <a:pt x="175" y="152"/>
                  </a:cubicBezTo>
                  <a:lnTo>
                    <a:pt x="158" y="119"/>
                  </a:lnTo>
                  <a:lnTo>
                    <a:pt x="224" y="142"/>
                  </a:lnTo>
                  <a:cubicBezTo>
                    <a:pt x="233" y="144"/>
                    <a:pt x="241" y="140"/>
                    <a:pt x="245" y="133"/>
                  </a:cubicBezTo>
                  <a:lnTo>
                    <a:pt x="283" y="76"/>
                  </a:lnTo>
                  <a:close/>
                  <a:moveTo>
                    <a:pt x="0" y="19"/>
                  </a:moveTo>
                  <a:lnTo>
                    <a:pt x="0" y="265"/>
                  </a:lnTo>
                  <a:cubicBezTo>
                    <a:pt x="0" y="275"/>
                    <a:pt x="8" y="284"/>
                    <a:pt x="19" y="284"/>
                  </a:cubicBezTo>
                  <a:lnTo>
                    <a:pt x="300" y="284"/>
                  </a:lnTo>
                  <a:cubicBezTo>
                    <a:pt x="311" y="284"/>
                    <a:pt x="317" y="275"/>
                    <a:pt x="317" y="265"/>
                  </a:cubicBezTo>
                  <a:lnTo>
                    <a:pt x="317" y="19"/>
                  </a:lnTo>
                  <a:cubicBezTo>
                    <a:pt x="317" y="17"/>
                    <a:pt x="317" y="17"/>
                    <a:pt x="317" y="17"/>
                  </a:cubicBezTo>
                  <a:cubicBezTo>
                    <a:pt x="317" y="15"/>
                    <a:pt x="317" y="15"/>
                    <a:pt x="317" y="13"/>
                  </a:cubicBezTo>
                  <a:lnTo>
                    <a:pt x="315" y="11"/>
                  </a:lnTo>
                  <a:cubicBezTo>
                    <a:pt x="315" y="8"/>
                    <a:pt x="315" y="8"/>
                    <a:pt x="313" y="6"/>
                  </a:cubicBezTo>
                  <a:lnTo>
                    <a:pt x="311" y="4"/>
                  </a:lnTo>
                  <a:cubicBezTo>
                    <a:pt x="309" y="4"/>
                    <a:pt x="309" y="4"/>
                    <a:pt x="309" y="2"/>
                  </a:cubicBezTo>
                  <a:cubicBezTo>
                    <a:pt x="307" y="2"/>
                    <a:pt x="307" y="2"/>
                    <a:pt x="304" y="2"/>
                  </a:cubicBezTo>
                  <a:cubicBezTo>
                    <a:pt x="304" y="2"/>
                    <a:pt x="302" y="2"/>
                    <a:pt x="302" y="0"/>
                  </a:cubicBezTo>
                  <a:cubicBezTo>
                    <a:pt x="300" y="0"/>
                    <a:pt x="300" y="0"/>
                    <a:pt x="300" y="0"/>
                  </a:cubicBezTo>
                  <a:lnTo>
                    <a:pt x="19" y="0"/>
                  </a:lnTo>
                  <a:cubicBezTo>
                    <a:pt x="8" y="0"/>
                    <a:pt x="0" y="8"/>
                    <a:pt x="0" y="1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38" name="Gruppieren 837">
            <a:extLst>
              <a:ext uri="{FF2B5EF4-FFF2-40B4-BE49-F238E27FC236}">
                <a16:creationId xmlns:a16="http://schemas.microsoft.com/office/drawing/2014/main" id="{1C18DCBB-AA9D-A047-B33B-148E83DCABCE}"/>
              </a:ext>
            </a:extLst>
          </p:cNvPr>
          <p:cNvGrpSpPr>
            <a:grpSpLocks noChangeAspect="1"/>
          </p:cNvGrpSpPr>
          <p:nvPr/>
        </p:nvGrpSpPr>
        <p:grpSpPr>
          <a:xfrm>
            <a:off x="3342545" y="2085129"/>
            <a:ext cx="328409" cy="328409"/>
            <a:chOff x="3340325" y="2084643"/>
            <a:chExt cx="328528" cy="328528"/>
          </a:xfrm>
          <a:solidFill>
            <a:srgbClr val="007AB3"/>
          </a:solidFill>
        </p:grpSpPr>
        <p:sp>
          <p:nvSpPr>
            <p:cNvPr id="86" name="Freihandform 85">
              <a:extLst>
                <a:ext uri="{FF2B5EF4-FFF2-40B4-BE49-F238E27FC236}">
                  <a16:creationId xmlns:a16="http://schemas.microsoft.com/office/drawing/2014/main" id="{3FFBAA3A-5EE6-F246-A3B4-5B3BA8808F2F}"/>
                </a:ext>
              </a:extLst>
            </p:cNvPr>
            <p:cNvSpPr/>
            <p:nvPr/>
          </p:nvSpPr>
          <p:spPr>
            <a:xfrm>
              <a:off x="3340325" y="208464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32" name="Freihandform 331">
              <a:extLst>
                <a:ext uri="{FF2B5EF4-FFF2-40B4-BE49-F238E27FC236}">
                  <a16:creationId xmlns:a16="http://schemas.microsoft.com/office/drawing/2014/main" id="{F50A56AC-FE4D-8243-BE6A-4A13359160AE}"/>
                </a:ext>
              </a:extLst>
            </p:cNvPr>
            <p:cNvSpPr/>
            <p:nvPr/>
          </p:nvSpPr>
          <p:spPr>
            <a:xfrm>
              <a:off x="3414133" y="2174749"/>
              <a:ext cx="180679" cy="147617"/>
            </a:xfrm>
            <a:custGeom>
              <a:avLst/>
              <a:gdLst/>
              <a:ahLst/>
              <a:cxnLst>
                <a:cxn ang="3cd4">
                  <a:pos x="hc" y="t"/>
                </a:cxn>
                <a:cxn ang="cd2">
                  <a:pos x="l" y="vc"/>
                </a:cxn>
                <a:cxn ang="cd4">
                  <a:pos x="hc" y="b"/>
                </a:cxn>
                <a:cxn ang="0">
                  <a:pos x="r" y="vc"/>
                </a:cxn>
              </a:cxnLst>
              <a:rect l="l" t="t" r="r" b="b"/>
              <a:pathLst>
                <a:path w="777" h="635">
                  <a:moveTo>
                    <a:pt x="741" y="496"/>
                  </a:moveTo>
                  <a:lnTo>
                    <a:pt x="36" y="496"/>
                  </a:lnTo>
                  <a:lnTo>
                    <a:pt x="36" y="36"/>
                  </a:lnTo>
                  <a:lnTo>
                    <a:pt x="741" y="36"/>
                  </a:lnTo>
                  <a:close/>
                  <a:moveTo>
                    <a:pt x="322" y="602"/>
                  </a:moveTo>
                  <a:cubicBezTo>
                    <a:pt x="329" y="589"/>
                    <a:pt x="331" y="576"/>
                    <a:pt x="331" y="563"/>
                  </a:cubicBezTo>
                  <a:lnTo>
                    <a:pt x="331" y="530"/>
                  </a:lnTo>
                  <a:lnTo>
                    <a:pt x="447" y="530"/>
                  </a:lnTo>
                  <a:lnTo>
                    <a:pt x="447" y="563"/>
                  </a:lnTo>
                  <a:cubicBezTo>
                    <a:pt x="447" y="574"/>
                    <a:pt x="451" y="589"/>
                    <a:pt x="458" y="602"/>
                  </a:cubicBezTo>
                  <a:close/>
                  <a:moveTo>
                    <a:pt x="748" y="0"/>
                  </a:moveTo>
                  <a:lnTo>
                    <a:pt x="30" y="0"/>
                  </a:lnTo>
                  <a:cubicBezTo>
                    <a:pt x="13" y="0"/>
                    <a:pt x="0" y="13"/>
                    <a:pt x="0" y="30"/>
                  </a:cubicBezTo>
                  <a:lnTo>
                    <a:pt x="0" y="513"/>
                  </a:lnTo>
                  <a:cubicBezTo>
                    <a:pt x="0" y="523"/>
                    <a:pt x="9" y="530"/>
                    <a:pt x="17" y="530"/>
                  </a:cubicBezTo>
                  <a:lnTo>
                    <a:pt x="295" y="530"/>
                  </a:lnTo>
                  <a:lnTo>
                    <a:pt x="295" y="563"/>
                  </a:lnTo>
                  <a:cubicBezTo>
                    <a:pt x="295" y="563"/>
                    <a:pt x="295" y="602"/>
                    <a:pt x="265" y="602"/>
                  </a:cubicBezTo>
                  <a:cubicBezTo>
                    <a:pt x="254" y="602"/>
                    <a:pt x="246" y="608"/>
                    <a:pt x="246" y="618"/>
                  </a:cubicBezTo>
                  <a:cubicBezTo>
                    <a:pt x="246" y="629"/>
                    <a:pt x="254" y="635"/>
                    <a:pt x="265" y="635"/>
                  </a:cubicBezTo>
                  <a:lnTo>
                    <a:pt x="513" y="635"/>
                  </a:lnTo>
                  <a:cubicBezTo>
                    <a:pt x="521" y="635"/>
                    <a:pt x="530" y="629"/>
                    <a:pt x="530" y="618"/>
                  </a:cubicBezTo>
                  <a:cubicBezTo>
                    <a:pt x="530" y="608"/>
                    <a:pt x="521" y="602"/>
                    <a:pt x="513" y="602"/>
                  </a:cubicBezTo>
                  <a:cubicBezTo>
                    <a:pt x="496" y="602"/>
                    <a:pt x="481" y="574"/>
                    <a:pt x="481" y="563"/>
                  </a:cubicBezTo>
                  <a:lnTo>
                    <a:pt x="481" y="530"/>
                  </a:lnTo>
                  <a:lnTo>
                    <a:pt x="758" y="530"/>
                  </a:lnTo>
                  <a:cubicBezTo>
                    <a:pt x="769" y="530"/>
                    <a:pt x="777" y="523"/>
                    <a:pt x="777" y="513"/>
                  </a:cubicBezTo>
                  <a:lnTo>
                    <a:pt x="777" y="30"/>
                  </a:lnTo>
                  <a:cubicBezTo>
                    <a:pt x="777" y="13"/>
                    <a:pt x="762" y="0"/>
                    <a:pt x="74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33" name="Freihandform 332">
              <a:extLst>
                <a:ext uri="{FF2B5EF4-FFF2-40B4-BE49-F238E27FC236}">
                  <a16:creationId xmlns:a16="http://schemas.microsoft.com/office/drawing/2014/main" id="{ACBCDF61-3F9C-E44E-9B98-C39F5408D80B}"/>
                </a:ext>
              </a:extLst>
            </p:cNvPr>
            <p:cNvSpPr/>
            <p:nvPr/>
          </p:nvSpPr>
          <p:spPr>
            <a:xfrm>
              <a:off x="3447195" y="2207812"/>
              <a:ext cx="40746" cy="57510"/>
            </a:xfrm>
            <a:custGeom>
              <a:avLst/>
              <a:gdLst/>
              <a:ahLst/>
              <a:cxnLst>
                <a:cxn ang="3cd4">
                  <a:pos x="hc" y="t"/>
                </a:cxn>
                <a:cxn ang="cd2">
                  <a:pos x="l" y="vc"/>
                </a:cxn>
                <a:cxn ang="cd4">
                  <a:pos x="hc" y="b"/>
                </a:cxn>
                <a:cxn ang="0">
                  <a:pos x="r" y="vc"/>
                </a:cxn>
              </a:cxnLst>
              <a:rect l="l" t="t" r="r" b="b"/>
              <a:pathLst>
                <a:path w="176" h="248">
                  <a:moveTo>
                    <a:pt x="17" y="36"/>
                  </a:moveTo>
                  <a:lnTo>
                    <a:pt x="70" y="36"/>
                  </a:lnTo>
                  <a:lnTo>
                    <a:pt x="70" y="229"/>
                  </a:lnTo>
                  <a:cubicBezTo>
                    <a:pt x="70" y="239"/>
                    <a:pt x="79" y="248"/>
                    <a:pt x="87" y="248"/>
                  </a:cubicBezTo>
                  <a:cubicBezTo>
                    <a:pt x="98" y="248"/>
                    <a:pt x="106" y="239"/>
                    <a:pt x="106" y="229"/>
                  </a:cubicBezTo>
                  <a:lnTo>
                    <a:pt x="106" y="36"/>
                  </a:lnTo>
                  <a:lnTo>
                    <a:pt x="159" y="36"/>
                  </a:lnTo>
                  <a:cubicBezTo>
                    <a:pt x="167" y="36"/>
                    <a:pt x="176" y="28"/>
                    <a:pt x="176" y="17"/>
                  </a:cubicBezTo>
                  <a:cubicBezTo>
                    <a:pt x="176" y="9"/>
                    <a:pt x="167" y="0"/>
                    <a:pt x="159" y="0"/>
                  </a:cubicBezTo>
                  <a:lnTo>
                    <a:pt x="17" y="0"/>
                  </a:lnTo>
                  <a:cubicBezTo>
                    <a:pt x="7" y="0"/>
                    <a:pt x="0" y="9"/>
                    <a:pt x="0" y="17"/>
                  </a:cubicBezTo>
                  <a:cubicBezTo>
                    <a:pt x="0" y="28"/>
                    <a:pt x="7" y="36"/>
                    <a:pt x="17" y="3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34" name="Freihandform 333">
              <a:extLst>
                <a:ext uri="{FF2B5EF4-FFF2-40B4-BE49-F238E27FC236}">
                  <a16:creationId xmlns:a16="http://schemas.microsoft.com/office/drawing/2014/main" id="{361FA2E2-B58A-594E-95A2-BAE054655C16}"/>
                </a:ext>
              </a:extLst>
            </p:cNvPr>
            <p:cNvSpPr/>
            <p:nvPr/>
          </p:nvSpPr>
          <p:spPr>
            <a:xfrm>
              <a:off x="3504472" y="2207812"/>
              <a:ext cx="57277" cy="57510"/>
            </a:xfrm>
            <a:custGeom>
              <a:avLst/>
              <a:gdLst/>
              <a:ahLst/>
              <a:cxnLst>
                <a:cxn ang="3cd4">
                  <a:pos x="hc" y="t"/>
                </a:cxn>
                <a:cxn ang="cd2">
                  <a:pos x="l" y="vc"/>
                </a:cxn>
                <a:cxn ang="cd4">
                  <a:pos x="hc" y="b"/>
                </a:cxn>
                <a:cxn ang="0">
                  <a:pos x="r" y="vc"/>
                </a:cxn>
              </a:cxnLst>
              <a:rect l="l" t="t" r="r" b="b"/>
              <a:pathLst>
                <a:path w="247" h="248">
                  <a:moveTo>
                    <a:pt x="108" y="237"/>
                  </a:moveTo>
                  <a:cubicBezTo>
                    <a:pt x="112" y="244"/>
                    <a:pt x="118" y="248"/>
                    <a:pt x="125" y="248"/>
                  </a:cubicBezTo>
                  <a:cubicBezTo>
                    <a:pt x="131" y="248"/>
                    <a:pt x="137" y="244"/>
                    <a:pt x="139" y="237"/>
                  </a:cubicBezTo>
                  <a:lnTo>
                    <a:pt x="245" y="26"/>
                  </a:lnTo>
                  <a:cubicBezTo>
                    <a:pt x="250" y="17"/>
                    <a:pt x="247" y="7"/>
                    <a:pt x="237" y="2"/>
                  </a:cubicBezTo>
                  <a:cubicBezTo>
                    <a:pt x="228" y="-2"/>
                    <a:pt x="218" y="0"/>
                    <a:pt x="214" y="11"/>
                  </a:cubicBezTo>
                  <a:lnTo>
                    <a:pt x="125" y="191"/>
                  </a:lnTo>
                  <a:lnTo>
                    <a:pt x="34" y="11"/>
                  </a:lnTo>
                  <a:cubicBezTo>
                    <a:pt x="29" y="0"/>
                    <a:pt x="19" y="-2"/>
                    <a:pt x="10" y="2"/>
                  </a:cubicBezTo>
                  <a:cubicBezTo>
                    <a:pt x="2" y="7"/>
                    <a:pt x="-2" y="17"/>
                    <a:pt x="2" y="2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01" name="Gruppieren 800">
            <a:extLst>
              <a:ext uri="{FF2B5EF4-FFF2-40B4-BE49-F238E27FC236}">
                <a16:creationId xmlns:a16="http://schemas.microsoft.com/office/drawing/2014/main" id="{FBDFC236-32F8-8E4E-A3FC-3321E62C7739}"/>
              </a:ext>
            </a:extLst>
          </p:cNvPr>
          <p:cNvGrpSpPr>
            <a:grpSpLocks noChangeAspect="1"/>
          </p:cNvGrpSpPr>
          <p:nvPr/>
        </p:nvGrpSpPr>
        <p:grpSpPr>
          <a:xfrm>
            <a:off x="5559253" y="1198354"/>
            <a:ext cx="328177" cy="328409"/>
            <a:chOff x="5557835" y="1197546"/>
            <a:chExt cx="328296" cy="328528"/>
          </a:xfrm>
          <a:solidFill>
            <a:srgbClr val="007AB3"/>
          </a:solidFill>
        </p:grpSpPr>
        <p:sp>
          <p:nvSpPr>
            <p:cNvPr id="101" name="Freihandform 100">
              <a:extLst>
                <a:ext uri="{FF2B5EF4-FFF2-40B4-BE49-F238E27FC236}">
                  <a16:creationId xmlns:a16="http://schemas.microsoft.com/office/drawing/2014/main" id="{08E9BF53-9A91-3A40-A0A5-3E8A48ADEB00}"/>
                </a:ext>
              </a:extLst>
            </p:cNvPr>
            <p:cNvSpPr/>
            <p:nvPr/>
          </p:nvSpPr>
          <p:spPr>
            <a:xfrm>
              <a:off x="5557835" y="1197546"/>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35" name="Freihandform 334">
              <a:extLst>
                <a:ext uri="{FF2B5EF4-FFF2-40B4-BE49-F238E27FC236}">
                  <a16:creationId xmlns:a16="http://schemas.microsoft.com/office/drawing/2014/main" id="{99372D86-95A3-2D4B-929C-BC0A313024DD}"/>
                </a:ext>
              </a:extLst>
            </p:cNvPr>
            <p:cNvSpPr/>
            <p:nvPr/>
          </p:nvSpPr>
          <p:spPr>
            <a:xfrm>
              <a:off x="5623261" y="1287653"/>
              <a:ext cx="196977" cy="139700"/>
            </a:xfrm>
            <a:custGeom>
              <a:avLst/>
              <a:gdLst/>
              <a:ahLst/>
              <a:cxnLst>
                <a:cxn ang="3cd4">
                  <a:pos x="hc" y="t"/>
                </a:cxn>
                <a:cxn ang="cd2">
                  <a:pos x="l" y="vc"/>
                </a:cxn>
                <a:cxn ang="cd4">
                  <a:pos x="hc" y="b"/>
                </a:cxn>
                <a:cxn ang="0">
                  <a:pos x="r" y="vc"/>
                </a:cxn>
              </a:cxnLst>
              <a:rect l="l" t="t" r="r" b="b"/>
              <a:pathLst>
                <a:path w="847" h="601">
                  <a:moveTo>
                    <a:pt x="671" y="566"/>
                  </a:moveTo>
                  <a:cubicBezTo>
                    <a:pt x="593" y="566"/>
                    <a:pt x="529" y="502"/>
                    <a:pt x="529" y="424"/>
                  </a:cubicBezTo>
                  <a:cubicBezTo>
                    <a:pt x="529" y="371"/>
                    <a:pt x="561" y="322"/>
                    <a:pt x="608" y="299"/>
                  </a:cubicBezTo>
                  <a:lnTo>
                    <a:pt x="654" y="413"/>
                  </a:lnTo>
                  <a:cubicBezTo>
                    <a:pt x="658" y="419"/>
                    <a:pt x="665" y="424"/>
                    <a:pt x="671" y="424"/>
                  </a:cubicBezTo>
                  <a:cubicBezTo>
                    <a:pt x="673" y="424"/>
                    <a:pt x="675" y="424"/>
                    <a:pt x="678" y="424"/>
                  </a:cubicBezTo>
                  <a:cubicBezTo>
                    <a:pt x="686" y="419"/>
                    <a:pt x="690" y="409"/>
                    <a:pt x="688" y="400"/>
                  </a:cubicBezTo>
                  <a:lnTo>
                    <a:pt x="642" y="286"/>
                  </a:lnTo>
                  <a:cubicBezTo>
                    <a:pt x="650" y="284"/>
                    <a:pt x="661" y="284"/>
                    <a:pt x="671" y="284"/>
                  </a:cubicBezTo>
                  <a:cubicBezTo>
                    <a:pt x="749" y="284"/>
                    <a:pt x="813" y="347"/>
                    <a:pt x="813" y="424"/>
                  </a:cubicBezTo>
                  <a:cubicBezTo>
                    <a:pt x="813" y="502"/>
                    <a:pt x="749" y="566"/>
                    <a:pt x="671" y="566"/>
                  </a:cubicBezTo>
                  <a:close/>
                  <a:moveTo>
                    <a:pt x="413" y="373"/>
                  </a:moveTo>
                  <a:lnTo>
                    <a:pt x="354" y="212"/>
                  </a:lnTo>
                  <a:lnTo>
                    <a:pt x="546" y="212"/>
                  </a:lnTo>
                  <a:close/>
                  <a:moveTo>
                    <a:pt x="349" y="390"/>
                  </a:moveTo>
                  <a:cubicBezTo>
                    <a:pt x="341" y="350"/>
                    <a:pt x="320" y="314"/>
                    <a:pt x="288" y="288"/>
                  </a:cubicBezTo>
                  <a:lnTo>
                    <a:pt x="324" y="240"/>
                  </a:lnTo>
                  <a:lnTo>
                    <a:pt x="381" y="390"/>
                  </a:lnTo>
                  <a:close/>
                  <a:moveTo>
                    <a:pt x="178" y="566"/>
                  </a:moveTo>
                  <a:cubicBezTo>
                    <a:pt x="100" y="566"/>
                    <a:pt x="36" y="502"/>
                    <a:pt x="36" y="424"/>
                  </a:cubicBezTo>
                  <a:cubicBezTo>
                    <a:pt x="36" y="347"/>
                    <a:pt x="100" y="284"/>
                    <a:pt x="178" y="284"/>
                  </a:cubicBezTo>
                  <a:cubicBezTo>
                    <a:pt x="199" y="284"/>
                    <a:pt x="218" y="288"/>
                    <a:pt x="237" y="297"/>
                  </a:cubicBezTo>
                  <a:lnTo>
                    <a:pt x="163" y="396"/>
                  </a:lnTo>
                  <a:cubicBezTo>
                    <a:pt x="159" y="403"/>
                    <a:pt x="159" y="409"/>
                    <a:pt x="161" y="415"/>
                  </a:cubicBezTo>
                  <a:cubicBezTo>
                    <a:pt x="165" y="422"/>
                    <a:pt x="172" y="424"/>
                    <a:pt x="178" y="424"/>
                  </a:cubicBezTo>
                  <a:lnTo>
                    <a:pt x="318" y="424"/>
                  </a:lnTo>
                  <a:cubicBezTo>
                    <a:pt x="318" y="502"/>
                    <a:pt x="254" y="566"/>
                    <a:pt x="178" y="566"/>
                  </a:cubicBezTo>
                  <a:close/>
                  <a:moveTo>
                    <a:pt x="267" y="316"/>
                  </a:moveTo>
                  <a:cubicBezTo>
                    <a:pt x="290" y="335"/>
                    <a:pt x="305" y="360"/>
                    <a:pt x="313" y="390"/>
                  </a:cubicBezTo>
                  <a:lnTo>
                    <a:pt x="212" y="390"/>
                  </a:lnTo>
                  <a:close/>
                  <a:moveTo>
                    <a:pt x="671" y="248"/>
                  </a:moveTo>
                  <a:cubicBezTo>
                    <a:pt x="656" y="248"/>
                    <a:pt x="642" y="250"/>
                    <a:pt x="627" y="254"/>
                  </a:cubicBezTo>
                  <a:lnTo>
                    <a:pt x="527" y="11"/>
                  </a:lnTo>
                  <a:cubicBezTo>
                    <a:pt x="523" y="5"/>
                    <a:pt x="517" y="0"/>
                    <a:pt x="510" y="0"/>
                  </a:cubicBezTo>
                  <a:lnTo>
                    <a:pt x="407" y="0"/>
                  </a:lnTo>
                  <a:cubicBezTo>
                    <a:pt x="396" y="0"/>
                    <a:pt x="390" y="9"/>
                    <a:pt x="390" y="19"/>
                  </a:cubicBezTo>
                  <a:cubicBezTo>
                    <a:pt x="390" y="28"/>
                    <a:pt x="396" y="36"/>
                    <a:pt x="407" y="36"/>
                  </a:cubicBezTo>
                  <a:lnTo>
                    <a:pt x="498" y="36"/>
                  </a:lnTo>
                  <a:lnTo>
                    <a:pt x="557" y="178"/>
                  </a:lnTo>
                  <a:lnTo>
                    <a:pt x="339" y="178"/>
                  </a:lnTo>
                  <a:lnTo>
                    <a:pt x="318" y="119"/>
                  </a:lnTo>
                  <a:cubicBezTo>
                    <a:pt x="318" y="117"/>
                    <a:pt x="316" y="117"/>
                    <a:pt x="316" y="117"/>
                  </a:cubicBezTo>
                  <a:cubicBezTo>
                    <a:pt x="333" y="113"/>
                    <a:pt x="345" y="104"/>
                    <a:pt x="345" y="104"/>
                  </a:cubicBezTo>
                  <a:cubicBezTo>
                    <a:pt x="354" y="100"/>
                    <a:pt x="356" y="87"/>
                    <a:pt x="352" y="81"/>
                  </a:cubicBezTo>
                  <a:cubicBezTo>
                    <a:pt x="345" y="72"/>
                    <a:pt x="335" y="70"/>
                    <a:pt x="326" y="74"/>
                  </a:cubicBezTo>
                  <a:cubicBezTo>
                    <a:pt x="324" y="77"/>
                    <a:pt x="277" y="104"/>
                    <a:pt x="225" y="77"/>
                  </a:cubicBezTo>
                  <a:cubicBezTo>
                    <a:pt x="216" y="72"/>
                    <a:pt x="203" y="74"/>
                    <a:pt x="199" y="83"/>
                  </a:cubicBezTo>
                  <a:cubicBezTo>
                    <a:pt x="195" y="91"/>
                    <a:pt x="199" y="102"/>
                    <a:pt x="208" y="108"/>
                  </a:cubicBezTo>
                  <a:cubicBezTo>
                    <a:pt x="231" y="119"/>
                    <a:pt x="254" y="123"/>
                    <a:pt x="273" y="123"/>
                  </a:cubicBezTo>
                  <a:cubicBezTo>
                    <a:pt x="277" y="123"/>
                    <a:pt x="280" y="123"/>
                    <a:pt x="284" y="123"/>
                  </a:cubicBezTo>
                  <a:cubicBezTo>
                    <a:pt x="284" y="125"/>
                    <a:pt x="284" y="127"/>
                    <a:pt x="284" y="132"/>
                  </a:cubicBezTo>
                  <a:lnTo>
                    <a:pt x="309" y="199"/>
                  </a:lnTo>
                  <a:lnTo>
                    <a:pt x="258" y="269"/>
                  </a:lnTo>
                  <a:cubicBezTo>
                    <a:pt x="233" y="256"/>
                    <a:pt x="208" y="248"/>
                    <a:pt x="178" y="248"/>
                  </a:cubicBezTo>
                  <a:cubicBezTo>
                    <a:pt x="81" y="248"/>
                    <a:pt x="0" y="328"/>
                    <a:pt x="0" y="424"/>
                  </a:cubicBezTo>
                  <a:cubicBezTo>
                    <a:pt x="0" y="521"/>
                    <a:pt x="81" y="601"/>
                    <a:pt x="178" y="601"/>
                  </a:cubicBezTo>
                  <a:cubicBezTo>
                    <a:pt x="275" y="601"/>
                    <a:pt x="354" y="521"/>
                    <a:pt x="354" y="424"/>
                  </a:cubicBezTo>
                  <a:lnTo>
                    <a:pt x="407" y="424"/>
                  </a:lnTo>
                  <a:cubicBezTo>
                    <a:pt x="409" y="424"/>
                    <a:pt x="411" y="424"/>
                    <a:pt x="413" y="424"/>
                  </a:cubicBezTo>
                  <a:cubicBezTo>
                    <a:pt x="415" y="422"/>
                    <a:pt x="415" y="422"/>
                    <a:pt x="415" y="422"/>
                  </a:cubicBezTo>
                  <a:cubicBezTo>
                    <a:pt x="417" y="422"/>
                    <a:pt x="419" y="419"/>
                    <a:pt x="419" y="419"/>
                  </a:cubicBezTo>
                  <a:lnTo>
                    <a:pt x="419" y="417"/>
                  </a:lnTo>
                  <a:lnTo>
                    <a:pt x="578" y="229"/>
                  </a:lnTo>
                  <a:lnTo>
                    <a:pt x="595" y="267"/>
                  </a:lnTo>
                  <a:cubicBezTo>
                    <a:pt x="536" y="295"/>
                    <a:pt x="495" y="356"/>
                    <a:pt x="495" y="424"/>
                  </a:cubicBezTo>
                  <a:cubicBezTo>
                    <a:pt x="495" y="521"/>
                    <a:pt x="574" y="601"/>
                    <a:pt x="671" y="601"/>
                  </a:cubicBezTo>
                  <a:cubicBezTo>
                    <a:pt x="769" y="601"/>
                    <a:pt x="847" y="521"/>
                    <a:pt x="847" y="424"/>
                  </a:cubicBezTo>
                  <a:cubicBezTo>
                    <a:pt x="847" y="328"/>
                    <a:pt x="769" y="248"/>
                    <a:pt x="671" y="24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00" name="Gruppieren 799">
            <a:extLst>
              <a:ext uri="{FF2B5EF4-FFF2-40B4-BE49-F238E27FC236}">
                <a16:creationId xmlns:a16="http://schemas.microsoft.com/office/drawing/2014/main" id="{BAE4645D-B93C-3B4E-BD01-83400C1C38DA}"/>
              </a:ext>
            </a:extLst>
          </p:cNvPr>
          <p:cNvGrpSpPr>
            <a:grpSpLocks noChangeAspect="1"/>
          </p:cNvGrpSpPr>
          <p:nvPr/>
        </p:nvGrpSpPr>
        <p:grpSpPr>
          <a:xfrm>
            <a:off x="5115865" y="1198354"/>
            <a:ext cx="328409" cy="328409"/>
            <a:chOff x="5114286" y="1197546"/>
            <a:chExt cx="328528" cy="328528"/>
          </a:xfrm>
          <a:solidFill>
            <a:srgbClr val="007AB3"/>
          </a:solidFill>
        </p:grpSpPr>
        <p:sp>
          <p:nvSpPr>
            <p:cNvPr id="102" name="Freihandform 101">
              <a:extLst>
                <a:ext uri="{FF2B5EF4-FFF2-40B4-BE49-F238E27FC236}">
                  <a16:creationId xmlns:a16="http://schemas.microsoft.com/office/drawing/2014/main" id="{FBCFFC80-CABD-3148-8299-72DFB4E063D3}"/>
                </a:ext>
              </a:extLst>
            </p:cNvPr>
            <p:cNvSpPr/>
            <p:nvPr/>
          </p:nvSpPr>
          <p:spPr>
            <a:xfrm>
              <a:off x="5114286" y="119754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36" name="Freihandform 335">
              <a:extLst>
                <a:ext uri="{FF2B5EF4-FFF2-40B4-BE49-F238E27FC236}">
                  <a16:creationId xmlns:a16="http://schemas.microsoft.com/office/drawing/2014/main" id="{9E871562-9C22-6D44-B65B-DF781340BA33}"/>
                </a:ext>
              </a:extLst>
            </p:cNvPr>
            <p:cNvSpPr/>
            <p:nvPr/>
          </p:nvSpPr>
          <p:spPr>
            <a:xfrm>
              <a:off x="5212775" y="1353778"/>
              <a:ext cx="32830" cy="32364"/>
            </a:xfrm>
            <a:custGeom>
              <a:avLst/>
              <a:gdLst/>
              <a:ahLst/>
              <a:cxnLst>
                <a:cxn ang="3cd4">
                  <a:pos x="hc" y="t"/>
                </a:cxn>
                <a:cxn ang="cd2">
                  <a:pos x="l" y="vc"/>
                </a:cxn>
                <a:cxn ang="cd4">
                  <a:pos x="hc" y="b"/>
                </a:cxn>
                <a:cxn ang="0">
                  <a:pos x="r" y="vc"/>
                </a:cxn>
              </a:cxnLst>
              <a:rect l="l" t="t" r="r" b="b"/>
              <a:pathLst>
                <a:path w="142" h="140">
                  <a:moveTo>
                    <a:pt x="72" y="34"/>
                  </a:moveTo>
                  <a:cubicBezTo>
                    <a:pt x="91" y="34"/>
                    <a:pt x="106" y="51"/>
                    <a:pt x="106" y="70"/>
                  </a:cubicBezTo>
                  <a:cubicBezTo>
                    <a:pt x="106" y="89"/>
                    <a:pt x="91" y="106"/>
                    <a:pt x="72" y="106"/>
                  </a:cubicBezTo>
                  <a:cubicBezTo>
                    <a:pt x="51" y="106"/>
                    <a:pt x="36" y="89"/>
                    <a:pt x="36" y="70"/>
                  </a:cubicBezTo>
                  <a:cubicBezTo>
                    <a:pt x="36" y="51"/>
                    <a:pt x="51" y="34"/>
                    <a:pt x="72" y="34"/>
                  </a:cubicBezTo>
                  <a:close/>
                  <a:moveTo>
                    <a:pt x="72" y="140"/>
                  </a:moveTo>
                  <a:cubicBezTo>
                    <a:pt x="110" y="140"/>
                    <a:pt x="142" y="108"/>
                    <a:pt x="142" y="70"/>
                  </a:cubicBezTo>
                  <a:cubicBezTo>
                    <a:pt x="142" y="32"/>
                    <a:pt x="110" y="0"/>
                    <a:pt x="72" y="0"/>
                  </a:cubicBezTo>
                  <a:cubicBezTo>
                    <a:pt x="32" y="0"/>
                    <a:pt x="0" y="32"/>
                    <a:pt x="0" y="70"/>
                  </a:cubicBezTo>
                  <a:cubicBezTo>
                    <a:pt x="0" y="108"/>
                    <a:pt x="32" y="140"/>
                    <a:pt x="72" y="14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37" name="Freihandform 336">
              <a:extLst>
                <a:ext uri="{FF2B5EF4-FFF2-40B4-BE49-F238E27FC236}">
                  <a16:creationId xmlns:a16="http://schemas.microsoft.com/office/drawing/2014/main" id="{A7E4496A-5945-0C4F-8170-1816F9E646C0}"/>
                </a:ext>
              </a:extLst>
            </p:cNvPr>
            <p:cNvSpPr/>
            <p:nvPr/>
          </p:nvSpPr>
          <p:spPr>
            <a:xfrm>
              <a:off x="5311263" y="1353778"/>
              <a:ext cx="32830" cy="32364"/>
            </a:xfrm>
            <a:custGeom>
              <a:avLst/>
              <a:gdLst/>
              <a:ahLst/>
              <a:cxnLst>
                <a:cxn ang="3cd4">
                  <a:pos x="hc" y="t"/>
                </a:cxn>
                <a:cxn ang="cd2">
                  <a:pos x="l" y="vc"/>
                </a:cxn>
                <a:cxn ang="cd4">
                  <a:pos x="hc" y="b"/>
                </a:cxn>
                <a:cxn ang="0">
                  <a:pos x="r" y="vc"/>
                </a:cxn>
              </a:cxnLst>
              <a:rect l="l" t="t" r="r" b="b"/>
              <a:pathLst>
                <a:path w="142" h="140">
                  <a:moveTo>
                    <a:pt x="72" y="106"/>
                  </a:moveTo>
                  <a:cubicBezTo>
                    <a:pt x="51" y="106"/>
                    <a:pt x="36" y="89"/>
                    <a:pt x="36" y="70"/>
                  </a:cubicBezTo>
                  <a:cubicBezTo>
                    <a:pt x="36" y="51"/>
                    <a:pt x="51" y="34"/>
                    <a:pt x="72" y="34"/>
                  </a:cubicBezTo>
                  <a:cubicBezTo>
                    <a:pt x="91" y="34"/>
                    <a:pt x="106" y="51"/>
                    <a:pt x="106" y="70"/>
                  </a:cubicBezTo>
                  <a:cubicBezTo>
                    <a:pt x="106" y="89"/>
                    <a:pt x="91" y="106"/>
                    <a:pt x="72" y="106"/>
                  </a:cubicBezTo>
                  <a:close/>
                  <a:moveTo>
                    <a:pt x="72" y="0"/>
                  </a:moveTo>
                  <a:cubicBezTo>
                    <a:pt x="32" y="0"/>
                    <a:pt x="0" y="32"/>
                    <a:pt x="0" y="70"/>
                  </a:cubicBezTo>
                  <a:cubicBezTo>
                    <a:pt x="0" y="108"/>
                    <a:pt x="32" y="140"/>
                    <a:pt x="72" y="140"/>
                  </a:cubicBezTo>
                  <a:cubicBezTo>
                    <a:pt x="110" y="140"/>
                    <a:pt x="142" y="108"/>
                    <a:pt x="142" y="70"/>
                  </a:cubicBezTo>
                  <a:cubicBezTo>
                    <a:pt x="142" y="32"/>
                    <a:pt x="110" y="0"/>
                    <a:pt x="7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38" name="Freihandform 337">
              <a:extLst>
                <a:ext uri="{FF2B5EF4-FFF2-40B4-BE49-F238E27FC236}">
                  <a16:creationId xmlns:a16="http://schemas.microsoft.com/office/drawing/2014/main" id="{19DBB257-CC7B-784A-924C-1976A77AC3D3}"/>
                </a:ext>
              </a:extLst>
            </p:cNvPr>
            <p:cNvSpPr/>
            <p:nvPr/>
          </p:nvSpPr>
          <p:spPr>
            <a:xfrm>
              <a:off x="5179712" y="1279736"/>
              <a:ext cx="196977" cy="155533"/>
            </a:xfrm>
            <a:custGeom>
              <a:avLst/>
              <a:gdLst/>
              <a:ahLst/>
              <a:cxnLst>
                <a:cxn ang="3cd4">
                  <a:pos x="hc" y="t"/>
                </a:cxn>
                <a:cxn ang="cd2">
                  <a:pos x="l" y="vc"/>
                </a:cxn>
                <a:cxn ang="cd4">
                  <a:pos x="hc" y="b"/>
                </a:cxn>
                <a:cxn ang="0">
                  <a:pos x="r" y="vc"/>
                </a:cxn>
              </a:cxnLst>
              <a:rect l="l" t="t" r="r" b="b"/>
              <a:pathLst>
                <a:path w="847" h="669">
                  <a:moveTo>
                    <a:pt x="187" y="246"/>
                  </a:moveTo>
                  <a:lnTo>
                    <a:pt x="242" y="106"/>
                  </a:lnTo>
                  <a:lnTo>
                    <a:pt x="606" y="106"/>
                  </a:lnTo>
                  <a:lnTo>
                    <a:pt x="663" y="246"/>
                  </a:lnTo>
                  <a:close/>
                  <a:moveTo>
                    <a:pt x="800" y="316"/>
                  </a:moveTo>
                  <a:lnTo>
                    <a:pt x="788" y="320"/>
                  </a:lnTo>
                  <a:cubicBezTo>
                    <a:pt x="781" y="322"/>
                    <a:pt x="777" y="329"/>
                    <a:pt x="777" y="337"/>
                  </a:cubicBezTo>
                  <a:lnTo>
                    <a:pt x="777" y="595"/>
                  </a:lnTo>
                  <a:cubicBezTo>
                    <a:pt x="777" y="595"/>
                    <a:pt x="777" y="597"/>
                    <a:pt x="777" y="600"/>
                  </a:cubicBezTo>
                  <a:cubicBezTo>
                    <a:pt x="777" y="619"/>
                    <a:pt x="762" y="635"/>
                    <a:pt x="743" y="635"/>
                  </a:cubicBezTo>
                  <a:cubicBezTo>
                    <a:pt x="722" y="635"/>
                    <a:pt x="707" y="619"/>
                    <a:pt x="707" y="600"/>
                  </a:cubicBezTo>
                  <a:lnTo>
                    <a:pt x="707" y="547"/>
                  </a:lnTo>
                  <a:cubicBezTo>
                    <a:pt x="707" y="536"/>
                    <a:pt x="699" y="530"/>
                    <a:pt x="690" y="530"/>
                  </a:cubicBezTo>
                  <a:lnTo>
                    <a:pt x="434" y="530"/>
                  </a:lnTo>
                  <a:lnTo>
                    <a:pt x="493" y="413"/>
                  </a:lnTo>
                  <a:cubicBezTo>
                    <a:pt x="496" y="407"/>
                    <a:pt x="496" y="401"/>
                    <a:pt x="491" y="396"/>
                  </a:cubicBezTo>
                  <a:cubicBezTo>
                    <a:pt x="489" y="392"/>
                    <a:pt x="483" y="388"/>
                    <a:pt x="476" y="388"/>
                  </a:cubicBezTo>
                  <a:lnTo>
                    <a:pt x="396" y="388"/>
                  </a:lnTo>
                  <a:lnTo>
                    <a:pt x="436" y="282"/>
                  </a:lnTo>
                  <a:lnTo>
                    <a:pt x="688" y="282"/>
                  </a:lnTo>
                  <a:cubicBezTo>
                    <a:pt x="694" y="282"/>
                    <a:pt x="701" y="280"/>
                    <a:pt x="703" y="274"/>
                  </a:cubicBezTo>
                  <a:cubicBezTo>
                    <a:pt x="707" y="269"/>
                    <a:pt x="707" y="263"/>
                    <a:pt x="705" y="259"/>
                  </a:cubicBezTo>
                  <a:lnTo>
                    <a:pt x="635" y="81"/>
                  </a:lnTo>
                  <a:cubicBezTo>
                    <a:pt x="631" y="75"/>
                    <a:pt x="625" y="70"/>
                    <a:pt x="618" y="70"/>
                  </a:cubicBezTo>
                  <a:lnTo>
                    <a:pt x="231" y="70"/>
                  </a:lnTo>
                  <a:cubicBezTo>
                    <a:pt x="222" y="70"/>
                    <a:pt x="216" y="75"/>
                    <a:pt x="214" y="81"/>
                  </a:cubicBezTo>
                  <a:lnTo>
                    <a:pt x="144" y="259"/>
                  </a:lnTo>
                  <a:cubicBezTo>
                    <a:pt x="142" y="263"/>
                    <a:pt x="142" y="269"/>
                    <a:pt x="144" y="274"/>
                  </a:cubicBezTo>
                  <a:cubicBezTo>
                    <a:pt x="148" y="280"/>
                    <a:pt x="155" y="282"/>
                    <a:pt x="159" y="282"/>
                  </a:cubicBezTo>
                  <a:lnTo>
                    <a:pt x="398" y="282"/>
                  </a:lnTo>
                  <a:lnTo>
                    <a:pt x="356" y="398"/>
                  </a:lnTo>
                  <a:cubicBezTo>
                    <a:pt x="354" y="405"/>
                    <a:pt x="354" y="411"/>
                    <a:pt x="356" y="415"/>
                  </a:cubicBezTo>
                  <a:cubicBezTo>
                    <a:pt x="360" y="420"/>
                    <a:pt x="366" y="424"/>
                    <a:pt x="371" y="424"/>
                  </a:cubicBezTo>
                  <a:lnTo>
                    <a:pt x="449" y="424"/>
                  </a:lnTo>
                  <a:lnTo>
                    <a:pt x="396" y="530"/>
                  </a:lnTo>
                  <a:lnTo>
                    <a:pt x="161" y="530"/>
                  </a:lnTo>
                  <a:cubicBezTo>
                    <a:pt x="151" y="530"/>
                    <a:pt x="142" y="536"/>
                    <a:pt x="142" y="547"/>
                  </a:cubicBezTo>
                  <a:lnTo>
                    <a:pt x="142" y="600"/>
                  </a:lnTo>
                  <a:cubicBezTo>
                    <a:pt x="142" y="619"/>
                    <a:pt x="127" y="635"/>
                    <a:pt x="108" y="635"/>
                  </a:cubicBezTo>
                  <a:cubicBezTo>
                    <a:pt x="87" y="635"/>
                    <a:pt x="72" y="619"/>
                    <a:pt x="72" y="600"/>
                  </a:cubicBezTo>
                  <a:cubicBezTo>
                    <a:pt x="72" y="597"/>
                    <a:pt x="72" y="597"/>
                    <a:pt x="72" y="595"/>
                  </a:cubicBezTo>
                  <a:lnTo>
                    <a:pt x="72" y="337"/>
                  </a:lnTo>
                  <a:cubicBezTo>
                    <a:pt x="72" y="329"/>
                    <a:pt x="68" y="322"/>
                    <a:pt x="60" y="320"/>
                  </a:cubicBezTo>
                  <a:lnTo>
                    <a:pt x="49" y="316"/>
                  </a:lnTo>
                  <a:cubicBezTo>
                    <a:pt x="40" y="314"/>
                    <a:pt x="36" y="305"/>
                    <a:pt x="36" y="297"/>
                  </a:cubicBezTo>
                  <a:cubicBezTo>
                    <a:pt x="36" y="284"/>
                    <a:pt x="45" y="276"/>
                    <a:pt x="53" y="276"/>
                  </a:cubicBezTo>
                  <a:lnTo>
                    <a:pt x="66" y="276"/>
                  </a:lnTo>
                  <a:cubicBezTo>
                    <a:pt x="74" y="276"/>
                    <a:pt x="81" y="271"/>
                    <a:pt x="83" y="265"/>
                  </a:cubicBezTo>
                  <a:lnTo>
                    <a:pt x="153" y="85"/>
                  </a:lnTo>
                  <a:cubicBezTo>
                    <a:pt x="161" y="60"/>
                    <a:pt x="189" y="36"/>
                    <a:pt x="212" y="34"/>
                  </a:cubicBezTo>
                  <a:lnTo>
                    <a:pt x="635" y="34"/>
                  </a:lnTo>
                  <a:cubicBezTo>
                    <a:pt x="661" y="36"/>
                    <a:pt x="690" y="60"/>
                    <a:pt x="697" y="85"/>
                  </a:cubicBezTo>
                  <a:lnTo>
                    <a:pt x="766" y="265"/>
                  </a:lnTo>
                  <a:cubicBezTo>
                    <a:pt x="769" y="271"/>
                    <a:pt x="775" y="276"/>
                    <a:pt x="781" y="276"/>
                  </a:cubicBezTo>
                  <a:lnTo>
                    <a:pt x="794" y="276"/>
                  </a:lnTo>
                  <a:cubicBezTo>
                    <a:pt x="805" y="276"/>
                    <a:pt x="813" y="284"/>
                    <a:pt x="813" y="297"/>
                  </a:cubicBezTo>
                  <a:cubicBezTo>
                    <a:pt x="813" y="305"/>
                    <a:pt x="807" y="314"/>
                    <a:pt x="800" y="316"/>
                  </a:cubicBezTo>
                  <a:close/>
                  <a:moveTo>
                    <a:pt x="794" y="240"/>
                  </a:moveTo>
                  <a:lnTo>
                    <a:pt x="730" y="75"/>
                  </a:lnTo>
                  <a:cubicBezTo>
                    <a:pt x="720" y="36"/>
                    <a:pt x="678" y="5"/>
                    <a:pt x="637" y="0"/>
                  </a:cubicBezTo>
                  <a:lnTo>
                    <a:pt x="212" y="0"/>
                  </a:lnTo>
                  <a:cubicBezTo>
                    <a:pt x="172" y="5"/>
                    <a:pt x="131" y="36"/>
                    <a:pt x="119" y="72"/>
                  </a:cubicBezTo>
                  <a:lnTo>
                    <a:pt x="55" y="240"/>
                  </a:lnTo>
                  <a:lnTo>
                    <a:pt x="53" y="240"/>
                  </a:lnTo>
                  <a:cubicBezTo>
                    <a:pt x="26" y="242"/>
                    <a:pt x="0" y="265"/>
                    <a:pt x="0" y="297"/>
                  </a:cubicBezTo>
                  <a:cubicBezTo>
                    <a:pt x="0" y="320"/>
                    <a:pt x="15" y="341"/>
                    <a:pt x="36" y="348"/>
                  </a:cubicBezTo>
                  <a:lnTo>
                    <a:pt x="36" y="600"/>
                  </a:lnTo>
                  <a:cubicBezTo>
                    <a:pt x="36" y="602"/>
                    <a:pt x="36" y="604"/>
                    <a:pt x="36" y="604"/>
                  </a:cubicBezTo>
                  <a:cubicBezTo>
                    <a:pt x="40" y="642"/>
                    <a:pt x="70" y="669"/>
                    <a:pt x="108" y="669"/>
                  </a:cubicBezTo>
                  <a:cubicBezTo>
                    <a:pt x="146" y="669"/>
                    <a:pt x="178" y="638"/>
                    <a:pt x="178" y="600"/>
                  </a:cubicBezTo>
                  <a:lnTo>
                    <a:pt x="178" y="564"/>
                  </a:lnTo>
                  <a:lnTo>
                    <a:pt x="671" y="564"/>
                  </a:lnTo>
                  <a:lnTo>
                    <a:pt x="671" y="600"/>
                  </a:lnTo>
                  <a:cubicBezTo>
                    <a:pt x="671" y="638"/>
                    <a:pt x="703" y="669"/>
                    <a:pt x="743" y="669"/>
                  </a:cubicBezTo>
                  <a:cubicBezTo>
                    <a:pt x="781" y="669"/>
                    <a:pt x="813" y="638"/>
                    <a:pt x="813" y="600"/>
                  </a:cubicBezTo>
                  <a:cubicBezTo>
                    <a:pt x="813" y="595"/>
                    <a:pt x="813" y="593"/>
                    <a:pt x="813" y="591"/>
                  </a:cubicBezTo>
                  <a:lnTo>
                    <a:pt x="813" y="350"/>
                  </a:lnTo>
                  <a:lnTo>
                    <a:pt x="813" y="348"/>
                  </a:lnTo>
                  <a:cubicBezTo>
                    <a:pt x="834" y="341"/>
                    <a:pt x="847" y="320"/>
                    <a:pt x="847" y="297"/>
                  </a:cubicBezTo>
                  <a:cubicBezTo>
                    <a:pt x="847" y="265"/>
                    <a:pt x="824" y="240"/>
                    <a:pt x="794" y="24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37" name="Gruppieren 836">
            <a:extLst>
              <a:ext uri="{FF2B5EF4-FFF2-40B4-BE49-F238E27FC236}">
                <a16:creationId xmlns:a16="http://schemas.microsoft.com/office/drawing/2014/main" id="{05D767C0-9400-6845-AE9F-96BEC76C2685}"/>
              </a:ext>
            </a:extLst>
          </p:cNvPr>
          <p:cNvGrpSpPr>
            <a:grpSpLocks noChangeAspect="1"/>
          </p:cNvGrpSpPr>
          <p:nvPr/>
        </p:nvGrpSpPr>
        <p:grpSpPr>
          <a:xfrm>
            <a:off x="2899156" y="2085129"/>
            <a:ext cx="328409" cy="328409"/>
            <a:chOff x="2896776" y="2084643"/>
            <a:chExt cx="328528" cy="328528"/>
          </a:xfrm>
          <a:solidFill>
            <a:srgbClr val="007AB3"/>
          </a:solidFill>
        </p:grpSpPr>
        <p:sp>
          <p:nvSpPr>
            <p:cNvPr id="87" name="Freihandform 86">
              <a:extLst>
                <a:ext uri="{FF2B5EF4-FFF2-40B4-BE49-F238E27FC236}">
                  <a16:creationId xmlns:a16="http://schemas.microsoft.com/office/drawing/2014/main" id="{1B5E7F02-33CB-AF40-988C-4017BA5601E6}"/>
                </a:ext>
              </a:extLst>
            </p:cNvPr>
            <p:cNvSpPr/>
            <p:nvPr/>
          </p:nvSpPr>
          <p:spPr>
            <a:xfrm>
              <a:off x="2896776" y="208464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39" name="Freihandform 338">
              <a:extLst>
                <a:ext uri="{FF2B5EF4-FFF2-40B4-BE49-F238E27FC236}">
                  <a16:creationId xmlns:a16="http://schemas.microsoft.com/office/drawing/2014/main" id="{00BEFBC0-EB4B-5E4F-9883-44BB784426D1}"/>
                </a:ext>
              </a:extLst>
            </p:cNvPr>
            <p:cNvSpPr/>
            <p:nvPr/>
          </p:nvSpPr>
          <p:spPr>
            <a:xfrm>
              <a:off x="2962435" y="2191513"/>
              <a:ext cx="196745" cy="130853"/>
            </a:xfrm>
            <a:custGeom>
              <a:avLst/>
              <a:gdLst/>
              <a:ahLst/>
              <a:cxnLst>
                <a:cxn ang="3cd4">
                  <a:pos x="hc" y="t"/>
                </a:cxn>
                <a:cxn ang="cd2">
                  <a:pos x="l" y="vc"/>
                </a:cxn>
                <a:cxn ang="cd4">
                  <a:pos x="hc" y="b"/>
                </a:cxn>
                <a:cxn ang="0">
                  <a:pos x="r" y="vc"/>
                </a:cxn>
              </a:cxnLst>
              <a:rect l="l" t="t" r="r" b="b"/>
              <a:pathLst>
                <a:path w="846" h="563">
                  <a:moveTo>
                    <a:pt x="812" y="87"/>
                  </a:moveTo>
                  <a:cubicBezTo>
                    <a:pt x="812" y="98"/>
                    <a:pt x="804" y="106"/>
                    <a:pt x="793" y="106"/>
                  </a:cubicBezTo>
                  <a:lnTo>
                    <a:pt x="618" y="106"/>
                  </a:lnTo>
                  <a:cubicBezTo>
                    <a:pt x="607" y="106"/>
                    <a:pt x="601" y="113"/>
                    <a:pt x="601" y="123"/>
                  </a:cubicBezTo>
                  <a:lnTo>
                    <a:pt x="601" y="335"/>
                  </a:lnTo>
                  <a:cubicBezTo>
                    <a:pt x="601" y="345"/>
                    <a:pt x="607" y="352"/>
                    <a:pt x="618" y="352"/>
                  </a:cubicBezTo>
                  <a:lnTo>
                    <a:pt x="759" y="352"/>
                  </a:lnTo>
                  <a:lnTo>
                    <a:pt x="776" y="352"/>
                  </a:lnTo>
                  <a:lnTo>
                    <a:pt x="776" y="441"/>
                  </a:lnTo>
                  <a:cubicBezTo>
                    <a:pt x="776" y="451"/>
                    <a:pt x="768" y="458"/>
                    <a:pt x="759" y="458"/>
                  </a:cubicBezTo>
                  <a:lnTo>
                    <a:pt x="723" y="458"/>
                  </a:lnTo>
                  <a:cubicBezTo>
                    <a:pt x="723" y="458"/>
                    <a:pt x="721" y="458"/>
                    <a:pt x="721" y="460"/>
                  </a:cubicBezTo>
                  <a:cubicBezTo>
                    <a:pt x="713" y="417"/>
                    <a:pt x="677" y="388"/>
                    <a:pt x="634" y="388"/>
                  </a:cubicBezTo>
                  <a:cubicBezTo>
                    <a:pt x="592" y="388"/>
                    <a:pt x="556" y="417"/>
                    <a:pt x="548" y="460"/>
                  </a:cubicBezTo>
                  <a:cubicBezTo>
                    <a:pt x="548" y="458"/>
                    <a:pt x="548" y="458"/>
                    <a:pt x="548" y="458"/>
                  </a:cubicBezTo>
                  <a:lnTo>
                    <a:pt x="529" y="458"/>
                  </a:lnTo>
                  <a:lnTo>
                    <a:pt x="529" y="123"/>
                  </a:lnTo>
                  <a:cubicBezTo>
                    <a:pt x="529" y="113"/>
                    <a:pt x="522" y="106"/>
                    <a:pt x="512" y="106"/>
                  </a:cubicBezTo>
                  <a:lnTo>
                    <a:pt x="336" y="106"/>
                  </a:lnTo>
                  <a:cubicBezTo>
                    <a:pt x="325" y="106"/>
                    <a:pt x="317" y="113"/>
                    <a:pt x="317" y="123"/>
                  </a:cubicBezTo>
                  <a:lnTo>
                    <a:pt x="317" y="458"/>
                  </a:lnTo>
                  <a:lnTo>
                    <a:pt x="264" y="458"/>
                  </a:lnTo>
                  <a:lnTo>
                    <a:pt x="264" y="460"/>
                  </a:lnTo>
                  <a:cubicBezTo>
                    <a:pt x="256" y="417"/>
                    <a:pt x="220" y="388"/>
                    <a:pt x="177" y="388"/>
                  </a:cubicBezTo>
                  <a:cubicBezTo>
                    <a:pt x="135" y="388"/>
                    <a:pt x="99" y="417"/>
                    <a:pt x="91" y="460"/>
                  </a:cubicBezTo>
                  <a:cubicBezTo>
                    <a:pt x="91" y="458"/>
                    <a:pt x="88" y="458"/>
                    <a:pt x="88" y="458"/>
                  </a:cubicBezTo>
                  <a:lnTo>
                    <a:pt x="52" y="458"/>
                  </a:lnTo>
                  <a:cubicBezTo>
                    <a:pt x="44" y="458"/>
                    <a:pt x="35" y="451"/>
                    <a:pt x="35" y="441"/>
                  </a:cubicBezTo>
                  <a:lnTo>
                    <a:pt x="35" y="405"/>
                  </a:lnTo>
                  <a:lnTo>
                    <a:pt x="35" y="53"/>
                  </a:lnTo>
                  <a:cubicBezTo>
                    <a:pt x="35" y="43"/>
                    <a:pt x="44" y="34"/>
                    <a:pt x="52" y="34"/>
                  </a:cubicBezTo>
                  <a:lnTo>
                    <a:pt x="793" y="34"/>
                  </a:lnTo>
                  <a:cubicBezTo>
                    <a:pt x="804" y="34"/>
                    <a:pt x="812" y="43"/>
                    <a:pt x="812" y="53"/>
                  </a:cubicBezTo>
                  <a:close/>
                  <a:moveTo>
                    <a:pt x="734" y="318"/>
                  </a:moveTo>
                  <a:lnTo>
                    <a:pt x="634" y="318"/>
                  </a:lnTo>
                  <a:lnTo>
                    <a:pt x="634" y="140"/>
                  </a:lnTo>
                  <a:lnTo>
                    <a:pt x="675" y="140"/>
                  </a:lnTo>
                  <a:close/>
                  <a:moveTo>
                    <a:pt x="634" y="530"/>
                  </a:moveTo>
                  <a:cubicBezTo>
                    <a:pt x="607" y="530"/>
                    <a:pt x="582" y="506"/>
                    <a:pt x="582" y="477"/>
                  </a:cubicBezTo>
                  <a:cubicBezTo>
                    <a:pt x="582" y="447"/>
                    <a:pt x="607" y="424"/>
                    <a:pt x="634" y="424"/>
                  </a:cubicBezTo>
                  <a:cubicBezTo>
                    <a:pt x="664" y="424"/>
                    <a:pt x="687" y="447"/>
                    <a:pt x="687" y="477"/>
                  </a:cubicBezTo>
                  <a:cubicBezTo>
                    <a:pt x="687" y="506"/>
                    <a:pt x="664" y="530"/>
                    <a:pt x="634" y="530"/>
                  </a:cubicBezTo>
                  <a:close/>
                  <a:moveTo>
                    <a:pt x="495" y="458"/>
                  </a:moveTo>
                  <a:lnTo>
                    <a:pt x="353" y="458"/>
                  </a:lnTo>
                  <a:lnTo>
                    <a:pt x="353" y="140"/>
                  </a:lnTo>
                  <a:lnTo>
                    <a:pt x="495" y="140"/>
                  </a:lnTo>
                  <a:close/>
                  <a:moveTo>
                    <a:pt x="177" y="530"/>
                  </a:moveTo>
                  <a:cubicBezTo>
                    <a:pt x="148" y="530"/>
                    <a:pt x="124" y="506"/>
                    <a:pt x="124" y="477"/>
                  </a:cubicBezTo>
                  <a:cubicBezTo>
                    <a:pt x="124" y="447"/>
                    <a:pt x="148" y="424"/>
                    <a:pt x="177" y="424"/>
                  </a:cubicBezTo>
                  <a:cubicBezTo>
                    <a:pt x="205" y="424"/>
                    <a:pt x="230" y="447"/>
                    <a:pt x="230" y="477"/>
                  </a:cubicBezTo>
                  <a:cubicBezTo>
                    <a:pt x="230" y="506"/>
                    <a:pt x="205" y="530"/>
                    <a:pt x="177" y="530"/>
                  </a:cubicBezTo>
                  <a:close/>
                  <a:moveTo>
                    <a:pt x="793" y="0"/>
                  </a:moveTo>
                  <a:lnTo>
                    <a:pt x="52" y="0"/>
                  </a:lnTo>
                  <a:cubicBezTo>
                    <a:pt x="25" y="0"/>
                    <a:pt x="0" y="24"/>
                    <a:pt x="0" y="53"/>
                  </a:cubicBezTo>
                  <a:lnTo>
                    <a:pt x="0" y="405"/>
                  </a:lnTo>
                  <a:lnTo>
                    <a:pt x="0" y="441"/>
                  </a:lnTo>
                  <a:cubicBezTo>
                    <a:pt x="0" y="470"/>
                    <a:pt x="25" y="494"/>
                    <a:pt x="52" y="494"/>
                  </a:cubicBezTo>
                  <a:lnTo>
                    <a:pt x="88" y="494"/>
                  </a:lnTo>
                  <a:lnTo>
                    <a:pt x="91" y="494"/>
                  </a:lnTo>
                  <a:cubicBezTo>
                    <a:pt x="99" y="534"/>
                    <a:pt x="133" y="563"/>
                    <a:pt x="177" y="563"/>
                  </a:cubicBezTo>
                  <a:cubicBezTo>
                    <a:pt x="220" y="563"/>
                    <a:pt x="256" y="534"/>
                    <a:pt x="264" y="494"/>
                  </a:cubicBezTo>
                  <a:lnTo>
                    <a:pt x="336" y="494"/>
                  </a:lnTo>
                  <a:lnTo>
                    <a:pt x="512" y="494"/>
                  </a:lnTo>
                  <a:lnTo>
                    <a:pt x="548" y="494"/>
                  </a:lnTo>
                  <a:cubicBezTo>
                    <a:pt x="556" y="534"/>
                    <a:pt x="592" y="563"/>
                    <a:pt x="634" y="563"/>
                  </a:cubicBezTo>
                  <a:cubicBezTo>
                    <a:pt x="679" y="563"/>
                    <a:pt x="713" y="534"/>
                    <a:pt x="721" y="494"/>
                  </a:cubicBezTo>
                  <a:lnTo>
                    <a:pt x="723" y="494"/>
                  </a:lnTo>
                  <a:lnTo>
                    <a:pt x="759" y="494"/>
                  </a:lnTo>
                  <a:cubicBezTo>
                    <a:pt x="787" y="494"/>
                    <a:pt x="812" y="470"/>
                    <a:pt x="812" y="441"/>
                  </a:cubicBezTo>
                  <a:lnTo>
                    <a:pt x="812" y="335"/>
                  </a:lnTo>
                  <a:cubicBezTo>
                    <a:pt x="812" y="324"/>
                    <a:pt x="804" y="318"/>
                    <a:pt x="793" y="318"/>
                  </a:cubicBezTo>
                  <a:lnTo>
                    <a:pt x="772" y="318"/>
                  </a:lnTo>
                  <a:lnTo>
                    <a:pt x="713" y="140"/>
                  </a:lnTo>
                  <a:lnTo>
                    <a:pt x="793" y="140"/>
                  </a:lnTo>
                  <a:cubicBezTo>
                    <a:pt x="823" y="140"/>
                    <a:pt x="846" y="117"/>
                    <a:pt x="846" y="87"/>
                  </a:cubicBezTo>
                  <a:lnTo>
                    <a:pt x="846" y="53"/>
                  </a:lnTo>
                  <a:cubicBezTo>
                    <a:pt x="846" y="24"/>
                    <a:pt x="823" y="0"/>
                    <a:pt x="79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40" name="Freihandform 339">
              <a:extLst>
                <a:ext uri="{FF2B5EF4-FFF2-40B4-BE49-F238E27FC236}">
                  <a16:creationId xmlns:a16="http://schemas.microsoft.com/office/drawing/2014/main" id="{182E710D-63A2-CD42-9011-7A86A38DB746}"/>
                </a:ext>
              </a:extLst>
            </p:cNvPr>
            <p:cNvSpPr/>
            <p:nvPr/>
          </p:nvSpPr>
          <p:spPr>
            <a:xfrm>
              <a:off x="2978966" y="2216194"/>
              <a:ext cx="40746" cy="40746"/>
            </a:xfrm>
            <a:custGeom>
              <a:avLst/>
              <a:gdLst/>
              <a:ahLst/>
              <a:cxnLst>
                <a:cxn ang="3cd4">
                  <a:pos x="hc" y="t"/>
                </a:cxn>
                <a:cxn ang="cd2">
                  <a:pos x="l" y="vc"/>
                </a:cxn>
                <a:cxn ang="cd4">
                  <a:pos x="hc" y="b"/>
                </a:cxn>
                <a:cxn ang="0">
                  <a:pos x="r" y="vc"/>
                </a:cxn>
              </a:cxnLst>
              <a:rect l="l" t="t" r="r" b="b"/>
              <a:pathLst>
                <a:path w="176" h="176">
                  <a:moveTo>
                    <a:pt x="140" y="140"/>
                  </a:moveTo>
                  <a:lnTo>
                    <a:pt x="34" y="140"/>
                  </a:lnTo>
                  <a:lnTo>
                    <a:pt x="34" y="34"/>
                  </a:lnTo>
                  <a:lnTo>
                    <a:pt x="140" y="34"/>
                  </a:lnTo>
                  <a:close/>
                  <a:moveTo>
                    <a:pt x="159" y="0"/>
                  </a:moveTo>
                  <a:lnTo>
                    <a:pt x="17" y="0"/>
                  </a:lnTo>
                  <a:cubicBezTo>
                    <a:pt x="7" y="0"/>
                    <a:pt x="0" y="7"/>
                    <a:pt x="0" y="17"/>
                  </a:cubicBezTo>
                  <a:lnTo>
                    <a:pt x="0" y="159"/>
                  </a:lnTo>
                  <a:cubicBezTo>
                    <a:pt x="0" y="167"/>
                    <a:pt x="7" y="176"/>
                    <a:pt x="17" y="176"/>
                  </a:cubicBezTo>
                  <a:lnTo>
                    <a:pt x="159" y="176"/>
                  </a:lnTo>
                  <a:cubicBezTo>
                    <a:pt x="168" y="176"/>
                    <a:pt x="176" y="167"/>
                    <a:pt x="176" y="159"/>
                  </a:cubicBezTo>
                  <a:lnTo>
                    <a:pt x="176" y="17"/>
                  </a:lnTo>
                  <a:cubicBezTo>
                    <a:pt x="176" y="7"/>
                    <a:pt x="168" y="0"/>
                    <a:pt x="159"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90" name="Gruppieren 989">
            <a:extLst>
              <a:ext uri="{FF2B5EF4-FFF2-40B4-BE49-F238E27FC236}">
                <a16:creationId xmlns:a16="http://schemas.microsoft.com/office/drawing/2014/main" id="{26A90795-559B-314E-BA74-163856416949}"/>
              </a:ext>
            </a:extLst>
          </p:cNvPr>
          <p:cNvGrpSpPr>
            <a:grpSpLocks noChangeAspect="1"/>
          </p:cNvGrpSpPr>
          <p:nvPr/>
        </p:nvGrpSpPr>
        <p:grpSpPr>
          <a:xfrm>
            <a:off x="6889417" y="5188614"/>
            <a:ext cx="328177" cy="328409"/>
            <a:chOff x="6888480" y="5189250"/>
            <a:chExt cx="328296" cy="328528"/>
          </a:xfrm>
          <a:solidFill>
            <a:srgbClr val="007AB3"/>
          </a:solidFill>
        </p:grpSpPr>
        <p:sp>
          <p:nvSpPr>
            <p:cNvPr id="8" name="Freihandform 7">
              <a:extLst>
                <a:ext uri="{FF2B5EF4-FFF2-40B4-BE49-F238E27FC236}">
                  <a16:creationId xmlns:a16="http://schemas.microsoft.com/office/drawing/2014/main" id="{5350E678-1EC3-5345-841A-A696A78F8A06}"/>
                </a:ext>
              </a:extLst>
            </p:cNvPr>
            <p:cNvSpPr/>
            <p:nvPr/>
          </p:nvSpPr>
          <p:spPr>
            <a:xfrm>
              <a:off x="6888480" y="5189250"/>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41" name="Freihandform 340">
              <a:extLst>
                <a:ext uri="{FF2B5EF4-FFF2-40B4-BE49-F238E27FC236}">
                  <a16:creationId xmlns:a16="http://schemas.microsoft.com/office/drawing/2014/main" id="{E540B0EC-DE49-934A-9042-519534115B09}"/>
                </a:ext>
              </a:extLst>
            </p:cNvPr>
            <p:cNvSpPr/>
            <p:nvPr/>
          </p:nvSpPr>
          <p:spPr>
            <a:xfrm>
              <a:off x="6954139" y="5254909"/>
              <a:ext cx="196745" cy="196745"/>
            </a:xfrm>
            <a:custGeom>
              <a:avLst/>
              <a:gdLst/>
              <a:ahLst/>
              <a:cxnLst>
                <a:cxn ang="3cd4">
                  <a:pos x="hc" y="t"/>
                </a:cxn>
                <a:cxn ang="cd2">
                  <a:pos x="l" y="vc"/>
                </a:cxn>
                <a:cxn ang="cd4">
                  <a:pos x="hc" y="b"/>
                </a:cxn>
                <a:cxn ang="0">
                  <a:pos x="r" y="vc"/>
                </a:cxn>
              </a:cxnLst>
              <a:rect l="l" t="t" r="r" b="b"/>
              <a:pathLst>
                <a:path w="846" h="846">
                  <a:moveTo>
                    <a:pt x="805" y="440"/>
                  </a:moveTo>
                  <a:lnTo>
                    <a:pt x="776" y="476"/>
                  </a:lnTo>
                  <a:cubicBezTo>
                    <a:pt x="761" y="497"/>
                    <a:pt x="753" y="529"/>
                    <a:pt x="755" y="554"/>
                  </a:cubicBezTo>
                  <a:lnTo>
                    <a:pt x="763" y="601"/>
                  </a:lnTo>
                  <a:cubicBezTo>
                    <a:pt x="765" y="611"/>
                    <a:pt x="757" y="626"/>
                    <a:pt x="746" y="630"/>
                  </a:cubicBezTo>
                  <a:lnTo>
                    <a:pt x="702" y="645"/>
                  </a:lnTo>
                  <a:cubicBezTo>
                    <a:pt x="681" y="656"/>
                    <a:pt x="655" y="681"/>
                    <a:pt x="645" y="702"/>
                  </a:cubicBezTo>
                  <a:lnTo>
                    <a:pt x="630" y="747"/>
                  </a:lnTo>
                  <a:cubicBezTo>
                    <a:pt x="626" y="757"/>
                    <a:pt x="611" y="766"/>
                    <a:pt x="600" y="764"/>
                  </a:cubicBezTo>
                  <a:lnTo>
                    <a:pt x="554" y="755"/>
                  </a:lnTo>
                  <a:cubicBezTo>
                    <a:pt x="528" y="753"/>
                    <a:pt x="496" y="762"/>
                    <a:pt x="475" y="776"/>
                  </a:cubicBezTo>
                  <a:lnTo>
                    <a:pt x="439" y="806"/>
                  </a:lnTo>
                  <a:cubicBezTo>
                    <a:pt x="431" y="815"/>
                    <a:pt x="416" y="815"/>
                    <a:pt x="405" y="806"/>
                  </a:cubicBezTo>
                  <a:lnTo>
                    <a:pt x="369" y="776"/>
                  </a:lnTo>
                  <a:cubicBezTo>
                    <a:pt x="355" y="764"/>
                    <a:pt x="327" y="755"/>
                    <a:pt x="304" y="755"/>
                  </a:cubicBezTo>
                  <a:cubicBezTo>
                    <a:pt x="300" y="755"/>
                    <a:pt x="295" y="755"/>
                    <a:pt x="291" y="755"/>
                  </a:cubicBezTo>
                  <a:lnTo>
                    <a:pt x="247" y="764"/>
                  </a:lnTo>
                  <a:cubicBezTo>
                    <a:pt x="234" y="766"/>
                    <a:pt x="221" y="757"/>
                    <a:pt x="217" y="747"/>
                  </a:cubicBezTo>
                  <a:lnTo>
                    <a:pt x="200" y="705"/>
                  </a:lnTo>
                  <a:cubicBezTo>
                    <a:pt x="192" y="681"/>
                    <a:pt x="166" y="656"/>
                    <a:pt x="143" y="645"/>
                  </a:cubicBezTo>
                  <a:lnTo>
                    <a:pt x="101" y="630"/>
                  </a:lnTo>
                  <a:cubicBezTo>
                    <a:pt x="90" y="626"/>
                    <a:pt x="82" y="611"/>
                    <a:pt x="84" y="601"/>
                  </a:cubicBezTo>
                  <a:lnTo>
                    <a:pt x="90" y="554"/>
                  </a:lnTo>
                  <a:cubicBezTo>
                    <a:pt x="94" y="529"/>
                    <a:pt x="86" y="497"/>
                    <a:pt x="69" y="476"/>
                  </a:cubicBezTo>
                  <a:lnTo>
                    <a:pt x="41" y="440"/>
                  </a:lnTo>
                  <a:cubicBezTo>
                    <a:pt x="33" y="431"/>
                    <a:pt x="33" y="417"/>
                    <a:pt x="41" y="406"/>
                  </a:cubicBezTo>
                  <a:lnTo>
                    <a:pt x="69" y="370"/>
                  </a:lnTo>
                  <a:cubicBezTo>
                    <a:pt x="86" y="351"/>
                    <a:pt x="94" y="317"/>
                    <a:pt x="90" y="292"/>
                  </a:cubicBezTo>
                  <a:lnTo>
                    <a:pt x="84" y="247"/>
                  </a:lnTo>
                  <a:cubicBezTo>
                    <a:pt x="82" y="235"/>
                    <a:pt x="90" y="222"/>
                    <a:pt x="101" y="218"/>
                  </a:cubicBezTo>
                  <a:lnTo>
                    <a:pt x="143" y="201"/>
                  </a:lnTo>
                  <a:cubicBezTo>
                    <a:pt x="166" y="192"/>
                    <a:pt x="192" y="167"/>
                    <a:pt x="200" y="144"/>
                  </a:cubicBezTo>
                  <a:lnTo>
                    <a:pt x="217" y="101"/>
                  </a:lnTo>
                  <a:cubicBezTo>
                    <a:pt x="221" y="91"/>
                    <a:pt x="234" y="82"/>
                    <a:pt x="247" y="84"/>
                  </a:cubicBezTo>
                  <a:lnTo>
                    <a:pt x="291" y="91"/>
                  </a:lnTo>
                  <a:cubicBezTo>
                    <a:pt x="317" y="95"/>
                    <a:pt x="350" y="86"/>
                    <a:pt x="369" y="70"/>
                  </a:cubicBezTo>
                  <a:lnTo>
                    <a:pt x="405" y="42"/>
                  </a:lnTo>
                  <a:cubicBezTo>
                    <a:pt x="416" y="34"/>
                    <a:pt x="431" y="34"/>
                    <a:pt x="439" y="42"/>
                  </a:cubicBezTo>
                  <a:lnTo>
                    <a:pt x="475" y="70"/>
                  </a:lnTo>
                  <a:cubicBezTo>
                    <a:pt x="496" y="86"/>
                    <a:pt x="528" y="95"/>
                    <a:pt x="554" y="91"/>
                  </a:cubicBezTo>
                  <a:lnTo>
                    <a:pt x="600" y="84"/>
                  </a:lnTo>
                  <a:cubicBezTo>
                    <a:pt x="611" y="82"/>
                    <a:pt x="626" y="91"/>
                    <a:pt x="630" y="101"/>
                  </a:cubicBezTo>
                  <a:lnTo>
                    <a:pt x="645" y="144"/>
                  </a:lnTo>
                  <a:cubicBezTo>
                    <a:pt x="655" y="167"/>
                    <a:pt x="681" y="192"/>
                    <a:pt x="702" y="201"/>
                  </a:cubicBezTo>
                  <a:lnTo>
                    <a:pt x="746" y="218"/>
                  </a:lnTo>
                  <a:cubicBezTo>
                    <a:pt x="757" y="222"/>
                    <a:pt x="765" y="235"/>
                    <a:pt x="763" y="247"/>
                  </a:cubicBezTo>
                  <a:lnTo>
                    <a:pt x="755" y="292"/>
                  </a:lnTo>
                  <a:cubicBezTo>
                    <a:pt x="753" y="317"/>
                    <a:pt x="761" y="351"/>
                    <a:pt x="776" y="370"/>
                  </a:cubicBezTo>
                  <a:lnTo>
                    <a:pt x="805" y="406"/>
                  </a:lnTo>
                  <a:cubicBezTo>
                    <a:pt x="814" y="417"/>
                    <a:pt x="814" y="431"/>
                    <a:pt x="805" y="440"/>
                  </a:cubicBezTo>
                  <a:close/>
                  <a:moveTo>
                    <a:pt x="803" y="349"/>
                  </a:moveTo>
                  <a:cubicBezTo>
                    <a:pt x="795" y="336"/>
                    <a:pt x="789" y="313"/>
                    <a:pt x="791" y="298"/>
                  </a:cubicBezTo>
                  <a:lnTo>
                    <a:pt x="797" y="254"/>
                  </a:lnTo>
                  <a:cubicBezTo>
                    <a:pt x="801" y="224"/>
                    <a:pt x="784" y="194"/>
                    <a:pt x="759" y="184"/>
                  </a:cubicBezTo>
                  <a:lnTo>
                    <a:pt x="714" y="169"/>
                  </a:lnTo>
                  <a:cubicBezTo>
                    <a:pt x="702" y="163"/>
                    <a:pt x="685" y="146"/>
                    <a:pt x="678" y="131"/>
                  </a:cubicBezTo>
                  <a:lnTo>
                    <a:pt x="662" y="89"/>
                  </a:lnTo>
                  <a:cubicBezTo>
                    <a:pt x="651" y="61"/>
                    <a:pt x="621" y="44"/>
                    <a:pt x="594" y="48"/>
                  </a:cubicBezTo>
                  <a:lnTo>
                    <a:pt x="549" y="57"/>
                  </a:lnTo>
                  <a:cubicBezTo>
                    <a:pt x="535" y="59"/>
                    <a:pt x="509" y="53"/>
                    <a:pt x="499" y="42"/>
                  </a:cubicBezTo>
                  <a:lnTo>
                    <a:pt x="463" y="14"/>
                  </a:lnTo>
                  <a:cubicBezTo>
                    <a:pt x="439" y="-5"/>
                    <a:pt x="405" y="-5"/>
                    <a:pt x="384" y="14"/>
                  </a:cubicBezTo>
                  <a:lnTo>
                    <a:pt x="348" y="42"/>
                  </a:lnTo>
                  <a:cubicBezTo>
                    <a:pt x="336" y="53"/>
                    <a:pt x="312" y="59"/>
                    <a:pt x="297" y="57"/>
                  </a:cubicBezTo>
                  <a:lnTo>
                    <a:pt x="253" y="48"/>
                  </a:lnTo>
                  <a:cubicBezTo>
                    <a:pt x="223" y="44"/>
                    <a:pt x="194" y="61"/>
                    <a:pt x="183" y="89"/>
                  </a:cubicBezTo>
                  <a:lnTo>
                    <a:pt x="168" y="131"/>
                  </a:lnTo>
                  <a:cubicBezTo>
                    <a:pt x="162" y="146"/>
                    <a:pt x="145" y="163"/>
                    <a:pt x="130" y="169"/>
                  </a:cubicBezTo>
                  <a:lnTo>
                    <a:pt x="88" y="184"/>
                  </a:lnTo>
                  <a:cubicBezTo>
                    <a:pt x="60" y="194"/>
                    <a:pt x="43" y="224"/>
                    <a:pt x="48" y="254"/>
                  </a:cubicBezTo>
                  <a:lnTo>
                    <a:pt x="56" y="298"/>
                  </a:lnTo>
                  <a:cubicBezTo>
                    <a:pt x="58" y="313"/>
                    <a:pt x="52" y="336"/>
                    <a:pt x="41" y="349"/>
                  </a:cubicBezTo>
                  <a:lnTo>
                    <a:pt x="14" y="385"/>
                  </a:lnTo>
                  <a:cubicBezTo>
                    <a:pt x="-5" y="406"/>
                    <a:pt x="-5" y="440"/>
                    <a:pt x="14" y="463"/>
                  </a:cubicBezTo>
                  <a:lnTo>
                    <a:pt x="41" y="499"/>
                  </a:lnTo>
                  <a:cubicBezTo>
                    <a:pt x="52" y="510"/>
                    <a:pt x="58" y="535"/>
                    <a:pt x="56" y="550"/>
                  </a:cubicBezTo>
                  <a:lnTo>
                    <a:pt x="48" y="594"/>
                  </a:lnTo>
                  <a:cubicBezTo>
                    <a:pt x="43" y="622"/>
                    <a:pt x="60" y="652"/>
                    <a:pt x="88" y="662"/>
                  </a:cubicBezTo>
                  <a:lnTo>
                    <a:pt x="130" y="679"/>
                  </a:lnTo>
                  <a:cubicBezTo>
                    <a:pt x="145" y="685"/>
                    <a:pt x="162" y="702"/>
                    <a:pt x="168" y="715"/>
                  </a:cubicBezTo>
                  <a:lnTo>
                    <a:pt x="183" y="760"/>
                  </a:lnTo>
                  <a:cubicBezTo>
                    <a:pt x="194" y="785"/>
                    <a:pt x="223" y="804"/>
                    <a:pt x="253" y="798"/>
                  </a:cubicBezTo>
                  <a:lnTo>
                    <a:pt x="297" y="791"/>
                  </a:lnTo>
                  <a:cubicBezTo>
                    <a:pt x="312" y="789"/>
                    <a:pt x="336" y="796"/>
                    <a:pt x="348" y="804"/>
                  </a:cubicBezTo>
                  <a:lnTo>
                    <a:pt x="384" y="834"/>
                  </a:lnTo>
                  <a:cubicBezTo>
                    <a:pt x="395" y="842"/>
                    <a:pt x="410" y="846"/>
                    <a:pt x="422" y="846"/>
                  </a:cubicBezTo>
                  <a:cubicBezTo>
                    <a:pt x="437" y="846"/>
                    <a:pt x="452" y="842"/>
                    <a:pt x="463" y="834"/>
                  </a:cubicBezTo>
                  <a:lnTo>
                    <a:pt x="499" y="804"/>
                  </a:lnTo>
                  <a:cubicBezTo>
                    <a:pt x="509" y="796"/>
                    <a:pt x="535" y="789"/>
                    <a:pt x="549" y="791"/>
                  </a:cubicBezTo>
                  <a:lnTo>
                    <a:pt x="594" y="798"/>
                  </a:lnTo>
                  <a:cubicBezTo>
                    <a:pt x="621" y="804"/>
                    <a:pt x="651" y="785"/>
                    <a:pt x="662" y="760"/>
                  </a:cubicBezTo>
                  <a:lnTo>
                    <a:pt x="678" y="715"/>
                  </a:lnTo>
                  <a:cubicBezTo>
                    <a:pt x="685" y="702"/>
                    <a:pt x="702" y="685"/>
                    <a:pt x="714" y="679"/>
                  </a:cubicBezTo>
                  <a:lnTo>
                    <a:pt x="759" y="662"/>
                  </a:lnTo>
                  <a:cubicBezTo>
                    <a:pt x="784" y="652"/>
                    <a:pt x="801" y="622"/>
                    <a:pt x="797" y="594"/>
                  </a:cubicBezTo>
                  <a:lnTo>
                    <a:pt x="791" y="550"/>
                  </a:lnTo>
                  <a:cubicBezTo>
                    <a:pt x="789" y="535"/>
                    <a:pt x="795" y="510"/>
                    <a:pt x="803" y="499"/>
                  </a:cubicBezTo>
                  <a:lnTo>
                    <a:pt x="833" y="463"/>
                  </a:lnTo>
                  <a:cubicBezTo>
                    <a:pt x="850" y="440"/>
                    <a:pt x="850" y="406"/>
                    <a:pt x="833" y="38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42" name="Freihandform 341">
              <a:extLst>
                <a:ext uri="{FF2B5EF4-FFF2-40B4-BE49-F238E27FC236}">
                  <a16:creationId xmlns:a16="http://schemas.microsoft.com/office/drawing/2014/main" id="{7C7DA49D-C332-F645-AACF-B18A9A59201F}"/>
                </a:ext>
              </a:extLst>
            </p:cNvPr>
            <p:cNvSpPr/>
            <p:nvPr/>
          </p:nvSpPr>
          <p:spPr>
            <a:xfrm>
              <a:off x="6986969" y="5287739"/>
              <a:ext cx="131318" cy="131551"/>
            </a:xfrm>
            <a:custGeom>
              <a:avLst/>
              <a:gdLst/>
              <a:ahLst/>
              <a:cxnLst>
                <a:cxn ang="3cd4">
                  <a:pos x="hc" y="t"/>
                </a:cxn>
                <a:cxn ang="cd2">
                  <a:pos x="l" y="vc"/>
                </a:cxn>
                <a:cxn ang="cd4">
                  <a:pos x="hc" y="b"/>
                </a:cxn>
                <a:cxn ang="0">
                  <a:pos x="r" y="vc"/>
                </a:cxn>
              </a:cxnLst>
              <a:rect l="l" t="t" r="r" b="b"/>
              <a:pathLst>
                <a:path w="565" h="566">
                  <a:moveTo>
                    <a:pt x="281" y="530"/>
                  </a:moveTo>
                  <a:cubicBezTo>
                    <a:pt x="146" y="530"/>
                    <a:pt x="36" y="420"/>
                    <a:pt x="36" y="282"/>
                  </a:cubicBezTo>
                  <a:cubicBezTo>
                    <a:pt x="36" y="147"/>
                    <a:pt x="146" y="36"/>
                    <a:pt x="281" y="36"/>
                  </a:cubicBezTo>
                  <a:cubicBezTo>
                    <a:pt x="419" y="36"/>
                    <a:pt x="529" y="147"/>
                    <a:pt x="529" y="282"/>
                  </a:cubicBezTo>
                  <a:cubicBezTo>
                    <a:pt x="529" y="420"/>
                    <a:pt x="419" y="530"/>
                    <a:pt x="281" y="530"/>
                  </a:cubicBezTo>
                  <a:close/>
                  <a:moveTo>
                    <a:pt x="281" y="0"/>
                  </a:moveTo>
                  <a:cubicBezTo>
                    <a:pt x="127" y="0"/>
                    <a:pt x="0" y="127"/>
                    <a:pt x="0" y="282"/>
                  </a:cubicBezTo>
                  <a:cubicBezTo>
                    <a:pt x="0" y="439"/>
                    <a:pt x="127" y="566"/>
                    <a:pt x="281" y="566"/>
                  </a:cubicBezTo>
                  <a:cubicBezTo>
                    <a:pt x="438" y="566"/>
                    <a:pt x="565" y="439"/>
                    <a:pt x="565" y="282"/>
                  </a:cubicBezTo>
                  <a:cubicBezTo>
                    <a:pt x="565" y="127"/>
                    <a:pt x="438" y="0"/>
                    <a:pt x="281"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43" name="Freihandform 342">
              <a:extLst>
                <a:ext uri="{FF2B5EF4-FFF2-40B4-BE49-F238E27FC236}">
                  <a16:creationId xmlns:a16="http://schemas.microsoft.com/office/drawing/2014/main" id="{98E576A2-51D2-D941-ADC8-C44E642C94E5}"/>
                </a:ext>
              </a:extLst>
            </p:cNvPr>
            <p:cNvSpPr/>
            <p:nvPr/>
          </p:nvSpPr>
          <p:spPr>
            <a:xfrm>
              <a:off x="7020031" y="5320801"/>
              <a:ext cx="65193" cy="7684"/>
            </a:xfrm>
            <a:custGeom>
              <a:avLst/>
              <a:gdLst/>
              <a:ahLst/>
              <a:cxnLst>
                <a:cxn ang="3cd4">
                  <a:pos x="hc" y="t"/>
                </a:cxn>
                <a:cxn ang="cd2">
                  <a:pos x="l" y="vc"/>
                </a:cxn>
                <a:cxn ang="cd4">
                  <a:pos x="hc" y="b"/>
                </a:cxn>
                <a:cxn ang="0">
                  <a:pos x="r" y="vc"/>
                </a:cxn>
              </a:cxnLst>
              <a:rect l="l" t="t" r="r" b="b"/>
              <a:pathLst>
                <a:path w="281" h="34">
                  <a:moveTo>
                    <a:pt x="17" y="34"/>
                  </a:moveTo>
                  <a:lnTo>
                    <a:pt x="264" y="34"/>
                  </a:lnTo>
                  <a:cubicBezTo>
                    <a:pt x="273" y="34"/>
                    <a:pt x="281" y="28"/>
                    <a:pt x="281" y="17"/>
                  </a:cubicBezTo>
                  <a:cubicBezTo>
                    <a:pt x="281" y="7"/>
                    <a:pt x="273" y="0"/>
                    <a:pt x="264" y="0"/>
                  </a:cubicBezTo>
                  <a:lnTo>
                    <a:pt x="17" y="0"/>
                  </a:lnTo>
                  <a:cubicBezTo>
                    <a:pt x="6" y="0"/>
                    <a:pt x="0" y="7"/>
                    <a:pt x="0" y="17"/>
                  </a:cubicBezTo>
                  <a:cubicBezTo>
                    <a:pt x="0" y="28"/>
                    <a:pt x="6" y="34"/>
                    <a:pt x="17" y="3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44" name="Freihandform 343">
              <a:extLst>
                <a:ext uri="{FF2B5EF4-FFF2-40B4-BE49-F238E27FC236}">
                  <a16:creationId xmlns:a16="http://schemas.microsoft.com/office/drawing/2014/main" id="{1FBEA0A2-4166-2E4E-B1D7-1EF174C41407}"/>
                </a:ext>
              </a:extLst>
            </p:cNvPr>
            <p:cNvSpPr/>
            <p:nvPr/>
          </p:nvSpPr>
          <p:spPr>
            <a:xfrm>
              <a:off x="7011649" y="5345481"/>
              <a:ext cx="81958" cy="7684"/>
            </a:xfrm>
            <a:custGeom>
              <a:avLst/>
              <a:gdLst/>
              <a:ahLst/>
              <a:cxnLst>
                <a:cxn ang="3cd4">
                  <a:pos x="hc" y="t"/>
                </a:cxn>
                <a:cxn ang="cd2">
                  <a:pos x="l" y="vc"/>
                </a:cxn>
                <a:cxn ang="cd4">
                  <a:pos x="hc" y="b"/>
                </a:cxn>
                <a:cxn ang="0">
                  <a:pos x="r" y="vc"/>
                </a:cxn>
              </a:cxnLst>
              <a:rect l="l" t="t" r="r" b="b"/>
              <a:pathLst>
                <a:path w="353" h="34">
                  <a:moveTo>
                    <a:pt x="334" y="0"/>
                  </a:moveTo>
                  <a:lnTo>
                    <a:pt x="17" y="0"/>
                  </a:lnTo>
                  <a:cubicBezTo>
                    <a:pt x="8" y="0"/>
                    <a:pt x="0" y="6"/>
                    <a:pt x="0" y="17"/>
                  </a:cubicBezTo>
                  <a:cubicBezTo>
                    <a:pt x="0" y="28"/>
                    <a:pt x="8" y="34"/>
                    <a:pt x="17" y="34"/>
                  </a:cubicBezTo>
                  <a:lnTo>
                    <a:pt x="334" y="34"/>
                  </a:lnTo>
                  <a:cubicBezTo>
                    <a:pt x="345" y="34"/>
                    <a:pt x="353" y="28"/>
                    <a:pt x="353" y="17"/>
                  </a:cubicBezTo>
                  <a:cubicBezTo>
                    <a:pt x="353" y="6"/>
                    <a:pt x="345" y="0"/>
                    <a:pt x="33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45" name="Freihandform 344">
              <a:extLst>
                <a:ext uri="{FF2B5EF4-FFF2-40B4-BE49-F238E27FC236}">
                  <a16:creationId xmlns:a16="http://schemas.microsoft.com/office/drawing/2014/main" id="{892B35AB-444F-0342-907B-394EA8A6F459}"/>
                </a:ext>
              </a:extLst>
            </p:cNvPr>
            <p:cNvSpPr/>
            <p:nvPr/>
          </p:nvSpPr>
          <p:spPr>
            <a:xfrm>
              <a:off x="7020031" y="5370162"/>
              <a:ext cx="65193" cy="7684"/>
            </a:xfrm>
            <a:custGeom>
              <a:avLst/>
              <a:gdLst/>
              <a:ahLst/>
              <a:cxnLst>
                <a:cxn ang="3cd4">
                  <a:pos x="hc" y="t"/>
                </a:cxn>
                <a:cxn ang="cd2">
                  <a:pos x="l" y="vc"/>
                </a:cxn>
                <a:cxn ang="cd4">
                  <a:pos x="hc" y="b"/>
                </a:cxn>
                <a:cxn ang="0">
                  <a:pos x="r" y="vc"/>
                </a:cxn>
              </a:cxnLst>
              <a:rect l="l" t="t" r="r" b="b"/>
              <a:pathLst>
                <a:path w="281" h="34">
                  <a:moveTo>
                    <a:pt x="264" y="0"/>
                  </a:moveTo>
                  <a:lnTo>
                    <a:pt x="17" y="0"/>
                  </a:lnTo>
                  <a:cubicBezTo>
                    <a:pt x="6" y="0"/>
                    <a:pt x="0" y="6"/>
                    <a:pt x="0" y="17"/>
                  </a:cubicBezTo>
                  <a:cubicBezTo>
                    <a:pt x="0" y="27"/>
                    <a:pt x="6" y="34"/>
                    <a:pt x="17" y="34"/>
                  </a:cubicBezTo>
                  <a:lnTo>
                    <a:pt x="264" y="34"/>
                  </a:lnTo>
                  <a:cubicBezTo>
                    <a:pt x="273" y="34"/>
                    <a:pt x="281" y="27"/>
                    <a:pt x="281" y="17"/>
                  </a:cubicBezTo>
                  <a:cubicBezTo>
                    <a:pt x="281" y="6"/>
                    <a:pt x="273" y="0"/>
                    <a:pt x="26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25" name="Gruppieren 824">
            <a:extLst>
              <a:ext uri="{FF2B5EF4-FFF2-40B4-BE49-F238E27FC236}">
                <a16:creationId xmlns:a16="http://schemas.microsoft.com/office/drawing/2014/main" id="{609315EC-8BC2-7D49-A5A0-65E52F4A9864}"/>
              </a:ext>
            </a:extLst>
          </p:cNvPr>
          <p:cNvGrpSpPr>
            <a:grpSpLocks noChangeAspect="1"/>
          </p:cNvGrpSpPr>
          <p:nvPr/>
        </p:nvGrpSpPr>
        <p:grpSpPr>
          <a:xfrm>
            <a:off x="6446029" y="1641742"/>
            <a:ext cx="328177" cy="328409"/>
            <a:chOff x="6444932" y="1641095"/>
            <a:chExt cx="328296" cy="328528"/>
          </a:xfrm>
          <a:solidFill>
            <a:srgbClr val="007AB3"/>
          </a:solidFill>
        </p:grpSpPr>
        <p:sp>
          <p:nvSpPr>
            <p:cNvPr id="89" name="Freihandform 88">
              <a:extLst>
                <a:ext uri="{FF2B5EF4-FFF2-40B4-BE49-F238E27FC236}">
                  <a16:creationId xmlns:a16="http://schemas.microsoft.com/office/drawing/2014/main" id="{EBDF2A79-0C85-294A-A53C-95718141CE50}"/>
                </a:ext>
              </a:extLst>
            </p:cNvPr>
            <p:cNvSpPr/>
            <p:nvPr/>
          </p:nvSpPr>
          <p:spPr>
            <a:xfrm>
              <a:off x="6444932" y="1641095"/>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46" name="Freihandform 345">
              <a:extLst>
                <a:ext uri="{FF2B5EF4-FFF2-40B4-BE49-F238E27FC236}">
                  <a16:creationId xmlns:a16="http://schemas.microsoft.com/office/drawing/2014/main" id="{E3C9507B-379F-7647-BB16-E8FCC7A6CD3F}"/>
                </a:ext>
              </a:extLst>
            </p:cNvPr>
            <p:cNvSpPr/>
            <p:nvPr/>
          </p:nvSpPr>
          <p:spPr>
            <a:xfrm>
              <a:off x="6510591" y="1764264"/>
              <a:ext cx="196745" cy="90572"/>
            </a:xfrm>
            <a:custGeom>
              <a:avLst/>
              <a:gdLst/>
              <a:ahLst/>
              <a:cxnLst>
                <a:cxn ang="3cd4">
                  <a:pos x="hc" y="t"/>
                </a:cxn>
                <a:cxn ang="cd2">
                  <a:pos x="l" y="vc"/>
                </a:cxn>
                <a:cxn ang="cd4">
                  <a:pos x="hc" y="b"/>
                </a:cxn>
                <a:cxn ang="0">
                  <a:pos x="r" y="vc"/>
                </a:cxn>
              </a:cxnLst>
              <a:rect l="l" t="t" r="r" b="b"/>
              <a:pathLst>
                <a:path w="846" h="390">
                  <a:moveTo>
                    <a:pt x="812" y="292"/>
                  </a:moveTo>
                  <a:cubicBezTo>
                    <a:pt x="786" y="316"/>
                    <a:pt x="770" y="318"/>
                    <a:pt x="738" y="318"/>
                  </a:cubicBezTo>
                  <a:cubicBezTo>
                    <a:pt x="740" y="313"/>
                    <a:pt x="740" y="307"/>
                    <a:pt x="740" y="301"/>
                  </a:cubicBezTo>
                  <a:cubicBezTo>
                    <a:pt x="740" y="252"/>
                    <a:pt x="702" y="212"/>
                    <a:pt x="653" y="212"/>
                  </a:cubicBezTo>
                  <a:cubicBezTo>
                    <a:pt x="604" y="212"/>
                    <a:pt x="564" y="252"/>
                    <a:pt x="564" y="301"/>
                  </a:cubicBezTo>
                  <a:cubicBezTo>
                    <a:pt x="564" y="307"/>
                    <a:pt x="564" y="313"/>
                    <a:pt x="566" y="318"/>
                  </a:cubicBezTo>
                  <a:lnTo>
                    <a:pt x="469" y="318"/>
                  </a:lnTo>
                  <a:cubicBezTo>
                    <a:pt x="418" y="318"/>
                    <a:pt x="372" y="318"/>
                    <a:pt x="314" y="318"/>
                  </a:cubicBezTo>
                  <a:cubicBezTo>
                    <a:pt x="317" y="313"/>
                    <a:pt x="317" y="307"/>
                    <a:pt x="317" y="301"/>
                  </a:cubicBezTo>
                  <a:cubicBezTo>
                    <a:pt x="317" y="252"/>
                    <a:pt x="278" y="212"/>
                    <a:pt x="230" y="212"/>
                  </a:cubicBezTo>
                  <a:cubicBezTo>
                    <a:pt x="181" y="212"/>
                    <a:pt x="141" y="252"/>
                    <a:pt x="141" y="301"/>
                  </a:cubicBezTo>
                  <a:cubicBezTo>
                    <a:pt x="141" y="307"/>
                    <a:pt x="141" y="311"/>
                    <a:pt x="143" y="318"/>
                  </a:cubicBezTo>
                  <a:cubicBezTo>
                    <a:pt x="116" y="316"/>
                    <a:pt x="69" y="311"/>
                    <a:pt x="52" y="309"/>
                  </a:cubicBezTo>
                  <a:cubicBezTo>
                    <a:pt x="46" y="303"/>
                    <a:pt x="35" y="275"/>
                    <a:pt x="35" y="265"/>
                  </a:cubicBezTo>
                  <a:cubicBezTo>
                    <a:pt x="58" y="220"/>
                    <a:pt x="52" y="189"/>
                    <a:pt x="44" y="170"/>
                  </a:cubicBezTo>
                  <a:cubicBezTo>
                    <a:pt x="54" y="165"/>
                    <a:pt x="73" y="159"/>
                    <a:pt x="86" y="155"/>
                  </a:cubicBezTo>
                  <a:cubicBezTo>
                    <a:pt x="113" y="146"/>
                    <a:pt x="126" y="142"/>
                    <a:pt x="132" y="140"/>
                  </a:cubicBezTo>
                  <a:cubicBezTo>
                    <a:pt x="151" y="131"/>
                    <a:pt x="194" y="98"/>
                    <a:pt x="240" y="59"/>
                  </a:cubicBezTo>
                  <a:cubicBezTo>
                    <a:pt x="253" y="51"/>
                    <a:pt x="266" y="40"/>
                    <a:pt x="270" y="36"/>
                  </a:cubicBezTo>
                  <a:cubicBezTo>
                    <a:pt x="281" y="36"/>
                    <a:pt x="300" y="36"/>
                    <a:pt x="321" y="36"/>
                  </a:cubicBezTo>
                  <a:cubicBezTo>
                    <a:pt x="363" y="36"/>
                    <a:pt x="420" y="36"/>
                    <a:pt x="441" y="36"/>
                  </a:cubicBezTo>
                  <a:cubicBezTo>
                    <a:pt x="454" y="36"/>
                    <a:pt x="492" y="66"/>
                    <a:pt x="552" y="121"/>
                  </a:cubicBezTo>
                  <a:cubicBezTo>
                    <a:pt x="562" y="129"/>
                    <a:pt x="568" y="136"/>
                    <a:pt x="573" y="138"/>
                  </a:cubicBezTo>
                  <a:cubicBezTo>
                    <a:pt x="577" y="142"/>
                    <a:pt x="577" y="142"/>
                    <a:pt x="643" y="153"/>
                  </a:cubicBezTo>
                  <a:cubicBezTo>
                    <a:pt x="687" y="157"/>
                    <a:pt x="765" y="170"/>
                    <a:pt x="784" y="174"/>
                  </a:cubicBezTo>
                  <a:cubicBezTo>
                    <a:pt x="791" y="186"/>
                    <a:pt x="810" y="222"/>
                    <a:pt x="812" y="231"/>
                  </a:cubicBezTo>
                  <a:close/>
                  <a:moveTo>
                    <a:pt x="653" y="354"/>
                  </a:moveTo>
                  <a:cubicBezTo>
                    <a:pt x="623" y="354"/>
                    <a:pt x="600" y="330"/>
                    <a:pt x="600" y="301"/>
                  </a:cubicBezTo>
                  <a:cubicBezTo>
                    <a:pt x="600" y="271"/>
                    <a:pt x="623" y="248"/>
                    <a:pt x="653" y="248"/>
                  </a:cubicBezTo>
                  <a:cubicBezTo>
                    <a:pt x="681" y="248"/>
                    <a:pt x="706" y="271"/>
                    <a:pt x="706" y="301"/>
                  </a:cubicBezTo>
                  <a:cubicBezTo>
                    <a:pt x="706" y="330"/>
                    <a:pt x="681" y="354"/>
                    <a:pt x="653" y="354"/>
                  </a:cubicBezTo>
                  <a:close/>
                  <a:moveTo>
                    <a:pt x="230" y="354"/>
                  </a:moveTo>
                  <a:cubicBezTo>
                    <a:pt x="200" y="354"/>
                    <a:pt x="177" y="330"/>
                    <a:pt x="177" y="301"/>
                  </a:cubicBezTo>
                  <a:cubicBezTo>
                    <a:pt x="177" y="271"/>
                    <a:pt x="200" y="248"/>
                    <a:pt x="230" y="248"/>
                  </a:cubicBezTo>
                  <a:cubicBezTo>
                    <a:pt x="257" y="248"/>
                    <a:pt x="283" y="271"/>
                    <a:pt x="283" y="301"/>
                  </a:cubicBezTo>
                  <a:cubicBezTo>
                    <a:pt x="283" y="330"/>
                    <a:pt x="257" y="354"/>
                    <a:pt x="230" y="354"/>
                  </a:cubicBezTo>
                  <a:close/>
                  <a:moveTo>
                    <a:pt x="803" y="144"/>
                  </a:moveTo>
                  <a:cubicBezTo>
                    <a:pt x="791" y="138"/>
                    <a:pt x="746" y="131"/>
                    <a:pt x="649" y="117"/>
                  </a:cubicBezTo>
                  <a:cubicBezTo>
                    <a:pt x="626" y="112"/>
                    <a:pt x="600" y="110"/>
                    <a:pt x="592" y="108"/>
                  </a:cubicBezTo>
                  <a:cubicBezTo>
                    <a:pt x="588" y="104"/>
                    <a:pt x="583" y="100"/>
                    <a:pt x="575" y="93"/>
                  </a:cubicBezTo>
                  <a:cubicBezTo>
                    <a:pt x="511" y="36"/>
                    <a:pt x="469" y="2"/>
                    <a:pt x="444" y="0"/>
                  </a:cubicBezTo>
                  <a:cubicBezTo>
                    <a:pt x="420" y="0"/>
                    <a:pt x="365" y="0"/>
                    <a:pt x="321" y="0"/>
                  </a:cubicBezTo>
                  <a:cubicBezTo>
                    <a:pt x="293" y="0"/>
                    <a:pt x="272" y="0"/>
                    <a:pt x="266" y="0"/>
                  </a:cubicBezTo>
                  <a:cubicBezTo>
                    <a:pt x="257" y="0"/>
                    <a:pt x="257" y="0"/>
                    <a:pt x="219" y="32"/>
                  </a:cubicBezTo>
                  <a:cubicBezTo>
                    <a:pt x="187" y="57"/>
                    <a:pt x="135" y="100"/>
                    <a:pt x="118" y="108"/>
                  </a:cubicBezTo>
                  <a:cubicBezTo>
                    <a:pt x="113" y="110"/>
                    <a:pt x="92" y="117"/>
                    <a:pt x="75" y="121"/>
                  </a:cubicBezTo>
                  <a:cubicBezTo>
                    <a:pt x="14" y="140"/>
                    <a:pt x="8" y="142"/>
                    <a:pt x="3" y="150"/>
                  </a:cubicBezTo>
                  <a:cubicBezTo>
                    <a:pt x="-3" y="161"/>
                    <a:pt x="3" y="170"/>
                    <a:pt x="5" y="176"/>
                  </a:cubicBezTo>
                  <a:cubicBezTo>
                    <a:pt x="14" y="186"/>
                    <a:pt x="27" y="210"/>
                    <a:pt x="3" y="250"/>
                  </a:cubicBezTo>
                  <a:cubicBezTo>
                    <a:pt x="-7" y="269"/>
                    <a:pt x="14" y="313"/>
                    <a:pt x="14" y="316"/>
                  </a:cubicBezTo>
                  <a:cubicBezTo>
                    <a:pt x="24" y="333"/>
                    <a:pt x="33" y="343"/>
                    <a:pt x="46" y="343"/>
                  </a:cubicBezTo>
                  <a:cubicBezTo>
                    <a:pt x="65" y="347"/>
                    <a:pt x="145" y="354"/>
                    <a:pt x="160" y="354"/>
                  </a:cubicBezTo>
                  <a:cubicBezTo>
                    <a:pt x="175" y="375"/>
                    <a:pt x="200" y="390"/>
                    <a:pt x="230" y="390"/>
                  </a:cubicBezTo>
                  <a:cubicBezTo>
                    <a:pt x="257" y="390"/>
                    <a:pt x="283" y="375"/>
                    <a:pt x="300" y="354"/>
                  </a:cubicBezTo>
                  <a:lnTo>
                    <a:pt x="302" y="354"/>
                  </a:lnTo>
                  <a:cubicBezTo>
                    <a:pt x="334" y="354"/>
                    <a:pt x="361" y="354"/>
                    <a:pt x="389" y="354"/>
                  </a:cubicBezTo>
                  <a:cubicBezTo>
                    <a:pt x="416" y="354"/>
                    <a:pt x="441" y="354"/>
                    <a:pt x="469" y="354"/>
                  </a:cubicBezTo>
                  <a:lnTo>
                    <a:pt x="583" y="354"/>
                  </a:lnTo>
                  <a:cubicBezTo>
                    <a:pt x="598" y="375"/>
                    <a:pt x="623" y="390"/>
                    <a:pt x="653" y="390"/>
                  </a:cubicBezTo>
                  <a:cubicBezTo>
                    <a:pt x="681" y="390"/>
                    <a:pt x="706" y="375"/>
                    <a:pt x="723" y="354"/>
                  </a:cubicBezTo>
                  <a:lnTo>
                    <a:pt x="725" y="354"/>
                  </a:lnTo>
                  <a:cubicBezTo>
                    <a:pt x="770" y="354"/>
                    <a:pt x="801" y="354"/>
                    <a:pt x="842" y="313"/>
                  </a:cubicBezTo>
                  <a:cubicBezTo>
                    <a:pt x="844" y="309"/>
                    <a:pt x="846" y="305"/>
                    <a:pt x="846" y="301"/>
                  </a:cubicBezTo>
                  <a:lnTo>
                    <a:pt x="846" y="229"/>
                  </a:lnTo>
                  <a:cubicBezTo>
                    <a:pt x="846" y="214"/>
                    <a:pt x="816" y="150"/>
                    <a:pt x="803" y="14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24" name="Gruppieren 823">
            <a:extLst>
              <a:ext uri="{FF2B5EF4-FFF2-40B4-BE49-F238E27FC236}">
                <a16:creationId xmlns:a16="http://schemas.microsoft.com/office/drawing/2014/main" id="{581DC601-215A-1344-AF49-3EBA076D3D75}"/>
              </a:ext>
            </a:extLst>
          </p:cNvPr>
          <p:cNvGrpSpPr>
            <a:grpSpLocks noChangeAspect="1"/>
          </p:cNvGrpSpPr>
          <p:nvPr/>
        </p:nvGrpSpPr>
        <p:grpSpPr>
          <a:xfrm>
            <a:off x="6002640" y="1641742"/>
            <a:ext cx="328177" cy="328409"/>
            <a:chOff x="6001383" y="1641095"/>
            <a:chExt cx="328296" cy="328528"/>
          </a:xfrm>
          <a:solidFill>
            <a:srgbClr val="007AB3"/>
          </a:solidFill>
        </p:grpSpPr>
        <p:sp>
          <p:nvSpPr>
            <p:cNvPr id="90" name="Freihandform 89">
              <a:extLst>
                <a:ext uri="{FF2B5EF4-FFF2-40B4-BE49-F238E27FC236}">
                  <a16:creationId xmlns:a16="http://schemas.microsoft.com/office/drawing/2014/main" id="{2D062D71-EB58-9744-8860-1035FDFB6E12}"/>
                </a:ext>
              </a:extLst>
            </p:cNvPr>
            <p:cNvSpPr/>
            <p:nvPr/>
          </p:nvSpPr>
          <p:spPr>
            <a:xfrm>
              <a:off x="6001383" y="1641095"/>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47" name="Freihandform 346">
              <a:extLst>
                <a:ext uri="{FF2B5EF4-FFF2-40B4-BE49-F238E27FC236}">
                  <a16:creationId xmlns:a16="http://schemas.microsoft.com/office/drawing/2014/main" id="{43CB45F2-DC2A-2D47-A85E-78C90242CF56}"/>
                </a:ext>
              </a:extLst>
            </p:cNvPr>
            <p:cNvSpPr/>
            <p:nvPr/>
          </p:nvSpPr>
          <p:spPr>
            <a:xfrm>
              <a:off x="6066809" y="1764264"/>
              <a:ext cx="196977" cy="90107"/>
            </a:xfrm>
            <a:custGeom>
              <a:avLst/>
              <a:gdLst/>
              <a:ahLst/>
              <a:cxnLst>
                <a:cxn ang="3cd4">
                  <a:pos x="hc" y="t"/>
                </a:cxn>
                <a:cxn ang="cd2">
                  <a:pos x="l" y="vc"/>
                </a:cxn>
                <a:cxn ang="cd4">
                  <a:pos x="hc" y="b"/>
                </a:cxn>
                <a:cxn ang="0">
                  <a:pos x="r" y="vc"/>
                </a:cxn>
              </a:cxnLst>
              <a:rect l="l" t="t" r="r" b="b"/>
              <a:pathLst>
                <a:path w="847" h="388">
                  <a:moveTo>
                    <a:pt x="802" y="307"/>
                  </a:moveTo>
                  <a:cubicBezTo>
                    <a:pt x="800" y="316"/>
                    <a:pt x="800" y="318"/>
                    <a:pt x="788" y="318"/>
                  </a:cubicBezTo>
                  <a:lnTo>
                    <a:pt x="739" y="318"/>
                  </a:lnTo>
                  <a:cubicBezTo>
                    <a:pt x="741" y="311"/>
                    <a:pt x="741" y="307"/>
                    <a:pt x="741" y="301"/>
                  </a:cubicBezTo>
                  <a:cubicBezTo>
                    <a:pt x="741" y="252"/>
                    <a:pt x="703" y="212"/>
                    <a:pt x="654" y="212"/>
                  </a:cubicBezTo>
                  <a:cubicBezTo>
                    <a:pt x="605" y="212"/>
                    <a:pt x="565" y="252"/>
                    <a:pt x="565" y="301"/>
                  </a:cubicBezTo>
                  <a:cubicBezTo>
                    <a:pt x="565" y="307"/>
                    <a:pt x="565" y="311"/>
                    <a:pt x="567" y="318"/>
                  </a:cubicBezTo>
                  <a:lnTo>
                    <a:pt x="303" y="318"/>
                  </a:lnTo>
                  <a:cubicBezTo>
                    <a:pt x="305" y="311"/>
                    <a:pt x="305" y="307"/>
                    <a:pt x="305" y="301"/>
                  </a:cubicBezTo>
                  <a:cubicBezTo>
                    <a:pt x="305" y="252"/>
                    <a:pt x="265" y="212"/>
                    <a:pt x="216" y="212"/>
                  </a:cubicBezTo>
                  <a:cubicBezTo>
                    <a:pt x="167" y="212"/>
                    <a:pt x="129" y="252"/>
                    <a:pt x="129" y="301"/>
                  </a:cubicBezTo>
                  <a:cubicBezTo>
                    <a:pt x="129" y="307"/>
                    <a:pt x="129" y="311"/>
                    <a:pt x="129" y="318"/>
                  </a:cubicBezTo>
                  <a:lnTo>
                    <a:pt x="51" y="318"/>
                  </a:lnTo>
                  <a:cubicBezTo>
                    <a:pt x="45" y="318"/>
                    <a:pt x="36" y="316"/>
                    <a:pt x="36" y="301"/>
                  </a:cubicBezTo>
                  <a:lnTo>
                    <a:pt x="51" y="256"/>
                  </a:lnTo>
                  <a:cubicBezTo>
                    <a:pt x="53" y="254"/>
                    <a:pt x="53" y="252"/>
                    <a:pt x="53" y="250"/>
                  </a:cubicBezTo>
                  <a:lnTo>
                    <a:pt x="53" y="222"/>
                  </a:lnTo>
                  <a:cubicBezTo>
                    <a:pt x="64" y="208"/>
                    <a:pt x="74" y="195"/>
                    <a:pt x="87" y="182"/>
                  </a:cubicBezTo>
                  <a:lnTo>
                    <a:pt x="127" y="140"/>
                  </a:lnTo>
                  <a:lnTo>
                    <a:pt x="148" y="123"/>
                  </a:lnTo>
                  <a:cubicBezTo>
                    <a:pt x="201" y="81"/>
                    <a:pt x="248" y="51"/>
                    <a:pt x="296" y="40"/>
                  </a:cubicBezTo>
                  <a:cubicBezTo>
                    <a:pt x="311" y="36"/>
                    <a:pt x="358" y="36"/>
                    <a:pt x="371" y="36"/>
                  </a:cubicBezTo>
                  <a:cubicBezTo>
                    <a:pt x="413" y="36"/>
                    <a:pt x="434" y="38"/>
                    <a:pt x="440" y="47"/>
                  </a:cubicBezTo>
                  <a:lnTo>
                    <a:pt x="517" y="121"/>
                  </a:lnTo>
                  <a:cubicBezTo>
                    <a:pt x="519" y="125"/>
                    <a:pt x="523" y="127"/>
                    <a:pt x="527" y="127"/>
                  </a:cubicBezTo>
                  <a:lnTo>
                    <a:pt x="762" y="148"/>
                  </a:lnTo>
                  <a:lnTo>
                    <a:pt x="779" y="216"/>
                  </a:lnTo>
                  <a:cubicBezTo>
                    <a:pt x="779" y="218"/>
                    <a:pt x="781" y="222"/>
                    <a:pt x="783" y="225"/>
                  </a:cubicBezTo>
                  <a:lnTo>
                    <a:pt x="811" y="250"/>
                  </a:lnTo>
                  <a:cubicBezTo>
                    <a:pt x="811" y="250"/>
                    <a:pt x="813" y="254"/>
                    <a:pt x="813" y="258"/>
                  </a:cubicBezTo>
                  <a:close/>
                  <a:moveTo>
                    <a:pt x="654" y="354"/>
                  </a:moveTo>
                  <a:cubicBezTo>
                    <a:pt x="625" y="354"/>
                    <a:pt x="601" y="328"/>
                    <a:pt x="601" y="301"/>
                  </a:cubicBezTo>
                  <a:cubicBezTo>
                    <a:pt x="601" y="271"/>
                    <a:pt x="625" y="248"/>
                    <a:pt x="654" y="248"/>
                  </a:cubicBezTo>
                  <a:cubicBezTo>
                    <a:pt x="682" y="248"/>
                    <a:pt x="707" y="271"/>
                    <a:pt x="707" y="301"/>
                  </a:cubicBezTo>
                  <a:cubicBezTo>
                    <a:pt x="707" y="328"/>
                    <a:pt x="682" y="354"/>
                    <a:pt x="654" y="354"/>
                  </a:cubicBezTo>
                  <a:close/>
                  <a:moveTo>
                    <a:pt x="216" y="354"/>
                  </a:moveTo>
                  <a:cubicBezTo>
                    <a:pt x="189" y="354"/>
                    <a:pt x="163" y="328"/>
                    <a:pt x="163" y="301"/>
                  </a:cubicBezTo>
                  <a:cubicBezTo>
                    <a:pt x="163" y="271"/>
                    <a:pt x="189" y="248"/>
                    <a:pt x="216" y="248"/>
                  </a:cubicBezTo>
                  <a:cubicBezTo>
                    <a:pt x="246" y="248"/>
                    <a:pt x="269" y="271"/>
                    <a:pt x="269" y="301"/>
                  </a:cubicBezTo>
                  <a:cubicBezTo>
                    <a:pt x="269" y="328"/>
                    <a:pt x="246" y="354"/>
                    <a:pt x="216" y="354"/>
                  </a:cubicBezTo>
                  <a:close/>
                  <a:moveTo>
                    <a:pt x="811" y="201"/>
                  </a:moveTo>
                  <a:lnTo>
                    <a:pt x="794" y="131"/>
                  </a:lnTo>
                  <a:cubicBezTo>
                    <a:pt x="792" y="123"/>
                    <a:pt x="783" y="114"/>
                    <a:pt x="775" y="114"/>
                  </a:cubicBezTo>
                  <a:lnTo>
                    <a:pt x="536" y="91"/>
                  </a:lnTo>
                  <a:lnTo>
                    <a:pt x="468" y="26"/>
                  </a:lnTo>
                  <a:cubicBezTo>
                    <a:pt x="451" y="0"/>
                    <a:pt x="404" y="0"/>
                    <a:pt x="371" y="0"/>
                  </a:cubicBezTo>
                  <a:cubicBezTo>
                    <a:pt x="362" y="0"/>
                    <a:pt x="311" y="0"/>
                    <a:pt x="288" y="7"/>
                  </a:cubicBezTo>
                  <a:cubicBezTo>
                    <a:pt x="227" y="19"/>
                    <a:pt x="172" y="59"/>
                    <a:pt x="127" y="95"/>
                  </a:cubicBezTo>
                  <a:lnTo>
                    <a:pt x="112" y="106"/>
                  </a:lnTo>
                  <a:lnTo>
                    <a:pt x="64" y="106"/>
                  </a:lnTo>
                  <a:lnTo>
                    <a:pt x="34" y="45"/>
                  </a:lnTo>
                  <a:cubicBezTo>
                    <a:pt x="30" y="36"/>
                    <a:pt x="19" y="34"/>
                    <a:pt x="11" y="38"/>
                  </a:cubicBezTo>
                  <a:cubicBezTo>
                    <a:pt x="2" y="43"/>
                    <a:pt x="-2" y="53"/>
                    <a:pt x="2" y="62"/>
                  </a:cubicBezTo>
                  <a:lnTo>
                    <a:pt x="38" y="131"/>
                  </a:lnTo>
                  <a:cubicBezTo>
                    <a:pt x="40" y="138"/>
                    <a:pt x="47" y="142"/>
                    <a:pt x="53" y="142"/>
                  </a:cubicBezTo>
                  <a:lnTo>
                    <a:pt x="76" y="142"/>
                  </a:lnTo>
                  <a:lnTo>
                    <a:pt x="59" y="159"/>
                  </a:lnTo>
                  <a:cubicBezTo>
                    <a:pt x="47" y="172"/>
                    <a:pt x="34" y="186"/>
                    <a:pt x="23" y="203"/>
                  </a:cubicBezTo>
                  <a:cubicBezTo>
                    <a:pt x="19" y="208"/>
                    <a:pt x="17" y="212"/>
                    <a:pt x="17" y="218"/>
                  </a:cubicBezTo>
                  <a:lnTo>
                    <a:pt x="17" y="248"/>
                  </a:lnTo>
                  <a:lnTo>
                    <a:pt x="2" y="294"/>
                  </a:lnTo>
                  <a:cubicBezTo>
                    <a:pt x="0" y="294"/>
                    <a:pt x="0" y="297"/>
                    <a:pt x="0" y="299"/>
                  </a:cubicBezTo>
                  <a:cubicBezTo>
                    <a:pt x="0" y="337"/>
                    <a:pt x="26" y="354"/>
                    <a:pt x="51" y="354"/>
                  </a:cubicBezTo>
                  <a:lnTo>
                    <a:pt x="144" y="354"/>
                  </a:lnTo>
                  <a:cubicBezTo>
                    <a:pt x="146" y="354"/>
                    <a:pt x="146" y="354"/>
                    <a:pt x="146" y="354"/>
                  </a:cubicBezTo>
                  <a:cubicBezTo>
                    <a:pt x="163" y="375"/>
                    <a:pt x="189" y="388"/>
                    <a:pt x="216" y="388"/>
                  </a:cubicBezTo>
                  <a:cubicBezTo>
                    <a:pt x="246" y="388"/>
                    <a:pt x="271" y="375"/>
                    <a:pt x="288" y="352"/>
                  </a:cubicBezTo>
                  <a:cubicBezTo>
                    <a:pt x="288" y="354"/>
                    <a:pt x="290" y="354"/>
                    <a:pt x="292" y="354"/>
                  </a:cubicBezTo>
                  <a:lnTo>
                    <a:pt x="574" y="354"/>
                  </a:lnTo>
                  <a:cubicBezTo>
                    <a:pt x="576" y="354"/>
                    <a:pt x="580" y="352"/>
                    <a:pt x="582" y="352"/>
                  </a:cubicBezTo>
                  <a:cubicBezTo>
                    <a:pt x="597" y="373"/>
                    <a:pt x="625" y="388"/>
                    <a:pt x="654" y="388"/>
                  </a:cubicBezTo>
                  <a:cubicBezTo>
                    <a:pt x="682" y="388"/>
                    <a:pt x="707" y="375"/>
                    <a:pt x="724" y="354"/>
                  </a:cubicBezTo>
                  <a:lnTo>
                    <a:pt x="788" y="354"/>
                  </a:lnTo>
                  <a:cubicBezTo>
                    <a:pt x="821" y="354"/>
                    <a:pt x="834" y="333"/>
                    <a:pt x="836" y="316"/>
                  </a:cubicBezTo>
                  <a:lnTo>
                    <a:pt x="847" y="265"/>
                  </a:lnTo>
                  <a:cubicBezTo>
                    <a:pt x="849" y="250"/>
                    <a:pt x="845" y="233"/>
                    <a:pt x="834" y="22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26" name="Gruppieren 825">
            <a:extLst>
              <a:ext uri="{FF2B5EF4-FFF2-40B4-BE49-F238E27FC236}">
                <a16:creationId xmlns:a16="http://schemas.microsoft.com/office/drawing/2014/main" id="{A3A4FCF2-1944-4F40-A4B0-AD629E9B01F6}"/>
              </a:ext>
            </a:extLst>
          </p:cNvPr>
          <p:cNvGrpSpPr>
            <a:grpSpLocks noChangeAspect="1"/>
          </p:cNvGrpSpPr>
          <p:nvPr/>
        </p:nvGrpSpPr>
        <p:grpSpPr>
          <a:xfrm>
            <a:off x="6889417" y="1641742"/>
            <a:ext cx="328177" cy="328409"/>
            <a:chOff x="6888480" y="1641095"/>
            <a:chExt cx="328296" cy="328528"/>
          </a:xfrm>
          <a:solidFill>
            <a:srgbClr val="007AB3"/>
          </a:solidFill>
        </p:grpSpPr>
        <p:sp>
          <p:nvSpPr>
            <p:cNvPr id="88" name="Freihandform 87">
              <a:extLst>
                <a:ext uri="{FF2B5EF4-FFF2-40B4-BE49-F238E27FC236}">
                  <a16:creationId xmlns:a16="http://schemas.microsoft.com/office/drawing/2014/main" id="{18860B2C-2FFA-714C-91B7-938F9BFE0EFF}"/>
                </a:ext>
              </a:extLst>
            </p:cNvPr>
            <p:cNvSpPr/>
            <p:nvPr/>
          </p:nvSpPr>
          <p:spPr>
            <a:xfrm>
              <a:off x="6888480" y="1641095"/>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48" name="Freihandform 347">
              <a:extLst>
                <a:ext uri="{FF2B5EF4-FFF2-40B4-BE49-F238E27FC236}">
                  <a16:creationId xmlns:a16="http://schemas.microsoft.com/office/drawing/2014/main" id="{5142D777-F33F-1C42-BC9A-B7AD388AEEFE}"/>
                </a:ext>
              </a:extLst>
            </p:cNvPr>
            <p:cNvSpPr/>
            <p:nvPr/>
          </p:nvSpPr>
          <p:spPr>
            <a:xfrm>
              <a:off x="6962289" y="1772646"/>
              <a:ext cx="176255" cy="81725"/>
            </a:xfrm>
            <a:custGeom>
              <a:avLst/>
              <a:gdLst/>
              <a:ahLst/>
              <a:cxnLst>
                <a:cxn ang="3cd4">
                  <a:pos x="hc" y="t"/>
                </a:cxn>
                <a:cxn ang="cd2">
                  <a:pos x="l" y="vc"/>
                </a:cxn>
                <a:cxn ang="cd4">
                  <a:pos x="hc" y="b"/>
                </a:cxn>
                <a:cxn ang="0">
                  <a:pos x="r" y="vc"/>
                </a:cxn>
              </a:cxnLst>
              <a:rect l="l" t="t" r="r" b="b"/>
              <a:pathLst>
                <a:path w="758" h="352">
                  <a:moveTo>
                    <a:pt x="688" y="282"/>
                  </a:moveTo>
                  <a:lnTo>
                    <a:pt x="669" y="282"/>
                  </a:lnTo>
                  <a:cubicBezTo>
                    <a:pt x="669" y="275"/>
                    <a:pt x="671" y="271"/>
                    <a:pt x="671" y="265"/>
                  </a:cubicBezTo>
                  <a:cubicBezTo>
                    <a:pt x="671" y="216"/>
                    <a:pt x="631" y="176"/>
                    <a:pt x="582" y="176"/>
                  </a:cubicBezTo>
                  <a:cubicBezTo>
                    <a:pt x="533" y="176"/>
                    <a:pt x="493" y="216"/>
                    <a:pt x="493" y="265"/>
                  </a:cubicBezTo>
                  <a:cubicBezTo>
                    <a:pt x="493" y="271"/>
                    <a:pt x="495" y="275"/>
                    <a:pt x="495" y="282"/>
                  </a:cubicBezTo>
                  <a:lnTo>
                    <a:pt x="246" y="282"/>
                  </a:lnTo>
                  <a:cubicBezTo>
                    <a:pt x="246" y="275"/>
                    <a:pt x="248" y="271"/>
                    <a:pt x="248" y="265"/>
                  </a:cubicBezTo>
                  <a:cubicBezTo>
                    <a:pt x="248" y="216"/>
                    <a:pt x="207" y="176"/>
                    <a:pt x="159" y="176"/>
                  </a:cubicBezTo>
                  <a:cubicBezTo>
                    <a:pt x="110" y="176"/>
                    <a:pt x="70" y="216"/>
                    <a:pt x="70" y="265"/>
                  </a:cubicBezTo>
                  <a:cubicBezTo>
                    <a:pt x="70" y="267"/>
                    <a:pt x="72" y="267"/>
                    <a:pt x="72" y="269"/>
                  </a:cubicBezTo>
                  <a:cubicBezTo>
                    <a:pt x="36" y="248"/>
                    <a:pt x="36" y="235"/>
                    <a:pt x="36" y="229"/>
                  </a:cubicBezTo>
                  <a:lnTo>
                    <a:pt x="34" y="161"/>
                  </a:lnTo>
                  <a:cubicBezTo>
                    <a:pt x="40" y="144"/>
                    <a:pt x="135" y="34"/>
                    <a:pt x="195" y="34"/>
                  </a:cubicBezTo>
                  <a:cubicBezTo>
                    <a:pt x="222" y="34"/>
                    <a:pt x="305" y="34"/>
                    <a:pt x="360" y="34"/>
                  </a:cubicBezTo>
                  <a:lnTo>
                    <a:pt x="406" y="34"/>
                  </a:lnTo>
                  <a:cubicBezTo>
                    <a:pt x="425" y="34"/>
                    <a:pt x="478" y="83"/>
                    <a:pt x="519" y="127"/>
                  </a:cubicBezTo>
                  <a:cubicBezTo>
                    <a:pt x="521" y="129"/>
                    <a:pt x="538" y="142"/>
                    <a:pt x="574" y="148"/>
                  </a:cubicBezTo>
                  <a:cubicBezTo>
                    <a:pt x="584" y="148"/>
                    <a:pt x="597" y="150"/>
                    <a:pt x="610" y="153"/>
                  </a:cubicBezTo>
                  <a:cubicBezTo>
                    <a:pt x="637" y="155"/>
                    <a:pt x="665" y="159"/>
                    <a:pt x="688" y="165"/>
                  </a:cubicBezTo>
                  <a:cubicBezTo>
                    <a:pt x="701" y="176"/>
                    <a:pt x="718" y="197"/>
                    <a:pt x="722" y="227"/>
                  </a:cubicBezTo>
                  <a:cubicBezTo>
                    <a:pt x="726" y="248"/>
                    <a:pt x="694" y="280"/>
                    <a:pt x="688" y="282"/>
                  </a:cubicBezTo>
                  <a:close/>
                  <a:moveTo>
                    <a:pt x="582" y="318"/>
                  </a:moveTo>
                  <a:cubicBezTo>
                    <a:pt x="552" y="318"/>
                    <a:pt x="529" y="292"/>
                    <a:pt x="529" y="265"/>
                  </a:cubicBezTo>
                  <a:cubicBezTo>
                    <a:pt x="529" y="235"/>
                    <a:pt x="552" y="212"/>
                    <a:pt x="582" y="212"/>
                  </a:cubicBezTo>
                  <a:cubicBezTo>
                    <a:pt x="612" y="212"/>
                    <a:pt x="635" y="235"/>
                    <a:pt x="635" y="265"/>
                  </a:cubicBezTo>
                  <a:cubicBezTo>
                    <a:pt x="635" y="292"/>
                    <a:pt x="612" y="318"/>
                    <a:pt x="582" y="318"/>
                  </a:cubicBezTo>
                  <a:close/>
                  <a:moveTo>
                    <a:pt x="159" y="318"/>
                  </a:moveTo>
                  <a:cubicBezTo>
                    <a:pt x="129" y="318"/>
                    <a:pt x="106" y="292"/>
                    <a:pt x="106" y="265"/>
                  </a:cubicBezTo>
                  <a:cubicBezTo>
                    <a:pt x="106" y="235"/>
                    <a:pt x="129" y="212"/>
                    <a:pt x="159" y="212"/>
                  </a:cubicBezTo>
                  <a:cubicBezTo>
                    <a:pt x="188" y="212"/>
                    <a:pt x="212" y="235"/>
                    <a:pt x="212" y="265"/>
                  </a:cubicBezTo>
                  <a:cubicBezTo>
                    <a:pt x="212" y="292"/>
                    <a:pt x="188" y="318"/>
                    <a:pt x="159" y="318"/>
                  </a:cubicBezTo>
                  <a:close/>
                  <a:moveTo>
                    <a:pt x="707" y="136"/>
                  </a:moveTo>
                  <a:cubicBezTo>
                    <a:pt x="705" y="134"/>
                    <a:pt x="703" y="131"/>
                    <a:pt x="701" y="131"/>
                  </a:cubicBezTo>
                  <a:cubicBezTo>
                    <a:pt x="673" y="125"/>
                    <a:pt x="643" y="121"/>
                    <a:pt x="614" y="117"/>
                  </a:cubicBezTo>
                  <a:cubicBezTo>
                    <a:pt x="601" y="117"/>
                    <a:pt x="588" y="114"/>
                    <a:pt x="578" y="112"/>
                  </a:cubicBezTo>
                  <a:cubicBezTo>
                    <a:pt x="555" y="108"/>
                    <a:pt x="544" y="102"/>
                    <a:pt x="544" y="102"/>
                  </a:cubicBezTo>
                  <a:cubicBezTo>
                    <a:pt x="523" y="76"/>
                    <a:pt x="449" y="0"/>
                    <a:pt x="406" y="0"/>
                  </a:cubicBezTo>
                  <a:lnTo>
                    <a:pt x="360" y="0"/>
                  </a:lnTo>
                  <a:cubicBezTo>
                    <a:pt x="305" y="0"/>
                    <a:pt x="222" y="0"/>
                    <a:pt x="195" y="0"/>
                  </a:cubicBezTo>
                  <a:cubicBezTo>
                    <a:pt x="116" y="0"/>
                    <a:pt x="0" y="129"/>
                    <a:pt x="0" y="159"/>
                  </a:cubicBezTo>
                  <a:lnTo>
                    <a:pt x="0" y="229"/>
                  </a:lnTo>
                  <a:cubicBezTo>
                    <a:pt x="0" y="252"/>
                    <a:pt x="6" y="277"/>
                    <a:pt x="80" y="316"/>
                  </a:cubicBezTo>
                  <a:cubicBezTo>
                    <a:pt x="83" y="316"/>
                    <a:pt x="85" y="318"/>
                    <a:pt x="89" y="318"/>
                  </a:cubicBezTo>
                  <a:cubicBezTo>
                    <a:pt x="104" y="339"/>
                    <a:pt x="129" y="352"/>
                    <a:pt x="159" y="352"/>
                  </a:cubicBezTo>
                  <a:cubicBezTo>
                    <a:pt x="188" y="352"/>
                    <a:pt x="214" y="339"/>
                    <a:pt x="229" y="318"/>
                  </a:cubicBezTo>
                  <a:lnTo>
                    <a:pt x="512" y="318"/>
                  </a:lnTo>
                  <a:cubicBezTo>
                    <a:pt x="527" y="339"/>
                    <a:pt x="552" y="352"/>
                    <a:pt x="582" y="352"/>
                  </a:cubicBezTo>
                  <a:cubicBezTo>
                    <a:pt x="612" y="352"/>
                    <a:pt x="637" y="339"/>
                    <a:pt x="652" y="316"/>
                  </a:cubicBezTo>
                  <a:cubicBezTo>
                    <a:pt x="654" y="316"/>
                    <a:pt x="656" y="318"/>
                    <a:pt x="656" y="318"/>
                  </a:cubicBezTo>
                  <a:lnTo>
                    <a:pt x="688" y="318"/>
                  </a:lnTo>
                  <a:cubicBezTo>
                    <a:pt x="705" y="318"/>
                    <a:pt x="724" y="299"/>
                    <a:pt x="730" y="290"/>
                  </a:cubicBezTo>
                  <a:cubicBezTo>
                    <a:pt x="741" y="280"/>
                    <a:pt x="762" y="250"/>
                    <a:pt x="758" y="222"/>
                  </a:cubicBezTo>
                  <a:cubicBezTo>
                    <a:pt x="751" y="189"/>
                    <a:pt x="734" y="157"/>
                    <a:pt x="707" y="13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20" name="Gruppieren 819">
            <a:extLst>
              <a:ext uri="{FF2B5EF4-FFF2-40B4-BE49-F238E27FC236}">
                <a16:creationId xmlns:a16="http://schemas.microsoft.com/office/drawing/2014/main" id="{E563E034-6DEF-5940-BA61-C073D43E51A6}"/>
              </a:ext>
            </a:extLst>
          </p:cNvPr>
          <p:cNvGrpSpPr>
            <a:grpSpLocks noChangeAspect="1"/>
          </p:cNvGrpSpPr>
          <p:nvPr/>
        </p:nvGrpSpPr>
        <p:grpSpPr>
          <a:xfrm>
            <a:off x="4229321" y="1641742"/>
            <a:ext cx="328409" cy="328409"/>
            <a:chOff x="4227422" y="1641095"/>
            <a:chExt cx="328528" cy="328528"/>
          </a:xfrm>
          <a:solidFill>
            <a:srgbClr val="007AB3"/>
          </a:solidFill>
        </p:grpSpPr>
        <p:sp>
          <p:nvSpPr>
            <p:cNvPr id="94" name="Freihandform 93">
              <a:extLst>
                <a:ext uri="{FF2B5EF4-FFF2-40B4-BE49-F238E27FC236}">
                  <a16:creationId xmlns:a16="http://schemas.microsoft.com/office/drawing/2014/main" id="{17906D69-A1EB-E04C-9F4D-773EBBD3AE31}"/>
                </a:ext>
              </a:extLst>
            </p:cNvPr>
            <p:cNvSpPr/>
            <p:nvPr/>
          </p:nvSpPr>
          <p:spPr>
            <a:xfrm>
              <a:off x="4227422" y="164109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49" name="Freihandform 348">
              <a:extLst>
                <a:ext uri="{FF2B5EF4-FFF2-40B4-BE49-F238E27FC236}">
                  <a16:creationId xmlns:a16="http://schemas.microsoft.com/office/drawing/2014/main" id="{71B32D94-042C-9749-9671-79DBE82A15A4}"/>
                </a:ext>
              </a:extLst>
            </p:cNvPr>
            <p:cNvSpPr/>
            <p:nvPr/>
          </p:nvSpPr>
          <p:spPr>
            <a:xfrm>
              <a:off x="4307749" y="1715135"/>
              <a:ext cx="167408" cy="180446"/>
            </a:xfrm>
            <a:custGeom>
              <a:avLst/>
              <a:gdLst/>
              <a:ahLst/>
              <a:cxnLst>
                <a:cxn ang="3cd4">
                  <a:pos x="hc" y="t"/>
                </a:cxn>
                <a:cxn ang="cd2">
                  <a:pos x="l" y="vc"/>
                </a:cxn>
                <a:cxn ang="cd4">
                  <a:pos x="hc" y="b"/>
                </a:cxn>
                <a:cxn ang="0">
                  <a:pos x="r" y="vc"/>
                </a:cxn>
              </a:cxnLst>
              <a:rect l="l" t="t" r="r" b="b"/>
              <a:pathLst>
                <a:path w="720" h="776">
                  <a:moveTo>
                    <a:pt x="679" y="647"/>
                  </a:moveTo>
                  <a:lnTo>
                    <a:pt x="622" y="709"/>
                  </a:lnTo>
                  <a:cubicBezTo>
                    <a:pt x="595" y="740"/>
                    <a:pt x="542" y="749"/>
                    <a:pt x="506" y="732"/>
                  </a:cubicBezTo>
                  <a:lnTo>
                    <a:pt x="504" y="730"/>
                  </a:lnTo>
                  <a:cubicBezTo>
                    <a:pt x="504" y="730"/>
                    <a:pt x="381" y="679"/>
                    <a:pt x="233" y="518"/>
                  </a:cubicBezTo>
                  <a:cubicBezTo>
                    <a:pt x="101" y="372"/>
                    <a:pt x="46" y="234"/>
                    <a:pt x="46" y="230"/>
                  </a:cubicBezTo>
                  <a:cubicBezTo>
                    <a:pt x="27" y="192"/>
                    <a:pt x="36" y="133"/>
                    <a:pt x="65" y="101"/>
                  </a:cubicBezTo>
                  <a:lnTo>
                    <a:pt x="123" y="40"/>
                  </a:lnTo>
                  <a:cubicBezTo>
                    <a:pt x="125" y="38"/>
                    <a:pt x="129" y="36"/>
                    <a:pt x="133" y="36"/>
                  </a:cubicBezTo>
                  <a:cubicBezTo>
                    <a:pt x="137" y="36"/>
                    <a:pt x="142" y="38"/>
                    <a:pt x="144" y="40"/>
                  </a:cubicBezTo>
                  <a:lnTo>
                    <a:pt x="273" y="179"/>
                  </a:lnTo>
                  <a:cubicBezTo>
                    <a:pt x="281" y="188"/>
                    <a:pt x="281" y="201"/>
                    <a:pt x="273" y="207"/>
                  </a:cubicBezTo>
                  <a:lnTo>
                    <a:pt x="224" y="260"/>
                  </a:lnTo>
                  <a:cubicBezTo>
                    <a:pt x="212" y="273"/>
                    <a:pt x="212" y="296"/>
                    <a:pt x="224" y="311"/>
                  </a:cubicBezTo>
                  <a:lnTo>
                    <a:pt x="430" y="533"/>
                  </a:lnTo>
                  <a:cubicBezTo>
                    <a:pt x="436" y="541"/>
                    <a:pt x="446" y="544"/>
                    <a:pt x="455" y="544"/>
                  </a:cubicBezTo>
                  <a:cubicBezTo>
                    <a:pt x="466" y="544"/>
                    <a:pt x="474" y="539"/>
                    <a:pt x="480" y="533"/>
                  </a:cubicBezTo>
                  <a:lnTo>
                    <a:pt x="529" y="480"/>
                  </a:lnTo>
                  <a:cubicBezTo>
                    <a:pt x="531" y="476"/>
                    <a:pt x="535" y="474"/>
                    <a:pt x="540" y="474"/>
                  </a:cubicBezTo>
                  <a:cubicBezTo>
                    <a:pt x="544" y="474"/>
                    <a:pt x="548" y="476"/>
                    <a:pt x="550" y="480"/>
                  </a:cubicBezTo>
                  <a:lnTo>
                    <a:pt x="679" y="620"/>
                  </a:lnTo>
                  <a:cubicBezTo>
                    <a:pt x="686" y="626"/>
                    <a:pt x="686" y="639"/>
                    <a:pt x="679" y="647"/>
                  </a:cubicBezTo>
                  <a:close/>
                  <a:moveTo>
                    <a:pt x="576" y="455"/>
                  </a:moveTo>
                  <a:cubicBezTo>
                    <a:pt x="567" y="444"/>
                    <a:pt x="552" y="440"/>
                    <a:pt x="540" y="440"/>
                  </a:cubicBezTo>
                  <a:cubicBezTo>
                    <a:pt x="525" y="440"/>
                    <a:pt x="512" y="444"/>
                    <a:pt x="501" y="457"/>
                  </a:cubicBezTo>
                  <a:lnTo>
                    <a:pt x="457" y="510"/>
                  </a:lnTo>
                  <a:lnTo>
                    <a:pt x="250" y="283"/>
                  </a:lnTo>
                  <a:lnTo>
                    <a:pt x="298" y="232"/>
                  </a:lnTo>
                  <a:cubicBezTo>
                    <a:pt x="319" y="211"/>
                    <a:pt x="319" y="177"/>
                    <a:pt x="300" y="156"/>
                  </a:cubicBezTo>
                  <a:lnTo>
                    <a:pt x="171" y="16"/>
                  </a:lnTo>
                  <a:cubicBezTo>
                    <a:pt x="161" y="6"/>
                    <a:pt x="148" y="0"/>
                    <a:pt x="133" y="0"/>
                  </a:cubicBezTo>
                  <a:cubicBezTo>
                    <a:pt x="118" y="0"/>
                    <a:pt x="106" y="6"/>
                    <a:pt x="97" y="16"/>
                  </a:cubicBezTo>
                  <a:lnTo>
                    <a:pt x="40" y="78"/>
                  </a:lnTo>
                  <a:cubicBezTo>
                    <a:pt x="0" y="120"/>
                    <a:pt x="-11" y="194"/>
                    <a:pt x="13" y="245"/>
                  </a:cubicBezTo>
                  <a:cubicBezTo>
                    <a:pt x="15" y="251"/>
                    <a:pt x="70" y="391"/>
                    <a:pt x="207" y="541"/>
                  </a:cubicBezTo>
                  <a:cubicBezTo>
                    <a:pt x="355" y="704"/>
                    <a:pt x="478" y="757"/>
                    <a:pt x="489" y="764"/>
                  </a:cubicBezTo>
                  <a:cubicBezTo>
                    <a:pt x="508" y="772"/>
                    <a:pt x="527" y="776"/>
                    <a:pt x="546" y="776"/>
                  </a:cubicBezTo>
                  <a:cubicBezTo>
                    <a:pt x="584" y="776"/>
                    <a:pt x="622" y="762"/>
                    <a:pt x="648" y="734"/>
                  </a:cubicBezTo>
                  <a:lnTo>
                    <a:pt x="705" y="671"/>
                  </a:lnTo>
                  <a:cubicBezTo>
                    <a:pt x="726" y="649"/>
                    <a:pt x="726" y="615"/>
                    <a:pt x="705" y="59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68" name="Gruppieren 867">
            <a:extLst>
              <a:ext uri="{FF2B5EF4-FFF2-40B4-BE49-F238E27FC236}">
                <a16:creationId xmlns:a16="http://schemas.microsoft.com/office/drawing/2014/main" id="{5FEEF9B4-AFEF-1445-9220-5C6D64C931D8}"/>
              </a:ext>
            </a:extLst>
          </p:cNvPr>
          <p:cNvGrpSpPr>
            <a:grpSpLocks noChangeAspect="1"/>
          </p:cNvGrpSpPr>
          <p:nvPr/>
        </p:nvGrpSpPr>
        <p:grpSpPr>
          <a:xfrm>
            <a:off x="6446029" y="2528518"/>
            <a:ext cx="328177" cy="328409"/>
            <a:chOff x="6444932" y="2528192"/>
            <a:chExt cx="328296" cy="328528"/>
          </a:xfrm>
          <a:solidFill>
            <a:srgbClr val="007AB3"/>
          </a:solidFill>
        </p:grpSpPr>
        <p:sp>
          <p:nvSpPr>
            <p:cNvPr id="69" name="Freihandform 68">
              <a:extLst>
                <a:ext uri="{FF2B5EF4-FFF2-40B4-BE49-F238E27FC236}">
                  <a16:creationId xmlns:a16="http://schemas.microsoft.com/office/drawing/2014/main" id="{A25C0791-9E47-464B-BA87-01508225FD79}"/>
                </a:ext>
              </a:extLst>
            </p:cNvPr>
            <p:cNvSpPr/>
            <p:nvPr/>
          </p:nvSpPr>
          <p:spPr>
            <a:xfrm>
              <a:off x="6444932" y="2528192"/>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50" name="Freihandform 349">
              <a:extLst>
                <a:ext uri="{FF2B5EF4-FFF2-40B4-BE49-F238E27FC236}">
                  <a16:creationId xmlns:a16="http://schemas.microsoft.com/office/drawing/2014/main" id="{F40A4BAA-83D3-E547-806D-3CF1C3455802}"/>
                </a:ext>
              </a:extLst>
            </p:cNvPr>
            <p:cNvSpPr/>
            <p:nvPr/>
          </p:nvSpPr>
          <p:spPr>
            <a:xfrm>
              <a:off x="6568100" y="2602233"/>
              <a:ext cx="81958" cy="81958"/>
            </a:xfrm>
            <a:custGeom>
              <a:avLst/>
              <a:gdLst/>
              <a:ahLst/>
              <a:cxnLst>
                <a:cxn ang="3cd4">
                  <a:pos x="hc" y="t"/>
                </a:cxn>
                <a:cxn ang="cd2">
                  <a:pos x="l" y="vc"/>
                </a:cxn>
                <a:cxn ang="cd4">
                  <a:pos x="hc" y="b"/>
                </a:cxn>
                <a:cxn ang="0">
                  <a:pos x="r" y="vc"/>
                </a:cxn>
              </a:cxnLst>
              <a:rect l="l" t="t" r="r" b="b"/>
              <a:pathLst>
                <a:path w="353" h="353">
                  <a:moveTo>
                    <a:pt x="175" y="36"/>
                  </a:moveTo>
                  <a:cubicBezTo>
                    <a:pt x="254" y="36"/>
                    <a:pt x="317" y="99"/>
                    <a:pt x="317" y="175"/>
                  </a:cubicBezTo>
                  <a:cubicBezTo>
                    <a:pt x="317" y="254"/>
                    <a:pt x="254" y="317"/>
                    <a:pt x="175" y="317"/>
                  </a:cubicBezTo>
                  <a:cubicBezTo>
                    <a:pt x="99" y="317"/>
                    <a:pt x="36" y="254"/>
                    <a:pt x="36" y="175"/>
                  </a:cubicBezTo>
                  <a:cubicBezTo>
                    <a:pt x="36" y="99"/>
                    <a:pt x="99" y="36"/>
                    <a:pt x="175" y="36"/>
                  </a:cubicBezTo>
                  <a:close/>
                  <a:moveTo>
                    <a:pt x="175" y="353"/>
                  </a:moveTo>
                  <a:cubicBezTo>
                    <a:pt x="273" y="353"/>
                    <a:pt x="353" y="273"/>
                    <a:pt x="353" y="175"/>
                  </a:cubicBezTo>
                  <a:cubicBezTo>
                    <a:pt x="353" y="78"/>
                    <a:pt x="273" y="0"/>
                    <a:pt x="175" y="0"/>
                  </a:cubicBezTo>
                  <a:cubicBezTo>
                    <a:pt x="78" y="0"/>
                    <a:pt x="0" y="78"/>
                    <a:pt x="0" y="175"/>
                  </a:cubicBezTo>
                  <a:cubicBezTo>
                    <a:pt x="0" y="273"/>
                    <a:pt x="78" y="353"/>
                    <a:pt x="175" y="35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51" name="Freihandform 350">
              <a:extLst>
                <a:ext uri="{FF2B5EF4-FFF2-40B4-BE49-F238E27FC236}">
                  <a16:creationId xmlns:a16="http://schemas.microsoft.com/office/drawing/2014/main" id="{62D80BCC-C287-5148-AB97-0E78651E6CDE}"/>
                </a:ext>
              </a:extLst>
            </p:cNvPr>
            <p:cNvSpPr/>
            <p:nvPr/>
          </p:nvSpPr>
          <p:spPr>
            <a:xfrm>
              <a:off x="6535038" y="2692341"/>
              <a:ext cx="147617" cy="90340"/>
            </a:xfrm>
            <a:custGeom>
              <a:avLst/>
              <a:gdLst/>
              <a:ahLst/>
              <a:cxnLst>
                <a:cxn ang="3cd4">
                  <a:pos x="hc" y="t"/>
                </a:cxn>
                <a:cxn ang="cd2">
                  <a:pos x="l" y="vc"/>
                </a:cxn>
                <a:cxn ang="cd4">
                  <a:pos x="hc" y="b"/>
                </a:cxn>
                <a:cxn ang="0">
                  <a:pos x="r" y="vc"/>
                </a:cxn>
              </a:cxnLst>
              <a:rect l="l" t="t" r="r" b="b"/>
              <a:pathLst>
                <a:path w="635" h="389">
                  <a:moveTo>
                    <a:pt x="476" y="0"/>
                  </a:moveTo>
                  <a:lnTo>
                    <a:pt x="159" y="0"/>
                  </a:lnTo>
                  <a:cubicBezTo>
                    <a:pt x="72" y="0"/>
                    <a:pt x="0" y="72"/>
                    <a:pt x="0" y="159"/>
                  </a:cubicBezTo>
                  <a:lnTo>
                    <a:pt x="0" y="370"/>
                  </a:lnTo>
                  <a:cubicBezTo>
                    <a:pt x="0" y="381"/>
                    <a:pt x="8" y="389"/>
                    <a:pt x="19" y="389"/>
                  </a:cubicBezTo>
                  <a:cubicBezTo>
                    <a:pt x="27" y="389"/>
                    <a:pt x="36" y="381"/>
                    <a:pt x="36" y="370"/>
                  </a:cubicBezTo>
                  <a:lnTo>
                    <a:pt x="36" y="159"/>
                  </a:lnTo>
                  <a:cubicBezTo>
                    <a:pt x="36" y="91"/>
                    <a:pt x="91" y="36"/>
                    <a:pt x="159" y="36"/>
                  </a:cubicBezTo>
                  <a:lnTo>
                    <a:pt x="476" y="36"/>
                  </a:lnTo>
                  <a:cubicBezTo>
                    <a:pt x="544" y="36"/>
                    <a:pt x="601" y="91"/>
                    <a:pt x="601" y="159"/>
                  </a:cubicBezTo>
                  <a:lnTo>
                    <a:pt x="601" y="370"/>
                  </a:lnTo>
                  <a:cubicBezTo>
                    <a:pt x="601" y="381"/>
                    <a:pt x="607" y="389"/>
                    <a:pt x="618" y="389"/>
                  </a:cubicBezTo>
                  <a:cubicBezTo>
                    <a:pt x="629" y="389"/>
                    <a:pt x="635" y="381"/>
                    <a:pt x="635" y="370"/>
                  </a:cubicBezTo>
                  <a:lnTo>
                    <a:pt x="635" y="159"/>
                  </a:lnTo>
                  <a:cubicBezTo>
                    <a:pt x="635" y="72"/>
                    <a:pt x="565" y="0"/>
                    <a:pt x="47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39" name="Gruppieren 838">
            <a:extLst>
              <a:ext uri="{FF2B5EF4-FFF2-40B4-BE49-F238E27FC236}">
                <a16:creationId xmlns:a16="http://schemas.microsoft.com/office/drawing/2014/main" id="{53DD96EF-C913-EA49-B3F0-F6C125452C4B}"/>
              </a:ext>
            </a:extLst>
          </p:cNvPr>
          <p:cNvGrpSpPr>
            <a:grpSpLocks noChangeAspect="1"/>
          </p:cNvGrpSpPr>
          <p:nvPr/>
        </p:nvGrpSpPr>
        <p:grpSpPr>
          <a:xfrm>
            <a:off x="3785933" y="2085129"/>
            <a:ext cx="328409" cy="328409"/>
            <a:chOff x="3783873" y="2084643"/>
            <a:chExt cx="328528" cy="328528"/>
          </a:xfrm>
          <a:solidFill>
            <a:srgbClr val="007AB3"/>
          </a:solidFill>
        </p:grpSpPr>
        <p:sp>
          <p:nvSpPr>
            <p:cNvPr id="85" name="Freihandform 84">
              <a:extLst>
                <a:ext uri="{FF2B5EF4-FFF2-40B4-BE49-F238E27FC236}">
                  <a16:creationId xmlns:a16="http://schemas.microsoft.com/office/drawing/2014/main" id="{E7EDB474-DB61-A840-BFAF-3288BD15494E}"/>
                </a:ext>
              </a:extLst>
            </p:cNvPr>
            <p:cNvSpPr/>
            <p:nvPr/>
          </p:nvSpPr>
          <p:spPr>
            <a:xfrm>
              <a:off x="3783873" y="208464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52" name="Freihandform 351">
              <a:extLst>
                <a:ext uri="{FF2B5EF4-FFF2-40B4-BE49-F238E27FC236}">
                  <a16:creationId xmlns:a16="http://schemas.microsoft.com/office/drawing/2014/main" id="{97A8D9AD-EF96-BE41-A125-010CF25649EE}"/>
                </a:ext>
              </a:extLst>
            </p:cNvPr>
            <p:cNvSpPr/>
            <p:nvPr/>
          </p:nvSpPr>
          <p:spPr>
            <a:xfrm>
              <a:off x="3853723" y="2174984"/>
              <a:ext cx="188595" cy="139700"/>
            </a:xfrm>
            <a:custGeom>
              <a:avLst/>
              <a:gdLst/>
              <a:ahLst/>
              <a:cxnLst>
                <a:cxn ang="3cd4">
                  <a:pos x="hc" y="t"/>
                </a:cxn>
                <a:cxn ang="cd2">
                  <a:pos x="l" y="vc"/>
                </a:cxn>
                <a:cxn ang="cd4">
                  <a:pos x="hc" y="b"/>
                </a:cxn>
                <a:cxn ang="0">
                  <a:pos x="r" y="vc"/>
                </a:cxn>
              </a:cxnLst>
              <a:rect l="l" t="t" r="r" b="b"/>
              <a:pathLst>
                <a:path w="811" h="601">
                  <a:moveTo>
                    <a:pt x="781" y="6"/>
                  </a:moveTo>
                  <a:lnTo>
                    <a:pt x="263" y="556"/>
                  </a:lnTo>
                  <a:lnTo>
                    <a:pt x="30" y="323"/>
                  </a:lnTo>
                  <a:cubicBezTo>
                    <a:pt x="24" y="317"/>
                    <a:pt x="11" y="317"/>
                    <a:pt x="5" y="323"/>
                  </a:cubicBezTo>
                  <a:cubicBezTo>
                    <a:pt x="-2" y="330"/>
                    <a:pt x="-2" y="340"/>
                    <a:pt x="5" y="349"/>
                  </a:cubicBezTo>
                  <a:lnTo>
                    <a:pt x="252" y="594"/>
                  </a:lnTo>
                  <a:cubicBezTo>
                    <a:pt x="254" y="598"/>
                    <a:pt x="259" y="601"/>
                    <a:pt x="265" y="601"/>
                  </a:cubicBezTo>
                  <a:cubicBezTo>
                    <a:pt x="269" y="601"/>
                    <a:pt x="273" y="598"/>
                    <a:pt x="278" y="594"/>
                  </a:cubicBezTo>
                  <a:lnTo>
                    <a:pt x="807" y="29"/>
                  </a:lnTo>
                  <a:cubicBezTo>
                    <a:pt x="813" y="23"/>
                    <a:pt x="813" y="12"/>
                    <a:pt x="805" y="6"/>
                  </a:cubicBezTo>
                  <a:cubicBezTo>
                    <a:pt x="798" y="-3"/>
                    <a:pt x="788" y="-1"/>
                    <a:pt x="781" y="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71" name="Gruppieren 870">
            <a:extLst>
              <a:ext uri="{FF2B5EF4-FFF2-40B4-BE49-F238E27FC236}">
                <a16:creationId xmlns:a16="http://schemas.microsoft.com/office/drawing/2014/main" id="{7955AEFE-4F9E-8440-9C45-8CD0B45D9C46}"/>
              </a:ext>
            </a:extLst>
          </p:cNvPr>
          <p:cNvGrpSpPr>
            <a:grpSpLocks noChangeAspect="1"/>
          </p:cNvGrpSpPr>
          <p:nvPr/>
        </p:nvGrpSpPr>
        <p:grpSpPr>
          <a:xfrm>
            <a:off x="5115865" y="2528518"/>
            <a:ext cx="328409" cy="328409"/>
            <a:chOff x="5114286" y="2528192"/>
            <a:chExt cx="328528" cy="328528"/>
          </a:xfrm>
          <a:solidFill>
            <a:srgbClr val="007AB3"/>
          </a:solidFill>
        </p:grpSpPr>
        <p:sp>
          <p:nvSpPr>
            <p:cNvPr id="72" name="Freihandform 71">
              <a:extLst>
                <a:ext uri="{FF2B5EF4-FFF2-40B4-BE49-F238E27FC236}">
                  <a16:creationId xmlns:a16="http://schemas.microsoft.com/office/drawing/2014/main" id="{C25754C6-3A5C-0848-A4CE-C628ABC14DA0}"/>
                </a:ext>
              </a:extLst>
            </p:cNvPr>
            <p:cNvSpPr/>
            <p:nvPr/>
          </p:nvSpPr>
          <p:spPr>
            <a:xfrm>
              <a:off x="5114286" y="252819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93" name="Freihandform 192">
              <a:extLst>
                <a:ext uri="{FF2B5EF4-FFF2-40B4-BE49-F238E27FC236}">
                  <a16:creationId xmlns:a16="http://schemas.microsoft.com/office/drawing/2014/main" id="{5D5A11BB-AB6A-A346-A92E-0D2797BA0757}"/>
                </a:ext>
              </a:extLst>
            </p:cNvPr>
            <p:cNvSpPr/>
            <p:nvPr/>
          </p:nvSpPr>
          <p:spPr>
            <a:xfrm>
              <a:off x="5204392" y="2593851"/>
              <a:ext cx="147617" cy="188828"/>
            </a:xfrm>
            <a:custGeom>
              <a:avLst/>
              <a:gdLst/>
              <a:ahLst/>
              <a:cxnLst>
                <a:cxn ang="3cd4">
                  <a:pos x="hc" y="t"/>
                </a:cxn>
                <a:cxn ang="cd2">
                  <a:pos x="l" y="vc"/>
                </a:cxn>
                <a:cxn ang="cd4">
                  <a:pos x="hc" y="b"/>
                </a:cxn>
                <a:cxn ang="0">
                  <a:pos x="r" y="vc"/>
                </a:cxn>
              </a:cxnLst>
              <a:rect l="l" t="t" r="r" b="b"/>
              <a:pathLst>
                <a:path w="635" h="812">
                  <a:moveTo>
                    <a:pt x="601" y="723"/>
                  </a:moveTo>
                  <a:cubicBezTo>
                    <a:pt x="601" y="753"/>
                    <a:pt x="576" y="776"/>
                    <a:pt x="548" y="776"/>
                  </a:cubicBezTo>
                  <a:lnTo>
                    <a:pt x="89" y="776"/>
                  </a:lnTo>
                  <a:cubicBezTo>
                    <a:pt x="59" y="776"/>
                    <a:pt x="36" y="753"/>
                    <a:pt x="36" y="723"/>
                  </a:cubicBezTo>
                  <a:lnTo>
                    <a:pt x="36" y="370"/>
                  </a:lnTo>
                  <a:cubicBezTo>
                    <a:pt x="36" y="342"/>
                    <a:pt x="59" y="317"/>
                    <a:pt x="89" y="317"/>
                  </a:cubicBezTo>
                  <a:lnTo>
                    <a:pt x="548" y="317"/>
                  </a:lnTo>
                  <a:cubicBezTo>
                    <a:pt x="576" y="317"/>
                    <a:pt x="601" y="342"/>
                    <a:pt x="601" y="370"/>
                  </a:cubicBezTo>
                  <a:close/>
                  <a:moveTo>
                    <a:pt x="142" y="194"/>
                  </a:moveTo>
                  <a:cubicBezTo>
                    <a:pt x="142" y="99"/>
                    <a:pt x="212" y="36"/>
                    <a:pt x="318" y="36"/>
                  </a:cubicBezTo>
                  <a:cubicBezTo>
                    <a:pt x="423" y="36"/>
                    <a:pt x="495" y="99"/>
                    <a:pt x="495" y="194"/>
                  </a:cubicBezTo>
                  <a:lnTo>
                    <a:pt x="495" y="283"/>
                  </a:lnTo>
                  <a:lnTo>
                    <a:pt x="142" y="283"/>
                  </a:lnTo>
                  <a:close/>
                  <a:moveTo>
                    <a:pt x="548" y="283"/>
                  </a:moveTo>
                  <a:lnTo>
                    <a:pt x="529" y="283"/>
                  </a:lnTo>
                  <a:lnTo>
                    <a:pt x="529" y="194"/>
                  </a:lnTo>
                  <a:cubicBezTo>
                    <a:pt x="529" y="80"/>
                    <a:pt x="442" y="0"/>
                    <a:pt x="318" y="0"/>
                  </a:cubicBezTo>
                  <a:cubicBezTo>
                    <a:pt x="193" y="0"/>
                    <a:pt x="106" y="80"/>
                    <a:pt x="106" y="194"/>
                  </a:cubicBezTo>
                  <a:lnTo>
                    <a:pt x="106" y="283"/>
                  </a:lnTo>
                  <a:lnTo>
                    <a:pt x="89" y="283"/>
                  </a:lnTo>
                  <a:cubicBezTo>
                    <a:pt x="40" y="283"/>
                    <a:pt x="0" y="321"/>
                    <a:pt x="0" y="370"/>
                  </a:cubicBezTo>
                  <a:lnTo>
                    <a:pt x="0" y="723"/>
                  </a:lnTo>
                  <a:cubicBezTo>
                    <a:pt x="0" y="772"/>
                    <a:pt x="40" y="812"/>
                    <a:pt x="89" y="812"/>
                  </a:cubicBezTo>
                  <a:lnTo>
                    <a:pt x="548" y="812"/>
                  </a:lnTo>
                  <a:cubicBezTo>
                    <a:pt x="597" y="812"/>
                    <a:pt x="635" y="772"/>
                    <a:pt x="635" y="723"/>
                  </a:cubicBezTo>
                  <a:lnTo>
                    <a:pt x="635" y="370"/>
                  </a:lnTo>
                  <a:cubicBezTo>
                    <a:pt x="635" y="321"/>
                    <a:pt x="597" y="283"/>
                    <a:pt x="548" y="28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53" name="Freihandform 352">
              <a:extLst>
                <a:ext uri="{FF2B5EF4-FFF2-40B4-BE49-F238E27FC236}">
                  <a16:creationId xmlns:a16="http://schemas.microsoft.com/office/drawing/2014/main" id="{3EA1FB76-3917-D54C-9B2E-FD4F5D8DC194}"/>
                </a:ext>
              </a:extLst>
            </p:cNvPr>
            <p:cNvSpPr/>
            <p:nvPr/>
          </p:nvSpPr>
          <p:spPr>
            <a:xfrm>
              <a:off x="5253753" y="2684424"/>
              <a:ext cx="48895" cy="73808"/>
            </a:xfrm>
            <a:custGeom>
              <a:avLst/>
              <a:gdLst/>
              <a:ahLst/>
              <a:cxnLst>
                <a:cxn ang="3cd4">
                  <a:pos x="hc" y="t"/>
                </a:cxn>
                <a:cxn ang="cd2">
                  <a:pos x="l" y="vc"/>
                </a:cxn>
                <a:cxn ang="cd4">
                  <a:pos x="hc" y="b"/>
                </a:cxn>
                <a:cxn ang="0">
                  <a:pos x="r" y="vc"/>
                </a:cxn>
              </a:cxnLst>
              <a:rect l="l" t="t" r="r" b="b"/>
              <a:pathLst>
                <a:path w="211" h="318">
                  <a:moveTo>
                    <a:pt x="135" y="169"/>
                  </a:moveTo>
                  <a:cubicBezTo>
                    <a:pt x="123" y="174"/>
                    <a:pt x="123" y="174"/>
                    <a:pt x="125" y="265"/>
                  </a:cubicBezTo>
                  <a:cubicBezTo>
                    <a:pt x="125" y="273"/>
                    <a:pt x="116" y="282"/>
                    <a:pt x="106" y="282"/>
                  </a:cubicBezTo>
                  <a:cubicBezTo>
                    <a:pt x="97" y="282"/>
                    <a:pt x="89" y="273"/>
                    <a:pt x="89" y="265"/>
                  </a:cubicBezTo>
                  <a:cubicBezTo>
                    <a:pt x="89" y="176"/>
                    <a:pt x="89" y="176"/>
                    <a:pt x="78" y="169"/>
                  </a:cubicBezTo>
                  <a:cubicBezTo>
                    <a:pt x="53" y="159"/>
                    <a:pt x="36" y="133"/>
                    <a:pt x="36" y="106"/>
                  </a:cubicBezTo>
                  <a:cubicBezTo>
                    <a:pt x="36" y="66"/>
                    <a:pt x="67" y="34"/>
                    <a:pt x="106" y="34"/>
                  </a:cubicBezTo>
                  <a:cubicBezTo>
                    <a:pt x="146" y="34"/>
                    <a:pt x="178" y="66"/>
                    <a:pt x="178" y="106"/>
                  </a:cubicBezTo>
                  <a:cubicBezTo>
                    <a:pt x="178" y="133"/>
                    <a:pt x="161" y="159"/>
                    <a:pt x="135" y="169"/>
                  </a:cubicBezTo>
                  <a:close/>
                  <a:moveTo>
                    <a:pt x="106" y="0"/>
                  </a:moveTo>
                  <a:cubicBezTo>
                    <a:pt x="48" y="0"/>
                    <a:pt x="0" y="47"/>
                    <a:pt x="0" y="106"/>
                  </a:cubicBezTo>
                  <a:cubicBezTo>
                    <a:pt x="0" y="144"/>
                    <a:pt x="21" y="178"/>
                    <a:pt x="53" y="197"/>
                  </a:cubicBezTo>
                  <a:cubicBezTo>
                    <a:pt x="53" y="218"/>
                    <a:pt x="53" y="265"/>
                    <a:pt x="53" y="265"/>
                  </a:cubicBezTo>
                  <a:cubicBezTo>
                    <a:pt x="53" y="292"/>
                    <a:pt x="78" y="318"/>
                    <a:pt x="106" y="318"/>
                  </a:cubicBezTo>
                  <a:cubicBezTo>
                    <a:pt x="135" y="318"/>
                    <a:pt x="158" y="292"/>
                    <a:pt x="158" y="265"/>
                  </a:cubicBezTo>
                  <a:cubicBezTo>
                    <a:pt x="158" y="265"/>
                    <a:pt x="158" y="218"/>
                    <a:pt x="158" y="197"/>
                  </a:cubicBezTo>
                  <a:cubicBezTo>
                    <a:pt x="192" y="178"/>
                    <a:pt x="211" y="144"/>
                    <a:pt x="211" y="106"/>
                  </a:cubicBezTo>
                  <a:cubicBezTo>
                    <a:pt x="211" y="47"/>
                    <a:pt x="165" y="0"/>
                    <a:pt x="10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88" name="Gruppieren 987">
            <a:extLst>
              <a:ext uri="{FF2B5EF4-FFF2-40B4-BE49-F238E27FC236}">
                <a16:creationId xmlns:a16="http://schemas.microsoft.com/office/drawing/2014/main" id="{690994BD-F3AE-1341-80DB-18747EF3B44B}"/>
              </a:ext>
            </a:extLst>
          </p:cNvPr>
          <p:cNvGrpSpPr>
            <a:grpSpLocks noChangeAspect="1"/>
          </p:cNvGrpSpPr>
          <p:nvPr/>
        </p:nvGrpSpPr>
        <p:grpSpPr>
          <a:xfrm>
            <a:off x="6002640" y="5188614"/>
            <a:ext cx="328177" cy="328409"/>
            <a:chOff x="6001383" y="5189250"/>
            <a:chExt cx="328296" cy="328528"/>
          </a:xfrm>
          <a:solidFill>
            <a:srgbClr val="007AB3"/>
          </a:solidFill>
        </p:grpSpPr>
        <p:sp>
          <p:nvSpPr>
            <p:cNvPr id="10" name="Freihandform 9">
              <a:extLst>
                <a:ext uri="{FF2B5EF4-FFF2-40B4-BE49-F238E27FC236}">
                  <a16:creationId xmlns:a16="http://schemas.microsoft.com/office/drawing/2014/main" id="{A62532F1-0E48-0A4D-95F3-258D0EB6AE95}"/>
                </a:ext>
              </a:extLst>
            </p:cNvPr>
            <p:cNvSpPr/>
            <p:nvPr/>
          </p:nvSpPr>
          <p:spPr>
            <a:xfrm>
              <a:off x="6001383" y="5189250"/>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28" name="Freihandform 327">
              <a:extLst>
                <a:ext uri="{FF2B5EF4-FFF2-40B4-BE49-F238E27FC236}">
                  <a16:creationId xmlns:a16="http://schemas.microsoft.com/office/drawing/2014/main" id="{BC476B8F-EB5E-D944-AD00-1CE1F2C8AFC9}"/>
                </a:ext>
              </a:extLst>
            </p:cNvPr>
            <p:cNvSpPr/>
            <p:nvPr/>
          </p:nvSpPr>
          <p:spPr>
            <a:xfrm>
              <a:off x="6091490" y="5263291"/>
              <a:ext cx="147617" cy="180446"/>
            </a:xfrm>
            <a:custGeom>
              <a:avLst/>
              <a:gdLst/>
              <a:ahLst/>
              <a:cxnLst>
                <a:cxn ang="3cd4">
                  <a:pos x="hc" y="t"/>
                </a:cxn>
                <a:cxn ang="cd2">
                  <a:pos x="l" y="vc"/>
                </a:cxn>
                <a:cxn ang="cd4">
                  <a:pos x="hc" y="b"/>
                </a:cxn>
                <a:cxn ang="0">
                  <a:pos x="r" y="vc"/>
                </a:cxn>
              </a:cxnLst>
              <a:rect l="l" t="t" r="r" b="b"/>
              <a:pathLst>
                <a:path w="635" h="776">
                  <a:moveTo>
                    <a:pt x="601" y="141"/>
                  </a:moveTo>
                  <a:lnTo>
                    <a:pt x="36" y="141"/>
                  </a:lnTo>
                  <a:lnTo>
                    <a:pt x="36" y="53"/>
                  </a:lnTo>
                  <a:cubicBezTo>
                    <a:pt x="36" y="42"/>
                    <a:pt x="44" y="36"/>
                    <a:pt x="53" y="36"/>
                  </a:cubicBezTo>
                  <a:lnTo>
                    <a:pt x="582" y="36"/>
                  </a:lnTo>
                  <a:cubicBezTo>
                    <a:pt x="593" y="36"/>
                    <a:pt x="601" y="42"/>
                    <a:pt x="601" y="53"/>
                  </a:cubicBezTo>
                  <a:close/>
                  <a:moveTo>
                    <a:pt x="601" y="724"/>
                  </a:moveTo>
                  <a:cubicBezTo>
                    <a:pt x="601" y="732"/>
                    <a:pt x="593" y="740"/>
                    <a:pt x="582" y="740"/>
                  </a:cubicBezTo>
                  <a:lnTo>
                    <a:pt x="53" y="740"/>
                  </a:lnTo>
                  <a:cubicBezTo>
                    <a:pt x="44" y="740"/>
                    <a:pt x="36" y="732"/>
                    <a:pt x="36" y="724"/>
                  </a:cubicBezTo>
                  <a:lnTo>
                    <a:pt x="36" y="175"/>
                  </a:lnTo>
                  <a:lnTo>
                    <a:pt x="601" y="175"/>
                  </a:lnTo>
                  <a:close/>
                  <a:moveTo>
                    <a:pt x="582" y="0"/>
                  </a:moveTo>
                  <a:lnTo>
                    <a:pt x="53" y="0"/>
                  </a:lnTo>
                  <a:cubicBezTo>
                    <a:pt x="25" y="0"/>
                    <a:pt x="0" y="23"/>
                    <a:pt x="0" y="53"/>
                  </a:cubicBezTo>
                  <a:lnTo>
                    <a:pt x="0" y="724"/>
                  </a:lnTo>
                  <a:cubicBezTo>
                    <a:pt x="0" y="751"/>
                    <a:pt x="25" y="776"/>
                    <a:pt x="53" y="776"/>
                  </a:cubicBezTo>
                  <a:lnTo>
                    <a:pt x="582" y="776"/>
                  </a:lnTo>
                  <a:cubicBezTo>
                    <a:pt x="612" y="776"/>
                    <a:pt x="635" y="751"/>
                    <a:pt x="635" y="724"/>
                  </a:cubicBezTo>
                  <a:lnTo>
                    <a:pt x="635" y="53"/>
                  </a:lnTo>
                  <a:cubicBezTo>
                    <a:pt x="635" y="23"/>
                    <a:pt x="612" y="0"/>
                    <a:pt x="58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29" name="Freihandform 328">
              <a:extLst>
                <a:ext uri="{FF2B5EF4-FFF2-40B4-BE49-F238E27FC236}">
                  <a16:creationId xmlns:a16="http://schemas.microsoft.com/office/drawing/2014/main" id="{EDB73129-A75A-6240-B23D-24F611F6EAAA}"/>
                </a:ext>
              </a:extLst>
            </p:cNvPr>
            <p:cNvSpPr/>
            <p:nvPr/>
          </p:nvSpPr>
          <p:spPr>
            <a:xfrm>
              <a:off x="6108254" y="5279357"/>
              <a:ext cx="40746" cy="8149"/>
            </a:xfrm>
            <a:custGeom>
              <a:avLst/>
              <a:gdLst/>
              <a:ahLst/>
              <a:cxnLst>
                <a:cxn ang="3cd4">
                  <a:pos x="hc" y="t"/>
                </a:cxn>
                <a:cxn ang="cd2">
                  <a:pos x="l" y="vc"/>
                </a:cxn>
                <a:cxn ang="cd4">
                  <a:pos x="hc" y="b"/>
                </a:cxn>
                <a:cxn ang="0">
                  <a:pos x="r" y="vc"/>
                </a:cxn>
              </a:cxnLst>
              <a:rect l="l" t="t" r="r" b="b"/>
              <a:pathLst>
                <a:path w="176" h="36">
                  <a:moveTo>
                    <a:pt x="159" y="0"/>
                  </a:moveTo>
                  <a:lnTo>
                    <a:pt x="17" y="0"/>
                  </a:lnTo>
                  <a:cubicBezTo>
                    <a:pt x="6" y="0"/>
                    <a:pt x="0" y="9"/>
                    <a:pt x="0" y="20"/>
                  </a:cubicBezTo>
                  <a:cubicBezTo>
                    <a:pt x="0" y="28"/>
                    <a:pt x="6" y="36"/>
                    <a:pt x="17" y="36"/>
                  </a:cubicBezTo>
                  <a:lnTo>
                    <a:pt x="159" y="36"/>
                  </a:lnTo>
                  <a:cubicBezTo>
                    <a:pt x="167" y="36"/>
                    <a:pt x="176" y="28"/>
                    <a:pt x="176" y="20"/>
                  </a:cubicBezTo>
                  <a:cubicBezTo>
                    <a:pt x="176" y="9"/>
                    <a:pt x="167" y="0"/>
                    <a:pt x="159"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30" name="Freihandform 329">
              <a:extLst>
                <a:ext uri="{FF2B5EF4-FFF2-40B4-BE49-F238E27FC236}">
                  <a16:creationId xmlns:a16="http://schemas.microsoft.com/office/drawing/2014/main" id="{27783206-5FB7-3F46-AA89-847BD4CA4285}"/>
                </a:ext>
              </a:extLst>
            </p:cNvPr>
            <p:cNvSpPr/>
            <p:nvPr/>
          </p:nvSpPr>
          <p:spPr>
            <a:xfrm>
              <a:off x="6116170" y="5320801"/>
              <a:ext cx="98256" cy="98489"/>
            </a:xfrm>
            <a:custGeom>
              <a:avLst/>
              <a:gdLst/>
              <a:ahLst/>
              <a:cxnLst>
                <a:cxn ang="3cd4">
                  <a:pos x="hc" y="t"/>
                </a:cxn>
                <a:cxn ang="cd2">
                  <a:pos x="l" y="vc"/>
                </a:cxn>
                <a:cxn ang="cd4">
                  <a:pos x="hc" y="b"/>
                </a:cxn>
                <a:cxn ang="0">
                  <a:pos x="r" y="vc"/>
                </a:cxn>
              </a:cxnLst>
              <a:rect l="l" t="t" r="r" b="b"/>
              <a:pathLst>
                <a:path w="423" h="424">
                  <a:moveTo>
                    <a:pt x="211" y="34"/>
                  </a:moveTo>
                  <a:cubicBezTo>
                    <a:pt x="309" y="34"/>
                    <a:pt x="389" y="115"/>
                    <a:pt x="389" y="212"/>
                  </a:cubicBezTo>
                  <a:cubicBezTo>
                    <a:pt x="389" y="309"/>
                    <a:pt x="309" y="388"/>
                    <a:pt x="211" y="388"/>
                  </a:cubicBezTo>
                  <a:cubicBezTo>
                    <a:pt x="114" y="388"/>
                    <a:pt x="36" y="309"/>
                    <a:pt x="36" y="212"/>
                  </a:cubicBezTo>
                  <a:cubicBezTo>
                    <a:pt x="36" y="115"/>
                    <a:pt x="114" y="34"/>
                    <a:pt x="211" y="34"/>
                  </a:cubicBezTo>
                  <a:close/>
                  <a:moveTo>
                    <a:pt x="211" y="424"/>
                  </a:moveTo>
                  <a:cubicBezTo>
                    <a:pt x="328" y="424"/>
                    <a:pt x="423" y="328"/>
                    <a:pt x="423" y="212"/>
                  </a:cubicBezTo>
                  <a:cubicBezTo>
                    <a:pt x="423" y="96"/>
                    <a:pt x="328" y="0"/>
                    <a:pt x="211" y="0"/>
                  </a:cubicBezTo>
                  <a:cubicBezTo>
                    <a:pt x="95" y="0"/>
                    <a:pt x="0" y="96"/>
                    <a:pt x="0" y="212"/>
                  </a:cubicBezTo>
                  <a:cubicBezTo>
                    <a:pt x="0" y="328"/>
                    <a:pt x="95" y="424"/>
                    <a:pt x="211" y="42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31" name="Freihandform 330">
              <a:extLst>
                <a:ext uri="{FF2B5EF4-FFF2-40B4-BE49-F238E27FC236}">
                  <a16:creationId xmlns:a16="http://schemas.microsoft.com/office/drawing/2014/main" id="{5AE22C45-39F8-2544-AF3D-AD1A819F593C}"/>
                </a:ext>
              </a:extLst>
            </p:cNvPr>
            <p:cNvSpPr/>
            <p:nvPr/>
          </p:nvSpPr>
          <p:spPr>
            <a:xfrm>
              <a:off x="6140851" y="5345481"/>
              <a:ext cx="48895" cy="49128"/>
            </a:xfrm>
            <a:custGeom>
              <a:avLst/>
              <a:gdLst/>
              <a:ahLst/>
              <a:cxnLst>
                <a:cxn ang="3cd4">
                  <a:pos x="hc" y="t"/>
                </a:cxn>
                <a:cxn ang="cd2">
                  <a:pos x="l" y="vc"/>
                </a:cxn>
                <a:cxn ang="cd4">
                  <a:pos x="hc" y="b"/>
                </a:cxn>
                <a:cxn ang="0">
                  <a:pos x="r" y="vc"/>
                </a:cxn>
              </a:cxnLst>
              <a:rect l="l" t="t" r="r" b="b"/>
              <a:pathLst>
                <a:path w="211" h="212">
                  <a:moveTo>
                    <a:pt x="105" y="34"/>
                  </a:moveTo>
                  <a:cubicBezTo>
                    <a:pt x="146" y="34"/>
                    <a:pt x="177" y="66"/>
                    <a:pt x="177" y="106"/>
                  </a:cubicBezTo>
                  <a:cubicBezTo>
                    <a:pt x="177" y="144"/>
                    <a:pt x="146" y="176"/>
                    <a:pt x="105" y="176"/>
                  </a:cubicBezTo>
                  <a:cubicBezTo>
                    <a:pt x="67" y="176"/>
                    <a:pt x="36" y="144"/>
                    <a:pt x="36" y="106"/>
                  </a:cubicBezTo>
                  <a:cubicBezTo>
                    <a:pt x="36" y="66"/>
                    <a:pt x="67" y="34"/>
                    <a:pt x="105" y="34"/>
                  </a:cubicBezTo>
                  <a:close/>
                  <a:moveTo>
                    <a:pt x="105" y="212"/>
                  </a:moveTo>
                  <a:cubicBezTo>
                    <a:pt x="165" y="212"/>
                    <a:pt x="211" y="163"/>
                    <a:pt x="211" y="106"/>
                  </a:cubicBezTo>
                  <a:cubicBezTo>
                    <a:pt x="211" y="47"/>
                    <a:pt x="165" y="0"/>
                    <a:pt x="105" y="0"/>
                  </a:cubicBezTo>
                  <a:cubicBezTo>
                    <a:pt x="48" y="0"/>
                    <a:pt x="0" y="47"/>
                    <a:pt x="0" y="106"/>
                  </a:cubicBezTo>
                  <a:cubicBezTo>
                    <a:pt x="0" y="163"/>
                    <a:pt x="48" y="212"/>
                    <a:pt x="105" y="21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54" name="Freihandform 353">
              <a:extLst>
                <a:ext uri="{FF2B5EF4-FFF2-40B4-BE49-F238E27FC236}">
                  <a16:creationId xmlns:a16="http://schemas.microsoft.com/office/drawing/2014/main" id="{B12A5254-925B-5042-989C-69A0D14E1F0F}"/>
                </a:ext>
              </a:extLst>
            </p:cNvPr>
            <p:cNvSpPr/>
            <p:nvPr/>
          </p:nvSpPr>
          <p:spPr>
            <a:xfrm>
              <a:off x="6206743" y="5279357"/>
              <a:ext cx="7684" cy="8149"/>
            </a:xfrm>
            <a:custGeom>
              <a:avLst/>
              <a:gdLst/>
              <a:ahLst/>
              <a:cxnLst>
                <a:cxn ang="3cd4">
                  <a:pos x="hc" y="t"/>
                </a:cxn>
                <a:cxn ang="cd2">
                  <a:pos x="l" y="vc"/>
                </a:cxn>
                <a:cxn ang="cd4">
                  <a:pos x="hc" y="b"/>
                </a:cxn>
                <a:cxn ang="0">
                  <a:pos x="r" y="vc"/>
                </a:cxn>
              </a:cxnLst>
              <a:rect l="l" t="t" r="r" b="b"/>
              <a:pathLst>
                <a:path w="34" h="36">
                  <a:moveTo>
                    <a:pt x="17" y="0"/>
                  </a:moveTo>
                  <a:cubicBezTo>
                    <a:pt x="7" y="0"/>
                    <a:pt x="0" y="9"/>
                    <a:pt x="0" y="20"/>
                  </a:cubicBezTo>
                  <a:cubicBezTo>
                    <a:pt x="0" y="28"/>
                    <a:pt x="7" y="36"/>
                    <a:pt x="17" y="36"/>
                  </a:cubicBezTo>
                  <a:cubicBezTo>
                    <a:pt x="28" y="36"/>
                    <a:pt x="34" y="28"/>
                    <a:pt x="34" y="20"/>
                  </a:cubicBezTo>
                  <a:cubicBezTo>
                    <a:pt x="34" y="9"/>
                    <a:pt x="28" y="0"/>
                    <a:pt x="1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67" name="Gruppieren 866">
            <a:extLst>
              <a:ext uri="{FF2B5EF4-FFF2-40B4-BE49-F238E27FC236}">
                <a16:creationId xmlns:a16="http://schemas.microsoft.com/office/drawing/2014/main" id="{83F19DD6-BA1B-4C4C-AE3D-6DB57B2BE2DD}"/>
              </a:ext>
            </a:extLst>
          </p:cNvPr>
          <p:cNvGrpSpPr>
            <a:grpSpLocks noChangeAspect="1"/>
          </p:cNvGrpSpPr>
          <p:nvPr/>
        </p:nvGrpSpPr>
        <p:grpSpPr>
          <a:xfrm>
            <a:off x="6889417" y="2528518"/>
            <a:ext cx="328177" cy="328409"/>
            <a:chOff x="6888480" y="2528192"/>
            <a:chExt cx="328296" cy="328528"/>
          </a:xfrm>
          <a:solidFill>
            <a:srgbClr val="007AB3"/>
          </a:solidFill>
        </p:grpSpPr>
        <p:sp>
          <p:nvSpPr>
            <p:cNvPr id="68" name="Freihandform 67">
              <a:extLst>
                <a:ext uri="{FF2B5EF4-FFF2-40B4-BE49-F238E27FC236}">
                  <a16:creationId xmlns:a16="http://schemas.microsoft.com/office/drawing/2014/main" id="{427D9BB1-1762-2348-92A4-760418A83DA1}"/>
                </a:ext>
              </a:extLst>
            </p:cNvPr>
            <p:cNvSpPr/>
            <p:nvPr/>
          </p:nvSpPr>
          <p:spPr>
            <a:xfrm>
              <a:off x="6888480" y="2528192"/>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55" name="Freihandform 354">
              <a:extLst>
                <a:ext uri="{FF2B5EF4-FFF2-40B4-BE49-F238E27FC236}">
                  <a16:creationId xmlns:a16="http://schemas.microsoft.com/office/drawing/2014/main" id="{B3E09F33-A1FA-0E47-AD54-4ABA1B85C6D8}"/>
                </a:ext>
              </a:extLst>
            </p:cNvPr>
            <p:cNvSpPr/>
            <p:nvPr/>
          </p:nvSpPr>
          <p:spPr>
            <a:xfrm>
              <a:off x="7032372" y="2642979"/>
              <a:ext cx="40513" cy="41212"/>
            </a:xfrm>
            <a:custGeom>
              <a:avLst/>
              <a:gdLst/>
              <a:ahLst/>
              <a:cxnLst>
                <a:cxn ang="3cd4">
                  <a:pos x="hc" y="t"/>
                </a:cxn>
                <a:cxn ang="cd2">
                  <a:pos x="l" y="vc"/>
                </a:cxn>
                <a:cxn ang="cd4">
                  <a:pos x="hc" y="b"/>
                </a:cxn>
                <a:cxn ang="0">
                  <a:pos x="r" y="vc"/>
                </a:cxn>
              </a:cxnLst>
              <a:rect l="l" t="t" r="r" b="b"/>
              <a:pathLst>
                <a:path w="175" h="178">
                  <a:moveTo>
                    <a:pt x="86" y="142"/>
                  </a:moveTo>
                  <a:cubicBezTo>
                    <a:pt x="59" y="142"/>
                    <a:pt x="33" y="119"/>
                    <a:pt x="33" y="89"/>
                  </a:cubicBezTo>
                  <a:cubicBezTo>
                    <a:pt x="33" y="59"/>
                    <a:pt x="59" y="36"/>
                    <a:pt x="86" y="36"/>
                  </a:cubicBezTo>
                  <a:cubicBezTo>
                    <a:pt x="116" y="36"/>
                    <a:pt x="139" y="59"/>
                    <a:pt x="139" y="89"/>
                  </a:cubicBezTo>
                  <a:cubicBezTo>
                    <a:pt x="139" y="119"/>
                    <a:pt x="116" y="142"/>
                    <a:pt x="86" y="142"/>
                  </a:cubicBezTo>
                  <a:close/>
                  <a:moveTo>
                    <a:pt x="86" y="0"/>
                  </a:moveTo>
                  <a:cubicBezTo>
                    <a:pt x="38" y="0"/>
                    <a:pt x="0" y="40"/>
                    <a:pt x="0" y="89"/>
                  </a:cubicBezTo>
                  <a:cubicBezTo>
                    <a:pt x="0" y="138"/>
                    <a:pt x="38" y="178"/>
                    <a:pt x="86" y="178"/>
                  </a:cubicBezTo>
                  <a:cubicBezTo>
                    <a:pt x="135" y="178"/>
                    <a:pt x="175" y="138"/>
                    <a:pt x="175" y="89"/>
                  </a:cubicBezTo>
                  <a:cubicBezTo>
                    <a:pt x="175" y="40"/>
                    <a:pt x="135" y="0"/>
                    <a:pt x="8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56" name="Freihandform 355">
              <a:extLst>
                <a:ext uri="{FF2B5EF4-FFF2-40B4-BE49-F238E27FC236}">
                  <a16:creationId xmlns:a16="http://schemas.microsoft.com/office/drawing/2014/main" id="{5AE32074-873B-5944-B78F-3B095387D453}"/>
                </a:ext>
              </a:extLst>
            </p:cNvPr>
            <p:cNvSpPr/>
            <p:nvPr/>
          </p:nvSpPr>
          <p:spPr>
            <a:xfrm>
              <a:off x="6978586" y="2593851"/>
              <a:ext cx="147617" cy="196512"/>
            </a:xfrm>
            <a:custGeom>
              <a:avLst/>
              <a:gdLst/>
              <a:ahLst/>
              <a:cxnLst>
                <a:cxn ang="3cd4">
                  <a:pos x="hc" y="t"/>
                </a:cxn>
                <a:cxn ang="cd2">
                  <a:pos x="l" y="vc"/>
                </a:cxn>
                <a:cxn ang="cd4">
                  <a:pos x="hc" y="b"/>
                </a:cxn>
                <a:cxn ang="0">
                  <a:pos x="r" y="vc"/>
                </a:cxn>
              </a:cxnLst>
              <a:rect l="l" t="t" r="r" b="b"/>
              <a:pathLst>
                <a:path w="635" h="845">
                  <a:moveTo>
                    <a:pt x="449" y="708"/>
                  </a:moveTo>
                  <a:cubicBezTo>
                    <a:pt x="482" y="634"/>
                    <a:pt x="504" y="564"/>
                    <a:pt x="516" y="498"/>
                  </a:cubicBezTo>
                  <a:cubicBezTo>
                    <a:pt x="578" y="532"/>
                    <a:pt x="597" y="684"/>
                    <a:pt x="599" y="767"/>
                  </a:cubicBezTo>
                  <a:close/>
                  <a:moveTo>
                    <a:pt x="396" y="739"/>
                  </a:moveTo>
                  <a:lnTo>
                    <a:pt x="336" y="739"/>
                  </a:lnTo>
                  <a:lnTo>
                    <a:pt x="336" y="511"/>
                  </a:lnTo>
                  <a:cubicBezTo>
                    <a:pt x="336" y="500"/>
                    <a:pt x="328" y="494"/>
                    <a:pt x="317" y="494"/>
                  </a:cubicBezTo>
                  <a:cubicBezTo>
                    <a:pt x="309" y="494"/>
                    <a:pt x="300" y="500"/>
                    <a:pt x="300" y="511"/>
                  </a:cubicBezTo>
                  <a:lnTo>
                    <a:pt x="300" y="739"/>
                  </a:lnTo>
                  <a:lnTo>
                    <a:pt x="241" y="739"/>
                  </a:lnTo>
                  <a:cubicBezTo>
                    <a:pt x="144" y="540"/>
                    <a:pt x="116" y="369"/>
                    <a:pt x="165" y="231"/>
                  </a:cubicBezTo>
                  <a:cubicBezTo>
                    <a:pt x="171" y="210"/>
                    <a:pt x="180" y="191"/>
                    <a:pt x="188" y="174"/>
                  </a:cubicBezTo>
                  <a:cubicBezTo>
                    <a:pt x="190" y="174"/>
                    <a:pt x="192" y="176"/>
                    <a:pt x="195" y="176"/>
                  </a:cubicBezTo>
                  <a:lnTo>
                    <a:pt x="442" y="176"/>
                  </a:lnTo>
                  <a:cubicBezTo>
                    <a:pt x="444" y="176"/>
                    <a:pt x="444" y="174"/>
                    <a:pt x="446" y="174"/>
                  </a:cubicBezTo>
                  <a:cubicBezTo>
                    <a:pt x="457" y="191"/>
                    <a:pt x="466" y="210"/>
                    <a:pt x="472" y="231"/>
                  </a:cubicBezTo>
                  <a:cubicBezTo>
                    <a:pt x="518" y="369"/>
                    <a:pt x="493" y="540"/>
                    <a:pt x="396" y="739"/>
                  </a:cubicBezTo>
                  <a:close/>
                  <a:moveTo>
                    <a:pt x="36" y="767"/>
                  </a:moveTo>
                  <a:cubicBezTo>
                    <a:pt x="40" y="684"/>
                    <a:pt x="59" y="532"/>
                    <a:pt x="118" y="498"/>
                  </a:cubicBezTo>
                  <a:cubicBezTo>
                    <a:pt x="131" y="564"/>
                    <a:pt x="154" y="634"/>
                    <a:pt x="186" y="708"/>
                  </a:cubicBezTo>
                  <a:close/>
                  <a:moveTo>
                    <a:pt x="317" y="37"/>
                  </a:moveTo>
                  <a:cubicBezTo>
                    <a:pt x="336" y="47"/>
                    <a:pt x="385" y="81"/>
                    <a:pt x="425" y="140"/>
                  </a:cubicBezTo>
                  <a:lnTo>
                    <a:pt x="209" y="140"/>
                  </a:lnTo>
                  <a:cubicBezTo>
                    <a:pt x="252" y="81"/>
                    <a:pt x="300" y="47"/>
                    <a:pt x="317" y="37"/>
                  </a:cubicBezTo>
                  <a:close/>
                  <a:moveTo>
                    <a:pt x="523" y="462"/>
                  </a:moveTo>
                  <a:cubicBezTo>
                    <a:pt x="535" y="373"/>
                    <a:pt x="531" y="291"/>
                    <a:pt x="506" y="219"/>
                  </a:cubicBezTo>
                  <a:cubicBezTo>
                    <a:pt x="451" y="62"/>
                    <a:pt x="330" y="3"/>
                    <a:pt x="326" y="1"/>
                  </a:cubicBezTo>
                  <a:cubicBezTo>
                    <a:pt x="322" y="0"/>
                    <a:pt x="315" y="0"/>
                    <a:pt x="311" y="1"/>
                  </a:cubicBezTo>
                  <a:cubicBezTo>
                    <a:pt x="305" y="3"/>
                    <a:pt x="184" y="62"/>
                    <a:pt x="131" y="219"/>
                  </a:cubicBezTo>
                  <a:cubicBezTo>
                    <a:pt x="106" y="291"/>
                    <a:pt x="99" y="373"/>
                    <a:pt x="112" y="462"/>
                  </a:cubicBezTo>
                  <a:cubicBezTo>
                    <a:pt x="4" y="507"/>
                    <a:pt x="0" y="763"/>
                    <a:pt x="0" y="792"/>
                  </a:cubicBezTo>
                  <a:cubicBezTo>
                    <a:pt x="0" y="799"/>
                    <a:pt x="4" y="805"/>
                    <a:pt x="8" y="807"/>
                  </a:cubicBezTo>
                  <a:cubicBezTo>
                    <a:pt x="10" y="809"/>
                    <a:pt x="15" y="811"/>
                    <a:pt x="19" y="811"/>
                  </a:cubicBezTo>
                  <a:cubicBezTo>
                    <a:pt x="21" y="811"/>
                    <a:pt x="23" y="809"/>
                    <a:pt x="25" y="809"/>
                  </a:cubicBezTo>
                  <a:lnTo>
                    <a:pt x="201" y="739"/>
                  </a:lnTo>
                  <a:cubicBezTo>
                    <a:pt x="205" y="748"/>
                    <a:pt x="209" y="756"/>
                    <a:pt x="214" y="765"/>
                  </a:cubicBezTo>
                  <a:cubicBezTo>
                    <a:pt x="218" y="771"/>
                    <a:pt x="224" y="775"/>
                    <a:pt x="231" y="775"/>
                  </a:cubicBezTo>
                  <a:lnTo>
                    <a:pt x="300" y="775"/>
                  </a:lnTo>
                  <a:lnTo>
                    <a:pt x="300" y="828"/>
                  </a:lnTo>
                  <a:cubicBezTo>
                    <a:pt x="300" y="839"/>
                    <a:pt x="309" y="845"/>
                    <a:pt x="317" y="845"/>
                  </a:cubicBezTo>
                  <a:cubicBezTo>
                    <a:pt x="328" y="845"/>
                    <a:pt x="336" y="839"/>
                    <a:pt x="336" y="828"/>
                  </a:cubicBezTo>
                  <a:lnTo>
                    <a:pt x="336" y="775"/>
                  </a:lnTo>
                  <a:lnTo>
                    <a:pt x="406" y="775"/>
                  </a:lnTo>
                  <a:cubicBezTo>
                    <a:pt x="413" y="775"/>
                    <a:pt x="419" y="771"/>
                    <a:pt x="421" y="765"/>
                  </a:cubicBezTo>
                  <a:cubicBezTo>
                    <a:pt x="427" y="756"/>
                    <a:pt x="430" y="748"/>
                    <a:pt x="434" y="739"/>
                  </a:cubicBezTo>
                  <a:lnTo>
                    <a:pt x="436" y="739"/>
                  </a:lnTo>
                  <a:lnTo>
                    <a:pt x="612" y="809"/>
                  </a:lnTo>
                  <a:cubicBezTo>
                    <a:pt x="614" y="809"/>
                    <a:pt x="616" y="811"/>
                    <a:pt x="618" y="811"/>
                  </a:cubicBezTo>
                  <a:cubicBezTo>
                    <a:pt x="622" y="811"/>
                    <a:pt x="624" y="809"/>
                    <a:pt x="629" y="807"/>
                  </a:cubicBezTo>
                  <a:cubicBezTo>
                    <a:pt x="633" y="805"/>
                    <a:pt x="635" y="799"/>
                    <a:pt x="635" y="792"/>
                  </a:cubicBezTo>
                  <a:cubicBezTo>
                    <a:pt x="635" y="763"/>
                    <a:pt x="633" y="507"/>
                    <a:pt x="523" y="46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23" name="Gruppieren 822">
            <a:extLst>
              <a:ext uri="{FF2B5EF4-FFF2-40B4-BE49-F238E27FC236}">
                <a16:creationId xmlns:a16="http://schemas.microsoft.com/office/drawing/2014/main" id="{66ED50E5-7912-9C45-BBFB-A4170F07C19E}"/>
              </a:ext>
            </a:extLst>
          </p:cNvPr>
          <p:cNvGrpSpPr>
            <a:grpSpLocks noChangeAspect="1"/>
          </p:cNvGrpSpPr>
          <p:nvPr/>
        </p:nvGrpSpPr>
        <p:grpSpPr>
          <a:xfrm>
            <a:off x="5559253" y="1641742"/>
            <a:ext cx="328177" cy="328409"/>
            <a:chOff x="5557835" y="1641095"/>
            <a:chExt cx="328296" cy="328528"/>
          </a:xfrm>
          <a:solidFill>
            <a:srgbClr val="007AB3"/>
          </a:solidFill>
        </p:grpSpPr>
        <p:sp>
          <p:nvSpPr>
            <p:cNvPr id="91" name="Freihandform 90">
              <a:extLst>
                <a:ext uri="{FF2B5EF4-FFF2-40B4-BE49-F238E27FC236}">
                  <a16:creationId xmlns:a16="http://schemas.microsoft.com/office/drawing/2014/main" id="{716E29DC-D52D-AB4E-A20A-0E3316322B42}"/>
                </a:ext>
              </a:extLst>
            </p:cNvPr>
            <p:cNvSpPr/>
            <p:nvPr/>
          </p:nvSpPr>
          <p:spPr>
            <a:xfrm>
              <a:off x="5557835" y="1641095"/>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57" name="Freihandform 356">
              <a:extLst>
                <a:ext uri="{FF2B5EF4-FFF2-40B4-BE49-F238E27FC236}">
                  <a16:creationId xmlns:a16="http://schemas.microsoft.com/office/drawing/2014/main" id="{87D892E4-1EA3-0D4B-996B-1E06D1AF13CD}"/>
                </a:ext>
              </a:extLst>
            </p:cNvPr>
            <p:cNvSpPr/>
            <p:nvPr/>
          </p:nvSpPr>
          <p:spPr>
            <a:xfrm>
              <a:off x="5623261" y="1747965"/>
              <a:ext cx="196977" cy="114787"/>
            </a:xfrm>
            <a:custGeom>
              <a:avLst/>
              <a:gdLst/>
              <a:ahLst/>
              <a:cxnLst>
                <a:cxn ang="3cd4">
                  <a:pos x="hc" y="t"/>
                </a:cxn>
                <a:cxn ang="cd2">
                  <a:pos x="l" y="vc"/>
                </a:cxn>
                <a:cxn ang="cd4">
                  <a:pos x="hc" y="b"/>
                </a:cxn>
                <a:cxn ang="0">
                  <a:pos x="r" y="vc"/>
                </a:cxn>
              </a:cxnLst>
              <a:rect l="l" t="t" r="r" b="b"/>
              <a:pathLst>
                <a:path w="847" h="494">
                  <a:moveTo>
                    <a:pt x="724" y="458"/>
                  </a:moveTo>
                  <a:cubicBezTo>
                    <a:pt x="675" y="458"/>
                    <a:pt x="635" y="419"/>
                    <a:pt x="635" y="371"/>
                  </a:cubicBezTo>
                  <a:cubicBezTo>
                    <a:pt x="635" y="341"/>
                    <a:pt x="650" y="318"/>
                    <a:pt x="669" y="301"/>
                  </a:cubicBezTo>
                  <a:lnTo>
                    <a:pt x="709" y="377"/>
                  </a:lnTo>
                  <a:cubicBezTo>
                    <a:pt x="713" y="388"/>
                    <a:pt x="724" y="390"/>
                    <a:pt x="733" y="386"/>
                  </a:cubicBezTo>
                  <a:cubicBezTo>
                    <a:pt x="741" y="381"/>
                    <a:pt x="743" y="371"/>
                    <a:pt x="739" y="362"/>
                  </a:cubicBezTo>
                  <a:lnTo>
                    <a:pt x="701" y="286"/>
                  </a:lnTo>
                  <a:cubicBezTo>
                    <a:pt x="709" y="284"/>
                    <a:pt x="716" y="282"/>
                    <a:pt x="724" y="282"/>
                  </a:cubicBezTo>
                  <a:cubicBezTo>
                    <a:pt x="773" y="282"/>
                    <a:pt x="813" y="322"/>
                    <a:pt x="813" y="371"/>
                  </a:cubicBezTo>
                  <a:cubicBezTo>
                    <a:pt x="813" y="419"/>
                    <a:pt x="773" y="458"/>
                    <a:pt x="724" y="458"/>
                  </a:cubicBezTo>
                  <a:close/>
                  <a:moveTo>
                    <a:pt x="597" y="182"/>
                  </a:moveTo>
                  <a:cubicBezTo>
                    <a:pt x="595" y="182"/>
                    <a:pt x="593" y="184"/>
                    <a:pt x="593" y="189"/>
                  </a:cubicBezTo>
                  <a:lnTo>
                    <a:pt x="519" y="352"/>
                  </a:lnTo>
                  <a:lnTo>
                    <a:pt x="354" y="352"/>
                  </a:lnTo>
                  <a:lnTo>
                    <a:pt x="354" y="229"/>
                  </a:lnTo>
                  <a:cubicBezTo>
                    <a:pt x="354" y="223"/>
                    <a:pt x="349" y="216"/>
                    <a:pt x="343" y="212"/>
                  </a:cubicBezTo>
                  <a:lnTo>
                    <a:pt x="165" y="142"/>
                  </a:lnTo>
                  <a:cubicBezTo>
                    <a:pt x="163" y="142"/>
                    <a:pt x="161" y="140"/>
                    <a:pt x="159" y="140"/>
                  </a:cubicBezTo>
                  <a:lnTo>
                    <a:pt x="106" y="140"/>
                  </a:lnTo>
                  <a:lnTo>
                    <a:pt x="106" y="106"/>
                  </a:lnTo>
                  <a:lnTo>
                    <a:pt x="125" y="104"/>
                  </a:lnTo>
                  <a:cubicBezTo>
                    <a:pt x="127" y="104"/>
                    <a:pt x="129" y="104"/>
                    <a:pt x="131" y="104"/>
                  </a:cubicBezTo>
                  <a:lnTo>
                    <a:pt x="150" y="96"/>
                  </a:lnTo>
                  <a:lnTo>
                    <a:pt x="178" y="96"/>
                  </a:lnTo>
                  <a:lnTo>
                    <a:pt x="199" y="117"/>
                  </a:lnTo>
                  <a:cubicBezTo>
                    <a:pt x="203" y="121"/>
                    <a:pt x="206" y="121"/>
                    <a:pt x="210" y="123"/>
                  </a:cubicBezTo>
                  <a:lnTo>
                    <a:pt x="440" y="140"/>
                  </a:lnTo>
                  <a:cubicBezTo>
                    <a:pt x="445" y="140"/>
                    <a:pt x="449" y="140"/>
                    <a:pt x="451" y="138"/>
                  </a:cubicBezTo>
                  <a:lnTo>
                    <a:pt x="502" y="104"/>
                  </a:lnTo>
                  <a:lnTo>
                    <a:pt x="548" y="104"/>
                  </a:lnTo>
                  <a:cubicBezTo>
                    <a:pt x="553" y="104"/>
                    <a:pt x="557" y="102"/>
                    <a:pt x="561" y="100"/>
                  </a:cubicBezTo>
                  <a:cubicBezTo>
                    <a:pt x="563" y="96"/>
                    <a:pt x="565" y="91"/>
                    <a:pt x="565" y="87"/>
                  </a:cubicBezTo>
                  <a:lnTo>
                    <a:pt x="565" y="34"/>
                  </a:lnTo>
                  <a:lnTo>
                    <a:pt x="572" y="34"/>
                  </a:lnTo>
                  <a:lnTo>
                    <a:pt x="603" y="93"/>
                  </a:lnTo>
                  <a:cubicBezTo>
                    <a:pt x="603" y="96"/>
                    <a:pt x="606" y="98"/>
                    <a:pt x="610" y="100"/>
                  </a:cubicBezTo>
                  <a:lnTo>
                    <a:pt x="671" y="138"/>
                  </a:lnTo>
                  <a:lnTo>
                    <a:pt x="671" y="159"/>
                  </a:lnTo>
                  <a:cubicBezTo>
                    <a:pt x="631" y="163"/>
                    <a:pt x="601" y="178"/>
                    <a:pt x="597" y="182"/>
                  </a:cubicBezTo>
                  <a:close/>
                  <a:moveTo>
                    <a:pt x="125" y="458"/>
                  </a:moveTo>
                  <a:cubicBezTo>
                    <a:pt x="76" y="458"/>
                    <a:pt x="36" y="419"/>
                    <a:pt x="36" y="371"/>
                  </a:cubicBezTo>
                  <a:cubicBezTo>
                    <a:pt x="36" y="322"/>
                    <a:pt x="76" y="282"/>
                    <a:pt x="125" y="282"/>
                  </a:cubicBezTo>
                  <a:cubicBezTo>
                    <a:pt x="157" y="282"/>
                    <a:pt x="184" y="299"/>
                    <a:pt x="199" y="324"/>
                  </a:cubicBezTo>
                  <a:lnTo>
                    <a:pt x="119" y="354"/>
                  </a:lnTo>
                  <a:cubicBezTo>
                    <a:pt x="110" y="356"/>
                    <a:pt x="104" y="367"/>
                    <a:pt x="108" y="375"/>
                  </a:cubicBezTo>
                  <a:cubicBezTo>
                    <a:pt x="110" y="383"/>
                    <a:pt x="117" y="388"/>
                    <a:pt x="125" y="388"/>
                  </a:cubicBezTo>
                  <a:cubicBezTo>
                    <a:pt x="127" y="388"/>
                    <a:pt x="127" y="388"/>
                    <a:pt x="129" y="388"/>
                  </a:cubicBezTo>
                  <a:lnTo>
                    <a:pt x="212" y="358"/>
                  </a:lnTo>
                  <a:cubicBezTo>
                    <a:pt x="212" y="362"/>
                    <a:pt x="212" y="367"/>
                    <a:pt x="212" y="371"/>
                  </a:cubicBezTo>
                  <a:cubicBezTo>
                    <a:pt x="212" y="419"/>
                    <a:pt x="174" y="458"/>
                    <a:pt x="125" y="458"/>
                  </a:cubicBezTo>
                  <a:close/>
                  <a:moveTo>
                    <a:pt x="724" y="246"/>
                  </a:moveTo>
                  <a:cubicBezTo>
                    <a:pt x="711" y="246"/>
                    <a:pt x="699" y="250"/>
                    <a:pt x="686" y="254"/>
                  </a:cubicBezTo>
                  <a:lnTo>
                    <a:pt x="656" y="197"/>
                  </a:lnTo>
                  <a:cubicBezTo>
                    <a:pt x="663" y="195"/>
                    <a:pt x="669" y="195"/>
                    <a:pt x="675" y="195"/>
                  </a:cubicBezTo>
                  <a:lnTo>
                    <a:pt x="688" y="195"/>
                  </a:lnTo>
                  <a:lnTo>
                    <a:pt x="690" y="195"/>
                  </a:lnTo>
                  <a:cubicBezTo>
                    <a:pt x="709" y="197"/>
                    <a:pt x="741" y="204"/>
                    <a:pt x="752" y="210"/>
                  </a:cubicBezTo>
                  <a:cubicBezTo>
                    <a:pt x="760" y="214"/>
                    <a:pt x="771" y="210"/>
                    <a:pt x="775" y="201"/>
                  </a:cubicBezTo>
                  <a:cubicBezTo>
                    <a:pt x="779" y="193"/>
                    <a:pt x="777" y="182"/>
                    <a:pt x="769" y="178"/>
                  </a:cubicBezTo>
                  <a:cubicBezTo>
                    <a:pt x="754" y="172"/>
                    <a:pt x="724" y="165"/>
                    <a:pt x="705" y="161"/>
                  </a:cubicBezTo>
                  <a:lnTo>
                    <a:pt x="707" y="127"/>
                  </a:lnTo>
                  <a:cubicBezTo>
                    <a:pt x="707" y="121"/>
                    <a:pt x="703" y="117"/>
                    <a:pt x="699" y="113"/>
                  </a:cubicBezTo>
                  <a:lnTo>
                    <a:pt x="631" y="72"/>
                  </a:lnTo>
                  <a:lnTo>
                    <a:pt x="597" y="9"/>
                  </a:lnTo>
                  <a:cubicBezTo>
                    <a:pt x="595" y="2"/>
                    <a:pt x="589" y="0"/>
                    <a:pt x="582" y="0"/>
                  </a:cubicBezTo>
                  <a:lnTo>
                    <a:pt x="451" y="0"/>
                  </a:lnTo>
                  <a:cubicBezTo>
                    <a:pt x="440" y="0"/>
                    <a:pt x="432" y="7"/>
                    <a:pt x="432" y="17"/>
                  </a:cubicBezTo>
                  <a:cubicBezTo>
                    <a:pt x="432" y="28"/>
                    <a:pt x="440" y="34"/>
                    <a:pt x="451" y="34"/>
                  </a:cubicBezTo>
                  <a:lnTo>
                    <a:pt x="529" y="34"/>
                  </a:lnTo>
                  <a:lnTo>
                    <a:pt x="531" y="68"/>
                  </a:lnTo>
                  <a:lnTo>
                    <a:pt x="498" y="70"/>
                  </a:lnTo>
                  <a:cubicBezTo>
                    <a:pt x="493" y="70"/>
                    <a:pt x="491" y="70"/>
                    <a:pt x="487" y="72"/>
                  </a:cubicBezTo>
                  <a:lnTo>
                    <a:pt x="436" y="104"/>
                  </a:lnTo>
                  <a:lnTo>
                    <a:pt x="220" y="87"/>
                  </a:lnTo>
                  <a:lnTo>
                    <a:pt x="197" y="66"/>
                  </a:lnTo>
                  <a:cubicBezTo>
                    <a:pt x="195" y="62"/>
                    <a:pt x="189" y="60"/>
                    <a:pt x="184" y="60"/>
                  </a:cubicBezTo>
                  <a:lnTo>
                    <a:pt x="146" y="60"/>
                  </a:lnTo>
                  <a:cubicBezTo>
                    <a:pt x="144" y="60"/>
                    <a:pt x="142" y="62"/>
                    <a:pt x="140" y="62"/>
                  </a:cubicBezTo>
                  <a:lnTo>
                    <a:pt x="121" y="70"/>
                  </a:lnTo>
                  <a:lnTo>
                    <a:pt x="89" y="70"/>
                  </a:lnTo>
                  <a:cubicBezTo>
                    <a:pt x="79" y="70"/>
                    <a:pt x="72" y="79"/>
                    <a:pt x="72" y="87"/>
                  </a:cubicBezTo>
                  <a:lnTo>
                    <a:pt x="72" y="159"/>
                  </a:lnTo>
                  <a:cubicBezTo>
                    <a:pt x="72" y="168"/>
                    <a:pt x="79" y="176"/>
                    <a:pt x="89" y="176"/>
                  </a:cubicBezTo>
                  <a:lnTo>
                    <a:pt x="157" y="176"/>
                  </a:lnTo>
                  <a:lnTo>
                    <a:pt x="318" y="242"/>
                  </a:lnTo>
                  <a:lnTo>
                    <a:pt x="318" y="284"/>
                  </a:lnTo>
                  <a:lnTo>
                    <a:pt x="233" y="314"/>
                  </a:lnTo>
                  <a:cubicBezTo>
                    <a:pt x="212" y="273"/>
                    <a:pt x="172" y="246"/>
                    <a:pt x="125" y="246"/>
                  </a:cubicBezTo>
                  <a:cubicBezTo>
                    <a:pt x="55" y="246"/>
                    <a:pt x="0" y="303"/>
                    <a:pt x="0" y="371"/>
                  </a:cubicBezTo>
                  <a:cubicBezTo>
                    <a:pt x="0" y="438"/>
                    <a:pt x="55" y="494"/>
                    <a:pt x="125" y="494"/>
                  </a:cubicBezTo>
                  <a:cubicBezTo>
                    <a:pt x="193" y="494"/>
                    <a:pt x="248" y="438"/>
                    <a:pt x="248" y="371"/>
                  </a:cubicBezTo>
                  <a:cubicBezTo>
                    <a:pt x="248" y="362"/>
                    <a:pt x="248" y="354"/>
                    <a:pt x="246" y="345"/>
                  </a:cubicBezTo>
                  <a:lnTo>
                    <a:pt x="318" y="322"/>
                  </a:lnTo>
                  <a:lnTo>
                    <a:pt x="318" y="369"/>
                  </a:lnTo>
                  <a:cubicBezTo>
                    <a:pt x="318" y="377"/>
                    <a:pt x="326" y="386"/>
                    <a:pt x="335" y="386"/>
                  </a:cubicBezTo>
                  <a:lnTo>
                    <a:pt x="529" y="388"/>
                  </a:lnTo>
                  <a:cubicBezTo>
                    <a:pt x="536" y="388"/>
                    <a:pt x="542" y="383"/>
                    <a:pt x="546" y="377"/>
                  </a:cubicBezTo>
                  <a:lnTo>
                    <a:pt x="622" y="208"/>
                  </a:lnTo>
                  <a:lnTo>
                    <a:pt x="654" y="269"/>
                  </a:lnTo>
                  <a:cubicBezTo>
                    <a:pt x="622" y="290"/>
                    <a:pt x="601" y="328"/>
                    <a:pt x="601" y="371"/>
                  </a:cubicBezTo>
                  <a:cubicBezTo>
                    <a:pt x="601" y="438"/>
                    <a:pt x="656" y="494"/>
                    <a:pt x="724" y="494"/>
                  </a:cubicBezTo>
                  <a:cubicBezTo>
                    <a:pt x="792" y="494"/>
                    <a:pt x="847" y="438"/>
                    <a:pt x="847" y="371"/>
                  </a:cubicBezTo>
                  <a:cubicBezTo>
                    <a:pt x="847" y="303"/>
                    <a:pt x="792" y="246"/>
                    <a:pt x="724" y="24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01" name="Gruppieren 900">
            <a:extLst>
              <a:ext uri="{FF2B5EF4-FFF2-40B4-BE49-F238E27FC236}">
                <a16:creationId xmlns:a16="http://schemas.microsoft.com/office/drawing/2014/main" id="{D9DB4054-0AAA-C441-92BB-056818BD21BC}"/>
              </a:ext>
            </a:extLst>
          </p:cNvPr>
          <p:cNvGrpSpPr>
            <a:grpSpLocks noChangeAspect="1"/>
          </p:cNvGrpSpPr>
          <p:nvPr/>
        </p:nvGrpSpPr>
        <p:grpSpPr>
          <a:xfrm>
            <a:off x="4672708" y="3415060"/>
            <a:ext cx="328409" cy="328409"/>
            <a:chOff x="4670970" y="3415055"/>
            <a:chExt cx="328528" cy="328528"/>
          </a:xfrm>
          <a:solidFill>
            <a:srgbClr val="007AB3"/>
          </a:solidFill>
        </p:grpSpPr>
        <p:sp>
          <p:nvSpPr>
            <p:cNvPr id="53" name="Freihandform 52">
              <a:extLst>
                <a:ext uri="{FF2B5EF4-FFF2-40B4-BE49-F238E27FC236}">
                  <a16:creationId xmlns:a16="http://schemas.microsoft.com/office/drawing/2014/main" id="{86CE6218-B919-6144-9375-5542BC04ABEC}"/>
                </a:ext>
              </a:extLst>
            </p:cNvPr>
            <p:cNvSpPr/>
            <p:nvPr/>
          </p:nvSpPr>
          <p:spPr>
            <a:xfrm>
              <a:off x="4670970" y="341505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231" name="Freihandform 230">
              <a:extLst>
                <a:ext uri="{FF2B5EF4-FFF2-40B4-BE49-F238E27FC236}">
                  <a16:creationId xmlns:a16="http://schemas.microsoft.com/office/drawing/2014/main" id="{58C407A8-FA4C-5F4C-8017-79337B13C9BF}"/>
                </a:ext>
              </a:extLst>
            </p:cNvPr>
            <p:cNvSpPr/>
            <p:nvPr/>
          </p:nvSpPr>
          <p:spPr>
            <a:xfrm>
              <a:off x="4797632" y="3540553"/>
              <a:ext cx="74740" cy="71480"/>
            </a:xfrm>
            <a:custGeom>
              <a:avLst/>
              <a:gdLst/>
              <a:ahLst/>
              <a:cxnLst>
                <a:cxn ang="3cd4">
                  <a:pos x="hc" y="t"/>
                </a:cxn>
                <a:cxn ang="cd2">
                  <a:pos x="l" y="vc"/>
                </a:cxn>
                <a:cxn ang="cd4">
                  <a:pos x="hc" y="b"/>
                </a:cxn>
                <a:cxn ang="0">
                  <a:pos x="r" y="vc"/>
                </a:cxn>
              </a:cxnLst>
              <a:rect l="l" t="t" r="r" b="b"/>
              <a:pathLst>
                <a:path w="322" h="308">
                  <a:moveTo>
                    <a:pt x="237" y="272"/>
                  </a:moveTo>
                  <a:lnTo>
                    <a:pt x="87" y="272"/>
                  </a:lnTo>
                  <a:lnTo>
                    <a:pt x="38" y="126"/>
                  </a:lnTo>
                  <a:lnTo>
                    <a:pt x="163" y="39"/>
                  </a:lnTo>
                  <a:lnTo>
                    <a:pt x="283" y="132"/>
                  </a:lnTo>
                  <a:close/>
                  <a:moveTo>
                    <a:pt x="173" y="3"/>
                  </a:moveTo>
                  <a:cubicBezTo>
                    <a:pt x="167" y="-1"/>
                    <a:pt x="159" y="-1"/>
                    <a:pt x="152" y="3"/>
                  </a:cubicBezTo>
                  <a:lnTo>
                    <a:pt x="8" y="105"/>
                  </a:lnTo>
                  <a:cubicBezTo>
                    <a:pt x="2" y="109"/>
                    <a:pt x="-2" y="117"/>
                    <a:pt x="2" y="126"/>
                  </a:cubicBezTo>
                  <a:lnTo>
                    <a:pt x="57" y="295"/>
                  </a:lnTo>
                  <a:cubicBezTo>
                    <a:pt x="59" y="304"/>
                    <a:pt x="65" y="308"/>
                    <a:pt x="74" y="308"/>
                  </a:cubicBezTo>
                  <a:lnTo>
                    <a:pt x="250" y="308"/>
                  </a:lnTo>
                  <a:cubicBezTo>
                    <a:pt x="258" y="308"/>
                    <a:pt x="264" y="304"/>
                    <a:pt x="266" y="295"/>
                  </a:cubicBezTo>
                  <a:lnTo>
                    <a:pt x="321" y="130"/>
                  </a:lnTo>
                  <a:cubicBezTo>
                    <a:pt x="324" y="124"/>
                    <a:pt x="321" y="115"/>
                    <a:pt x="315" y="11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58" name="Freihandform 357">
              <a:extLst>
                <a:ext uri="{FF2B5EF4-FFF2-40B4-BE49-F238E27FC236}">
                  <a16:creationId xmlns:a16="http://schemas.microsoft.com/office/drawing/2014/main" id="{CA03F198-2B65-A645-A326-48AA669E2AAC}"/>
                </a:ext>
              </a:extLst>
            </p:cNvPr>
            <p:cNvSpPr/>
            <p:nvPr/>
          </p:nvSpPr>
          <p:spPr>
            <a:xfrm>
              <a:off x="4736397" y="3480717"/>
              <a:ext cx="196977" cy="196745"/>
            </a:xfrm>
            <a:custGeom>
              <a:avLst/>
              <a:gdLst/>
              <a:ahLst/>
              <a:cxnLst>
                <a:cxn ang="3cd4">
                  <a:pos x="hc" y="t"/>
                </a:cxn>
                <a:cxn ang="cd2">
                  <a:pos x="l" y="vc"/>
                </a:cxn>
                <a:cxn ang="cd4">
                  <a:pos x="hc" y="b"/>
                </a:cxn>
                <a:cxn ang="0">
                  <a:pos x="r" y="vc"/>
                </a:cxn>
              </a:cxnLst>
              <a:rect l="l" t="t" r="r" b="b"/>
              <a:pathLst>
                <a:path w="847" h="846">
                  <a:moveTo>
                    <a:pt x="756" y="453"/>
                  </a:moveTo>
                  <a:cubicBezTo>
                    <a:pt x="752" y="455"/>
                    <a:pt x="750" y="457"/>
                    <a:pt x="747" y="461"/>
                  </a:cubicBezTo>
                  <a:lnTo>
                    <a:pt x="701" y="596"/>
                  </a:lnTo>
                  <a:cubicBezTo>
                    <a:pt x="699" y="601"/>
                    <a:pt x="699" y="607"/>
                    <a:pt x="701" y="611"/>
                  </a:cubicBezTo>
                  <a:lnTo>
                    <a:pt x="726" y="666"/>
                  </a:lnTo>
                  <a:cubicBezTo>
                    <a:pt x="682" y="721"/>
                    <a:pt x="625" y="764"/>
                    <a:pt x="557" y="789"/>
                  </a:cubicBezTo>
                  <a:lnTo>
                    <a:pt x="508" y="745"/>
                  </a:lnTo>
                  <a:cubicBezTo>
                    <a:pt x="504" y="740"/>
                    <a:pt x="500" y="738"/>
                    <a:pt x="496" y="738"/>
                  </a:cubicBezTo>
                  <a:lnTo>
                    <a:pt x="337" y="740"/>
                  </a:lnTo>
                  <a:cubicBezTo>
                    <a:pt x="330" y="740"/>
                    <a:pt x="326" y="743"/>
                    <a:pt x="324" y="747"/>
                  </a:cubicBezTo>
                  <a:lnTo>
                    <a:pt x="284" y="785"/>
                  </a:lnTo>
                  <a:cubicBezTo>
                    <a:pt x="216" y="759"/>
                    <a:pt x="157" y="713"/>
                    <a:pt x="115" y="656"/>
                  </a:cubicBezTo>
                  <a:lnTo>
                    <a:pt x="140" y="605"/>
                  </a:lnTo>
                  <a:cubicBezTo>
                    <a:pt x="142" y="601"/>
                    <a:pt x="142" y="596"/>
                    <a:pt x="140" y="592"/>
                  </a:cubicBezTo>
                  <a:lnTo>
                    <a:pt x="102" y="442"/>
                  </a:lnTo>
                  <a:cubicBezTo>
                    <a:pt x="100" y="438"/>
                    <a:pt x="98" y="434"/>
                    <a:pt x="93" y="431"/>
                  </a:cubicBezTo>
                  <a:lnTo>
                    <a:pt x="38" y="398"/>
                  </a:lnTo>
                  <a:cubicBezTo>
                    <a:pt x="43" y="323"/>
                    <a:pt x="68" y="256"/>
                    <a:pt x="108" y="199"/>
                  </a:cubicBezTo>
                  <a:lnTo>
                    <a:pt x="172" y="209"/>
                  </a:lnTo>
                  <a:lnTo>
                    <a:pt x="174" y="209"/>
                  </a:lnTo>
                  <a:cubicBezTo>
                    <a:pt x="178" y="209"/>
                    <a:pt x="180" y="207"/>
                    <a:pt x="184" y="205"/>
                  </a:cubicBezTo>
                  <a:lnTo>
                    <a:pt x="299" y="122"/>
                  </a:lnTo>
                  <a:cubicBezTo>
                    <a:pt x="301" y="120"/>
                    <a:pt x="305" y="116"/>
                    <a:pt x="305" y="112"/>
                  </a:cubicBezTo>
                  <a:lnTo>
                    <a:pt x="318" y="50"/>
                  </a:lnTo>
                  <a:cubicBezTo>
                    <a:pt x="352" y="42"/>
                    <a:pt x="388" y="36"/>
                    <a:pt x="424" y="36"/>
                  </a:cubicBezTo>
                  <a:cubicBezTo>
                    <a:pt x="460" y="36"/>
                    <a:pt x="496" y="42"/>
                    <a:pt x="529" y="50"/>
                  </a:cubicBezTo>
                  <a:lnTo>
                    <a:pt x="544" y="112"/>
                  </a:lnTo>
                  <a:cubicBezTo>
                    <a:pt x="544" y="116"/>
                    <a:pt x="549" y="118"/>
                    <a:pt x="551" y="122"/>
                  </a:cubicBezTo>
                  <a:lnTo>
                    <a:pt x="680" y="220"/>
                  </a:lnTo>
                  <a:cubicBezTo>
                    <a:pt x="684" y="222"/>
                    <a:pt x="686" y="222"/>
                    <a:pt x="690" y="222"/>
                  </a:cubicBezTo>
                  <a:lnTo>
                    <a:pt x="754" y="220"/>
                  </a:lnTo>
                  <a:cubicBezTo>
                    <a:pt x="790" y="279"/>
                    <a:pt x="813" y="349"/>
                    <a:pt x="813" y="423"/>
                  </a:cubicBezTo>
                  <a:close/>
                  <a:moveTo>
                    <a:pt x="807" y="491"/>
                  </a:moveTo>
                  <a:cubicBezTo>
                    <a:pt x="805" y="495"/>
                    <a:pt x="805" y="499"/>
                    <a:pt x="805" y="503"/>
                  </a:cubicBezTo>
                  <a:cubicBezTo>
                    <a:pt x="802" y="512"/>
                    <a:pt x="800" y="520"/>
                    <a:pt x="798" y="529"/>
                  </a:cubicBezTo>
                  <a:cubicBezTo>
                    <a:pt x="796" y="533"/>
                    <a:pt x="794" y="537"/>
                    <a:pt x="794" y="544"/>
                  </a:cubicBezTo>
                  <a:cubicBezTo>
                    <a:pt x="792" y="550"/>
                    <a:pt x="788" y="558"/>
                    <a:pt x="786" y="567"/>
                  </a:cubicBezTo>
                  <a:cubicBezTo>
                    <a:pt x="783" y="571"/>
                    <a:pt x="781" y="577"/>
                    <a:pt x="779" y="582"/>
                  </a:cubicBezTo>
                  <a:cubicBezTo>
                    <a:pt x="775" y="588"/>
                    <a:pt x="773" y="596"/>
                    <a:pt x="769" y="603"/>
                  </a:cubicBezTo>
                  <a:cubicBezTo>
                    <a:pt x="764" y="609"/>
                    <a:pt x="762" y="613"/>
                    <a:pt x="758" y="620"/>
                  </a:cubicBezTo>
                  <a:cubicBezTo>
                    <a:pt x="756" y="624"/>
                    <a:pt x="754" y="628"/>
                    <a:pt x="750" y="632"/>
                  </a:cubicBezTo>
                  <a:lnTo>
                    <a:pt x="737" y="603"/>
                  </a:lnTo>
                  <a:lnTo>
                    <a:pt x="779" y="480"/>
                  </a:lnTo>
                  <a:lnTo>
                    <a:pt x="811" y="463"/>
                  </a:lnTo>
                  <a:cubicBezTo>
                    <a:pt x="809" y="474"/>
                    <a:pt x="807" y="482"/>
                    <a:pt x="807" y="491"/>
                  </a:cubicBezTo>
                  <a:close/>
                  <a:moveTo>
                    <a:pt x="513" y="802"/>
                  </a:moveTo>
                  <a:cubicBezTo>
                    <a:pt x="504" y="804"/>
                    <a:pt x="496" y="804"/>
                    <a:pt x="487" y="806"/>
                  </a:cubicBezTo>
                  <a:cubicBezTo>
                    <a:pt x="483" y="806"/>
                    <a:pt x="479" y="808"/>
                    <a:pt x="472" y="808"/>
                  </a:cubicBezTo>
                  <a:cubicBezTo>
                    <a:pt x="464" y="810"/>
                    <a:pt x="457" y="810"/>
                    <a:pt x="449" y="810"/>
                  </a:cubicBezTo>
                  <a:cubicBezTo>
                    <a:pt x="443" y="810"/>
                    <a:pt x="438" y="810"/>
                    <a:pt x="432" y="810"/>
                  </a:cubicBezTo>
                  <a:cubicBezTo>
                    <a:pt x="426" y="812"/>
                    <a:pt x="417" y="810"/>
                    <a:pt x="411" y="810"/>
                  </a:cubicBezTo>
                  <a:cubicBezTo>
                    <a:pt x="405" y="810"/>
                    <a:pt x="398" y="810"/>
                    <a:pt x="394" y="810"/>
                  </a:cubicBezTo>
                  <a:cubicBezTo>
                    <a:pt x="386" y="810"/>
                    <a:pt x="379" y="808"/>
                    <a:pt x="371" y="808"/>
                  </a:cubicBezTo>
                  <a:cubicBezTo>
                    <a:pt x="366" y="806"/>
                    <a:pt x="360" y="806"/>
                    <a:pt x="354" y="804"/>
                  </a:cubicBezTo>
                  <a:cubicBezTo>
                    <a:pt x="347" y="804"/>
                    <a:pt x="341" y="802"/>
                    <a:pt x="335" y="800"/>
                  </a:cubicBezTo>
                  <a:cubicBezTo>
                    <a:pt x="330" y="800"/>
                    <a:pt x="326" y="800"/>
                    <a:pt x="322" y="798"/>
                  </a:cubicBezTo>
                  <a:lnTo>
                    <a:pt x="343" y="776"/>
                  </a:lnTo>
                  <a:lnTo>
                    <a:pt x="489" y="774"/>
                  </a:lnTo>
                  <a:lnTo>
                    <a:pt x="517" y="800"/>
                  </a:lnTo>
                  <a:cubicBezTo>
                    <a:pt x="515" y="800"/>
                    <a:pt x="513" y="802"/>
                    <a:pt x="513" y="802"/>
                  </a:cubicBezTo>
                  <a:close/>
                  <a:moveTo>
                    <a:pt x="91" y="622"/>
                  </a:moveTo>
                  <a:cubicBezTo>
                    <a:pt x="89" y="620"/>
                    <a:pt x="87" y="616"/>
                    <a:pt x="87" y="613"/>
                  </a:cubicBezTo>
                  <a:cubicBezTo>
                    <a:pt x="83" y="609"/>
                    <a:pt x="81" y="605"/>
                    <a:pt x="79" y="601"/>
                  </a:cubicBezTo>
                  <a:cubicBezTo>
                    <a:pt x="77" y="594"/>
                    <a:pt x="72" y="588"/>
                    <a:pt x="70" y="582"/>
                  </a:cubicBezTo>
                  <a:cubicBezTo>
                    <a:pt x="68" y="575"/>
                    <a:pt x="66" y="569"/>
                    <a:pt x="62" y="563"/>
                  </a:cubicBezTo>
                  <a:cubicBezTo>
                    <a:pt x="60" y="558"/>
                    <a:pt x="60" y="552"/>
                    <a:pt x="57" y="548"/>
                  </a:cubicBezTo>
                  <a:cubicBezTo>
                    <a:pt x="53" y="539"/>
                    <a:pt x="53" y="533"/>
                    <a:pt x="51" y="525"/>
                  </a:cubicBezTo>
                  <a:cubicBezTo>
                    <a:pt x="49" y="520"/>
                    <a:pt x="47" y="516"/>
                    <a:pt x="47" y="510"/>
                  </a:cubicBezTo>
                  <a:cubicBezTo>
                    <a:pt x="45" y="503"/>
                    <a:pt x="43" y="495"/>
                    <a:pt x="43" y="486"/>
                  </a:cubicBezTo>
                  <a:cubicBezTo>
                    <a:pt x="41" y="482"/>
                    <a:pt x="41" y="478"/>
                    <a:pt x="41" y="472"/>
                  </a:cubicBezTo>
                  <a:cubicBezTo>
                    <a:pt x="38" y="465"/>
                    <a:pt x="38" y="457"/>
                    <a:pt x="38" y="450"/>
                  </a:cubicBezTo>
                  <a:cubicBezTo>
                    <a:pt x="36" y="446"/>
                    <a:pt x="36" y="442"/>
                    <a:pt x="36" y="438"/>
                  </a:cubicBezTo>
                  <a:lnTo>
                    <a:pt x="68" y="457"/>
                  </a:lnTo>
                  <a:lnTo>
                    <a:pt x="104" y="596"/>
                  </a:lnTo>
                  <a:close/>
                  <a:moveTo>
                    <a:pt x="144" y="156"/>
                  </a:moveTo>
                  <a:cubicBezTo>
                    <a:pt x="148" y="152"/>
                    <a:pt x="151" y="148"/>
                    <a:pt x="155" y="144"/>
                  </a:cubicBezTo>
                  <a:cubicBezTo>
                    <a:pt x="161" y="139"/>
                    <a:pt x="168" y="133"/>
                    <a:pt x="174" y="127"/>
                  </a:cubicBezTo>
                  <a:cubicBezTo>
                    <a:pt x="178" y="124"/>
                    <a:pt x="180" y="122"/>
                    <a:pt x="184" y="120"/>
                  </a:cubicBezTo>
                  <a:cubicBezTo>
                    <a:pt x="191" y="114"/>
                    <a:pt x="199" y="108"/>
                    <a:pt x="208" y="103"/>
                  </a:cubicBezTo>
                  <a:cubicBezTo>
                    <a:pt x="210" y="101"/>
                    <a:pt x="212" y="99"/>
                    <a:pt x="214" y="99"/>
                  </a:cubicBezTo>
                  <a:cubicBezTo>
                    <a:pt x="229" y="88"/>
                    <a:pt x="244" y="80"/>
                    <a:pt x="259" y="74"/>
                  </a:cubicBezTo>
                  <a:cubicBezTo>
                    <a:pt x="263" y="72"/>
                    <a:pt x="269" y="67"/>
                    <a:pt x="275" y="65"/>
                  </a:cubicBezTo>
                  <a:cubicBezTo>
                    <a:pt x="275" y="65"/>
                    <a:pt x="278" y="65"/>
                    <a:pt x="280" y="65"/>
                  </a:cubicBezTo>
                  <a:lnTo>
                    <a:pt x="271" y="99"/>
                  </a:lnTo>
                  <a:lnTo>
                    <a:pt x="170" y="173"/>
                  </a:lnTo>
                  <a:lnTo>
                    <a:pt x="134" y="167"/>
                  </a:lnTo>
                  <a:cubicBezTo>
                    <a:pt x="138" y="163"/>
                    <a:pt x="140" y="160"/>
                    <a:pt x="144" y="156"/>
                  </a:cubicBezTo>
                  <a:close/>
                  <a:moveTo>
                    <a:pt x="572" y="65"/>
                  </a:moveTo>
                  <a:cubicBezTo>
                    <a:pt x="587" y="72"/>
                    <a:pt x="599" y="76"/>
                    <a:pt x="612" y="84"/>
                  </a:cubicBezTo>
                  <a:cubicBezTo>
                    <a:pt x="616" y="86"/>
                    <a:pt x="620" y="88"/>
                    <a:pt x="625" y="91"/>
                  </a:cubicBezTo>
                  <a:cubicBezTo>
                    <a:pt x="633" y="97"/>
                    <a:pt x="642" y="103"/>
                    <a:pt x="650" y="110"/>
                  </a:cubicBezTo>
                  <a:cubicBezTo>
                    <a:pt x="654" y="112"/>
                    <a:pt x="659" y="116"/>
                    <a:pt x="665" y="120"/>
                  </a:cubicBezTo>
                  <a:cubicBezTo>
                    <a:pt x="671" y="124"/>
                    <a:pt x="680" y="133"/>
                    <a:pt x="688" y="139"/>
                  </a:cubicBezTo>
                  <a:cubicBezTo>
                    <a:pt x="692" y="146"/>
                    <a:pt x="699" y="150"/>
                    <a:pt x="705" y="156"/>
                  </a:cubicBezTo>
                  <a:cubicBezTo>
                    <a:pt x="711" y="165"/>
                    <a:pt x="720" y="171"/>
                    <a:pt x="726" y="180"/>
                  </a:cubicBezTo>
                  <a:cubicBezTo>
                    <a:pt x="726" y="182"/>
                    <a:pt x="728" y="184"/>
                    <a:pt x="731" y="186"/>
                  </a:cubicBezTo>
                  <a:lnTo>
                    <a:pt x="697" y="188"/>
                  </a:lnTo>
                  <a:lnTo>
                    <a:pt x="576" y="97"/>
                  </a:lnTo>
                  <a:lnTo>
                    <a:pt x="568" y="63"/>
                  </a:lnTo>
                  <a:cubicBezTo>
                    <a:pt x="570" y="65"/>
                    <a:pt x="572" y="65"/>
                    <a:pt x="572" y="65"/>
                  </a:cubicBezTo>
                  <a:close/>
                  <a:moveTo>
                    <a:pt x="847" y="423"/>
                  </a:moveTo>
                  <a:cubicBezTo>
                    <a:pt x="847" y="340"/>
                    <a:pt x="824" y="262"/>
                    <a:pt x="779" y="194"/>
                  </a:cubicBezTo>
                  <a:lnTo>
                    <a:pt x="779" y="192"/>
                  </a:lnTo>
                  <a:cubicBezTo>
                    <a:pt x="771" y="180"/>
                    <a:pt x="760" y="167"/>
                    <a:pt x="752" y="154"/>
                  </a:cubicBezTo>
                  <a:lnTo>
                    <a:pt x="750" y="154"/>
                  </a:lnTo>
                  <a:cubicBezTo>
                    <a:pt x="743" y="144"/>
                    <a:pt x="735" y="135"/>
                    <a:pt x="724" y="127"/>
                  </a:cubicBezTo>
                  <a:cubicBezTo>
                    <a:pt x="724" y="124"/>
                    <a:pt x="722" y="124"/>
                    <a:pt x="722" y="122"/>
                  </a:cubicBezTo>
                  <a:cubicBezTo>
                    <a:pt x="714" y="114"/>
                    <a:pt x="705" y="108"/>
                    <a:pt x="697" y="99"/>
                  </a:cubicBezTo>
                  <a:cubicBezTo>
                    <a:pt x="695" y="99"/>
                    <a:pt x="692" y="97"/>
                    <a:pt x="690" y="95"/>
                  </a:cubicBezTo>
                  <a:cubicBezTo>
                    <a:pt x="686" y="91"/>
                    <a:pt x="682" y="88"/>
                    <a:pt x="680" y="86"/>
                  </a:cubicBezTo>
                  <a:cubicBezTo>
                    <a:pt x="676" y="82"/>
                    <a:pt x="671" y="80"/>
                    <a:pt x="665" y="76"/>
                  </a:cubicBezTo>
                  <a:cubicBezTo>
                    <a:pt x="663" y="74"/>
                    <a:pt x="661" y="72"/>
                    <a:pt x="656" y="69"/>
                  </a:cubicBezTo>
                  <a:cubicBezTo>
                    <a:pt x="648" y="65"/>
                    <a:pt x="640" y="59"/>
                    <a:pt x="631" y="55"/>
                  </a:cubicBezTo>
                  <a:cubicBezTo>
                    <a:pt x="629" y="53"/>
                    <a:pt x="627" y="53"/>
                    <a:pt x="623" y="50"/>
                  </a:cubicBezTo>
                  <a:cubicBezTo>
                    <a:pt x="614" y="44"/>
                    <a:pt x="604" y="40"/>
                    <a:pt x="593" y="36"/>
                  </a:cubicBezTo>
                  <a:cubicBezTo>
                    <a:pt x="591" y="36"/>
                    <a:pt x="589" y="33"/>
                    <a:pt x="589" y="33"/>
                  </a:cubicBezTo>
                  <a:cubicBezTo>
                    <a:pt x="576" y="27"/>
                    <a:pt x="561" y="23"/>
                    <a:pt x="549" y="19"/>
                  </a:cubicBezTo>
                  <a:cubicBezTo>
                    <a:pt x="508" y="6"/>
                    <a:pt x="468" y="0"/>
                    <a:pt x="424" y="0"/>
                  </a:cubicBezTo>
                  <a:cubicBezTo>
                    <a:pt x="379" y="0"/>
                    <a:pt x="337" y="8"/>
                    <a:pt x="297" y="21"/>
                  </a:cubicBezTo>
                  <a:cubicBezTo>
                    <a:pt x="284" y="23"/>
                    <a:pt x="273" y="29"/>
                    <a:pt x="261" y="33"/>
                  </a:cubicBezTo>
                  <a:cubicBezTo>
                    <a:pt x="261" y="33"/>
                    <a:pt x="259" y="33"/>
                    <a:pt x="259" y="36"/>
                  </a:cubicBezTo>
                  <a:cubicBezTo>
                    <a:pt x="246" y="40"/>
                    <a:pt x="235" y="44"/>
                    <a:pt x="225" y="50"/>
                  </a:cubicBezTo>
                  <a:cubicBezTo>
                    <a:pt x="223" y="50"/>
                    <a:pt x="223" y="53"/>
                    <a:pt x="223" y="53"/>
                  </a:cubicBezTo>
                  <a:cubicBezTo>
                    <a:pt x="187" y="72"/>
                    <a:pt x="155" y="95"/>
                    <a:pt x="125" y="124"/>
                  </a:cubicBezTo>
                  <a:lnTo>
                    <a:pt x="123" y="127"/>
                  </a:lnTo>
                  <a:cubicBezTo>
                    <a:pt x="117" y="135"/>
                    <a:pt x="108" y="144"/>
                    <a:pt x="100" y="152"/>
                  </a:cubicBezTo>
                  <a:cubicBezTo>
                    <a:pt x="98" y="154"/>
                    <a:pt x="96" y="156"/>
                    <a:pt x="96" y="158"/>
                  </a:cubicBezTo>
                  <a:cubicBezTo>
                    <a:pt x="91" y="163"/>
                    <a:pt x="89" y="167"/>
                    <a:pt x="85" y="171"/>
                  </a:cubicBezTo>
                  <a:lnTo>
                    <a:pt x="85" y="173"/>
                  </a:lnTo>
                  <a:cubicBezTo>
                    <a:pt x="36" y="237"/>
                    <a:pt x="7" y="317"/>
                    <a:pt x="2" y="404"/>
                  </a:cubicBezTo>
                  <a:lnTo>
                    <a:pt x="0" y="406"/>
                  </a:lnTo>
                  <a:cubicBezTo>
                    <a:pt x="0" y="410"/>
                    <a:pt x="2" y="412"/>
                    <a:pt x="2" y="417"/>
                  </a:cubicBezTo>
                  <a:cubicBezTo>
                    <a:pt x="0" y="419"/>
                    <a:pt x="0" y="421"/>
                    <a:pt x="0" y="423"/>
                  </a:cubicBezTo>
                  <a:cubicBezTo>
                    <a:pt x="0" y="427"/>
                    <a:pt x="2" y="429"/>
                    <a:pt x="2" y="434"/>
                  </a:cubicBezTo>
                  <a:cubicBezTo>
                    <a:pt x="2" y="440"/>
                    <a:pt x="2" y="448"/>
                    <a:pt x="2" y="457"/>
                  </a:cubicBezTo>
                  <a:cubicBezTo>
                    <a:pt x="2" y="463"/>
                    <a:pt x="5" y="469"/>
                    <a:pt x="5" y="476"/>
                  </a:cubicBezTo>
                  <a:cubicBezTo>
                    <a:pt x="5" y="478"/>
                    <a:pt x="5" y="480"/>
                    <a:pt x="5" y="482"/>
                  </a:cubicBezTo>
                  <a:cubicBezTo>
                    <a:pt x="5" y="484"/>
                    <a:pt x="7" y="489"/>
                    <a:pt x="7" y="491"/>
                  </a:cubicBezTo>
                  <a:cubicBezTo>
                    <a:pt x="9" y="503"/>
                    <a:pt x="11" y="514"/>
                    <a:pt x="13" y="525"/>
                  </a:cubicBezTo>
                  <a:cubicBezTo>
                    <a:pt x="15" y="529"/>
                    <a:pt x="15" y="533"/>
                    <a:pt x="17" y="539"/>
                  </a:cubicBezTo>
                  <a:cubicBezTo>
                    <a:pt x="19" y="550"/>
                    <a:pt x="24" y="561"/>
                    <a:pt x="28" y="571"/>
                  </a:cubicBezTo>
                  <a:cubicBezTo>
                    <a:pt x="30" y="575"/>
                    <a:pt x="32" y="580"/>
                    <a:pt x="32" y="584"/>
                  </a:cubicBezTo>
                  <a:cubicBezTo>
                    <a:pt x="38" y="596"/>
                    <a:pt x="43" y="607"/>
                    <a:pt x="49" y="618"/>
                  </a:cubicBezTo>
                  <a:cubicBezTo>
                    <a:pt x="53" y="626"/>
                    <a:pt x="57" y="635"/>
                    <a:pt x="62" y="643"/>
                  </a:cubicBezTo>
                  <a:cubicBezTo>
                    <a:pt x="66" y="649"/>
                    <a:pt x="70" y="656"/>
                    <a:pt x="74" y="662"/>
                  </a:cubicBezTo>
                  <a:cubicBezTo>
                    <a:pt x="77" y="664"/>
                    <a:pt x="79" y="666"/>
                    <a:pt x="79" y="668"/>
                  </a:cubicBezTo>
                  <a:cubicBezTo>
                    <a:pt x="81" y="671"/>
                    <a:pt x="81" y="671"/>
                    <a:pt x="81" y="671"/>
                  </a:cubicBezTo>
                  <a:cubicBezTo>
                    <a:pt x="132" y="740"/>
                    <a:pt x="201" y="793"/>
                    <a:pt x="282" y="821"/>
                  </a:cubicBezTo>
                  <a:cubicBezTo>
                    <a:pt x="282" y="823"/>
                    <a:pt x="282" y="823"/>
                    <a:pt x="284" y="823"/>
                  </a:cubicBezTo>
                  <a:cubicBezTo>
                    <a:pt x="286" y="823"/>
                    <a:pt x="290" y="825"/>
                    <a:pt x="292" y="825"/>
                  </a:cubicBezTo>
                  <a:cubicBezTo>
                    <a:pt x="297" y="827"/>
                    <a:pt x="301" y="829"/>
                    <a:pt x="305" y="829"/>
                  </a:cubicBezTo>
                  <a:cubicBezTo>
                    <a:pt x="314" y="831"/>
                    <a:pt x="322" y="834"/>
                    <a:pt x="330" y="836"/>
                  </a:cubicBezTo>
                  <a:cubicBezTo>
                    <a:pt x="335" y="838"/>
                    <a:pt x="341" y="838"/>
                    <a:pt x="345" y="840"/>
                  </a:cubicBezTo>
                  <a:cubicBezTo>
                    <a:pt x="354" y="840"/>
                    <a:pt x="362" y="842"/>
                    <a:pt x="371" y="844"/>
                  </a:cubicBezTo>
                  <a:cubicBezTo>
                    <a:pt x="375" y="844"/>
                    <a:pt x="379" y="844"/>
                    <a:pt x="386" y="844"/>
                  </a:cubicBezTo>
                  <a:cubicBezTo>
                    <a:pt x="396" y="846"/>
                    <a:pt x="407" y="846"/>
                    <a:pt x="417" y="846"/>
                  </a:cubicBezTo>
                  <a:cubicBezTo>
                    <a:pt x="419" y="846"/>
                    <a:pt x="422" y="846"/>
                    <a:pt x="424" y="846"/>
                  </a:cubicBezTo>
                  <a:cubicBezTo>
                    <a:pt x="426" y="846"/>
                    <a:pt x="428" y="846"/>
                    <a:pt x="430" y="846"/>
                  </a:cubicBezTo>
                  <a:cubicBezTo>
                    <a:pt x="441" y="846"/>
                    <a:pt x="451" y="846"/>
                    <a:pt x="460" y="844"/>
                  </a:cubicBezTo>
                  <a:cubicBezTo>
                    <a:pt x="466" y="844"/>
                    <a:pt x="470" y="844"/>
                    <a:pt x="474" y="844"/>
                  </a:cubicBezTo>
                  <a:cubicBezTo>
                    <a:pt x="479" y="844"/>
                    <a:pt x="481" y="844"/>
                    <a:pt x="483" y="842"/>
                  </a:cubicBezTo>
                  <a:cubicBezTo>
                    <a:pt x="487" y="842"/>
                    <a:pt x="491" y="842"/>
                    <a:pt x="493" y="840"/>
                  </a:cubicBezTo>
                  <a:cubicBezTo>
                    <a:pt x="502" y="840"/>
                    <a:pt x="508" y="838"/>
                    <a:pt x="517" y="836"/>
                  </a:cubicBezTo>
                  <a:cubicBezTo>
                    <a:pt x="523" y="836"/>
                    <a:pt x="529" y="834"/>
                    <a:pt x="536" y="831"/>
                  </a:cubicBezTo>
                  <a:cubicBezTo>
                    <a:pt x="542" y="829"/>
                    <a:pt x="549" y="829"/>
                    <a:pt x="553" y="827"/>
                  </a:cubicBezTo>
                  <a:cubicBezTo>
                    <a:pt x="555" y="827"/>
                    <a:pt x="557" y="825"/>
                    <a:pt x="557" y="825"/>
                  </a:cubicBezTo>
                  <a:lnTo>
                    <a:pt x="559" y="825"/>
                  </a:lnTo>
                  <a:cubicBezTo>
                    <a:pt x="640" y="798"/>
                    <a:pt x="709" y="747"/>
                    <a:pt x="760" y="681"/>
                  </a:cubicBezTo>
                  <a:cubicBezTo>
                    <a:pt x="760" y="679"/>
                    <a:pt x="762" y="679"/>
                    <a:pt x="762" y="679"/>
                  </a:cubicBezTo>
                  <a:cubicBezTo>
                    <a:pt x="767" y="673"/>
                    <a:pt x="771" y="666"/>
                    <a:pt x="775" y="662"/>
                  </a:cubicBezTo>
                  <a:cubicBezTo>
                    <a:pt x="775" y="660"/>
                    <a:pt x="775" y="660"/>
                    <a:pt x="775" y="660"/>
                  </a:cubicBezTo>
                  <a:cubicBezTo>
                    <a:pt x="798" y="626"/>
                    <a:pt x="817" y="588"/>
                    <a:pt x="828" y="550"/>
                  </a:cubicBezTo>
                  <a:lnTo>
                    <a:pt x="828" y="548"/>
                  </a:lnTo>
                  <a:cubicBezTo>
                    <a:pt x="841" y="512"/>
                    <a:pt x="847" y="474"/>
                    <a:pt x="847" y="436"/>
                  </a:cubicBezTo>
                  <a:cubicBezTo>
                    <a:pt x="847" y="434"/>
                    <a:pt x="847" y="434"/>
                    <a:pt x="847" y="434"/>
                  </a:cubicBezTo>
                  <a:cubicBezTo>
                    <a:pt x="847" y="429"/>
                    <a:pt x="847" y="427"/>
                    <a:pt x="847" y="42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19" name="Gruppieren 918">
            <a:extLst>
              <a:ext uri="{FF2B5EF4-FFF2-40B4-BE49-F238E27FC236}">
                <a16:creationId xmlns:a16="http://schemas.microsoft.com/office/drawing/2014/main" id="{1436BC4A-EBBE-594D-90EE-0FED76870914}"/>
              </a:ext>
            </a:extLst>
          </p:cNvPr>
          <p:cNvGrpSpPr>
            <a:grpSpLocks noChangeAspect="1"/>
          </p:cNvGrpSpPr>
          <p:nvPr/>
        </p:nvGrpSpPr>
        <p:grpSpPr>
          <a:xfrm>
            <a:off x="3342545" y="3858449"/>
            <a:ext cx="328409" cy="328409"/>
            <a:chOff x="3340325" y="3858604"/>
            <a:chExt cx="328528" cy="328528"/>
          </a:xfrm>
          <a:solidFill>
            <a:srgbClr val="007AB3"/>
          </a:solidFill>
        </p:grpSpPr>
        <p:sp>
          <p:nvSpPr>
            <p:cNvPr id="46" name="Freihandform 45">
              <a:extLst>
                <a:ext uri="{FF2B5EF4-FFF2-40B4-BE49-F238E27FC236}">
                  <a16:creationId xmlns:a16="http://schemas.microsoft.com/office/drawing/2014/main" id="{E9E93B78-5C11-804A-876A-74C19C4EFC0C}"/>
                </a:ext>
              </a:extLst>
            </p:cNvPr>
            <p:cNvSpPr/>
            <p:nvPr/>
          </p:nvSpPr>
          <p:spPr>
            <a:xfrm>
              <a:off x="3340325" y="3858604"/>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359" name="Freihandform 358">
              <a:extLst>
                <a:ext uri="{FF2B5EF4-FFF2-40B4-BE49-F238E27FC236}">
                  <a16:creationId xmlns:a16="http://schemas.microsoft.com/office/drawing/2014/main" id="{9B02958D-D905-1944-962C-3706D236F7C5}"/>
                </a:ext>
              </a:extLst>
            </p:cNvPr>
            <p:cNvSpPr/>
            <p:nvPr/>
          </p:nvSpPr>
          <p:spPr>
            <a:xfrm>
              <a:off x="3414132" y="3932644"/>
              <a:ext cx="172297" cy="172064"/>
            </a:xfrm>
            <a:custGeom>
              <a:avLst/>
              <a:gdLst/>
              <a:ahLst/>
              <a:cxnLst>
                <a:cxn ang="3cd4">
                  <a:pos x="hc" y="t"/>
                </a:cxn>
                <a:cxn ang="cd2">
                  <a:pos x="l" y="vc"/>
                </a:cxn>
                <a:cxn ang="cd4">
                  <a:pos x="hc" y="b"/>
                </a:cxn>
                <a:cxn ang="0">
                  <a:pos x="r" y="vc"/>
                </a:cxn>
              </a:cxnLst>
              <a:rect l="l" t="t" r="r" b="b"/>
              <a:pathLst>
                <a:path w="741" h="740">
                  <a:moveTo>
                    <a:pt x="627" y="541"/>
                  </a:moveTo>
                  <a:cubicBezTo>
                    <a:pt x="654" y="541"/>
                    <a:pt x="680" y="531"/>
                    <a:pt x="697" y="508"/>
                  </a:cubicBezTo>
                  <a:lnTo>
                    <a:pt x="705" y="508"/>
                  </a:lnTo>
                  <a:lnTo>
                    <a:pt x="705" y="704"/>
                  </a:lnTo>
                  <a:lnTo>
                    <a:pt x="511" y="704"/>
                  </a:lnTo>
                  <a:lnTo>
                    <a:pt x="511" y="696"/>
                  </a:lnTo>
                  <a:cubicBezTo>
                    <a:pt x="532" y="679"/>
                    <a:pt x="544" y="652"/>
                    <a:pt x="544" y="626"/>
                  </a:cubicBezTo>
                  <a:cubicBezTo>
                    <a:pt x="544" y="575"/>
                    <a:pt x="504" y="535"/>
                    <a:pt x="453" y="535"/>
                  </a:cubicBezTo>
                  <a:cubicBezTo>
                    <a:pt x="405" y="535"/>
                    <a:pt x="364" y="575"/>
                    <a:pt x="364" y="626"/>
                  </a:cubicBezTo>
                  <a:cubicBezTo>
                    <a:pt x="364" y="654"/>
                    <a:pt x="375" y="679"/>
                    <a:pt x="398" y="696"/>
                  </a:cubicBezTo>
                  <a:lnTo>
                    <a:pt x="398" y="704"/>
                  </a:lnTo>
                  <a:cubicBezTo>
                    <a:pt x="333" y="704"/>
                    <a:pt x="248" y="704"/>
                    <a:pt x="212" y="704"/>
                  </a:cubicBezTo>
                  <a:lnTo>
                    <a:pt x="212" y="491"/>
                  </a:lnTo>
                  <a:cubicBezTo>
                    <a:pt x="212" y="482"/>
                    <a:pt x="204" y="474"/>
                    <a:pt x="195" y="474"/>
                  </a:cubicBezTo>
                  <a:lnTo>
                    <a:pt x="155" y="474"/>
                  </a:lnTo>
                  <a:cubicBezTo>
                    <a:pt x="149" y="474"/>
                    <a:pt x="144" y="476"/>
                    <a:pt x="140" y="480"/>
                  </a:cubicBezTo>
                  <a:lnTo>
                    <a:pt x="136" y="489"/>
                  </a:lnTo>
                  <a:cubicBezTo>
                    <a:pt x="125" y="501"/>
                    <a:pt x="108" y="508"/>
                    <a:pt x="91" y="508"/>
                  </a:cubicBezTo>
                  <a:cubicBezTo>
                    <a:pt x="62" y="508"/>
                    <a:pt x="36" y="482"/>
                    <a:pt x="36" y="453"/>
                  </a:cubicBezTo>
                  <a:cubicBezTo>
                    <a:pt x="36" y="438"/>
                    <a:pt x="41" y="423"/>
                    <a:pt x="51" y="412"/>
                  </a:cubicBezTo>
                  <a:cubicBezTo>
                    <a:pt x="75" y="391"/>
                    <a:pt x="115" y="391"/>
                    <a:pt x="136" y="417"/>
                  </a:cubicBezTo>
                  <a:lnTo>
                    <a:pt x="140" y="423"/>
                  </a:lnTo>
                  <a:cubicBezTo>
                    <a:pt x="144" y="427"/>
                    <a:pt x="149" y="429"/>
                    <a:pt x="155" y="429"/>
                  </a:cubicBezTo>
                  <a:lnTo>
                    <a:pt x="195" y="429"/>
                  </a:lnTo>
                  <a:cubicBezTo>
                    <a:pt x="199" y="429"/>
                    <a:pt x="204" y="427"/>
                    <a:pt x="208" y="425"/>
                  </a:cubicBezTo>
                  <a:cubicBezTo>
                    <a:pt x="210" y="421"/>
                    <a:pt x="212" y="417"/>
                    <a:pt x="212" y="412"/>
                  </a:cubicBezTo>
                  <a:cubicBezTo>
                    <a:pt x="212" y="412"/>
                    <a:pt x="212" y="264"/>
                    <a:pt x="212" y="211"/>
                  </a:cubicBezTo>
                  <a:lnTo>
                    <a:pt x="415" y="211"/>
                  </a:lnTo>
                  <a:cubicBezTo>
                    <a:pt x="424" y="211"/>
                    <a:pt x="432" y="203"/>
                    <a:pt x="432" y="194"/>
                  </a:cubicBezTo>
                  <a:lnTo>
                    <a:pt x="432" y="154"/>
                  </a:lnTo>
                  <a:cubicBezTo>
                    <a:pt x="432" y="148"/>
                    <a:pt x="430" y="144"/>
                    <a:pt x="426" y="139"/>
                  </a:cubicBezTo>
                  <a:lnTo>
                    <a:pt x="420" y="135"/>
                  </a:lnTo>
                  <a:cubicBezTo>
                    <a:pt x="405" y="124"/>
                    <a:pt x="398" y="108"/>
                    <a:pt x="398" y="91"/>
                  </a:cubicBezTo>
                  <a:cubicBezTo>
                    <a:pt x="398" y="61"/>
                    <a:pt x="424" y="36"/>
                    <a:pt x="453" y="36"/>
                  </a:cubicBezTo>
                  <a:cubicBezTo>
                    <a:pt x="485" y="36"/>
                    <a:pt x="511" y="61"/>
                    <a:pt x="511" y="91"/>
                  </a:cubicBezTo>
                  <a:cubicBezTo>
                    <a:pt x="511" y="108"/>
                    <a:pt x="502" y="124"/>
                    <a:pt x="489" y="135"/>
                  </a:cubicBezTo>
                  <a:lnTo>
                    <a:pt x="483" y="139"/>
                  </a:lnTo>
                  <a:cubicBezTo>
                    <a:pt x="479" y="144"/>
                    <a:pt x="477" y="148"/>
                    <a:pt x="477" y="154"/>
                  </a:cubicBezTo>
                  <a:lnTo>
                    <a:pt x="477" y="194"/>
                  </a:lnTo>
                  <a:cubicBezTo>
                    <a:pt x="477" y="203"/>
                    <a:pt x="483" y="211"/>
                    <a:pt x="494" y="211"/>
                  </a:cubicBezTo>
                  <a:lnTo>
                    <a:pt x="705" y="211"/>
                  </a:lnTo>
                  <a:cubicBezTo>
                    <a:pt x="705" y="247"/>
                    <a:pt x="705" y="330"/>
                    <a:pt x="705" y="395"/>
                  </a:cubicBezTo>
                  <a:lnTo>
                    <a:pt x="697" y="395"/>
                  </a:lnTo>
                  <a:cubicBezTo>
                    <a:pt x="680" y="374"/>
                    <a:pt x="652" y="362"/>
                    <a:pt x="627" y="362"/>
                  </a:cubicBezTo>
                  <a:cubicBezTo>
                    <a:pt x="602" y="362"/>
                    <a:pt x="580" y="372"/>
                    <a:pt x="563" y="389"/>
                  </a:cubicBezTo>
                  <a:cubicBezTo>
                    <a:pt x="547" y="406"/>
                    <a:pt x="536" y="427"/>
                    <a:pt x="536" y="453"/>
                  </a:cubicBezTo>
                  <a:cubicBezTo>
                    <a:pt x="536" y="501"/>
                    <a:pt x="576" y="541"/>
                    <a:pt x="627" y="541"/>
                  </a:cubicBezTo>
                  <a:close/>
                  <a:moveTo>
                    <a:pt x="674" y="423"/>
                  </a:moveTo>
                  <a:cubicBezTo>
                    <a:pt x="676" y="427"/>
                    <a:pt x="682" y="431"/>
                    <a:pt x="688" y="431"/>
                  </a:cubicBezTo>
                  <a:lnTo>
                    <a:pt x="722" y="431"/>
                  </a:lnTo>
                  <a:cubicBezTo>
                    <a:pt x="729" y="431"/>
                    <a:pt x="735" y="427"/>
                    <a:pt x="739" y="423"/>
                  </a:cubicBezTo>
                  <a:cubicBezTo>
                    <a:pt x="741" y="419"/>
                    <a:pt x="741" y="417"/>
                    <a:pt x="741" y="412"/>
                  </a:cubicBezTo>
                  <a:cubicBezTo>
                    <a:pt x="741" y="290"/>
                    <a:pt x="741" y="230"/>
                    <a:pt x="737" y="201"/>
                  </a:cubicBezTo>
                  <a:cubicBezTo>
                    <a:pt x="739" y="199"/>
                    <a:pt x="739" y="196"/>
                    <a:pt x="739" y="194"/>
                  </a:cubicBezTo>
                  <a:lnTo>
                    <a:pt x="737" y="194"/>
                  </a:lnTo>
                  <a:cubicBezTo>
                    <a:pt x="735" y="175"/>
                    <a:pt x="731" y="175"/>
                    <a:pt x="722" y="175"/>
                  </a:cubicBezTo>
                  <a:lnTo>
                    <a:pt x="720" y="175"/>
                  </a:lnTo>
                  <a:lnTo>
                    <a:pt x="511" y="175"/>
                  </a:lnTo>
                  <a:lnTo>
                    <a:pt x="511" y="163"/>
                  </a:lnTo>
                  <a:lnTo>
                    <a:pt x="513" y="160"/>
                  </a:lnTo>
                  <a:cubicBezTo>
                    <a:pt x="532" y="144"/>
                    <a:pt x="544" y="118"/>
                    <a:pt x="544" y="91"/>
                  </a:cubicBezTo>
                  <a:cubicBezTo>
                    <a:pt x="544" y="40"/>
                    <a:pt x="504" y="0"/>
                    <a:pt x="453" y="0"/>
                  </a:cubicBezTo>
                  <a:cubicBezTo>
                    <a:pt x="403" y="0"/>
                    <a:pt x="362" y="40"/>
                    <a:pt x="362" y="91"/>
                  </a:cubicBezTo>
                  <a:cubicBezTo>
                    <a:pt x="362" y="118"/>
                    <a:pt x="375" y="146"/>
                    <a:pt x="396" y="163"/>
                  </a:cubicBezTo>
                  <a:lnTo>
                    <a:pt x="396" y="175"/>
                  </a:lnTo>
                  <a:lnTo>
                    <a:pt x="197" y="175"/>
                  </a:lnTo>
                  <a:lnTo>
                    <a:pt x="195" y="175"/>
                  </a:lnTo>
                  <a:cubicBezTo>
                    <a:pt x="185" y="175"/>
                    <a:pt x="180" y="175"/>
                    <a:pt x="178" y="194"/>
                  </a:cubicBezTo>
                  <a:lnTo>
                    <a:pt x="176" y="194"/>
                  </a:lnTo>
                  <a:cubicBezTo>
                    <a:pt x="176" y="196"/>
                    <a:pt x="178" y="199"/>
                    <a:pt x="178" y="201"/>
                  </a:cubicBezTo>
                  <a:cubicBezTo>
                    <a:pt x="176" y="218"/>
                    <a:pt x="176" y="249"/>
                    <a:pt x="176" y="302"/>
                  </a:cubicBezTo>
                  <a:lnTo>
                    <a:pt x="176" y="395"/>
                  </a:lnTo>
                  <a:lnTo>
                    <a:pt x="163" y="395"/>
                  </a:lnTo>
                  <a:lnTo>
                    <a:pt x="161" y="395"/>
                  </a:lnTo>
                  <a:cubicBezTo>
                    <a:pt x="144" y="374"/>
                    <a:pt x="119" y="362"/>
                    <a:pt x="91" y="362"/>
                  </a:cubicBezTo>
                  <a:cubicBezTo>
                    <a:pt x="68" y="362"/>
                    <a:pt x="45" y="370"/>
                    <a:pt x="28" y="387"/>
                  </a:cubicBezTo>
                  <a:cubicBezTo>
                    <a:pt x="9" y="404"/>
                    <a:pt x="0" y="427"/>
                    <a:pt x="0" y="453"/>
                  </a:cubicBezTo>
                  <a:cubicBezTo>
                    <a:pt x="0" y="503"/>
                    <a:pt x="41" y="544"/>
                    <a:pt x="91" y="544"/>
                  </a:cubicBezTo>
                  <a:cubicBezTo>
                    <a:pt x="119" y="544"/>
                    <a:pt x="146" y="531"/>
                    <a:pt x="163" y="510"/>
                  </a:cubicBezTo>
                  <a:lnTo>
                    <a:pt x="176" y="510"/>
                  </a:lnTo>
                  <a:lnTo>
                    <a:pt x="176" y="723"/>
                  </a:lnTo>
                  <a:cubicBezTo>
                    <a:pt x="176" y="728"/>
                    <a:pt x="178" y="732"/>
                    <a:pt x="182" y="736"/>
                  </a:cubicBezTo>
                  <a:cubicBezTo>
                    <a:pt x="187" y="740"/>
                    <a:pt x="187" y="740"/>
                    <a:pt x="415" y="738"/>
                  </a:cubicBezTo>
                  <a:cubicBezTo>
                    <a:pt x="422" y="738"/>
                    <a:pt x="428" y="736"/>
                    <a:pt x="430" y="730"/>
                  </a:cubicBezTo>
                  <a:cubicBezTo>
                    <a:pt x="432" y="728"/>
                    <a:pt x="434" y="723"/>
                    <a:pt x="434" y="721"/>
                  </a:cubicBezTo>
                  <a:lnTo>
                    <a:pt x="434" y="688"/>
                  </a:lnTo>
                  <a:cubicBezTo>
                    <a:pt x="434" y="685"/>
                    <a:pt x="432" y="681"/>
                    <a:pt x="432" y="679"/>
                  </a:cubicBezTo>
                  <a:cubicBezTo>
                    <a:pt x="430" y="677"/>
                    <a:pt x="428" y="673"/>
                    <a:pt x="424" y="673"/>
                  </a:cubicBezTo>
                  <a:cubicBezTo>
                    <a:pt x="409" y="662"/>
                    <a:pt x="398" y="645"/>
                    <a:pt x="398" y="626"/>
                  </a:cubicBezTo>
                  <a:cubicBezTo>
                    <a:pt x="398" y="594"/>
                    <a:pt x="424" y="571"/>
                    <a:pt x="453" y="571"/>
                  </a:cubicBezTo>
                  <a:cubicBezTo>
                    <a:pt x="483" y="571"/>
                    <a:pt x="508" y="594"/>
                    <a:pt x="508" y="626"/>
                  </a:cubicBezTo>
                  <a:cubicBezTo>
                    <a:pt x="508" y="643"/>
                    <a:pt x="498" y="662"/>
                    <a:pt x="483" y="673"/>
                  </a:cubicBezTo>
                  <a:cubicBezTo>
                    <a:pt x="479" y="675"/>
                    <a:pt x="477" y="677"/>
                    <a:pt x="477" y="681"/>
                  </a:cubicBezTo>
                  <a:cubicBezTo>
                    <a:pt x="475" y="683"/>
                    <a:pt x="475" y="685"/>
                    <a:pt x="475" y="688"/>
                  </a:cubicBezTo>
                  <a:lnTo>
                    <a:pt x="475" y="721"/>
                  </a:lnTo>
                  <a:cubicBezTo>
                    <a:pt x="475" y="723"/>
                    <a:pt x="475" y="728"/>
                    <a:pt x="477" y="730"/>
                  </a:cubicBezTo>
                  <a:cubicBezTo>
                    <a:pt x="479" y="736"/>
                    <a:pt x="485" y="740"/>
                    <a:pt x="494" y="740"/>
                  </a:cubicBezTo>
                  <a:lnTo>
                    <a:pt x="722" y="740"/>
                  </a:lnTo>
                  <a:cubicBezTo>
                    <a:pt x="731" y="740"/>
                    <a:pt x="737" y="736"/>
                    <a:pt x="739" y="730"/>
                  </a:cubicBezTo>
                  <a:cubicBezTo>
                    <a:pt x="741" y="728"/>
                    <a:pt x="741" y="723"/>
                    <a:pt x="741" y="721"/>
                  </a:cubicBezTo>
                  <a:lnTo>
                    <a:pt x="741" y="491"/>
                  </a:lnTo>
                  <a:cubicBezTo>
                    <a:pt x="741" y="489"/>
                    <a:pt x="741" y="484"/>
                    <a:pt x="739" y="482"/>
                  </a:cubicBezTo>
                  <a:cubicBezTo>
                    <a:pt x="735" y="476"/>
                    <a:pt x="729" y="474"/>
                    <a:pt x="722" y="474"/>
                  </a:cubicBezTo>
                  <a:lnTo>
                    <a:pt x="688" y="474"/>
                  </a:lnTo>
                  <a:cubicBezTo>
                    <a:pt x="682" y="474"/>
                    <a:pt x="676" y="476"/>
                    <a:pt x="674" y="482"/>
                  </a:cubicBezTo>
                  <a:cubicBezTo>
                    <a:pt x="663" y="497"/>
                    <a:pt x="646" y="508"/>
                    <a:pt x="627" y="508"/>
                  </a:cubicBezTo>
                  <a:cubicBezTo>
                    <a:pt x="597" y="508"/>
                    <a:pt x="572" y="482"/>
                    <a:pt x="572" y="453"/>
                  </a:cubicBezTo>
                  <a:cubicBezTo>
                    <a:pt x="572" y="438"/>
                    <a:pt x="578" y="423"/>
                    <a:pt x="589" y="412"/>
                  </a:cubicBezTo>
                  <a:cubicBezTo>
                    <a:pt x="610" y="391"/>
                    <a:pt x="654" y="395"/>
                    <a:pt x="674" y="42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sp>
        <p:nvSpPr>
          <p:cNvPr id="368" name="Freihandform 367">
            <a:extLst>
              <a:ext uri="{FF2B5EF4-FFF2-40B4-BE49-F238E27FC236}">
                <a16:creationId xmlns:a16="http://schemas.microsoft.com/office/drawing/2014/main" id="{CF951C3F-7172-C844-9970-7ECF4B3A15FF}"/>
              </a:ext>
            </a:extLst>
          </p:cNvPr>
          <p:cNvSpPr>
            <a:spLocks noChangeAspect="1"/>
          </p:cNvSpPr>
          <p:nvPr/>
        </p:nvSpPr>
        <p:spPr>
          <a:xfrm>
            <a:off x="10897619" y="1198354"/>
            <a:ext cx="328177" cy="328409"/>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solidFill>
            <a:srgbClr val="007AB3"/>
          </a:solid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nvGrpSpPr>
          <p:cNvPr id="857" name="Gruppieren 856">
            <a:extLst>
              <a:ext uri="{FF2B5EF4-FFF2-40B4-BE49-F238E27FC236}">
                <a16:creationId xmlns:a16="http://schemas.microsoft.com/office/drawing/2014/main" id="{40211C61-A483-564C-9B7D-B895E2430EE7}"/>
              </a:ext>
            </a:extLst>
          </p:cNvPr>
          <p:cNvGrpSpPr>
            <a:grpSpLocks noChangeAspect="1"/>
          </p:cNvGrpSpPr>
          <p:nvPr/>
        </p:nvGrpSpPr>
        <p:grpSpPr>
          <a:xfrm>
            <a:off x="11341007" y="2528518"/>
            <a:ext cx="328177" cy="328409"/>
            <a:chOff x="11342266" y="2528192"/>
            <a:chExt cx="328296" cy="328528"/>
          </a:xfrm>
          <a:solidFill>
            <a:srgbClr val="007AB3"/>
          </a:solidFill>
        </p:grpSpPr>
        <p:sp>
          <p:nvSpPr>
            <p:cNvPr id="399" name="Freihandform 398">
              <a:extLst>
                <a:ext uri="{FF2B5EF4-FFF2-40B4-BE49-F238E27FC236}">
                  <a16:creationId xmlns:a16="http://schemas.microsoft.com/office/drawing/2014/main" id="{D60263FF-13B0-3242-8FEB-5D547203E8F8}"/>
                </a:ext>
              </a:extLst>
            </p:cNvPr>
            <p:cNvSpPr/>
            <p:nvPr/>
          </p:nvSpPr>
          <p:spPr>
            <a:xfrm>
              <a:off x="11342266" y="2528192"/>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63" name="Freihandform 462">
              <a:extLst>
                <a:ext uri="{FF2B5EF4-FFF2-40B4-BE49-F238E27FC236}">
                  <a16:creationId xmlns:a16="http://schemas.microsoft.com/office/drawing/2014/main" id="{FB9061F5-CAC4-634F-A912-C6338CA0A094}"/>
                </a:ext>
              </a:extLst>
            </p:cNvPr>
            <p:cNvSpPr/>
            <p:nvPr/>
          </p:nvSpPr>
          <p:spPr>
            <a:xfrm>
              <a:off x="11432372" y="2593851"/>
              <a:ext cx="147617" cy="196745"/>
            </a:xfrm>
            <a:custGeom>
              <a:avLst/>
              <a:gdLst/>
              <a:ahLst/>
              <a:cxnLst>
                <a:cxn ang="3cd4">
                  <a:pos x="hc" y="t"/>
                </a:cxn>
                <a:cxn ang="cd2">
                  <a:pos x="l" y="vc"/>
                </a:cxn>
                <a:cxn ang="cd4">
                  <a:pos x="hc" y="b"/>
                </a:cxn>
                <a:cxn ang="0">
                  <a:pos x="r" y="vc"/>
                </a:cxn>
              </a:cxnLst>
              <a:rect l="l" t="t" r="r" b="b"/>
              <a:pathLst>
                <a:path w="635" h="846">
                  <a:moveTo>
                    <a:pt x="601" y="404"/>
                  </a:moveTo>
                  <a:cubicBezTo>
                    <a:pt x="601" y="596"/>
                    <a:pt x="368" y="772"/>
                    <a:pt x="317" y="808"/>
                  </a:cubicBezTo>
                  <a:cubicBezTo>
                    <a:pt x="267" y="772"/>
                    <a:pt x="36" y="596"/>
                    <a:pt x="36" y="404"/>
                  </a:cubicBezTo>
                  <a:lnTo>
                    <a:pt x="36" y="175"/>
                  </a:lnTo>
                  <a:cubicBezTo>
                    <a:pt x="176" y="169"/>
                    <a:pt x="281" y="78"/>
                    <a:pt x="317" y="44"/>
                  </a:cubicBezTo>
                  <a:cubicBezTo>
                    <a:pt x="353" y="78"/>
                    <a:pt x="461" y="169"/>
                    <a:pt x="601" y="175"/>
                  </a:cubicBezTo>
                  <a:close/>
                  <a:moveTo>
                    <a:pt x="618" y="141"/>
                  </a:moveTo>
                  <a:cubicBezTo>
                    <a:pt x="457" y="141"/>
                    <a:pt x="332" y="8"/>
                    <a:pt x="332" y="6"/>
                  </a:cubicBezTo>
                  <a:cubicBezTo>
                    <a:pt x="328" y="2"/>
                    <a:pt x="324" y="0"/>
                    <a:pt x="317" y="0"/>
                  </a:cubicBezTo>
                  <a:cubicBezTo>
                    <a:pt x="313" y="0"/>
                    <a:pt x="309" y="2"/>
                    <a:pt x="305" y="6"/>
                  </a:cubicBezTo>
                  <a:cubicBezTo>
                    <a:pt x="305" y="8"/>
                    <a:pt x="180" y="141"/>
                    <a:pt x="19" y="141"/>
                  </a:cubicBezTo>
                  <a:cubicBezTo>
                    <a:pt x="8" y="141"/>
                    <a:pt x="0" y="150"/>
                    <a:pt x="0" y="158"/>
                  </a:cubicBezTo>
                  <a:lnTo>
                    <a:pt x="0" y="404"/>
                  </a:lnTo>
                  <a:cubicBezTo>
                    <a:pt x="0" y="637"/>
                    <a:pt x="296" y="836"/>
                    <a:pt x="309" y="844"/>
                  </a:cubicBezTo>
                  <a:cubicBezTo>
                    <a:pt x="311" y="846"/>
                    <a:pt x="315" y="846"/>
                    <a:pt x="317" y="846"/>
                  </a:cubicBezTo>
                  <a:cubicBezTo>
                    <a:pt x="322" y="846"/>
                    <a:pt x="326" y="846"/>
                    <a:pt x="328" y="844"/>
                  </a:cubicBezTo>
                  <a:cubicBezTo>
                    <a:pt x="341" y="836"/>
                    <a:pt x="635" y="637"/>
                    <a:pt x="635" y="404"/>
                  </a:cubicBezTo>
                  <a:lnTo>
                    <a:pt x="635" y="158"/>
                  </a:lnTo>
                  <a:cubicBezTo>
                    <a:pt x="635" y="150"/>
                    <a:pt x="629" y="141"/>
                    <a:pt x="618" y="14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12" name="Gruppieren 911">
            <a:extLst>
              <a:ext uri="{FF2B5EF4-FFF2-40B4-BE49-F238E27FC236}">
                <a16:creationId xmlns:a16="http://schemas.microsoft.com/office/drawing/2014/main" id="{BD2E1DD6-3ABA-FE42-9223-7FB4D90CC6F6}"/>
              </a:ext>
            </a:extLst>
          </p:cNvPr>
          <p:cNvGrpSpPr>
            <a:grpSpLocks noChangeAspect="1"/>
          </p:cNvGrpSpPr>
          <p:nvPr/>
        </p:nvGrpSpPr>
        <p:grpSpPr>
          <a:xfrm>
            <a:off x="9124299" y="3415061"/>
            <a:ext cx="328409" cy="328409"/>
            <a:chOff x="9124756" y="3415056"/>
            <a:chExt cx="328528" cy="328528"/>
          </a:xfrm>
          <a:solidFill>
            <a:srgbClr val="007AB3"/>
          </a:solidFill>
        </p:grpSpPr>
        <p:sp>
          <p:nvSpPr>
            <p:cNvPr id="414" name="Freihandform 413">
              <a:extLst>
                <a:ext uri="{FF2B5EF4-FFF2-40B4-BE49-F238E27FC236}">
                  <a16:creationId xmlns:a16="http://schemas.microsoft.com/office/drawing/2014/main" id="{D0B2DDEA-C7E1-9647-B6F8-D725A20D50BC}"/>
                </a:ext>
              </a:extLst>
            </p:cNvPr>
            <p:cNvSpPr/>
            <p:nvPr/>
          </p:nvSpPr>
          <p:spPr>
            <a:xfrm>
              <a:off x="9124756" y="341505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64" name="Freihandform 463">
              <a:extLst>
                <a:ext uri="{FF2B5EF4-FFF2-40B4-BE49-F238E27FC236}">
                  <a16:creationId xmlns:a16="http://schemas.microsoft.com/office/drawing/2014/main" id="{2441F93D-3AA9-AB4D-842B-A3A4DE3E0D92}"/>
                </a:ext>
              </a:extLst>
            </p:cNvPr>
            <p:cNvSpPr/>
            <p:nvPr/>
          </p:nvSpPr>
          <p:spPr>
            <a:xfrm>
              <a:off x="9214863" y="3480715"/>
              <a:ext cx="147617" cy="196745"/>
            </a:xfrm>
            <a:custGeom>
              <a:avLst/>
              <a:gdLst/>
              <a:ahLst/>
              <a:cxnLst>
                <a:cxn ang="3cd4">
                  <a:pos x="hc" y="t"/>
                </a:cxn>
                <a:cxn ang="cd2">
                  <a:pos x="l" y="vc"/>
                </a:cxn>
                <a:cxn ang="cd4">
                  <a:pos x="hc" y="b"/>
                </a:cxn>
                <a:cxn ang="0">
                  <a:pos x="r" y="vc"/>
                </a:cxn>
              </a:cxnLst>
              <a:rect l="l" t="t" r="r" b="b"/>
              <a:pathLst>
                <a:path w="635" h="846">
                  <a:moveTo>
                    <a:pt x="601" y="404"/>
                  </a:moveTo>
                  <a:cubicBezTo>
                    <a:pt x="601" y="596"/>
                    <a:pt x="368" y="772"/>
                    <a:pt x="318" y="808"/>
                  </a:cubicBezTo>
                  <a:cubicBezTo>
                    <a:pt x="267" y="772"/>
                    <a:pt x="36" y="596"/>
                    <a:pt x="36" y="404"/>
                  </a:cubicBezTo>
                  <a:lnTo>
                    <a:pt x="36" y="175"/>
                  </a:lnTo>
                  <a:cubicBezTo>
                    <a:pt x="176" y="169"/>
                    <a:pt x="282" y="78"/>
                    <a:pt x="318" y="44"/>
                  </a:cubicBezTo>
                  <a:cubicBezTo>
                    <a:pt x="354" y="78"/>
                    <a:pt x="462" y="169"/>
                    <a:pt x="601" y="175"/>
                  </a:cubicBezTo>
                  <a:close/>
                  <a:moveTo>
                    <a:pt x="618" y="141"/>
                  </a:moveTo>
                  <a:cubicBezTo>
                    <a:pt x="457" y="141"/>
                    <a:pt x="332" y="8"/>
                    <a:pt x="332" y="6"/>
                  </a:cubicBezTo>
                  <a:cubicBezTo>
                    <a:pt x="328" y="2"/>
                    <a:pt x="324" y="0"/>
                    <a:pt x="318" y="0"/>
                  </a:cubicBezTo>
                  <a:cubicBezTo>
                    <a:pt x="313" y="0"/>
                    <a:pt x="309" y="2"/>
                    <a:pt x="305" y="6"/>
                  </a:cubicBezTo>
                  <a:cubicBezTo>
                    <a:pt x="305" y="8"/>
                    <a:pt x="180" y="141"/>
                    <a:pt x="19" y="141"/>
                  </a:cubicBezTo>
                  <a:cubicBezTo>
                    <a:pt x="9" y="141"/>
                    <a:pt x="0" y="150"/>
                    <a:pt x="0" y="158"/>
                  </a:cubicBezTo>
                  <a:lnTo>
                    <a:pt x="0" y="404"/>
                  </a:lnTo>
                  <a:cubicBezTo>
                    <a:pt x="0" y="637"/>
                    <a:pt x="296" y="836"/>
                    <a:pt x="309" y="844"/>
                  </a:cubicBezTo>
                  <a:cubicBezTo>
                    <a:pt x="311" y="846"/>
                    <a:pt x="316" y="846"/>
                    <a:pt x="318" y="846"/>
                  </a:cubicBezTo>
                  <a:cubicBezTo>
                    <a:pt x="322" y="846"/>
                    <a:pt x="326" y="846"/>
                    <a:pt x="328" y="844"/>
                  </a:cubicBezTo>
                  <a:cubicBezTo>
                    <a:pt x="341" y="836"/>
                    <a:pt x="635" y="637"/>
                    <a:pt x="635" y="404"/>
                  </a:cubicBezTo>
                  <a:lnTo>
                    <a:pt x="635" y="158"/>
                  </a:lnTo>
                  <a:cubicBezTo>
                    <a:pt x="635" y="150"/>
                    <a:pt x="629" y="141"/>
                    <a:pt x="618" y="14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65" name="Freihandform 464">
              <a:extLst>
                <a:ext uri="{FF2B5EF4-FFF2-40B4-BE49-F238E27FC236}">
                  <a16:creationId xmlns:a16="http://schemas.microsoft.com/office/drawing/2014/main" id="{E18DBA8E-1B17-ED41-8CDD-BFCB18DE4D45}"/>
                </a:ext>
              </a:extLst>
            </p:cNvPr>
            <p:cNvSpPr/>
            <p:nvPr/>
          </p:nvSpPr>
          <p:spPr>
            <a:xfrm>
              <a:off x="9239543" y="3522159"/>
              <a:ext cx="90340" cy="106405"/>
            </a:xfrm>
            <a:custGeom>
              <a:avLst/>
              <a:gdLst/>
              <a:ahLst/>
              <a:cxnLst>
                <a:cxn ang="3cd4">
                  <a:pos x="hc" y="t"/>
                </a:cxn>
                <a:cxn ang="cd2">
                  <a:pos x="l" y="vc"/>
                </a:cxn>
                <a:cxn ang="cd4">
                  <a:pos x="hc" y="b"/>
                </a:cxn>
                <a:cxn ang="0">
                  <a:pos x="r" y="vc"/>
                </a:cxn>
              </a:cxnLst>
              <a:rect l="l" t="t" r="r" b="b"/>
              <a:pathLst>
                <a:path w="389" h="458">
                  <a:moveTo>
                    <a:pt x="218" y="36"/>
                  </a:moveTo>
                  <a:cubicBezTo>
                    <a:pt x="222" y="38"/>
                    <a:pt x="224" y="43"/>
                    <a:pt x="224" y="45"/>
                  </a:cubicBezTo>
                  <a:cubicBezTo>
                    <a:pt x="224" y="49"/>
                    <a:pt x="224" y="64"/>
                    <a:pt x="224" y="74"/>
                  </a:cubicBezTo>
                  <a:cubicBezTo>
                    <a:pt x="224" y="77"/>
                    <a:pt x="224" y="79"/>
                    <a:pt x="224" y="81"/>
                  </a:cubicBezTo>
                  <a:lnTo>
                    <a:pt x="224" y="229"/>
                  </a:lnTo>
                  <a:lnTo>
                    <a:pt x="224" y="246"/>
                  </a:lnTo>
                  <a:cubicBezTo>
                    <a:pt x="224" y="257"/>
                    <a:pt x="233" y="265"/>
                    <a:pt x="241" y="265"/>
                  </a:cubicBezTo>
                  <a:cubicBezTo>
                    <a:pt x="254" y="263"/>
                    <a:pt x="258" y="259"/>
                    <a:pt x="260" y="246"/>
                  </a:cubicBezTo>
                  <a:lnTo>
                    <a:pt x="260" y="242"/>
                  </a:lnTo>
                  <a:cubicBezTo>
                    <a:pt x="260" y="237"/>
                    <a:pt x="260" y="235"/>
                    <a:pt x="260" y="231"/>
                  </a:cubicBezTo>
                  <a:lnTo>
                    <a:pt x="260" y="83"/>
                  </a:lnTo>
                  <a:lnTo>
                    <a:pt x="260" y="79"/>
                  </a:lnTo>
                  <a:cubicBezTo>
                    <a:pt x="262" y="72"/>
                    <a:pt x="269" y="68"/>
                    <a:pt x="273" y="66"/>
                  </a:cubicBezTo>
                  <a:cubicBezTo>
                    <a:pt x="277" y="66"/>
                    <a:pt x="281" y="66"/>
                    <a:pt x="286" y="70"/>
                  </a:cubicBezTo>
                  <a:cubicBezTo>
                    <a:pt x="288" y="72"/>
                    <a:pt x="290" y="74"/>
                    <a:pt x="290" y="79"/>
                  </a:cubicBezTo>
                  <a:lnTo>
                    <a:pt x="290" y="244"/>
                  </a:lnTo>
                  <a:lnTo>
                    <a:pt x="290" y="246"/>
                  </a:lnTo>
                  <a:cubicBezTo>
                    <a:pt x="290" y="250"/>
                    <a:pt x="290" y="254"/>
                    <a:pt x="290" y="257"/>
                  </a:cubicBezTo>
                  <a:cubicBezTo>
                    <a:pt x="290" y="265"/>
                    <a:pt x="292" y="269"/>
                    <a:pt x="298" y="273"/>
                  </a:cubicBezTo>
                  <a:cubicBezTo>
                    <a:pt x="303" y="276"/>
                    <a:pt x="309" y="276"/>
                    <a:pt x="315" y="273"/>
                  </a:cubicBezTo>
                  <a:cubicBezTo>
                    <a:pt x="322" y="269"/>
                    <a:pt x="324" y="263"/>
                    <a:pt x="324" y="257"/>
                  </a:cubicBezTo>
                  <a:lnTo>
                    <a:pt x="324" y="244"/>
                  </a:lnTo>
                  <a:cubicBezTo>
                    <a:pt x="324" y="229"/>
                    <a:pt x="324" y="191"/>
                    <a:pt x="324" y="157"/>
                  </a:cubicBezTo>
                  <a:lnTo>
                    <a:pt x="324" y="134"/>
                  </a:lnTo>
                  <a:cubicBezTo>
                    <a:pt x="334" y="130"/>
                    <a:pt x="345" y="127"/>
                    <a:pt x="349" y="130"/>
                  </a:cubicBezTo>
                  <a:cubicBezTo>
                    <a:pt x="351" y="130"/>
                    <a:pt x="353" y="136"/>
                    <a:pt x="353" y="146"/>
                  </a:cubicBezTo>
                  <a:lnTo>
                    <a:pt x="353" y="257"/>
                  </a:lnTo>
                  <a:lnTo>
                    <a:pt x="353" y="267"/>
                  </a:lnTo>
                  <a:lnTo>
                    <a:pt x="353" y="269"/>
                  </a:lnTo>
                  <a:lnTo>
                    <a:pt x="353" y="314"/>
                  </a:lnTo>
                  <a:lnTo>
                    <a:pt x="353" y="337"/>
                  </a:lnTo>
                  <a:cubicBezTo>
                    <a:pt x="353" y="356"/>
                    <a:pt x="347" y="373"/>
                    <a:pt x="337" y="388"/>
                  </a:cubicBezTo>
                  <a:cubicBezTo>
                    <a:pt x="326" y="400"/>
                    <a:pt x="311" y="413"/>
                    <a:pt x="294" y="417"/>
                  </a:cubicBezTo>
                  <a:cubicBezTo>
                    <a:pt x="286" y="422"/>
                    <a:pt x="275" y="422"/>
                    <a:pt x="265" y="424"/>
                  </a:cubicBezTo>
                  <a:cubicBezTo>
                    <a:pt x="245" y="424"/>
                    <a:pt x="226" y="424"/>
                    <a:pt x="207" y="424"/>
                  </a:cubicBezTo>
                  <a:lnTo>
                    <a:pt x="182" y="424"/>
                  </a:lnTo>
                  <a:cubicBezTo>
                    <a:pt x="161" y="424"/>
                    <a:pt x="144" y="415"/>
                    <a:pt x="125" y="398"/>
                  </a:cubicBezTo>
                  <a:cubicBezTo>
                    <a:pt x="112" y="386"/>
                    <a:pt x="102" y="371"/>
                    <a:pt x="93" y="354"/>
                  </a:cubicBezTo>
                  <a:cubicBezTo>
                    <a:pt x="80" y="331"/>
                    <a:pt x="70" y="309"/>
                    <a:pt x="59" y="286"/>
                  </a:cubicBezTo>
                  <a:lnTo>
                    <a:pt x="38" y="246"/>
                  </a:lnTo>
                  <a:cubicBezTo>
                    <a:pt x="36" y="244"/>
                    <a:pt x="36" y="240"/>
                    <a:pt x="36" y="237"/>
                  </a:cubicBezTo>
                  <a:cubicBezTo>
                    <a:pt x="36" y="231"/>
                    <a:pt x="40" y="227"/>
                    <a:pt x="47" y="225"/>
                  </a:cubicBezTo>
                  <a:cubicBezTo>
                    <a:pt x="49" y="225"/>
                    <a:pt x="49" y="225"/>
                    <a:pt x="51" y="225"/>
                  </a:cubicBezTo>
                  <a:cubicBezTo>
                    <a:pt x="55" y="225"/>
                    <a:pt x="57" y="227"/>
                    <a:pt x="61" y="231"/>
                  </a:cubicBezTo>
                  <a:cubicBezTo>
                    <a:pt x="70" y="237"/>
                    <a:pt x="78" y="248"/>
                    <a:pt x="85" y="261"/>
                  </a:cubicBezTo>
                  <a:cubicBezTo>
                    <a:pt x="87" y="269"/>
                    <a:pt x="91" y="278"/>
                    <a:pt x="95" y="286"/>
                  </a:cubicBezTo>
                  <a:cubicBezTo>
                    <a:pt x="97" y="297"/>
                    <a:pt x="108" y="301"/>
                    <a:pt x="116" y="297"/>
                  </a:cubicBezTo>
                  <a:lnTo>
                    <a:pt x="121" y="297"/>
                  </a:lnTo>
                  <a:cubicBezTo>
                    <a:pt x="129" y="295"/>
                    <a:pt x="133" y="286"/>
                    <a:pt x="133" y="280"/>
                  </a:cubicBezTo>
                  <a:lnTo>
                    <a:pt x="133" y="83"/>
                  </a:lnTo>
                  <a:cubicBezTo>
                    <a:pt x="133" y="81"/>
                    <a:pt x="133" y="79"/>
                    <a:pt x="133" y="77"/>
                  </a:cubicBezTo>
                  <a:cubicBezTo>
                    <a:pt x="135" y="70"/>
                    <a:pt x="142" y="66"/>
                    <a:pt x="148" y="68"/>
                  </a:cubicBezTo>
                  <a:cubicBezTo>
                    <a:pt x="152" y="68"/>
                    <a:pt x="159" y="72"/>
                    <a:pt x="159" y="79"/>
                  </a:cubicBezTo>
                  <a:cubicBezTo>
                    <a:pt x="159" y="81"/>
                    <a:pt x="159" y="83"/>
                    <a:pt x="159" y="83"/>
                  </a:cubicBezTo>
                  <a:lnTo>
                    <a:pt x="159" y="246"/>
                  </a:lnTo>
                  <a:cubicBezTo>
                    <a:pt x="159" y="257"/>
                    <a:pt x="167" y="263"/>
                    <a:pt x="176" y="263"/>
                  </a:cubicBezTo>
                  <a:cubicBezTo>
                    <a:pt x="186" y="263"/>
                    <a:pt x="195" y="257"/>
                    <a:pt x="195" y="246"/>
                  </a:cubicBezTo>
                  <a:lnTo>
                    <a:pt x="195" y="51"/>
                  </a:lnTo>
                  <a:cubicBezTo>
                    <a:pt x="195" y="43"/>
                    <a:pt x="201" y="36"/>
                    <a:pt x="207" y="36"/>
                  </a:cubicBezTo>
                  <a:cubicBezTo>
                    <a:pt x="212" y="34"/>
                    <a:pt x="216" y="34"/>
                    <a:pt x="218" y="36"/>
                  </a:cubicBezTo>
                  <a:close/>
                  <a:moveTo>
                    <a:pt x="197" y="3"/>
                  </a:moveTo>
                  <a:cubicBezTo>
                    <a:pt x="180" y="7"/>
                    <a:pt x="167" y="19"/>
                    <a:pt x="161" y="34"/>
                  </a:cubicBezTo>
                  <a:cubicBezTo>
                    <a:pt x="159" y="34"/>
                    <a:pt x="154" y="32"/>
                    <a:pt x="150" y="32"/>
                  </a:cubicBezTo>
                  <a:cubicBezTo>
                    <a:pt x="127" y="30"/>
                    <a:pt x="106" y="45"/>
                    <a:pt x="99" y="68"/>
                  </a:cubicBezTo>
                  <a:cubicBezTo>
                    <a:pt x="97" y="74"/>
                    <a:pt x="97" y="79"/>
                    <a:pt x="97" y="83"/>
                  </a:cubicBezTo>
                  <a:lnTo>
                    <a:pt x="97" y="216"/>
                  </a:lnTo>
                  <a:cubicBezTo>
                    <a:pt x="93" y="212"/>
                    <a:pt x="89" y="208"/>
                    <a:pt x="85" y="204"/>
                  </a:cubicBezTo>
                  <a:cubicBezTo>
                    <a:pt x="66" y="189"/>
                    <a:pt x="49" y="189"/>
                    <a:pt x="36" y="191"/>
                  </a:cubicBezTo>
                  <a:cubicBezTo>
                    <a:pt x="15" y="197"/>
                    <a:pt x="0" y="216"/>
                    <a:pt x="0" y="237"/>
                  </a:cubicBezTo>
                  <a:cubicBezTo>
                    <a:pt x="0" y="246"/>
                    <a:pt x="2" y="254"/>
                    <a:pt x="6" y="261"/>
                  </a:cubicBezTo>
                  <a:lnTo>
                    <a:pt x="27" y="303"/>
                  </a:lnTo>
                  <a:cubicBezTo>
                    <a:pt x="38" y="324"/>
                    <a:pt x="49" y="348"/>
                    <a:pt x="61" y="369"/>
                  </a:cubicBezTo>
                  <a:cubicBezTo>
                    <a:pt x="70" y="390"/>
                    <a:pt x="85" y="409"/>
                    <a:pt x="102" y="424"/>
                  </a:cubicBezTo>
                  <a:cubicBezTo>
                    <a:pt x="125" y="447"/>
                    <a:pt x="152" y="458"/>
                    <a:pt x="182" y="458"/>
                  </a:cubicBezTo>
                  <a:lnTo>
                    <a:pt x="207" y="458"/>
                  </a:lnTo>
                  <a:cubicBezTo>
                    <a:pt x="214" y="458"/>
                    <a:pt x="222" y="458"/>
                    <a:pt x="231" y="458"/>
                  </a:cubicBezTo>
                  <a:cubicBezTo>
                    <a:pt x="241" y="458"/>
                    <a:pt x="254" y="458"/>
                    <a:pt x="267" y="458"/>
                  </a:cubicBezTo>
                  <a:cubicBezTo>
                    <a:pt x="279" y="458"/>
                    <a:pt x="294" y="455"/>
                    <a:pt x="305" y="451"/>
                  </a:cubicBezTo>
                  <a:cubicBezTo>
                    <a:pt x="330" y="443"/>
                    <a:pt x="351" y="428"/>
                    <a:pt x="366" y="407"/>
                  </a:cubicBezTo>
                  <a:cubicBezTo>
                    <a:pt x="381" y="388"/>
                    <a:pt x="389" y="362"/>
                    <a:pt x="389" y="337"/>
                  </a:cubicBezTo>
                  <a:lnTo>
                    <a:pt x="389" y="314"/>
                  </a:lnTo>
                  <a:lnTo>
                    <a:pt x="389" y="269"/>
                  </a:lnTo>
                  <a:lnTo>
                    <a:pt x="370" y="269"/>
                  </a:lnTo>
                  <a:lnTo>
                    <a:pt x="389" y="263"/>
                  </a:lnTo>
                  <a:lnTo>
                    <a:pt x="389" y="257"/>
                  </a:lnTo>
                  <a:lnTo>
                    <a:pt x="389" y="146"/>
                  </a:lnTo>
                  <a:cubicBezTo>
                    <a:pt x="389" y="117"/>
                    <a:pt x="377" y="104"/>
                    <a:pt x="366" y="98"/>
                  </a:cubicBezTo>
                  <a:cubicBezTo>
                    <a:pt x="353" y="91"/>
                    <a:pt x="337" y="91"/>
                    <a:pt x="324" y="96"/>
                  </a:cubicBezTo>
                  <a:lnTo>
                    <a:pt x="324" y="79"/>
                  </a:lnTo>
                  <a:cubicBezTo>
                    <a:pt x="324" y="64"/>
                    <a:pt x="317" y="51"/>
                    <a:pt x="307" y="43"/>
                  </a:cubicBezTo>
                  <a:cubicBezTo>
                    <a:pt x="296" y="34"/>
                    <a:pt x="284" y="30"/>
                    <a:pt x="269" y="32"/>
                  </a:cubicBezTo>
                  <a:cubicBezTo>
                    <a:pt x="265" y="32"/>
                    <a:pt x="262" y="32"/>
                    <a:pt x="258" y="34"/>
                  </a:cubicBezTo>
                  <a:cubicBezTo>
                    <a:pt x="254" y="24"/>
                    <a:pt x="248" y="13"/>
                    <a:pt x="237" y="7"/>
                  </a:cubicBezTo>
                  <a:cubicBezTo>
                    <a:pt x="224" y="0"/>
                    <a:pt x="212" y="-2"/>
                    <a:pt x="197" y="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07" name="Gruppieren 806">
            <a:extLst>
              <a:ext uri="{FF2B5EF4-FFF2-40B4-BE49-F238E27FC236}">
                <a16:creationId xmlns:a16="http://schemas.microsoft.com/office/drawing/2014/main" id="{2FCBAD2B-EFB8-8C4B-ACED-4E0CA34924E1}"/>
              </a:ext>
            </a:extLst>
          </p:cNvPr>
          <p:cNvGrpSpPr>
            <a:grpSpLocks noChangeAspect="1"/>
          </p:cNvGrpSpPr>
          <p:nvPr/>
        </p:nvGrpSpPr>
        <p:grpSpPr>
          <a:xfrm>
            <a:off x="7350746" y="1198354"/>
            <a:ext cx="328409" cy="328409"/>
            <a:chOff x="7350562" y="1197546"/>
            <a:chExt cx="328528" cy="328528"/>
          </a:xfrm>
          <a:solidFill>
            <a:srgbClr val="007AB3"/>
          </a:solidFill>
        </p:grpSpPr>
        <p:sp>
          <p:nvSpPr>
            <p:cNvPr id="458" name="Freihandform 457">
              <a:extLst>
                <a:ext uri="{FF2B5EF4-FFF2-40B4-BE49-F238E27FC236}">
                  <a16:creationId xmlns:a16="http://schemas.microsoft.com/office/drawing/2014/main" id="{AC2A6475-05C8-6649-BD17-FEB71A00E79E}"/>
                </a:ext>
              </a:extLst>
            </p:cNvPr>
            <p:cNvSpPr/>
            <p:nvPr/>
          </p:nvSpPr>
          <p:spPr>
            <a:xfrm>
              <a:off x="7350562" y="119754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66" name="Freihandform 465">
              <a:extLst>
                <a:ext uri="{FF2B5EF4-FFF2-40B4-BE49-F238E27FC236}">
                  <a16:creationId xmlns:a16="http://schemas.microsoft.com/office/drawing/2014/main" id="{F8F25B29-3AA5-894C-A0BD-A953C6D1C09F}"/>
                </a:ext>
              </a:extLst>
            </p:cNvPr>
            <p:cNvSpPr/>
            <p:nvPr/>
          </p:nvSpPr>
          <p:spPr>
            <a:xfrm>
              <a:off x="7424370" y="1296035"/>
              <a:ext cx="180679" cy="131318"/>
            </a:xfrm>
            <a:custGeom>
              <a:avLst/>
              <a:gdLst/>
              <a:ahLst/>
              <a:cxnLst>
                <a:cxn ang="3cd4">
                  <a:pos x="hc" y="t"/>
                </a:cxn>
                <a:cxn ang="cd2">
                  <a:pos x="l" y="vc"/>
                </a:cxn>
                <a:cxn ang="cd4">
                  <a:pos x="hc" y="b"/>
                </a:cxn>
                <a:cxn ang="0">
                  <a:pos x="r" y="vc"/>
                </a:cxn>
              </a:cxnLst>
              <a:rect l="l" t="t" r="r" b="b"/>
              <a:pathLst>
                <a:path w="777" h="565">
                  <a:moveTo>
                    <a:pt x="741" y="115"/>
                  </a:moveTo>
                  <a:lnTo>
                    <a:pt x="388" y="316"/>
                  </a:lnTo>
                  <a:lnTo>
                    <a:pt x="36" y="115"/>
                  </a:lnTo>
                  <a:lnTo>
                    <a:pt x="36" y="53"/>
                  </a:lnTo>
                  <a:cubicBezTo>
                    <a:pt x="36" y="43"/>
                    <a:pt x="43" y="36"/>
                    <a:pt x="53" y="36"/>
                  </a:cubicBezTo>
                  <a:lnTo>
                    <a:pt x="724" y="36"/>
                  </a:lnTo>
                  <a:cubicBezTo>
                    <a:pt x="733" y="36"/>
                    <a:pt x="741" y="43"/>
                    <a:pt x="741" y="53"/>
                  </a:cubicBezTo>
                  <a:close/>
                  <a:moveTo>
                    <a:pt x="741" y="513"/>
                  </a:moveTo>
                  <a:cubicBezTo>
                    <a:pt x="741" y="521"/>
                    <a:pt x="733" y="530"/>
                    <a:pt x="724" y="530"/>
                  </a:cubicBezTo>
                  <a:lnTo>
                    <a:pt x="53" y="530"/>
                  </a:lnTo>
                  <a:cubicBezTo>
                    <a:pt x="43" y="530"/>
                    <a:pt x="36" y="521"/>
                    <a:pt x="36" y="513"/>
                  </a:cubicBezTo>
                  <a:lnTo>
                    <a:pt x="36" y="155"/>
                  </a:lnTo>
                  <a:lnTo>
                    <a:pt x="379" y="352"/>
                  </a:lnTo>
                  <a:cubicBezTo>
                    <a:pt x="381" y="352"/>
                    <a:pt x="386" y="354"/>
                    <a:pt x="388" y="354"/>
                  </a:cubicBezTo>
                  <a:cubicBezTo>
                    <a:pt x="392" y="354"/>
                    <a:pt x="394" y="352"/>
                    <a:pt x="396" y="352"/>
                  </a:cubicBezTo>
                  <a:lnTo>
                    <a:pt x="741" y="155"/>
                  </a:lnTo>
                  <a:close/>
                  <a:moveTo>
                    <a:pt x="724" y="0"/>
                  </a:moveTo>
                  <a:lnTo>
                    <a:pt x="53" y="0"/>
                  </a:lnTo>
                  <a:cubicBezTo>
                    <a:pt x="24" y="0"/>
                    <a:pt x="0" y="24"/>
                    <a:pt x="0" y="53"/>
                  </a:cubicBezTo>
                  <a:lnTo>
                    <a:pt x="0" y="513"/>
                  </a:lnTo>
                  <a:cubicBezTo>
                    <a:pt x="0" y="540"/>
                    <a:pt x="24" y="565"/>
                    <a:pt x="53" y="565"/>
                  </a:cubicBezTo>
                  <a:lnTo>
                    <a:pt x="724" y="565"/>
                  </a:lnTo>
                  <a:cubicBezTo>
                    <a:pt x="752" y="565"/>
                    <a:pt x="777" y="540"/>
                    <a:pt x="777" y="513"/>
                  </a:cubicBezTo>
                  <a:lnTo>
                    <a:pt x="777" y="53"/>
                  </a:lnTo>
                  <a:cubicBezTo>
                    <a:pt x="777" y="24"/>
                    <a:pt x="752" y="0"/>
                    <a:pt x="72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08" name="Gruppieren 807">
            <a:extLst>
              <a:ext uri="{FF2B5EF4-FFF2-40B4-BE49-F238E27FC236}">
                <a16:creationId xmlns:a16="http://schemas.microsoft.com/office/drawing/2014/main" id="{C73AFBE2-8AAA-4E45-964F-43D7EDC768A8}"/>
              </a:ext>
            </a:extLst>
          </p:cNvPr>
          <p:cNvGrpSpPr>
            <a:grpSpLocks noChangeAspect="1"/>
          </p:cNvGrpSpPr>
          <p:nvPr/>
        </p:nvGrpSpPr>
        <p:grpSpPr>
          <a:xfrm>
            <a:off x="7794135" y="1198354"/>
            <a:ext cx="328409" cy="328409"/>
            <a:chOff x="7794111" y="1197546"/>
            <a:chExt cx="328528" cy="328528"/>
          </a:xfrm>
          <a:solidFill>
            <a:srgbClr val="007AB3"/>
          </a:solidFill>
        </p:grpSpPr>
        <p:sp>
          <p:nvSpPr>
            <p:cNvPr id="361" name="Freihandform 360">
              <a:extLst>
                <a:ext uri="{FF2B5EF4-FFF2-40B4-BE49-F238E27FC236}">
                  <a16:creationId xmlns:a16="http://schemas.microsoft.com/office/drawing/2014/main" id="{120C2C29-44EC-1149-9F09-065859724B09}"/>
                </a:ext>
              </a:extLst>
            </p:cNvPr>
            <p:cNvSpPr/>
            <p:nvPr/>
          </p:nvSpPr>
          <p:spPr>
            <a:xfrm>
              <a:off x="7794111" y="119754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67" name="Freihandform 466">
              <a:extLst>
                <a:ext uri="{FF2B5EF4-FFF2-40B4-BE49-F238E27FC236}">
                  <a16:creationId xmlns:a16="http://schemas.microsoft.com/office/drawing/2014/main" id="{064ADBEC-F545-F545-8FDA-AEC518C37818}"/>
                </a:ext>
              </a:extLst>
            </p:cNvPr>
            <p:cNvSpPr/>
            <p:nvPr/>
          </p:nvSpPr>
          <p:spPr>
            <a:xfrm>
              <a:off x="7859537" y="1271587"/>
              <a:ext cx="189061" cy="163682"/>
            </a:xfrm>
            <a:custGeom>
              <a:avLst/>
              <a:gdLst/>
              <a:ahLst/>
              <a:cxnLst>
                <a:cxn ang="3cd4">
                  <a:pos x="hc" y="t"/>
                </a:cxn>
                <a:cxn ang="cd2">
                  <a:pos x="l" y="vc"/>
                </a:cxn>
                <a:cxn ang="cd4">
                  <a:pos x="hc" y="b"/>
                </a:cxn>
                <a:cxn ang="0">
                  <a:pos x="r" y="vc"/>
                </a:cxn>
              </a:cxnLst>
              <a:rect l="l" t="t" r="r" b="b"/>
              <a:pathLst>
                <a:path w="813" h="704">
                  <a:moveTo>
                    <a:pt x="777" y="493"/>
                  </a:moveTo>
                  <a:lnTo>
                    <a:pt x="654" y="493"/>
                  </a:lnTo>
                  <a:cubicBezTo>
                    <a:pt x="646" y="493"/>
                    <a:pt x="627" y="472"/>
                    <a:pt x="610" y="448"/>
                  </a:cubicBezTo>
                  <a:lnTo>
                    <a:pt x="777" y="364"/>
                  </a:lnTo>
                  <a:close/>
                  <a:moveTo>
                    <a:pt x="434" y="247"/>
                  </a:moveTo>
                  <a:lnTo>
                    <a:pt x="248" y="247"/>
                  </a:lnTo>
                  <a:lnTo>
                    <a:pt x="248" y="201"/>
                  </a:lnTo>
                  <a:lnTo>
                    <a:pt x="274" y="175"/>
                  </a:lnTo>
                  <a:lnTo>
                    <a:pt x="365" y="175"/>
                  </a:lnTo>
                  <a:close/>
                  <a:moveTo>
                    <a:pt x="460" y="300"/>
                  </a:moveTo>
                  <a:lnTo>
                    <a:pt x="460" y="317"/>
                  </a:lnTo>
                  <a:lnTo>
                    <a:pt x="274" y="317"/>
                  </a:lnTo>
                  <a:lnTo>
                    <a:pt x="248" y="292"/>
                  </a:lnTo>
                  <a:lnTo>
                    <a:pt x="248" y="281"/>
                  </a:lnTo>
                  <a:lnTo>
                    <a:pt x="443" y="281"/>
                  </a:lnTo>
                  <a:cubicBezTo>
                    <a:pt x="451" y="281"/>
                    <a:pt x="460" y="289"/>
                    <a:pt x="460" y="300"/>
                  </a:cubicBezTo>
                  <a:close/>
                  <a:moveTo>
                    <a:pt x="460" y="440"/>
                  </a:moveTo>
                  <a:cubicBezTo>
                    <a:pt x="460" y="450"/>
                    <a:pt x="451" y="459"/>
                    <a:pt x="443" y="459"/>
                  </a:cubicBezTo>
                  <a:lnTo>
                    <a:pt x="89" y="459"/>
                  </a:lnTo>
                  <a:cubicBezTo>
                    <a:pt x="79" y="459"/>
                    <a:pt x="72" y="450"/>
                    <a:pt x="72" y="440"/>
                  </a:cubicBezTo>
                  <a:lnTo>
                    <a:pt x="72" y="300"/>
                  </a:lnTo>
                  <a:cubicBezTo>
                    <a:pt x="72" y="289"/>
                    <a:pt x="79" y="281"/>
                    <a:pt x="89" y="281"/>
                  </a:cubicBezTo>
                  <a:lnTo>
                    <a:pt x="212" y="281"/>
                  </a:lnTo>
                  <a:lnTo>
                    <a:pt x="212" y="300"/>
                  </a:lnTo>
                  <a:cubicBezTo>
                    <a:pt x="212" y="304"/>
                    <a:pt x="214" y="309"/>
                    <a:pt x="218" y="313"/>
                  </a:cubicBezTo>
                  <a:lnTo>
                    <a:pt x="252" y="347"/>
                  </a:lnTo>
                  <a:cubicBezTo>
                    <a:pt x="257" y="351"/>
                    <a:pt x="261" y="353"/>
                    <a:pt x="265" y="353"/>
                  </a:cubicBezTo>
                  <a:lnTo>
                    <a:pt x="460" y="353"/>
                  </a:lnTo>
                  <a:close/>
                  <a:moveTo>
                    <a:pt x="178" y="529"/>
                  </a:moveTo>
                  <a:lnTo>
                    <a:pt x="178" y="493"/>
                  </a:lnTo>
                  <a:lnTo>
                    <a:pt x="354" y="493"/>
                  </a:lnTo>
                  <a:lnTo>
                    <a:pt x="354" y="529"/>
                  </a:lnTo>
                  <a:close/>
                  <a:moveTo>
                    <a:pt x="443" y="565"/>
                  </a:moveTo>
                  <a:cubicBezTo>
                    <a:pt x="432" y="579"/>
                    <a:pt x="424" y="596"/>
                    <a:pt x="424" y="618"/>
                  </a:cubicBezTo>
                  <a:cubicBezTo>
                    <a:pt x="424" y="637"/>
                    <a:pt x="432" y="656"/>
                    <a:pt x="443" y="670"/>
                  </a:cubicBezTo>
                  <a:lnTo>
                    <a:pt x="159" y="670"/>
                  </a:lnTo>
                  <a:cubicBezTo>
                    <a:pt x="170" y="656"/>
                    <a:pt x="178" y="637"/>
                    <a:pt x="178" y="618"/>
                  </a:cubicBezTo>
                  <a:cubicBezTo>
                    <a:pt x="178" y="596"/>
                    <a:pt x="170" y="579"/>
                    <a:pt x="159" y="565"/>
                  </a:cubicBezTo>
                  <a:close/>
                  <a:moveTo>
                    <a:pt x="513" y="565"/>
                  </a:moveTo>
                  <a:cubicBezTo>
                    <a:pt x="542" y="565"/>
                    <a:pt x="566" y="588"/>
                    <a:pt x="566" y="618"/>
                  </a:cubicBezTo>
                  <a:cubicBezTo>
                    <a:pt x="566" y="645"/>
                    <a:pt x="542" y="670"/>
                    <a:pt x="513" y="670"/>
                  </a:cubicBezTo>
                  <a:cubicBezTo>
                    <a:pt x="483" y="670"/>
                    <a:pt x="460" y="645"/>
                    <a:pt x="460" y="618"/>
                  </a:cubicBezTo>
                  <a:cubicBezTo>
                    <a:pt x="460" y="588"/>
                    <a:pt x="483" y="565"/>
                    <a:pt x="513" y="565"/>
                  </a:cubicBezTo>
                  <a:close/>
                  <a:moveTo>
                    <a:pt x="89" y="670"/>
                  </a:moveTo>
                  <a:cubicBezTo>
                    <a:pt x="60" y="670"/>
                    <a:pt x="36" y="645"/>
                    <a:pt x="36" y="618"/>
                  </a:cubicBezTo>
                  <a:cubicBezTo>
                    <a:pt x="36" y="588"/>
                    <a:pt x="60" y="565"/>
                    <a:pt x="89" y="565"/>
                  </a:cubicBezTo>
                  <a:cubicBezTo>
                    <a:pt x="119" y="565"/>
                    <a:pt x="142" y="588"/>
                    <a:pt x="142" y="618"/>
                  </a:cubicBezTo>
                  <a:cubicBezTo>
                    <a:pt x="142" y="645"/>
                    <a:pt x="119" y="670"/>
                    <a:pt x="89" y="670"/>
                  </a:cubicBezTo>
                  <a:close/>
                  <a:moveTo>
                    <a:pt x="811" y="328"/>
                  </a:moveTo>
                  <a:lnTo>
                    <a:pt x="811" y="325"/>
                  </a:lnTo>
                  <a:lnTo>
                    <a:pt x="633" y="8"/>
                  </a:lnTo>
                  <a:cubicBezTo>
                    <a:pt x="631" y="4"/>
                    <a:pt x="627" y="2"/>
                    <a:pt x="623" y="0"/>
                  </a:cubicBezTo>
                  <a:cubicBezTo>
                    <a:pt x="616" y="0"/>
                    <a:pt x="612" y="0"/>
                    <a:pt x="608" y="4"/>
                  </a:cubicBezTo>
                  <a:lnTo>
                    <a:pt x="409" y="169"/>
                  </a:lnTo>
                  <a:lnTo>
                    <a:pt x="384" y="146"/>
                  </a:lnTo>
                  <a:cubicBezTo>
                    <a:pt x="381" y="143"/>
                    <a:pt x="377" y="141"/>
                    <a:pt x="371" y="141"/>
                  </a:cubicBezTo>
                  <a:lnTo>
                    <a:pt x="265" y="141"/>
                  </a:lnTo>
                  <a:cubicBezTo>
                    <a:pt x="261" y="141"/>
                    <a:pt x="257" y="143"/>
                    <a:pt x="252" y="146"/>
                  </a:cubicBezTo>
                  <a:lnTo>
                    <a:pt x="218" y="182"/>
                  </a:lnTo>
                  <a:cubicBezTo>
                    <a:pt x="214" y="184"/>
                    <a:pt x="212" y="188"/>
                    <a:pt x="212" y="194"/>
                  </a:cubicBezTo>
                  <a:lnTo>
                    <a:pt x="212" y="247"/>
                  </a:lnTo>
                  <a:lnTo>
                    <a:pt x="89" y="247"/>
                  </a:lnTo>
                  <a:cubicBezTo>
                    <a:pt x="60" y="247"/>
                    <a:pt x="36" y="270"/>
                    <a:pt x="36" y="300"/>
                  </a:cubicBezTo>
                  <a:lnTo>
                    <a:pt x="36" y="440"/>
                  </a:lnTo>
                  <a:cubicBezTo>
                    <a:pt x="36" y="469"/>
                    <a:pt x="60" y="493"/>
                    <a:pt x="89" y="493"/>
                  </a:cubicBezTo>
                  <a:lnTo>
                    <a:pt x="142" y="493"/>
                  </a:lnTo>
                  <a:lnTo>
                    <a:pt x="142" y="529"/>
                  </a:lnTo>
                  <a:lnTo>
                    <a:pt x="89" y="529"/>
                  </a:lnTo>
                  <a:cubicBezTo>
                    <a:pt x="41" y="529"/>
                    <a:pt x="0" y="569"/>
                    <a:pt x="0" y="618"/>
                  </a:cubicBezTo>
                  <a:cubicBezTo>
                    <a:pt x="0" y="666"/>
                    <a:pt x="41" y="704"/>
                    <a:pt x="89" y="704"/>
                  </a:cubicBezTo>
                  <a:lnTo>
                    <a:pt x="513" y="704"/>
                  </a:lnTo>
                  <a:cubicBezTo>
                    <a:pt x="561" y="704"/>
                    <a:pt x="602" y="666"/>
                    <a:pt x="602" y="618"/>
                  </a:cubicBezTo>
                  <a:cubicBezTo>
                    <a:pt x="602" y="569"/>
                    <a:pt x="561" y="529"/>
                    <a:pt x="513" y="529"/>
                  </a:cubicBezTo>
                  <a:lnTo>
                    <a:pt x="390" y="529"/>
                  </a:lnTo>
                  <a:lnTo>
                    <a:pt x="390" y="493"/>
                  </a:lnTo>
                  <a:lnTo>
                    <a:pt x="443" y="493"/>
                  </a:lnTo>
                  <a:cubicBezTo>
                    <a:pt x="470" y="493"/>
                    <a:pt x="496" y="469"/>
                    <a:pt x="496" y="440"/>
                  </a:cubicBezTo>
                  <a:lnTo>
                    <a:pt x="496" y="334"/>
                  </a:lnTo>
                  <a:lnTo>
                    <a:pt x="496" y="300"/>
                  </a:lnTo>
                  <a:lnTo>
                    <a:pt x="496" y="264"/>
                  </a:lnTo>
                  <a:cubicBezTo>
                    <a:pt x="496" y="260"/>
                    <a:pt x="494" y="256"/>
                    <a:pt x="489" y="251"/>
                  </a:cubicBezTo>
                  <a:lnTo>
                    <a:pt x="432" y="194"/>
                  </a:lnTo>
                  <a:lnTo>
                    <a:pt x="614" y="44"/>
                  </a:lnTo>
                  <a:lnTo>
                    <a:pt x="771" y="328"/>
                  </a:lnTo>
                  <a:lnTo>
                    <a:pt x="576" y="425"/>
                  </a:lnTo>
                  <a:cubicBezTo>
                    <a:pt x="570" y="427"/>
                    <a:pt x="568" y="431"/>
                    <a:pt x="566" y="436"/>
                  </a:cubicBezTo>
                  <a:cubicBezTo>
                    <a:pt x="566" y="440"/>
                    <a:pt x="566" y="446"/>
                    <a:pt x="568" y="450"/>
                  </a:cubicBezTo>
                  <a:cubicBezTo>
                    <a:pt x="587" y="480"/>
                    <a:pt x="623" y="529"/>
                    <a:pt x="654" y="529"/>
                  </a:cubicBezTo>
                  <a:lnTo>
                    <a:pt x="794" y="529"/>
                  </a:lnTo>
                  <a:cubicBezTo>
                    <a:pt x="805" y="529"/>
                    <a:pt x="813" y="520"/>
                    <a:pt x="813" y="512"/>
                  </a:cubicBezTo>
                  <a:lnTo>
                    <a:pt x="813" y="336"/>
                  </a:lnTo>
                  <a:cubicBezTo>
                    <a:pt x="813" y="332"/>
                    <a:pt x="811" y="330"/>
                    <a:pt x="811" y="32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09" name="Gruppieren 808">
            <a:extLst>
              <a:ext uri="{FF2B5EF4-FFF2-40B4-BE49-F238E27FC236}">
                <a16:creationId xmlns:a16="http://schemas.microsoft.com/office/drawing/2014/main" id="{E438264C-390C-9B4F-A1CD-ED4A8F579845}"/>
              </a:ext>
            </a:extLst>
          </p:cNvPr>
          <p:cNvGrpSpPr>
            <a:grpSpLocks noChangeAspect="1"/>
          </p:cNvGrpSpPr>
          <p:nvPr/>
        </p:nvGrpSpPr>
        <p:grpSpPr>
          <a:xfrm>
            <a:off x="8237521" y="1198354"/>
            <a:ext cx="328409" cy="328409"/>
            <a:chOff x="8237658" y="1197546"/>
            <a:chExt cx="328528" cy="328528"/>
          </a:xfrm>
          <a:solidFill>
            <a:srgbClr val="007AB3"/>
          </a:solidFill>
        </p:grpSpPr>
        <p:sp>
          <p:nvSpPr>
            <p:cNvPr id="362" name="Freihandform 361">
              <a:extLst>
                <a:ext uri="{FF2B5EF4-FFF2-40B4-BE49-F238E27FC236}">
                  <a16:creationId xmlns:a16="http://schemas.microsoft.com/office/drawing/2014/main" id="{66C9E17F-5B82-3548-A385-CE64BAA7A16B}"/>
                </a:ext>
              </a:extLst>
            </p:cNvPr>
            <p:cNvSpPr/>
            <p:nvPr/>
          </p:nvSpPr>
          <p:spPr>
            <a:xfrm>
              <a:off x="8237658" y="119754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68" name="Freihandform 467">
              <a:extLst>
                <a:ext uri="{FF2B5EF4-FFF2-40B4-BE49-F238E27FC236}">
                  <a16:creationId xmlns:a16="http://schemas.microsoft.com/office/drawing/2014/main" id="{57DBA877-D4F0-AB49-9DE2-A72621C15013}"/>
                </a:ext>
              </a:extLst>
            </p:cNvPr>
            <p:cNvSpPr/>
            <p:nvPr/>
          </p:nvSpPr>
          <p:spPr>
            <a:xfrm>
              <a:off x="8303085" y="1263205"/>
              <a:ext cx="196977" cy="155999"/>
            </a:xfrm>
            <a:custGeom>
              <a:avLst/>
              <a:gdLst/>
              <a:ahLst/>
              <a:cxnLst>
                <a:cxn ang="3cd4">
                  <a:pos x="hc" y="t"/>
                </a:cxn>
                <a:cxn ang="cd2">
                  <a:pos x="l" y="vc"/>
                </a:cxn>
                <a:cxn ang="cd4">
                  <a:pos x="hc" y="b"/>
                </a:cxn>
                <a:cxn ang="0">
                  <a:pos x="r" y="vc"/>
                </a:cxn>
              </a:cxnLst>
              <a:rect l="l" t="t" r="r" b="b"/>
              <a:pathLst>
                <a:path w="847" h="671">
                  <a:moveTo>
                    <a:pt x="724" y="423"/>
                  </a:moveTo>
                  <a:cubicBezTo>
                    <a:pt x="714" y="423"/>
                    <a:pt x="707" y="431"/>
                    <a:pt x="707" y="442"/>
                  </a:cubicBezTo>
                  <a:lnTo>
                    <a:pt x="707" y="611"/>
                  </a:lnTo>
                  <a:cubicBezTo>
                    <a:pt x="659" y="643"/>
                    <a:pt x="593" y="643"/>
                    <a:pt x="546" y="611"/>
                  </a:cubicBezTo>
                  <a:cubicBezTo>
                    <a:pt x="542" y="609"/>
                    <a:pt x="540" y="607"/>
                    <a:pt x="536" y="605"/>
                  </a:cubicBezTo>
                  <a:cubicBezTo>
                    <a:pt x="530" y="599"/>
                    <a:pt x="521" y="599"/>
                    <a:pt x="515" y="605"/>
                  </a:cubicBezTo>
                  <a:cubicBezTo>
                    <a:pt x="513" y="607"/>
                    <a:pt x="508" y="609"/>
                    <a:pt x="506" y="611"/>
                  </a:cubicBezTo>
                  <a:cubicBezTo>
                    <a:pt x="458" y="643"/>
                    <a:pt x="392" y="643"/>
                    <a:pt x="343" y="611"/>
                  </a:cubicBezTo>
                  <a:cubicBezTo>
                    <a:pt x="339" y="609"/>
                    <a:pt x="337" y="607"/>
                    <a:pt x="335" y="605"/>
                  </a:cubicBezTo>
                  <a:cubicBezTo>
                    <a:pt x="328" y="599"/>
                    <a:pt x="318" y="599"/>
                    <a:pt x="312" y="605"/>
                  </a:cubicBezTo>
                  <a:cubicBezTo>
                    <a:pt x="309" y="607"/>
                    <a:pt x="307" y="609"/>
                    <a:pt x="303" y="611"/>
                  </a:cubicBezTo>
                  <a:cubicBezTo>
                    <a:pt x="257" y="643"/>
                    <a:pt x="191" y="643"/>
                    <a:pt x="142" y="611"/>
                  </a:cubicBezTo>
                  <a:lnTo>
                    <a:pt x="142" y="442"/>
                  </a:lnTo>
                  <a:cubicBezTo>
                    <a:pt x="142" y="431"/>
                    <a:pt x="134" y="423"/>
                    <a:pt x="125" y="423"/>
                  </a:cubicBezTo>
                  <a:lnTo>
                    <a:pt x="89" y="423"/>
                  </a:lnTo>
                  <a:lnTo>
                    <a:pt x="174" y="311"/>
                  </a:lnTo>
                  <a:cubicBezTo>
                    <a:pt x="176" y="309"/>
                    <a:pt x="178" y="304"/>
                    <a:pt x="178" y="300"/>
                  </a:cubicBezTo>
                  <a:lnTo>
                    <a:pt x="178" y="141"/>
                  </a:lnTo>
                  <a:lnTo>
                    <a:pt x="248" y="141"/>
                  </a:lnTo>
                  <a:lnTo>
                    <a:pt x="248" y="194"/>
                  </a:lnTo>
                  <a:cubicBezTo>
                    <a:pt x="248" y="201"/>
                    <a:pt x="252" y="209"/>
                    <a:pt x="259" y="211"/>
                  </a:cubicBezTo>
                  <a:cubicBezTo>
                    <a:pt x="267" y="213"/>
                    <a:pt x="273" y="211"/>
                    <a:pt x="280" y="207"/>
                  </a:cubicBezTo>
                  <a:lnTo>
                    <a:pt x="424" y="44"/>
                  </a:lnTo>
                  <a:lnTo>
                    <a:pt x="756" y="423"/>
                  </a:lnTo>
                  <a:close/>
                  <a:moveTo>
                    <a:pt x="830" y="635"/>
                  </a:moveTo>
                  <a:cubicBezTo>
                    <a:pt x="800" y="635"/>
                    <a:pt x="773" y="626"/>
                    <a:pt x="748" y="611"/>
                  </a:cubicBezTo>
                  <a:cubicBezTo>
                    <a:pt x="745" y="609"/>
                    <a:pt x="743" y="607"/>
                    <a:pt x="741" y="605"/>
                  </a:cubicBezTo>
                  <a:lnTo>
                    <a:pt x="741" y="459"/>
                  </a:lnTo>
                  <a:lnTo>
                    <a:pt x="794" y="459"/>
                  </a:lnTo>
                  <a:cubicBezTo>
                    <a:pt x="803" y="459"/>
                    <a:pt x="809" y="455"/>
                    <a:pt x="811" y="448"/>
                  </a:cubicBezTo>
                  <a:cubicBezTo>
                    <a:pt x="813" y="442"/>
                    <a:pt x="813" y="436"/>
                    <a:pt x="809" y="429"/>
                  </a:cubicBezTo>
                  <a:lnTo>
                    <a:pt x="439" y="6"/>
                  </a:lnTo>
                  <a:cubicBezTo>
                    <a:pt x="434" y="2"/>
                    <a:pt x="430" y="0"/>
                    <a:pt x="424" y="0"/>
                  </a:cubicBezTo>
                  <a:cubicBezTo>
                    <a:pt x="419" y="2"/>
                    <a:pt x="415" y="2"/>
                    <a:pt x="411" y="6"/>
                  </a:cubicBezTo>
                  <a:lnTo>
                    <a:pt x="284" y="148"/>
                  </a:lnTo>
                  <a:lnTo>
                    <a:pt x="284" y="124"/>
                  </a:lnTo>
                  <a:cubicBezTo>
                    <a:pt x="284" y="114"/>
                    <a:pt x="276" y="105"/>
                    <a:pt x="265" y="105"/>
                  </a:cubicBezTo>
                  <a:lnTo>
                    <a:pt x="159" y="105"/>
                  </a:lnTo>
                  <a:cubicBezTo>
                    <a:pt x="151" y="105"/>
                    <a:pt x="142" y="114"/>
                    <a:pt x="142" y="124"/>
                  </a:cubicBezTo>
                  <a:lnTo>
                    <a:pt x="142" y="294"/>
                  </a:lnTo>
                  <a:lnTo>
                    <a:pt x="41" y="431"/>
                  </a:lnTo>
                  <a:cubicBezTo>
                    <a:pt x="36" y="436"/>
                    <a:pt x="34" y="444"/>
                    <a:pt x="39" y="448"/>
                  </a:cubicBezTo>
                  <a:cubicBezTo>
                    <a:pt x="41" y="455"/>
                    <a:pt x="47" y="459"/>
                    <a:pt x="53" y="459"/>
                  </a:cubicBezTo>
                  <a:lnTo>
                    <a:pt x="106" y="459"/>
                  </a:lnTo>
                  <a:lnTo>
                    <a:pt x="106" y="605"/>
                  </a:lnTo>
                  <a:cubicBezTo>
                    <a:pt x="104" y="607"/>
                    <a:pt x="102" y="609"/>
                    <a:pt x="100" y="611"/>
                  </a:cubicBezTo>
                  <a:cubicBezTo>
                    <a:pt x="77" y="626"/>
                    <a:pt x="49" y="635"/>
                    <a:pt x="19" y="635"/>
                  </a:cubicBezTo>
                  <a:cubicBezTo>
                    <a:pt x="9" y="635"/>
                    <a:pt x="0" y="643"/>
                    <a:pt x="0" y="654"/>
                  </a:cubicBezTo>
                  <a:cubicBezTo>
                    <a:pt x="0" y="662"/>
                    <a:pt x="9" y="671"/>
                    <a:pt x="19" y="671"/>
                  </a:cubicBezTo>
                  <a:cubicBezTo>
                    <a:pt x="55" y="671"/>
                    <a:pt x="89" y="660"/>
                    <a:pt x="121" y="639"/>
                  </a:cubicBezTo>
                  <a:cubicBezTo>
                    <a:pt x="180" y="681"/>
                    <a:pt x="263" y="681"/>
                    <a:pt x="322" y="639"/>
                  </a:cubicBezTo>
                  <a:cubicBezTo>
                    <a:pt x="384" y="681"/>
                    <a:pt x="466" y="681"/>
                    <a:pt x="525" y="639"/>
                  </a:cubicBezTo>
                  <a:cubicBezTo>
                    <a:pt x="587" y="681"/>
                    <a:pt x="669" y="681"/>
                    <a:pt x="729" y="639"/>
                  </a:cubicBezTo>
                  <a:cubicBezTo>
                    <a:pt x="758" y="660"/>
                    <a:pt x="794" y="671"/>
                    <a:pt x="830" y="671"/>
                  </a:cubicBezTo>
                  <a:cubicBezTo>
                    <a:pt x="841" y="671"/>
                    <a:pt x="847" y="662"/>
                    <a:pt x="847" y="654"/>
                  </a:cubicBezTo>
                  <a:cubicBezTo>
                    <a:pt x="847" y="643"/>
                    <a:pt x="841" y="635"/>
                    <a:pt x="830" y="63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69" name="Freihandform 468">
              <a:extLst>
                <a:ext uri="{FF2B5EF4-FFF2-40B4-BE49-F238E27FC236}">
                  <a16:creationId xmlns:a16="http://schemas.microsoft.com/office/drawing/2014/main" id="{1E133B95-5B26-D143-BBB4-3F0C7E3899C0}"/>
                </a:ext>
              </a:extLst>
            </p:cNvPr>
            <p:cNvSpPr/>
            <p:nvPr/>
          </p:nvSpPr>
          <p:spPr>
            <a:xfrm>
              <a:off x="8326835" y="1427586"/>
              <a:ext cx="149712" cy="16298"/>
            </a:xfrm>
            <a:custGeom>
              <a:avLst/>
              <a:gdLst/>
              <a:ahLst/>
              <a:cxnLst>
                <a:cxn ang="3cd4">
                  <a:pos x="hc" y="t"/>
                </a:cxn>
                <a:cxn ang="cd2">
                  <a:pos x="l" y="vc"/>
                </a:cxn>
                <a:cxn ang="cd4">
                  <a:pos x="hc" y="b"/>
                </a:cxn>
                <a:cxn ang="0">
                  <a:pos x="r" y="vc"/>
                </a:cxn>
              </a:cxnLst>
              <a:rect l="l" t="t" r="r" b="b"/>
              <a:pathLst>
                <a:path w="644" h="71">
                  <a:moveTo>
                    <a:pt x="616" y="5"/>
                  </a:moveTo>
                  <a:cubicBezTo>
                    <a:pt x="614" y="7"/>
                    <a:pt x="610" y="9"/>
                    <a:pt x="607" y="11"/>
                  </a:cubicBezTo>
                  <a:cubicBezTo>
                    <a:pt x="559" y="43"/>
                    <a:pt x="491" y="43"/>
                    <a:pt x="444" y="11"/>
                  </a:cubicBezTo>
                  <a:cubicBezTo>
                    <a:pt x="440" y="9"/>
                    <a:pt x="438" y="7"/>
                    <a:pt x="434" y="5"/>
                  </a:cubicBezTo>
                  <a:cubicBezTo>
                    <a:pt x="428" y="-2"/>
                    <a:pt x="419" y="-2"/>
                    <a:pt x="413" y="5"/>
                  </a:cubicBezTo>
                  <a:cubicBezTo>
                    <a:pt x="411" y="7"/>
                    <a:pt x="406" y="9"/>
                    <a:pt x="404" y="11"/>
                  </a:cubicBezTo>
                  <a:cubicBezTo>
                    <a:pt x="356" y="43"/>
                    <a:pt x="290" y="43"/>
                    <a:pt x="241" y="11"/>
                  </a:cubicBezTo>
                  <a:cubicBezTo>
                    <a:pt x="237" y="9"/>
                    <a:pt x="235" y="7"/>
                    <a:pt x="233" y="5"/>
                  </a:cubicBezTo>
                  <a:cubicBezTo>
                    <a:pt x="226" y="-2"/>
                    <a:pt x="216" y="-2"/>
                    <a:pt x="210" y="5"/>
                  </a:cubicBezTo>
                  <a:cubicBezTo>
                    <a:pt x="207" y="7"/>
                    <a:pt x="205" y="9"/>
                    <a:pt x="201" y="11"/>
                  </a:cubicBezTo>
                  <a:cubicBezTo>
                    <a:pt x="152" y="43"/>
                    <a:pt x="87" y="43"/>
                    <a:pt x="38" y="11"/>
                  </a:cubicBezTo>
                  <a:cubicBezTo>
                    <a:pt x="34" y="9"/>
                    <a:pt x="32" y="7"/>
                    <a:pt x="30" y="5"/>
                  </a:cubicBezTo>
                  <a:cubicBezTo>
                    <a:pt x="21" y="-2"/>
                    <a:pt x="11" y="-2"/>
                    <a:pt x="4" y="7"/>
                  </a:cubicBezTo>
                  <a:cubicBezTo>
                    <a:pt x="-2" y="15"/>
                    <a:pt x="0" y="26"/>
                    <a:pt x="6" y="32"/>
                  </a:cubicBezTo>
                  <a:cubicBezTo>
                    <a:pt x="11" y="34"/>
                    <a:pt x="15" y="36"/>
                    <a:pt x="19" y="39"/>
                  </a:cubicBezTo>
                  <a:cubicBezTo>
                    <a:pt x="78" y="81"/>
                    <a:pt x="161" y="81"/>
                    <a:pt x="220" y="39"/>
                  </a:cubicBezTo>
                  <a:cubicBezTo>
                    <a:pt x="282" y="81"/>
                    <a:pt x="364" y="81"/>
                    <a:pt x="423" y="39"/>
                  </a:cubicBezTo>
                  <a:cubicBezTo>
                    <a:pt x="453" y="60"/>
                    <a:pt x="489" y="70"/>
                    <a:pt x="525" y="70"/>
                  </a:cubicBezTo>
                  <a:cubicBezTo>
                    <a:pt x="561" y="70"/>
                    <a:pt x="597" y="60"/>
                    <a:pt x="627" y="39"/>
                  </a:cubicBezTo>
                  <a:cubicBezTo>
                    <a:pt x="631" y="36"/>
                    <a:pt x="635" y="34"/>
                    <a:pt x="637" y="32"/>
                  </a:cubicBezTo>
                  <a:cubicBezTo>
                    <a:pt x="646" y="26"/>
                    <a:pt x="646" y="15"/>
                    <a:pt x="641" y="7"/>
                  </a:cubicBezTo>
                  <a:cubicBezTo>
                    <a:pt x="635" y="-2"/>
                    <a:pt x="624" y="-2"/>
                    <a:pt x="616" y="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10" name="Gruppieren 809">
            <a:extLst>
              <a:ext uri="{FF2B5EF4-FFF2-40B4-BE49-F238E27FC236}">
                <a16:creationId xmlns:a16="http://schemas.microsoft.com/office/drawing/2014/main" id="{4A340563-C29F-0E49-B48C-F29514790372}"/>
              </a:ext>
            </a:extLst>
          </p:cNvPr>
          <p:cNvGrpSpPr>
            <a:grpSpLocks noChangeAspect="1"/>
          </p:cNvGrpSpPr>
          <p:nvPr/>
        </p:nvGrpSpPr>
        <p:grpSpPr>
          <a:xfrm>
            <a:off x="8680909" y="1198354"/>
            <a:ext cx="328409" cy="328409"/>
            <a:chOff x="8681207" y="1197546"/>
            <a:chExt cx="328528" cy="328528"/>
          </a:xfrm>
          <a:solidFill>
            <a:srgbClr val="007AB3"/>
          </a:solidFill>
        </p:grpSpPr>
        <p:sp>
          <p:nvSpPr>
            <p:cNvPr id="363" name="Freihandform 362">
              <a:extLst>
                <a:ext uri="{FF2B5EF4-FFF2-40B4-BE49-F238E27FC236}">
                  <a16:creationId xmlns:a16="http://schemas.microsoft.com/office/drawing/2014/main" id="{07A2E3AC-4851-804F-9ED2-25E76D6B09F3}"/>
                </a:ext>
              </a:extLst>
            </p:cNvPr>
            <p:cNvSpPr/>
            <p:nvPr/>
          </p:nvSpPr>
          <p:spPr>
            <a:xfrm>
              <a:off x="8681207" y="119754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70" name="Freihandform 469">
              <a:extLst>
                <a:ext uri="{FF2B5EF4-FFF2-40B4-BE49-F238E27FC236}">
                  <a16:creationId xmlns:a16="http://schemas.microsoft.com/office/drawing/2014/main" id="{BBBEEEDF-FE75-B549-A59C-EEBF5AB5CF8B}"/>
                </a:ext>
              </a:extLst>
            </p:cNvPr>
            <p:cNvSpPr/>
            <p:nvPr/>
          </p:nvSpPr>
          <p:spPr>
            <a:xfrm>
              <a:off x="8755016" y="1263205"/>
              <a:ext cx="180679" cy="196745"/>
            </a:xfrm>
            <a:custGeom>
              <a:avLst/>
              <a:gdLst/>
              <a:ahLst/>
              <a:cxnLst>
                <a:cxn ang="3cd4">
                  <a:pos x="hc" y="t"/>
                </a:cxn>
                <a:cxn ang="cd2">
                  <a:pos x="l" y="vc"/>
                </a:cxn>
                <a:cxn ang="cd4">
                  <a:pos x="hc" y="b"/>
                </a:cxn>
                <a:cxn ang="0">
                  <a:pos x="r" y="vc"/>
                </a:cxn>
              </a:cxnLst>
              <a:rect l="l" t="t" r="r" b="b"/>
              <a:pathLst>
                <a:path w="777" h="846">
                  <a:moveTo>
                    <a:pt x="513" y="601"/>
                  </a:moveTo>
                  <a:lnTo>
                    <a:pt x="265" y="601"/>
                  </a:lnTo>
                  <a:cubicBezTo>
                    <a:pt x="235" y="601"/>
                    <a:pt x="212" y="575"/>
                    <a:pt x="212" y="548"/>
                  </a:cubicBezTo>
                  <a:cubicBezTo>
                    <a:pt x="212" y="518"/>
                    <a:pt x="235" y="495"/>
                    <a:pt x="265" y="495"/>
                  </a:cubicBezTo>
                  <a:lnTo>
                    <a:pt x="513" y="495"/>
                  </a:lnTo>
                  <a:cubicBezTo>
                    <a:pt x="540" y="495"/>
                    <a:pt x="565" y="518"/>
                    <a:pt x="565" y="548"/>
                  </a:cubicBezTo>
                  <a:cubicBezTo>
                    <a:pt x="565" y="575"/>
                    <a:pt x="540" y="601"/>
                    <a:pt x="513" y="601"/>
                  </a:cubicBezTo>
                  <a:close/>
                  <a:moveTo>
                    <a:pt x="265" y="389"/>
                  </a:moveTo>
                  <a:cubicBezTo>
                    <a:pt x="252" y="389"/>
                    <a:pt x="240" y="383"/>
                    <a:pt x="233" y="374"/>
                  </a:cubicBezTo>
                  <a:cubicBezTo>
                    <a:pt x="225" y="366"/>
                    <a:pt x="223" y="353"/>
                    <a:pt x="225" y="340"/>
                  </a:cubicBezTo>
                  <a:lnTo>
                    <a:pt x="269" y="91"/>
                  </a:lnTo>
                  <a:cubicBezTo>
                    <a:pt x="275" y="61"/>
                    <a:pt x="305" y="36"/>
                    <a:pt x="335" y="36"/>
                  </a:cubicBezTo>
                  <a:lnTo>
                    <a:pt x="441" y="36"/>
                  </a:lnTo>
                  <a:cubicBezTo>
                    <a:pt x="472" y="36"/>
                    <a:pt x="502" y="61"/>
                    <a:pt x="506" y="91"/>
                  </a:cubicBezTo>
                  <a:lnTo>
                    <a:pt x="553" y="340"/>
                  </a:lnTo>
                  <a:cubicBezTo>
                    <a:pt x="555" y="353"/>
                    <a:pt x="553" y="366"/>
                    <a:pt x="544" y="374"/>
                  </a:cubicBezTo>
                  <a:cubicBezTo>
                    <a:pt x="536" y="383"/>
                    <a:pt x="525" y="389"/>
                    <a:pt x="513" y="389"/>
                  </a:cubicBezTo>
                  <a:close/>
                  <a:moveTo>
                    <a:pt x="758" y="353"/>
                  </a:moveTo>
                  <a:lnTo>
                    <a:pt x="688" y="353"/>
                  </a:lnTo>
                  <a:cubicBezTo>
                    <a:pt x="678" y="353"/>
                    <a:pt x="671" y="361"/>
                    <a:pt x="671" y="370"/>
                  </a:cubicBezTo>
                  <a:cubicBezTo>
                    <a:pt x="671" y="381"/>
                    <a:pt x="678" y="389"/>
                    <a:pt x="688" y="389"/>
                  </a:cubicBezTo>
                  <a:lnTo>
                    <a:pt x="705" y="389"/>
                  </a:lnTo>
                  <a:lnTo>
                    <a:pt x="705" y="476"/>
                  </a:lnTo>
                  <a:cubicBezTo>
                    <a:pt x="705" y="505"/>
                    <a:pt x="682" y="529"/>
                    <a:pt x="652" y="529"/>
                  </a:cubicBezTo>
                  <a:lnTo>
                    <a:pt x="597" y="529"/>
                  </a:lnTo>
                  <a:cubicBezTo>
                    <a:pt x="591" y="488"/>
                    <a:pt x="555" y="459"/>
                    <a:pt x="513" y="459"/>
                  </a:cubicBezTo>
                  <a:lnTo>
                    <a:pt x="407" y="459"/>
                  </a:lnTo>
                  <a:lnTo>
                    <a:pt x="407" y="423"/>
                  </a:lnTo>
                  <a:lnTo>
                    <a:pt x="513" y="423"/>
                  </a:lnTo>
                  <a:cubicBezTo>
                    <a:pt x="536" y="423"/>
                    <a:pt x="557" y="414"/>
                    <a:pt x="572" y="397"/>
                  </a:cubicBezTo>
                  <a:cubicBezTo>
                    <a:pt x="587" y="381"/>
                    <a:pt x="591" y="357"/>
                    <a:pt x="587" y="334"/>
                  </a:cubicBezTo>
                  <a:lnTo>
                    <a:pt x="542" y="84"/>
                  </a:lnTo>
                  <a:cubicBezTo>
                    <a:pt x="534" y="38"/>
                    <a:pt x="489" y="0"/>
                    <a:pt x="441" y="0"/>
                  </a:cubicBezTo>
                  <a:lnTo>
                    <a:pt x="335" y="0"/>
                  </a:lnTo>
                  <a:cubicBezTo>
                    <a:pt x="288" y="0"/>
                    <a:pt x="244" y="38"/>
                    <a:pt x="235" y="84"/>
                  </a:cubicBezTo>
                  <a:lnTo>
                    <a:pt x="189" y="334"/>
                  </a:lnTo>
                  <a:cubicBezTo>
                    <a:pt x="184" y="357"/>
                    <a:pt x="191" y="381"/>
                    <a:pt x="206" y="397"/>
                  </a:cubicBezTo>
                  <a:cubicBezTo>
                    <a:pt x="220" y="414"/>
                    <a:pt x="242" y="423"/>
                    <a:pt x="265" y="423"/>
                  </a:cubicBezTo>
                  <a:lnTo>
                    <a:pt x="371" y="423"/>
                  </a:lnTo>
                  <a:lnTo>
                    <a:pt x="371" y="459"/>
                  </a:lnTo>
                  <a:lnTo>
                    <a:pt x="265" y="459"/>
                  </a:lnTo>
                  <a:cubicBezTo>
                    <a:pt x="223" y="459"/>
                    <a:pt x="187" y="488"/>
                    <a:pt x="178" y="529"/>
                  </a:cubicBezTo>
                  <a:lnTo>
                    <a:pt x="123" y="529"/>
                  </a:lnTo>
                  <a:cubicBezTo>
                    <a:pt x="96" y="529"/>
                    <a:pt x="70" y="505"/>
                    <a:pt x="70" y="476"/>
                  </a:cubicBezTo>
                  <a:lnTo>
                    <a:pt x="70" y="389"/>
                  </a:lnTo>
                  <a:lnTo>
                    <a:pt x="89" y="389"/>
                  </a:lnTo>
                  <a:cubicBezTo>
                    <a:pt x="98" y="389"/>
                    <a:pt x="106" y="381"/>
                    <a:pt x="106" y="370"/>
                  </a:cubicBezTo>
                  <a:cubicBezTo>
                    <a:pt x="106" y="361"/>
                    <a:pt x="98" y="353"/>
                    <a:pt x="89" y="353"/>
                  </a:cubicBezTo>
                  <a:lnTo>
                    <a:pt x="17" y="353"/>
                  </a:lnTo>
                  <a:cubicBezTo>
                    <a:pt x="9" y="353"/>
                    <a:pt x="0" y="361"/>
                    <a:pt x="0" y="370"/>
                  </a:cubicBezTo>
                  <a:cubicBezTo>
                    <a:pt x="0" y="381"/>
                    <a:pt x="9" y="389"/>
                    <a:pt x="17" y="389"/>
                  </a:cubicBezTo>
                  <a:lnTo>
                    <a:pt x="36" y="389"/>
                  </a:lnTo>
                  <a:lnTo>
                    <a:pt x="36" y="476"/>
                  </a:lnTo>
                  <a:cubicBezTo>
                    <a:pt x="36" y="524"/>
                    <a:pt x="74" y="565"/>
                    <a:pt x="123" y="565"/>
                  </a:cubicBezTo>
                  <a:lnTo>
                    <a:pt x="178" y="565"/>
                  </a:lnTo>
                  <a:cubicBezTo>
                    <a:pt x="187" y="605"/>
                    <a:pt x="223" y="635"/>
                    <a:pt x="265" y="635"/>
                  </a:cubicBezTo>
                  <a:lnTo>
                    <a:pt x="371" y="635"/>
                  </a:lnTo>
                  <a:lnTo>
                    <a:pt x="371" y="711"/>
                  </a:lnTo>
                  <a:lnTo>
                    <a:pt x="155" y="776"/>
                  </a:lnTo>
                  <a:cubicBezTo>
                    <a:pt x="146" y="778"/>
                    <a:pt x="142" y="787"/>
                    <a:pt x="142" y="793"/>
                  </a:cubicBezTo>
                  <a:lnTo>
                    <a:pt x="142" y="829"/>
                  </a:lnTo>
                  <a:cubicBezTo>
                    <a:pt x="142" y="840"/>
                    <a:pt x="148" y="846"/>
                    <a:pt x="159" y="846"/>
                  </a:cubicBezTo>
                  <a:cubicBezTo>
                    <a:pt x="170" y="846"/>
                    <a:pt x="176" y="840"/>
                    <a:pt x="176" y="829"/>
                  </a:cubicBezTo>
                  <a:lnTo>
                    <a:pt x="176" y="806"/>
                  </a:lnTo>
                  <a:lnTo>
                    <a:pt x="371" y="747"/>
                  </a:lnTo>
                  <a:lnTo>
                    <a:pt x="371" y="829"/>
                  </a:lnTo>
                  <a:cubicBezTo>
                    <a:pt x="371" y="840"/>
                    <a:pt x="379" y="846"/>
                    <a:pt x="388" y="846"/>
                  </a:cubicBezTo>
                  <a:cubicBezTo>
                    <a:pt x="398" y="846"/>
                    <a:pt x="407" y="840"/>
                    <a:pt x="407" y="829"/>
                  </a:cubicBezTo>
                  <a:lnTo>
                    <a:pt x="407" y="747"/>
                  </a:lnTo>
                  <a:lnTo>
                    <a:pt x="599" y="806"/>
                  </a:lnTo>
                  <a:lnTo>
                    <a:pt x="599" y="829"/>
                  </a:lnTo>
                  <a:cubicBezTo>
                    <a:pt x="599" y="840"/>
                    <a:pt x="608" y="846"/>
                    <a:pt x="618" y="846"/>
                  </a:cubicBezTo>
                  <a:cubicBezTo>
                    <a:pt x="627" y="846"/>
                    <a:pt x="635" y="840"/>
                    <a:pt x="635" y="829"/>
                  </a:cubicBezTo>
                  <a:lnTo>
                    <a:pt x="635" y="793"/>
                  </a:lnTo>
                  <a:cubicBezTo>
                    <a:pt x="635" y="787"/>
                    <a:pt x="631" y="778"/>
                    <a:pt x="623" y="776"/>
                  </a:cubicBezTo>
                  <a:lnTo>
                    <a:pt x="407" y="711"/>
                  </a:lnTo>
                  <a:lnTo>
                    <a:pt x="407" y="635"/>
                  </a:lnTo>
                  <a:lnTo>
                    <a:pt x="513" y="635"/>
                  </a:lnTo>
                  <a:cubicBezTo>
                    <a:pt x="555" y="635"/>
                    <a:pt x="591" y="605"/>
                    <a:pt x="597" y="565"/>
                  </a:cubicBezTo>
                  <a:lnTo>
                    <a:pt x="652" y="565"/>
                  </a:lnTo>
                  <a:cubicBezTo>
                    <a:pt x="701" y="565"/>
                    <a:pt x="741" y="524"/>
                    <a:pt x="741" y="476"/>
                  </a:cubicBezTo>
                  <a:lnTo>
                    <a:pt x="741" y="389"/>
                  </a:lnTo>
                  <a:lnTo>
                    <a:pt x="758" y="389"/>
                  </a:lnTo>
                  <a:cubicBezTo>
                    <a:pt x="769" y="389"/>
                    <a:pt x="777" y="381"/>
                    <a:pt x="777" y="370"/>
                  </a:cubicBezTo>
                  <a:cubicBezTo>
                    <a:pt x="777" y="361"/>
                    <a:pt x="769" y="353"/>
                    <a:pt x="758" y="35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11" name="Gruppieren 810">
            <a:extLst>
              <a:ext uri="{FF2B5EF4-FFF2-40B4-BE49-F238E27FC236}">
                <a16:creationId xmlns:a16="http://schemas.microsoft.com/office/drawing/2014/main" id="{A48B6460-08F8-C64D-9AD1-1925D9625C33}"/>
              </a:ext>
            </a:extLst>
          </p:cNvPr>
          <p:cNvGrpSpPr>
            <a:grpSpLocks noChangeAspect="1"/>
          </p:cNvGrpSpPr>
          <p:nvPr/>
        </p:nvGrpSpPr>
        <p:grpSpPr>
          <a:xfrm>
            <a:off x="9124299" y="1198354"/>
            <a:ext cx="328409" cy="328409"/>
            <a:chOff x="9124756" y="1197546"/>
            <a:chExt cx="328528" cy="328528"/>
          </a:xfrm>
          <a:solidFill>
            <a:srgbClr val="007AB3"/>
          </a:solidFill>
        </p:grpSpPr>
        <p:sp>
          <p:nvSpPr>
            <p:cNvPr id="364" name="Freihandform 363">
              <a:extLst>
                <a:ext uri="{FF2B5EF4-FFF2-40B4-BE49-F238E27FC236}">
                  <a16:creationId xmlns:a16="http://schemas.microsoft.com/office/drawing/2014/main" id="{11BBA7B4-0057-4945-B291-5AD98AAF4718}"/>
                </a:ext>
              </a:extLst>
            </p:cNvPr>
            <p:cNvSpPr/>
            <p:nvPr/>
          </p:nvSpPr>
          <p:spPr>
            <a:xfrm>
              <a:off x="9124756" y="119754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71" name="Freihandform 470">
              <a:extLst>
                <a:ext uri="{FF2B5EF4-FFF2-40B4-BE49-F238E27FC236}">
                  <a16:creationId xmlns:a16="http://schemas.microsoft.com/office/drawing/2014/main" id="{FB38B77D-4CDC-5945-8707-A8FCABC4F663}"/>
                </a:ext>
              </a:extLst>
            </p:cNvPr>
            <p:cNvSpPr/>
            <p:nvPr/>
          </p:nvSpPr>
          <p:spPr>
            <a:xfrm>
              <a:off x="9223245" y="1312333"/>
              <a:ext cx="49128" cy="8149"/>
            </a:xfrm>
            <a:custGeom>
              <a:avLst/>
              <a:gdLst/>
              <a:ahLst/>
              <a:cxnLst>
                <a:cxn ang="3cd4">
                  <a:pos x="hc" y="t"/>
                </a:cxn>
                <a:cxn ang="cd2">
                  <a:pos x="l" y="vc"/>
                </a:cxn>
                <a:cxn ang="cd4">
                  <a:pos x="hc" y="b"/>
                </a:cxn>
                <a:cxn ang="0">
                  <a:pos x="r" y="vc"/>
                </a:cxn>
              </a:cxnLst>
              <a:rect l="l" t="t" r="r" b="b"/>
              <a:pathLst>
                <a:path w="212" h="36">
                  <a:moveTo>
                    <a:pt x="195" y="0"/>
                  </a:moveTo>
                  <a:lnTo>
                    <a:pt x="17" y="0"/>
                  </a:lnTo>
                  <a:cubicBezTo>
                    <a:pt x="9" y="0"/>
                    <a:pt x="0" y="9"/>
                    <a:pt x="0" y="19"/>
                  </a:cubicBezTo>
                  <a:cubicBezTo>
                    <a:pt x="0" y="28"/>
                    <a:pt x="9" y="36"/>
                    <a:pt x="17" y="36"/>
                  </a:cubicBezTo>
                  <a:lnTo>
                    <a:pt x="195" y="36"/>
                  </a:lnTo>
                  <a:cubicBezTo>
                    <a:pt x="203" y="36"/>
                    <a:pt x="212" y="28"/>
                    <a:pt x="212" y="19"/>
                  </a:cubicBezTo>
                  <a:cubicBezTo>
                    <a:pt x="212" y="9"/>
                    <a:pt x="203" y="0"/>
                    <a:pt x="19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72" name="Freihandform 471">
              <a:extLst>
                <a:ext uri="{FF2B5EF4-FFF2-40B4-BE49-F238E27FC236}">
                  <a16:creationId xmlns:a16="http://schemas.microsoft.com/office/drawing/2014/main" id="{83FCA3F5-5694-6445-9EBC-A61D0D002BCC}"/>
                </a:ext>
              </a:extLst>
            </p:cNvPr>
            <p:cNvSpPr/>
            <p:nvPr/>
          </p:nvSpPr>
          <p:spPr>
            <a:xfrm>
              <a:off x="9223245" y="1337013"/>
              <a:ext cx="49128" cy="8149"/>
            </a:xfrm>
            <a:custGeom>
              <a:avLst/>
              <a:gdLst/>
              <a:ahLst/>
              <a:cxnLst>
                <a:cxn ang="3cd4">
                  <a:pos x="hc" y="t"/>
                </a:cxn>
                <a:cxn ang="cd2">
                  <a:pos x="l" y="vc"/>
                </a:cxn>
                <a:cxn ang="cd4">
                  <a:pos x="hc" y="b"/>
                </a:cxn>
                <a:cxn ang="0">
                  <a:pos x="r" y="vc"/>
                </a:cxn>
              </a:cxnLst>
              <a:rect l="l" t="t" r="r" b="b"/>
              <a:pathLst>
                <a:path w="212" h="36">
                  <a:moveTo>
                    <a:pt x="195" y="0"/>
                  </a:moveTo>
                  <a:lnTo>
                    <a:pt x="17" y="0"/>
                  </a:lnTo>
                  <a:cubicBezTo>
                    <a:pt x="9" y="0"/>
                    <a:pt x="0" y="8"/>
                    <a:pt x="0" y="19"/>
                  </a:cubicBezTo>
                  <a:cubicBezTo>
                    <a:pt x="0" y="28"/>
                    <a:pt x="9" y="36"/>
                    <a:pt x="17" y="36"/>
                  </a:cubicBezTo>
                  <a:lnTo>
                    <a:pt x="195" y="36"/>
                  </a:lnTo>
                  <a:cubicBezTo>
                    <a:pt x="203" y="36"/>
                    <a:pt x="212" y="28"/>
                    <a:pt x="212" y="19"/>
                  </a:cubicBezTo>
                  <a:cubicBezTo>
                    <a:pt x="212" y="8"/>
                    <a:pt x="203" y="0"/>
                    <a:pt x="19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73" name="Freihandform 472">
              <a:extLst>
                <a:ext uri="{FF2B5EF4-FFF2-40B4-BE49-F238E27FC236}">
                  <a16:creationId xmlns:a16="http://schemas.microsoft.com/office/drawing/2014/main" id="{3FE84252-F0DE-7D46-AD3A-CD9611FB2396}"/>
                </a:ext>
              </a:extLst>
            </p:cNvPr>
            <p:cNvSpPr/>
            <p:nvPr/>
          </p:nvSpPr>
          <p:spPr>
            <a:xfrm>
              <a:off x="9223245" y="1361694"/>
              <a:ext cx="49128" cy="8149"/>
            </a:xfrm>
            <a:custGeom>
              <a:avLst/>
              <a:gdLst/>
              <a:ahLst/>
              <a:cxnLst>
                <a:cxn ang="3cd4">
                  <a:pos x="hc" y="t"/>
                </a:cxn>
                <a:cxn ang="cd2">
                  <a:pos x="l" y="vc"/>
                </a:cxn>
                <a:cxn ang="cd4">
                  <a:pos x="hc" y="b"/>
                </a:cxn>
                <a:cxn ang="0">
                  <a:pos x="r" y="vc"/>
                </a:cxn>
              </a:cxnLst>
              <a:rect l="l" t="t" r="r" b="b"/>
              <a:pathLst>
                <a:path w="212" h="36">
                  <a:moveTo>
                    <a:pt x="195" y="0"/>
                  </a:moveTo>
                  <a:lnTo>
                    <a:pt x="17" y="0"/>
                  </a:lnTo>
                  <a:cubicBezTo>
                    <a:pt x="9" y="0"/>
                    <a:pt x="0" y="8"/>
                    <a:pt x="0" y="19"/>
                  </a:cubicBezTo>
                  <a:cubicBezTo>
                    <a:pt x="0" y="27"/>
                    <a:pt x="9" y="36"/>
                    <a:pt x="17" y="36"/>
                  </a:cubicBezTo>
                  <a:lnTo>
                    <a:pt x="195" y="36"/>
                  </a:lnTo>
                  <a:cubicBezTo>
                    <a:pt x="203" y="36"/>
                    <a:pt x="212" y="27"/>
                    <a:pt x="212" y="19"/>
                  </a:cubicBezTo>
                  <a:cubicBezTo>
                    <a:pt x="212" y="8"/>
                    <a:pt x="203" y="0"/>
                    <a:pt x="19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74" name="Freihandform 473">
              <a:extLst>
                <a:ext uri="{FF2B5EF4-FFF2-40B4-BE49-F238E27FC236}">
                  <a16:creationId xmlns:a16="http://schemas.microsoft.com/office/drawing/2014/main" id="{494D4C2F-69F1-2B46-99D6-3907D6ED8074}"/>
                </a:ext>
              </a:extLst>
            </p:cNvPr>
            <p:cNvSpPr/>
            <p:nvPr/>
          </p:nvSpPr>
          <p:spPr>
            <a:xfrm>
              <a:off x="9223245" y="1386374"/>
              <a:ext cx="49128" cy="8149"/>
            </a:xfrm>
            <a:custGeom>
              <a:avLst/>
              <a:gdLst/>
              <a:ahLst/>
              <a:cxnLst>
                <a:cxn ang="3cd4">
                  <a:pos x="hc" y="t"/>
                </a:cxn>
                <a:cxn ang="cd2">
                  <a:pos x="l" y="vc"/>
                </a:cxn>
                <a:cxn ang="cd4">
                  <a:pos x="hc" y="b"/>
                </a:cxn>
                <a:cxn ang="0">
                  <a:pos x="r" y="vc"/>
                </a:cxn>
              </a:cxnLst>
              <a:rect l="l" t="t" r="r" b="b"/>
              <a:pathLst>
                <a:path w="212" h="36">
                  <a:moveTo>
                    <a:pt x="195" y="0"/>
                  </a:moveTo>
                  <a:lnTo>
                    <a:pt x="17" y="0"/>
                  </a:lnTo>
                  <a:cubicBezTo>
                    <a:pt x="9" y="0"/>
                    <a:pt x="0" y="8"/>
                    <a:pt x="0" y="19"/>
                  </a:cubicBezTo>
                  <a:cubicBezTo>
                    <a:pt x="0" y="27"/>
                    <a:pt x="9" y="36"/>
                    <a:pt x="17" y="36"/>
                  </a:cubicBezTo>
                  <a:lnTo>
                    <a:pt x="195" y="36"/>
                  </a:lnTo>
                  <a:cubicBezTo>
                    <a:pt x="203" y="36"/>
                    <a:pt x="212" y="27"/>
                    <a:pt x="212" y="19"/>
                  </a:cubicBezTo>
                  <a:cubicBezTo>
                    <a:pt x="212" y="8"/>
                    <a:pt x="203" y="0"/>
                    <a:pt x="19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75" name="Freihandform 474">
              <a:extLst>
                <a:ext uri="{FF2B5EF4-FFF2-40B4-BE49-F238E27FC236}">
                  <a16:creationId xmlns:a16="http://schemas.microsoft.com/office/drawing/2014/main" id="{25715792-3ACF-7044-B2A8-569612CE366D}"/>
                </a:ext>
              </a:extLst>
            </p:cNvPr>
            <p:cNvSpPr/>
            <p:nvPr/>
          </p:nvSpPr>
          <p:spPr>
            <a:xfrm>
              <a:off x="9305668" y="1312333"/>
              <a:ext cx="48895" cy="8149"/>
            </a:xfrm>
            <a:custGeom>
              <a:avLst/>
              <a:gdLst/>
              <a:ahLst/>
              <a:cxnLst>
                <a:cxn ang="3cd4">
                  <a:pos x="hc" y="t"/>
                </a:cxn>
                <a:cxn ang="cd2">
                  <a:pos x="l" y="vc"/>
                </a:cxn>
                <a:cxn ang="cd4">
                  <a:pos x="hc" y="b"/>
                </a:cxn>
                <a:cxn ang="0">
                  <a:pos x="r" y="vc"/>
                </a:cxn>
              </a:cxnLst>
              <a:rect l="l" t="t" r="r" b="b"/>
              <a:pathLst>
                <a:path w="211" h="36">
                  <a:moveTo>
                    <a:pt x="0" y="19"/>
                  </a:moveTo>
                  <a:cubicBezTo>
                    <a:pt x="0" y="28"/>
                    <a:pt x="6" y="36"/>
                    <a:pt x="17" y="36"/>
                  </a:cubicBezTo>
                  <a:lnTo>
                    <a:pt x="192" y="36"/>
                  </a:lnTo>
                  <a:cubicBezTo>
                    <a:pt x="203" y="36"/>
                    <a:pt x="211" y="28"/>
                    <a:pt x="211" y="19"/>
                  </a:cubicBezTo>
                  <a:cubicBezTo>
                    <a:pt x="211" y="9"/>
                    <a:pt x="203" y="0"/>
                    <a:pt x="192" y="0"/>
                  </a:cubicBezTo>
                  <a:lnTo>
                    <a:pt x="17" y="0"/>
                  </a:lnTo>
                  <a:cubicBezTo>
                    <a:pt x="6" y="0"/>
                    <a:pt x="0" y="9"/>
                    <a:pt x="0" y="1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76" name="Freihandform 475">
              <a:extLst>
                <a:ext uri="{FF2B5EF4-FFF2-40B4-BE49-F238E27FC236}">
                  <a16:creationId xmlns:a16="http://schemas.microsoft.com/office/drawing/2014/main" id="{85311DB6-3D55-574F-88C1-5826A42A9A3F}"/>
                </a:ext>
              </a:extLst>
            </p:cNvPr>
            <p:cNvSpPr/>
            <p:nvPr/>
          </p:nvSpPr>
          <p:spPr>
            <a:xfrm>
              <a:off x="9305668" y="1337013"/>
              <a:ext cx="48895" cy="8149"/>
            </a:xfrm>
            <a:custGeom>
              <a:avLst/>
              <a:gdLst/>
              <a:ahLst/>
              <a:cxnLst>
                <a:cxn ang="3cd4">
                  <a:pos x="hc" y="t"/>
                </a:cxn>
                <a:cxn ang="cd2">
                  <a:pos x="l" y="vc"/>
                </a:cxn>
                <a:cxn ang="cd4">
                  <a:pos x="hc" y="b"/>
                </a:cxn>
                <a:cxn ang="0">
                  <a:pos x="r" y="vc"/>
                </a:cxn>
              </a:cxnLst>
              <a:rect l="l" t="t" r="r" b="b"/>
              <a:pathLst>
                <a:path w="211" h="36">
                  <a:moveTo>
                    <a:pt x="192" y="0"/>
                  </a:moveTo>
                  <a:lnTo>
                    <a:pt x="17" y="0"/>
                  </a:lnTo>
                  <a:cubicBezTo>
                    <a:pt x="6" y="0"/>
                    <a:pt x="0" y="8"/>
                    <a:pt x="0" y="19"/>
                  </a:cubicBezTo>
                  <a:cubicBezTo>
                    <a:pt x="0" y="28"/>
                    <a:pt x="6" y="36"/>
                    <a:pt x="17" y="36"/>
                  </a:cubicBezTo>
                  <a:lnTo>
                    <a:pt x="192" y="36"/>
                  </a:lnTo>
                  <a:cubicBezTo>
                    <a:pt x="203" y="36"/>
                    <a:pt x="211" y="28"/>
                    <a:pt x="211" y="19"/>
                  </a:cubicBezTo>
                  <a:cubicBezTo>
                    <a:pt x="211" y="8"/>
                    <a:pt x="203" y="0"/>
                    <a:pt x="19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77" name="Freihandform 476">
              <a:extLst>
                <a:ext uri="{FF2B5EF4-FFF2-40B4-BE49-F238E27FC236}">
                  <a16:creationId xmlns:a16="http://schemas.microsoft.com/office/drawing/2014/main" id="{CCFD6A16-DB55-CF45-BEB4-6AB62079DD2C}"/>
                </a:ext>
              </a:extLst>
            </p:cNvPr>
            <p:cNvSpPr/>
            <p:nvPr/>
          </p:nvSpPr>
          <p:spPr>
            <a:xfrm>
              <a:off x="9305668" y="1361694"/>
              <a:ext cx="48895" cy="8149"/>
            </a:xfrm>
            <a:custGeom>
              <a:avLst/>
              <a:gdLst/>
              <a:ahLst/>
              <a:cxnLst>
                <a:cxn ang="3cd4">
                  <a:pos x="hc" y="t"/>
                </a:cxn>
                <a:cxn ang="cd2">
                  <a:pos x="l" y="vc"/>
                </a:cxn>
                <a:cxn ang="cd4">
                  <a:pos x="hc" y="b"/>
                </a:cxn>
                <a:cxn ang="0">
                  <a:pos x="r" y="vc"/>
                </a:cxn>
              </a:cxnLst>
              <a:rect l="l" t="t" r="r" b="b"/>
              <a:pathLst>
                <a:path w="211" h="36">
                  <a:moveTo>
                    <a:pt x="192" y="0"/>
                  </a:moveTo>
                  <a:lnTo>
                    <a:pt x="17" y="0"/>
                  </a:lnTo>
                  <a:cubicBezTo>
                    <a:pt x="6" y="0"/>
                    <a:pt x="0" y="8"/>
                    <a:pt x="0" y="19"/>
                  </a:cubicBezTo>
                  <a:cubicBezTo>
                    <a:pt x="0" y="27"/>
                    <a:pt x="6" y="36"/>
                    <a:pt x="17" y="36"/>
                  </a:cubicBezTo>
                  <a:lnTo>
                    <a:pt x="192" y="36"/>
                  </a:lnTo>
                  <a:cubicBezTo>
                    <a:pt x="203" y="36"/>
                    <a:pt x="211" y="27"/>
                    <a:pt x="211" y="19"/>
                  </a:cubicBezTo>
                  <a:cubicBezTo>
                    <a:pt x="211" y="8"/>
                    <a:pt x="203" y="0"/>
                    <a:pt x="19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78" name="Freihandform 477">
              <a:extLst>
                <a:ext uri="{FF2B5EF4-FFF2-40B4-BE49-F238E27FC236}">
                  <a16:creationId xmlns:a16="http://schemas.microsoft.com/office/drawing/2014/main" id="{7E7E9B8A-C767-B649-91D7-74BDA0D511BD}"/>
                </a:ext>
              </a:extLst>
            </p:cNvPr>
            <p:cNvSpPr/>
            <p:nvPr/>
          </p:nvSpPr>
          <p:spPr>
            <a:xfrm>
              <a:off x="9305668" y="1386374"/>
              <a:ext cx="48895" cy="8149"/>
            </a:xfrm>
            <a:custGeom>
              <a:avLst/>
              <a:gdLst/>
              <a:ahLst/>
              <a:cxnLst>
                <a:cxn ang="3cd4">
                  <a:pos x="hc" y="t"/>
                </a:cxn>
                <a:cxn ang="cd2">
                  <a:pos x="l" y="vc"/>
                </a:cxn>
                <a:cxn ang="cd4">
                  <a:pos x="hc" y="b"/>
                </a:cxn>
                <a:cxn ang="0">
                  <a:pos x="r" y="vc"/>
                </a:cxn>
              </a:cxnLst>
              <a:rect l="l" t="t" r="r" b="b"/>
              <a:pathLst>
                <a:path w="211" h="36">
                  <a:moveTo>
                    <a:pt x="192" y="0"/>
                  </a:moveTo>
                  <a:lnTo>
                    <a:pt x="17" y="0"/>
                  </a:lnTo>
                  <a:cubicBezTo>
                    <a:pt x="6" y="0"/>
                    <a:pt x="0" y="8"/>
                    <a:pt x="0" y="19"/>
                  </a:cubicBezTo>
                  <a:cubicBezTo>
                    <a:pt x="0" y="27"/>
                    <a:pt x="6" y="36"/>
                    <a:pt x="17" y="36"/>
                  </a:cubicBezTo>
                  <a:lnTo>
                    <a:pt x="192" y="36"/>
                  </a:lnTo>
                  <a:cubicBezTo>
                    <a:pt x="203" y="36"/>
                    <a:pt x="211" y="27"/>
                    <a:pt x="211" y="19"/>
                  </a:cubicBezTo>
                  <a:cubicBezTo>
                    <a:pt x="211" y="8"/>
                    <a:pt x="203" y="0"/>
                    <a:pt x="19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79" name="Freihandform 478">
              <a:extLst>
                <a:ext uri="{FF2B5EF4-FFF2-40B4-BE49-F238E27FC236}">
                  <a16:creationId xmlns:a16="http://schemas.microsoft.com/office/drawing/2014/main" id="{D325CECB-7CA5-D64C-A8AE-A5FB3AE0A6FA}"/>
                </a:ext>
              </a:extLst>
            </p:cNvPr>
            <p:cNvSpPr/>
            <p:nvPr/>
          </p:nvSpPr>
          <p:spPr>
            <a:xfrm>
              <a:off x="9198565" y="1287652"/>
              <a:ext cx="180679" cy="155999"/>
            </a:xfrm>
            <a:custGeom>
              <a:avLst/>
              <a:gdLst/>
              <a:ahLst/>
              <a:cxnLst>
                <a:cxn ang="3cd4">
                  <a:pos x="hc" y="t"/>
                </a:cxn>
                <a:cxn ang="cd2">
                  <a:pos x="l" y="vc"/>
                </a:cxn>
                <a:cxn ang="cd4">
                  <a:pos x="hc" y="b"/>
                </a:cxn>
                <a:cxn ang="0">
                  <a:pos x="r" y="vc"/>
                </a:cxn>
              </a:cxnLst>
              <a:rect l="l" t="t" r="r" b="b"/>
              <a:pathLst>
                <a:path w="777" h="671">
                  <a:moveTo>
                    <a:pt x="741" y="530"/>
                  </a:moveTo>
                  <a:lnTo>
                    <a:pt x="493" y="530"/>
                  </a:lnTo>
                  <a:cubicBezTo>
                    <a:pt x="460" y="530"/>
                    <a:pt x="428" y="544"/>
                    <a:pt x="407" y="568"/>
                  </a:cubicBezTo>
                  <a:lnTo>
                    <a:pt x="407" y="125"/>
                  </a:lnTo>
                  <a:cubicBezTo>
                    <a:pt x="407" y="77"/>
                    <a:pt x="445" y="36"/>
                    <a:pt x="493" y="36"/>
                  </a:cubicBezTo>
                  <a:lnTo>
                    <a:pt x="741" y="36"/>
                  </a:lnTo>
                  <a:close/>
                  <a:moveTo>
                    <a:pt x="371" y="568"/>
                  </a:moveTo>
                  <a:cubicBezTo>
                    <a:pt x="347" y="544"/>
                    <a:pt x="316" y="530"/>
                    <a:pt x="282" y="530"/>
                  </a:cubicBezTo>
                  <a:lnTo>
                    <a:pt x="36" y="530"/>
                  </a:lnTo>
                  <a:lnTo>
                    <a:pt x="36" y="36"/>
                  </a:lnTo>
                  <a:lnTo>
                    <a:pt x="282" y="36"/>
                  </a:lnTo>
                  <a:cubicBezTo>
                    <a:pt x="330" y="36"/>
                    <a:pt x="371" y="77"/>
                    <a:pt x="371" y="125"/>
                  </a:cubicBezTo>
                  <a:close/>
                  <a:moveTo>
                    <a:pt x="758" y="0"/>
                  </a:moveTo>
                  <a:lnTo>
                    <a:pt x="493" y="0"/>
                  </a:lnTo>
                  <a:cubicBezTo>
                    <a:pt x="449" y="0"/>
                    <a:pt x="409" y="26"/>
                    <a:pt x="388" y="62"/>
                  </a:cubicBezTo>
                  <a:cubicBezTo>
                    <a:pt x="366" y="26"/>
                    <a:pt x="328" y="0"/>
                    <a:pt x="282" y="0"/>
                  </a:cubicBezTo>
                  <a:lnTo>
                    <a:pt x="17" y="0"/>
                  </a:lnTo>
                  <a:cubicBezTo>
                    <a:pt x="9" y="0"/>
                    <a:pt x="0" y="9"/>
                    <a:pt x="0" y="19"/>
                  </a:cubicBezTo>
                  <a:lnTo>
                    <a:pt x="0" y="549"/>
                  </a:lnTo>
                  <a:cubicBezTo>
                    <a:pt x="0" y="557"/>
                    <a:pt x="9" y="566"/>
                    <a:pt x="17" y="566"/>
                  </a:cubicBezTo>
                  <a:lnTo>
                    <a:pt x="282" y="566"/>
                  </a:lnTo>
                  <a:cubicBezTo>
                    <a:pt x="318" y="566"/>
                    <a:pt x="350" y="587"/>
                    <a:pt x="364" y="618"/>
                  </a:cubicBezTo>
                  <a:cubicBezTo>
                    <a:pt x="369" y="631"/>
                    <a:pt x="371" y="642"/>
                    <a:pt x="371" y="654"/>
                  </a:cubicBezTo>
                  <a:cubicBezTo>
                    <a:pt x="371" y="663"/>
                    <a:pt x="379" y="671"/>
                    <a:pt x="388" y="671"/>
                  </a:cubicBezTo>
                  <a:cubicBezTo>
                    <a:pt x="398" y="671"/>
                    <a:pt x="407" y="663"/>
                    <a:pt x="407" y="654"/>
                  </a:cubicBezTo>
                  <a:cubicBezTo>
                    <a:pt x="407" y="606"/>
                    <a:pt x="445" y="566"/>
                    <a:pt x="493" y="566"/>
                  </a:cubicBezTo>
                  <a:lnTo>
                    <a:pt x="758" y="566"/>
                  </a:lnTo>
                  <a:cubicBezTo>
                    <a:pt x="769" y="566"/>
                    <a:pt x="777" y="557"/>
                    <a:pt x="777" y="549"/>
                  </a:cubicBezTo>
                  <a:lnTo>
                    <a:pt x="777" y="19"/>
                  </a:lnTo>
                  <a:cubicBezTo>
                    <a:pt x="777" y="9"/>
                    <a:pt x="769" y="0"/>
                    <a:pt x="75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12" name="Gruppieren 811">
            <a:extLst>
              <a:ext uri="{FF2B5EF4-FFF2-40B4-BE49-F238E27FC236}">
                <a16:creationId xmlns:a16="http://schemas.microsoft.com/office/drawing/2014/main" id="{3E8096D0-0094-0C49-9F38-2308FF1923CA}"/>
              </a:ext>
            </a:extLst>
          </p:cNvPr>
          <p:cNvGrpSpPr>
            <a:grpSpLocks noChangeAspect="1"/>
          </p:cNvGrpSpPr>
          <p:nvPr/>
        </p:nvGrpSpPr>
        <p:grpSpPr>
          <a:xfrm>
            <a:off x="9567454" y="1198354"/>
            <a:ext cx="328409" cy="328409"/>
            <a:chOff x="9568072" y="1197546"/>
            <a:chExt cx="328528" cy="328528"/>
          </a:xfrm>
          <a:solidFill>
            <a:srgbClr val="007AB3"/>
          </a:solidFill>
        </p:grpSpPr>
        <p:sp>
          <p:nvSpPr>
            <p:cNvPr id="365" name="Freihandform 364">
              <a:extLst>
                <a:ext uri="{FF2B5EF4-FFF2-40B4-BE49-F238E27FC236}">
                  <a16:creationId xmlns:a16="http://schemas.microsoft.com/office/drawing/2014/main" id="{2CE871B3-28A8-6F40-A3AA-88991954CB7E}"/>
                </a:ext>
              </a:extLst>
            </p:cNvPr>
            <p:cNvSpPr/>
            <p:nvPr/>
          </p:nvSpPr>
          <p:spPr>
            <a:xfrm>
              <a:off x="9568072" y="119754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80" name="Freihandform 479">
              <a:extLst>
                <a:ext uri="{FF2B5EF4-FFF2-40B4-BE49-F238E27FC236}">
                  <a16:creationId xmlns:a16="http://schemas.microsoft.com/office/drawing/2014/main" id="{3D628B95-9C24-4144-916A-42E5C5F2A2C2}"/>
                </a:ext>
              </a:extLst>
            </p:cNvPr>
            <p:cNvSpPr/>
            <p:nvPr/>
          </p:nvSpPr>
          <p:spPr>
            <a:xfrm>
              <a:off x="9641880" y="1263205"/>
              <a:ext cx="180446" cy="188828"/>
            </a:xfrm>
            <a:custGeom>
              <a:avLst/>
              <a:gdLst/>
              <a:ahLst/>
              <a:cxnLst>
                <a:cxn ang="3cd4">
                  <a:pos x="hc" y="t"/>
                </a:cxn>
                <a:cxn ang="cd2">
                  <a:pos x="l" y="vc"/>
                </a:cxn>
                <a:cxn ang="cd4">
                  <a:pos x="hc" y="b"/>
                </a:cxn>
                <a:cxn ang="0">
                  <a:pos x="r" y="vc"/>
                </a:cxn>
              </a:cxnLst>
              <a:rect l="l" t="t" r="r" b="b"/>
              <a:pathLst>
                <a:path w="776" h="812">
                  <a:moveTo>
                    <a:pt x="688" y="423"/>
                  </a:moveTo>
                  <a:cubicBezTo>
                    <a:pt x="678" y="423"/>
                    <a:pt x="671" y="431"/>
                    <a:pt x="671" y="442"/>
                  </a:cubicBezTo>
                  <a:lnTo>
                    <a:pt x="671" y="776"/>
                  </a:lnTo>
                  <a:lnTo>
                    <a:pt x="106" y="776"/>
                  </a:lnTo>
                  <a:lnTo>
                    <a:pt x="106" y="442"/>
                  </a:lnTo>
                  <a:cubicBezTo>
                    <a:pt x="106" y="431"/>
                    <a:pt x="98" y="423"/>
                    <a:pt x="89" y="423"/>
                  </a:cubicBezTo>
                  <a:lnTo>
                    <a:pt x="53" y="423"/>
                  </a:lnTo>
                  <a:lnTo>
                    <a:pt x="138" y="311"/>
                  </a:lnTo>
                  <a:cubicBezTo>
                    <a:pt x="140" y="309"/>
                    <a:pt x="142" y="304"/>
                    <a:pt x="142" y="300"/>
                  </a:cubicBezTo>
                  <a:lnTo>
                    <a:pt x="142" y="141"/>
                  </a:lnTo>
                  <a:lnTo>
                    <a:pt x="212" y="141"/>
                  </a:lnTo>
                  <a:lnTo>
                    <a:pt x="212" y="194"/>
                  </a:lnTo>
                  <a:cubicBezTo>
                    <a:pt x="212" y="201"/>
                    <a:pt x="216" y="209"/>
                    <a:pt x="222" y="211"/>
                  </a:cubicBezTo>
                  <a:cubicBezTo>
                    <a:pt x="231" y="213"/>
                    <a:pt x="237" y="211"/>
                    <a:pt x="244" y="207"/>
                  </a:cubicBezTo>
                  <a:lnTo>
                    <a:pt x="388" y="44"/>
                  </a:lnTo>
                  <a:lnTo>
                    <a:pt x="720" y="423"/>
                  </a:lnTo>
                  <a:close/>
                  <a:moveTo>
                    <a:pt x="402" y="6"/>
                  </a:moveTo>
                  <a:cubicBezTo>
                    <a:pt x="398" y="2"/>
                    <a:pt x="394" y="0"/>
                    <a:pt x="388" y="0"/>
                  </a:cubicBezTo>
                  <a:cubicBezTo>
                    <a:pt x="383" y="0"/>
                    <a:pt x="379" y="2"/>
                    <a:pt x="375" y="6"/>
                  </a:cubicBezTo>
                  <a:lnTo>
                    <a:pt x="248" y="148"/>
                  </a:lnTo>
                  <a:lnTo>
                    <a:pt x="248" y="124"/>
                  </a:lnTo>
                  <a:cubicBezTo>
                    <a:pt x="248" y="114"/>
                    <a:pt x="239" y="105"/>
                    <a:pt x="229" y="105"/>
                  </a:cubicBezTo>
                  <a:lnTo>
                    <a:pt x="123" y="105"/>
                  </a:lnTo>
                  <a:cubicBezTo>
                    <a:pt x="115" y="105"/>
                    <a:pt x="106" y="114"/>
                    <a:pt x="106" y="124"/>
                  </a:cubicBezTo>
                  <a:lnTo>
                    <a:pt x="106" y="294"/>
                  </a:lnTo>
                  <a:lnTo>
                    <a:pt x="4" y="431"/>
                  </a:lnTo>
                  <a:cubicBezTo>
                    <a:pt x="0" y="436"/>
                    <a:pt x="-2" y="444"/>
                    <a:pt x="2" y="448"/>
                  </a:cubicBezTo>
                  <a:cubicBezTo>
                    <a:pt x="4" y="455"/>
                    <a:pt x="11" y="459"/>
                    <a:pt x="17" y="459"/>
                  </a:cubicBezTo>
                  <a:lnTo>
                    <a:pt x="70" y="459"/>
                  </a:lnTo>
                  <a:lnTo>
                    <a:pt x="70" y="793"/>
                  </a:lnTo>
                  <a:cubicBezTo>
                    <a:pt x="70" y="804"/>
                    <a:pt x="79" y="812"/>
                    <a:pt x="89" y="812"/>
                  </a:cubicBezTo>
                  <a:lnTo>
                    <a:pt x="688" y="812"/>
                  </a:lnTo>
                  <a:cubicBezTo>
                    <a:pt x="699" y="812"/>
                    <a:pt x="705" y="804"/>
                    <a:pt x="705" y="793"/>
                  </a:cubicBezTo>
                  <a:lnTo>
                    <a:pt x="705" y="459"/>
                  </a:lnTo>
                  <a:lnTo>
                    <a:pt x="758" y="459"/>
                  </a:lnTo>
                  <a:cubicBezTo>
                    <a:pt x="766" y="459"/>
                    <a:pt x="773" y="455"/>
                    <a:pt x="775" y="448"/>
                  </a:cubicBezTo>
                  <a:cubicBezTo>
                    <a:pt x="777" y="442"/>
                    <a:pt x="777" y="436"/>
                    <a:pt x="773" y="42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81" name="Freihandform 480">
              <a:extLst>
                <a:ext uri="{FF2B5EF4-FFF2-40B4-BE49-F238E27FC236}">
                  <a16:creationId xmlns:a16="http://schemas.microsoft.com/office/drawing/2014/main" id="{9B045107-B694-3A4C-959A-6C056C502F51}"/>
                </a:ext>
              </a:extLst>
            </p:cNvPr>
            <p:cNvSpPr/>
            <p:nvPr/>
          </p:nvSpPr>
          <p:spPr>
            <a:xfrm>
              <a:off x="9707539" y="1353778"/>
              <a:ext cx="48895" cy="73576"/>
            </a:xfrm>
            <a:custGeom>
              <a:avLst/>
              <a:gdLst/>
              <a:ahLst/>
              <a:cxnLst>
                <a:cxn ang="3cd4">
                  <a:pos x="hc" y="t"/>
                </a:cxn>
                <a:cxn ang="cd2">
                  <a:pos x="l" y="vc"/>
                </a:cxn>
                <a:cxn ang="cd4">
                  <a:pos x="hc" y="b"/>
                </a:cxn>
                <a:cxn ang="0">
                  <a:pos x="r" y="vc"/>
                </a:cxn>
              </a:cxnLst>
              <a:rect l="l" t="t" r="r" b="b"/>
              <a:pathLst>
                <a:path w="211" h="317">
                  <a:moveTo>
                    <a:pt x="106" y="34"/>
                  </a:moveTo>
                  <a:cubicBezTo>
                    <a:pt x="146" y="34"/>
                    <a:pt x="178" y="66"/>
                    <a:pt x="178" y="106"/>
                  </a:cubicBezTo>
                  <a:cubicBezTo>
                    <a:pt x="178" y="133"/>
                    <a:pt x="161" y="159"/>
                    <a:pt x="135" y="169"/>
                  </a:cubicBezTo>
                  <a:cubicBezTo>
                    <a:pt x="123" y="174"/>
                    <a:pt x="123" y="174"/>
                    <a:pt x="125" y="265"/>
                  </a:cubicBezTo>
                  <a:cubicBezTo>
                    <a:pt x="125" y="273"/>
                    <a:pt x="116" y="282"/>
                    <a:pt x="106" y="282"/>
                  </a:cubicBezTo>
                  <a:cubicBezTo>
                    <a:pt x="97" y="282"/>
                    <a:pt x="89" y="273"/>
                    <a:pt x="89" y="265"/>
                  </a:cubicBezTo>
                  <a:cubicBezTo>
                    <a:pt x="89" y="176"/>
                    <a:pt x="89" y="176"/>
                    <a:pt x="78" y="169"/>
                  </a:cubicBezTo>
                  <a:cubicBezTo>
                    <a:pt x="53" y="159"/>
                    <a:pt x="36" y="133"/>
                    <a:pt x="36" y="106"/>
                  </a:cubicBezTo>
                  <a:cubicBezTo>
                    <a:pt x="36" y="66"/>
                    <a:pt x="67" y="34"/>
                    <a:pt x="106" y="34"/>
                  </a:cubicBezTo>
                  <a:close/>
                  <a:moveTo>
                    <a:pt x="0" y="106"/>
                  </a:moveTo>
                  <a:cubicBezTo>
                    <a:pt x="0" y="144"/>
                    <a:pt x="21" y="178"/>
                    <a:pt x="53" y="197"/>
                  </a:cubicBezTo>
                  <a:cubicBezTo>
                    <a:pt x="53" y="218"/>
                    <a:pt x="53" y="265"/>
                    <a:pt x="53" y="265"/>
                  </a:cubicBezTo>
                  <a:cubicBezTo>
                    <a:pt x="53" y="292"/>
                    <a:pt x="78" y="317"/>
                    <a:pt x="106" y="317"/>
                  </a:cubicBezTo>
                  <a:cubicBezTo>
                    <a:pt x="135" y="317"/>
                    <a:pt x="158" y="292"/>
                    <a:pt x="158" y="265"/>
                  </a:cubicBezTo>
                  <a:cubicBezTo>
                    <a:pt x="158" y="265"/>
                    <a:pt x="158" y="218"/>
                    <a:pt x="158" y="197"/>
                  </a:cubicBezTo>
                  <a:cubicBezTo>
                    <a:pt x="192" y="178"/>
                    <a:pt x="211" y="144"/>
                    <a:pt x="211" y="106"/>
                  </a:cubicBezTo>
                  <a:cubicBezTo>
                    <a:pt x="211" y="47"/>
                    <a:pt x="165" y="0"/>
                    <a:pt x="106" y="0"/>
                  </a:cubicBezTo>
                  <a:cubicBezTo>
                    <a:pt x="48" y="0"/>
                    <a:pt x="0" y="47"/>
                    <a:pt x="0" y="10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13" name="Gruppieren 812">
            <a:extLst>
              <a:ext uri="{FF2B5EF4-FFF2-40B4-BE49-F238E27FC236}">
                <a16:creationId xmlns:a16="http://schemas.microsoft.com/office/drawing/2014/main" id="{E23DD462-36EA-CD44-9FEA-6718AFD1D2A2}"/>
              </a:ext>
            </a:extLst>
          </p:cNvPr>
          <p:cNvGrpSpPr>
            <a:grpSpLocks noChangeAspect="1"/>
          </p:cNvGrpSpPr>
          <p:nvPr/>
        </p:nvGrpSpPr>
        <p:grpSpPr>
          <a:xfrm>
            <a:off x="10010842" y="1198354"/>
            <a:ext cx="328177" cy="328409"/>
            <a:chOff x="10011621" y="1197546"/>
            <a:chExt cx="328296" cy="328528"/>
          </a:xfrm>
          <a:solidFill>
            <a:srgbClr val="007AB3"/>
          </a:solidFill>
        </p:grpSpPr>
        <p:sp>
          <p:nvSpPr>
            <p:cNvPr id="366" name="Freihandform 365">
              <a:extLst>
                <a:ext uri="{FF2B5EF4-FFF2-40B4-BE49-F238E27FC236}">
                  <a16:creationId xmlns:a16="http://schemas.microsoft.com/office/drawing/2014/main" id="{EE27E3E8-24A5-AE44-8EC5-26E238171EEF}"/>
                </a:ext>
              </a:extLst>
            </p:cNvPr>
            <p:cNvSpPr/>
            <p:nvPr/>
          </p:nvSpPr>
          <p:spPr>
            <a:xfrm>
              <a:off x="10011621" y="1197546"/>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82" name="Freihandform 481">
              <a:extLst>
                <a:ext uri="{FF2B5EF4-FFF2-40B4-BE49-F238E27FC236}">
                  <a16:creationId xmlns:a16="http://schemas.microsoft.com/office/drawing/2014/main" id="{FA8398F8-68D9-3848-8C3D-1A7809E96A9B}"/>
                </a:ext>
              </a:extLst>
            </p:cNvPr>
            <p:cNvSpPr/>
            <p:nvPr/>
          </p:nvSpPr>
          <p:spPr>
            <a:xfrm>
              <a:off x="10101727" y="1263205"/>
              <a:ext cx="148082" cy="188828"/>
            </a:xfrm>
            <a:custGeom>
              <a:avLst/>
              <a:gdLst/>
              <a:ahLst/>
              <a:cxnLst>
                <a:cxn ang="3cd4">
                  <a:pos x="hc" y="t"/>
                </a:cxn>
                <a:cxn ang="cd2">
                  <a:pos x="l" y="vc"/>
                </a:cxn>
                <a:cxn ang="cd4">
                  <a:pos x="hc" y="b"/>
                </a:cxn>
                <a:cxn ang="0">
                  <a:pos x="r" y="vc"/>
                </a:cxn>
              </a:cxnLst>
              <a:rect l="l" t="t" r="r" b="b"/>
              <a:pathLst>
                <a:path w="637" h="812">
                  <a:moveTo>
                    <a:pt x="529" y="772"/>
                  </a:moveTo>
                  <a:lnTo>
                    <a:pt x="318" y="696"/>
                  </a:lnTo>
                  <a:lnTo>
                    <a:pt x="318" y="425"/>
                  </a:lnTo>
                  <a:lnTo>
                    <a:pt x="345" y="425"/>
                  </a:lnTo>
                  <a:cubicBezTo>
                    <a:pt x="354" y="425"/>
                    <a:pt x="362" y="417"/>
                    <a:pt x="362" y="406"/>
                  </a:cubicBezTo>
                  <a:cubicBezTo>
                    <a:pt x="362" y="397"/>
                    <a:pt x="354" y="389"/>
                    <a:pt x="345" y="389"/>
                  </a:cubicBezTo>
                  <a:lnTo>
                    <a:pt x="318" y="389"/>
                  </a:lnTo>
                  <a:lnTo>
                    <a:pt x="318" y="137"/>
                  </a:lnTo>
                  <a:lnTo>
                    <a:pt x="529" y="42"/>
                  </a:lnTo>
                  <a:close/>
                  <a:moveTo>
                    <a:pt x="620" y="776"/>
                  </a:moveTo>
                  <a:lnTo>
                    <a:pt x="565" y="776"/>
                  </a:lnTo>
                  <a:lnTo>
                    <a:pt x="565" y="19"/>
                  </a:lnTo>
                  <a:cubicBezTo>
                    <a:pt x="565" y="8"/>
                    <a:pt x="557" y="0"/>
                    <a:pt x="548" y="0"/>
                  </a:cubicBezTo>
                  <a:lnTo>
                    <a:pt x="89" y="0"/>
                  </a:lnTo>
                  <a:cubicBezTo>
                    <a:pt x="78" y="0"/>
                    <a:pt x="72" y="8"/>
                    <a:pt x="72" y="19"/>
                  </a:cubicBezTo>
                  <a:lnTo>
                    <a:pt x="72" y="776"/>
                  </a:lnTo>
                  <a:lnTo>
                    <a:pt x="19" y="776"/>
                  </a:lnTo>
                  <a:cubicBezTo>
                    <a:pt x="8" y="776"/>
                    <a:pt x="0" y="785"/>
                    <a:pt x="0" y="793"/>
                  </a:cubicBezTo>
                  <a:cubicBezTo>
                    <a:pt x="0" y="804"/>
                    <a:pt x="8" y="812"/>
                    <a:pt x="19" y="812"/>
                  </a:cubicBezTo>
                  <a:lnTo>
                    <a:pt x="89" y="812"/>
                  </a:lnTo>
                  <a:cubicBezTo>
                    <a:pt x="100" y="812"/>
                    <a:pt x="106" y="804"/>
                    <a:pt x="106" y="793"/>
                  </a:cubicBezTo>
                  <a:lnTo>
                    <a:pt x="106" y="36"/>
                  </a:lnTo>
                  <a:lnTo>
                    <a:pt x="464" y="36"/>
                  </a:lnTo>
                  <a:lnTo>
                    <a:pt x="292" y="110"/>
                  </a:lnTo>
                  <a:cubicBezTo>
                    <a:pt x="288" y="114"/>
                    <a:pt x="284" y="118"/>
                    <a:pt x="284" y="127"/>
                  </a:cubicBezTo>
                  <a:lnTo>
                    <a:pt x="284" y="706"/>
                  </a:lnTo>
                  <a:cubicBezTo>
                    <a:pt x="284" y="715"/>
                    <a:pt x="288" y="721"/>
                    <a:pt x="294" y="723"/>
                  </a:cubicBezTo>
                  <a:lnTo>
                    <a:pt x="540" y="810"/>
                  </a:lnTo>
                  <a:cubicBezTo>
                    <a:pt x="542" y="810"/>
                    <a:pt x="544" y="812"/>
                    <a:pt x="548" y="812"/>
                  </a:cubicBezTo>
                  <a:lnTo>
                    <a:pt x="620" y="812"/>
                  </a:lnTo>
                  <a:cubicBezTo>
                    <a:pt x="631" y="812"/>
                    <a:pt x="637" y="804"/>
                    <a:pt x="637" y="793"/>
                  </a:cubicBezTo>
                  <a:cubicBezTo>
                    <a:pt x="637" y="785"/>
                    <a:pt x="631" y="776"/>
                    <a:pt x="620" y="77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14" name="Gruppieren 813">
            <a:extLst>
              <a:ext uri="{FF2B5EF4-FFF2-40B4-BE49-F238E27FC236}">
                <a16:creationId xmlns:a16="http://schemas.microsoft.com/office/drawing/2014/main" id="{082CA108-EAE2-D24F-ADF3-3D485C9D5A11}"/>
              </a:ext>
            </a:extLst>
          </p:cNvPr>
          <p:cNvGrpSpPr>
            <a:grpSpLocks noChangeAspect="1"/>
          </p:cNvGrpSpPr>
          <p:nvPr/>
        </p:nvGrpSpPr>
        <p:grpSpPr>
          <a:xfrm>
            <a:off x="10454229" y="1198354"/>
            <a:ext cx="328177" cy="328409"/>
            <a:chOff x="10455168" y="1197546"/>
            <a:chExt cx="328296" cy="328528"/>
          </a:xfrm>
          <a:solidFill>
            <a:srgbClr val="007AB3"/>
          </a:solidFill>
        </p:grpSpPr>
        <p:sp>
          <p:nvSpPr>
            <p:cNvPr id="367" name="Freihandform 366">
              <a:extLst>
                <a:ext uri="{FF2B5EF4-FFF2-40B4-BE49-F238E27FC236}">
                  <a16:creationId xmlns:a16="http://schemas.microsoft.com/office/drawing/2014/main" id="{F864FB3B-F395-B544-B64D-7208992C03E4}"/>
                </a:ext>
              </a:extLst>
            </p:cNvPr>
            <p:cNvSpPr/>
            <p:nvPr/>
          </p:nvSpPr>
          <p:spPr>
            <a:xfrm>
              <a:off x="10455168" y="1197546"/>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59" name="Freihandform 458">
              <a:extLst>
                <a:ext uri="{FF2B5EF4-FFF2-40B4-BE49-F238E27FC236}">
                  <a16:creationId xmlns:a16="http://schemas.microsoft.com/office/drawing/2014/main" id="{D56BD00B-FC7C-264D-B875-7709802FB794}"/>
                </a:ext>
              </a:extLst>
            </p:cNvPr>
            <p:cNvSpPr/>
            <p:nvPr/>
          </p:nvSpPr>
          <p:spPr>
            <a:xfrm>
              <a:off x="10570188" y="1345396"/>
              <a:ext cx="98256" cy="81725"/>
            </a:xfrm>
            <a:custGeom>
              <a:avLst/>
              <a:gdLst/>
              <a:ahLst/>
              <a:cxnLst>
                <a:cxn ang="3cd4">
                  <a:pos x="hc" y="t"/>
                </a:cxn>
                <a:cxn ang="cd2">
                  <a:pos x="l" y="vc"/>
                </a:cxn>
                <a:cxn ang="cd4">
                  <a:pos x="hc" y="b"/>
                </a:cxn>
                <a:cxn ang="0">
                  <a:pos x="r" y="vc"/>
                </a:cxn>
              </a:cxnLst>
              <a:rect l="l" t="t" r="r" b="b"/>
              <a:pathLst>
                <a:path w="423" h="352">
                  <a:moveTo>
                    <a:pt x="373" y="317"/>
                  </a:moveTo>
                  <a:lnTo>
                    <a:pt x="50" y="317"/>
                  </a:lnTo>
                  <a:lnTo>
                    <a:pt x="210" y="50"/>
                  </a:lnTo>
                  <a:close/>
                  <a:moveTo>
                    <a:pt x="3" y="325"/>
                  </a:moveTo>
                  <a:cubicBezTo>
                    <a:pt x="-1" y="331"/>
                    <a:pt x="-1" y="338"/>
                    <a:pt x="1" y="342"/>
                  </a:cubicBezTo>
                  <a:cubicBezTo>
                    <a:pt x="5" y="348"/>
                    <a:pt x="12" y="352"/>
                    <a:pt x="18" y="352"/>
                  </a:cubicBezTo>
                  <a:lnTo>
                    <a:pt x="405" y="352"/>
                  </a:lnTo>
                  <a:cubicBezTo>
                    <a:pt x="412" y="352"/>
                    <a:pt x="418" y="348"/>
                    <a:pt x="420" y="342"/>
                  </a:cubicBezTo>
                  <a:cubicBezTo>
                    <a:pt x="424" y="338"/>
                    <a:pt x="424" y="331"/>
                    <a:pt x="420" y="325"/>
                  </a:cubicBezTo>
                  <a:lnTo>
                    <a:pt x="225" y="7"/>
                  </a:lnTo>
                  <a:cubicBezTo>
                    <a:pt x="219" y="-2"/>
                    <a:pt x="202" y="-2"/>
                    <a:pt x="196" y="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60" name="Freihandform 459">
              <a:extLst>
                <a:ext uri="{FF2B5EF4-FFF2-40B4-BE49-F238E27FC236}">
                  <a16:creationId xmlns:a16="http://schemas.microsoft.com/office/drawing/2014/main" id="{C2B8C375-9F42-994D-AA6A-F5FA4846B21B}"/>
                </a:ext>
              </a:extLst>
            </p:cNvPr>
            <p:cNvSpPr/>
            <p:nvPr/>
          </p:nvSpPr>
          <p:spPr>
            <a:xfrm>
              <a:off x="10615359" y="1374034"/>
              <a:ext cx="8149" cy="20489"/>
            </a:xfrm>
            <a:custGeom>
              <a:avLst/>
              <a:gdLst/>
              <a:ahLst/>
              <a:cxnLst>
                <a:cxn ang="3cd4">
                  <a:pos x="hc" y="t"/>
                </a:cxn>
                <a:cxn ang="cd2">
                  <a:pos x="l" y="vc"/>
                </a:cxn>
                <a:cxn ang="cd4">
                  <a:pos x="hc" y="b"/>
                </a:cxn>
                <a:cxn ang="0">
                  <a:pos x="r" y="vc"/>
                </a:cxn>
              </a:cxnLst>
              <a:rect l="l" t="t" r="r" b="b"/>
              <a:pathLst>
                <a:path w="36" h="89">
                  <a:moveTo>
                    <a:pt x="16" y="89"/>
                  </a:moveTo>
                  <a:cubicBezTo>
                    <a:pt x="27" y="89"/>
                    <a:pt x="36" y="80"/>
                    <a:pt x="36" y="72"/>
                  </a:cubicBezTo>
                  <a:lnTo>
                    <a:pt x="36" y="19"/>
                  </a:lnTo>
                  <a:cubicBezTo>
                    <a:pt x="36" y="8"/>
                    <a:pt x="27" y="0"/>
                    <a:pt x="16" y="0"/>
                  </a:cubicBezTo>
                  <a:cubicBezTo>
                    <a:pt x="8" y="0"/>
                    <a:pt x="0" y="8"/>
                    <a:pt x="0" y="19"/>
                  </a:cubicBezTo>
                  <a:lnTo>
                    <a:pt x="0" y="72"/>
                  </a:lnTo>
                  <a:cubicBezTo>
                    <a:pt x="0" y="80"/>
                    <a:pt x="8" y="89"/>
                    <a:pt x="16" y="8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61" name="Freihandform 460">
              <a:extLst>
                <a:ext uri="{FF2B5EF4-FFF2-40B4-BE49-F238E27FC236}">
                  <a16:creationId xmlns:a16="http://schemas.microsoft.com/office/drawing/2014/main" id="{DA43BA35-D198-194C-B096-E3E165890107}"/>
                </a:ext>
              </a:extLst>
            </p:cNvPr>
            <p:cNvSpPr/>
            <p:nvPr/>
          </p:nvSpPr>
          <p:spPr>
            <a:xfrm>
              <a:off x="10615359" y="1403138"/>
              <a:ext cx="8149" cy="7684"/>
            </a:xfrm>
            <a:custGeom>
              <a:avLst/>
              <a:gdLst/>
              <a:ahLst/>
              <a:cxnLst>
                <a:cxn ang="3cd4">
                  <a:pos x="hc" y="t"/>
                </a:cxn>
                <a:cxn ang="cd2">
                  <a:pos x="l" y="vc"/>
                </a:cxn>
                <a:cxn ang="cd4">
                  <a:pos x="hc" y="b"/>
                </a:cxn>
                <a:cxn ang="0">
                  <a:pos x="r" y="vc"/>
                </a:cxn>
              </a:cxnLst>
              <a:rect l="l" t="t" r="r" b="b"/>
              <a:pathLst>
                <a:path w="36" h="34">
                  <a:moveTo>
                    <a:pt x="16" y="0"/>
                  </a:moveTo>
                  <a:cubicBezTo>
                    <a:pt x="8" y="0"/>
                    <a:pt x="0" y="6"/>
                    <a:pt x="0" y="17"/>
                  </a:cubicBezTo>
                  <a:cubicBezTo>
                    <a:pt x="0" y="27"/>
                    <a:pt x="8" y="34"/>
                    <a:pt x="16" y="34"/>
                  </a:cubicBezTo>
                  <a:cubicBezTo>
                    <a:pt x="27" y="34"/>
                    <a:pt x="36" y="27"/>
                    <a:pt x="36" y="17"/>
                  </a:cubicBezTo>
                  <a:cubicBezTo>
                    <a:pt x="36" y="6"/>
                    <a:pt x="27" y="0"/>
                    <a:pt x="1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83" name="Freihandform 482">
              <a:extLst>
                <a:ext uri="{FF2B5EF4-FFF2-40B4-BE49-F238E27FC236}">
                  <a16:creationId xmlns:a16="http://schemas.microsoft.com/office/drawing/2014/main" id="{3F5F5B1F-C648-9F4E-B361-DC6624D775FD}"/>
                </a:ext>
              </a:extLst>
            </p:cNvPr>
            <p:cNvSpPr/>
            <p:nvPr/>
          </p:nvSpPr>
          <p:spPr>
            <a:xfrm>
              <a:off x="10528977" y="1263205"/>
              <a:ext cx="180446" cy="188828"/>
            </a:xfrm>
            <a:custGeom>
              <a:avLst/>
              <a:gdLst/>
              <a:ahLst/>
              <a:cxnLst>
                <a:cxn ang="3cd4">
                  <a:pos x="hc" y="t"/>
                </a:cxn>
                <a:cxn ang="cd2">
                  <a:pos x="l" y="vc"/>
                </a:cxn>
                <a:cxn ang="cd4">
                  <a:pos x="hc" y="b"/>
                </a:cxn>
                <a:cxn ang="0">
                  <a:pos x="r" y="vc"/>
                </a:cxn>
              </a:cxnLst>
              <a:rect l="l" t="t" r="r" b="b"/>
              <a:pathLst>
                <a:path w="776" h="812">
                  <a:moveTo>
                    <a:pt x="688" y="423"/>
                  </a:moveTo>
                  <a:cubicBezTo>
                    <a:pt x="677" y="423"/>
                    <a:pt x="671" y="431"/>
                    <a:pt x="671" y="442"/>
                  </a:cubicBezTo>
                  <a:lnTo>
                    <a:pt x="671" y="776"/>
                  </a:lnTo>
                  <a:lnTo>
                    <a:pt x="106" y="776"/>
                  </a:lnTo>
                  <a:lnTo>
                    <a:pt x="106" y="442"/>
                  </a:lnTo>
                  <a:cubicBezTo>
                    <a:pt x="106" y="431"/>
                    <a:pt x="97" y="423"/>
                    <a:pt x="89" y="423"/>
                  </a:cubicBezTo>
                  <a:lnTo>
                    <a:pt x="53" y="423"/>
                  </a:lnTo>
                  <a:lnTo>
                    <a:pt x="138" y="311"/>
                  </a:lnTo>
                  <a:cubicBezTo>
                    <a:pt x="140" y="309"/>
                    <a:pt x="142" y="304"/>
                    <a:pt x="142" y="300"/>
                  </a:cubicBezTo>
                  <a:lnTo>
                    <a:pt x="142" y="141"/>
                  </a:lnTo>
                  <a:lnTo>
                    <a:pt x="212" y="141"/>
                  </a:lnTo>
                  <a:lnTo>
                    <a:pt x="212" y="194"/>
                  </a:lnTo>
                  <a:cubicBezTo>
                    <a:pt x="212" y="201"/>
                    <a:pt x="216" y="209"/>
                    <a:pt x="222" y="211"/>
                  </a:cubicBezTo>
                  <a:cubicBezTo>
                    <a:pt x="231" y="213"/>
                    <a:pt x="237" y="211"/>
                    <a:pt x="244" y="207"/>
                  </a:cubicBezTo>
                  <a:lnTo>
                    <a:pt x="387" y="44"/>
                  </a:lnTo>
                  <a:lnTo>
                    <a:pt x="720" y="423"/>
                  </a:lnTo>
                  <a:close/>
                  <a:moveTo>
                    <a:pt x="402" y="6"/>
                  </a:moveTo>
                  <a:cubicBezTo>
                    <a:pt x="398" y="2"/>
                    <a:pt x="394" y="0"/>
                    <a:pt x="387" y="0"/>
                  </a:cubicBezTo>
                  <a:cubicBezTo>
                    <a:pt x="383" y="0"/>
                    <a:pt x="379" y="2"/>
                    <a:pt x="375" y="6"/>
                  </a:cubicBezTo>
                  <a:lnTo>
                    <a:pt x="248" y="148"/>
                  </a:lnTo>
                  <a:lnTo>
                    <a:pt x="248" y="124"/>
                  </a:lnTo>
                  <a:cubicBezTo>
                    <a:pt x="248" y="114"/>
                    <a:pt x="239" y="105"/>
                    <a:pt x="229" y="105"/>
                  </a:cubicBezTo>
                  <a:lnTo>
                    <a:pt x="123" y="105"/>
                  </a:lnTo>
                  <a:cubicBezTo>
                    <a:pt x="114" y="105"/>
                    <a:pt x="106" y="114"/>
                    <a:pt x="106" y="124"/>
                  </a:cubicBezTo>
                  <a:lnTo>
                    <a:pt x="106" y="294"/>
                  </a:lnTo>
                  <a:lnTo>
                    <a:pt x="4" y="431"/>
                  </a:lnTo>
                  <a:cubicBezTo>
                    <a:pt x="0" y="436"/>
                    <a:pt x="-2" y="444"/>
                    <a:pt x="2" y="448"/>
                  </a:cubicBezTo>
                  <a:cubicBezTo>
                    <a:pt x="4" y="455"/>
                    <a:pt x="11" y="459"/>
                    <a:pt x="17" y="459"/>
                  </a:cubicBezTo>
                  <a:lnTo>
                    <a:pt x="70" y="459"/>
                  </a:lnTo>
                  <a:lnTo>
                    <a:pt x="70" y="793"/>
                  </a:lnTo>
                  <a:cubicBezTo>
                    <a:pt x="70" y="804"/>
                    <a:pt x="78" y="812"/>
                    <a:pt x="89" y="812"/>
                  </a:cubicBezTo>
                  <a:lnTo>
                    <a:pt x="688" y="812"/>
                  </a:lnTo>
                  <a:cubicBezTo>
                    <a:pt x="699" y="812"/>
                    <a:pt x="705" y="804"/>
                    <a:pt x="705" y="793"/>
                  </a:cubicBezTo>
                  <a:lnTo>
                    <a:pt x="705" y="459"/>
                  </a:lnTo>
                  <a:lnTo>
                    <a:pt x="758" y="459"/>
                  </a:lnTo>
                  <a:cubicBezTo>
                    <a:pt x="766" y="459"/>
                    <a:pt x="773" y="455"/>
                    <a:pt x="775" y="448"/>
                  </a:cubicBezTo>
                  <a:cubicBezTo>
                    <a:pt x="777" y="442"/>
                    <a:pt x="777" y="436"/>
                    <a:pt x="773" y="42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16" name="Gruppieren 815">
            <a:extLst>
              <a:ext uri="{FF2B5EF4-FFF2-40B4-BE49-F238E27FC236}">
                <a16:creationId xmlns:a16="http://schemas.microsoft.com/office/drawing/2014/main" id="{4C63DD6C-F42F-2648-B956-CECDAF981A0A}"/>
              </a:ext>
            </a:extLst>
          </p:cNvPr>
          <p:cNvGrpSpPr>
            <a:grpSpLocks noChangeAspect="1"/>
          </p:cNvGrpSpPr>
          <p:nvPr/>
        </p:nvGrpSpPr>
        <p:grpSpPr>
          <a:xfrm>
            <a:off x="11341007" y="1198354"/>
            <a:ext cx="328177" cy="328409"/>
            <a:chOff x="11342266" y="1197546"/>
            <a:chExt cx="328296" cy="328528"/>
          </a:xfrm>
          <a:solidFill>
            <a:srgbClr val="007AB3"/>
          </a:solidFill>
        </p:grpSpPr>
        <p:sp>
          <p:nvSpPr>
            <p:cNvPr id="369" name="Freihandform 368">
              <a:extLst>
                <a:ext uri="{FF2B5EF4-FFF2-40B4-BE49-F238E27FC236}">
                  <a16:creationId xmlns:a16="http://schemas.microsoft.com/office/drawing/2014/main" id="{352BD971-DEE6-A043-A2AF-D12B254F8F3B}"/>
                </a:ext>
              </a:extLst>
            </p:cNvPr>
            <p:cNvSpPr/>
            <p:nvPr/>
          </p:nvSpPr>
          <p:spPr>
            <a:xfrm>
              <a:off x="11342266" y="1197546"/>
              <a:ext cx="328296" cy="328528"/>
            </a:xfrm>
            <a:custGeom>
              <a:avLst/>
              <a:gdLst/>
              <a:ahLst/>
              <a:cxnLst>
                <a:cxn ang="3cd4">
                  <a:pos x="hc" y="t"/>
                </a:cxn>
                <a:cxn ang="cd2">
                  <a:pos x="l" y="vc"/>
                </a:cxn>
                <a:cxn ang="cd4">
                  <a:pos x="hc" y="b"/>
                </a:cxn>
                <a:cxn ang="0">
                  <a:pos x="r" y="vc"/>
                </a:cxn>
              </a:cxnLst>
              <a:rect l="l" t="t" r="r" b="b"/>
              <a:pathLst>
                <a:path w="1411" h="1412">
                  <a:moveTo>
                    <a:pt x="704" y="36"/>
                  </a:moveTo>
                  <a:cubicBezTo>
                    <a:pt x="1075" y="36"/>
                    <a:pt x="1375" y="337"/>
                    <a:pt x="1375" y="705"/>
                  </a:cubicBezTo>
                  <a:cubicBezTo>
                    <a:pt x="1375" y="1075"/>
                    <a:pt x="1075" y="1376"/>
                    <a:pt x="704" y="1376"/>
                  </a:cubicBezTo>
                  <a:cubicBezTo>
                    <a:pt x="336" y="1376"/>
                    <a:pt x="36" y="1075"/>
                    <a:pt x="36" y="705"/>
                  </a:cubicBezTo>
                  <a:cubicBezTo>
                    <a:pt x="36" y="337"/>
                    <a:pt x="336" y="36"/>
                    <a:pt x="704" y="36"/>
                  </a:cubicBezTo>
                  <a:close/>
                  <a:moveTo>
                    <a:pt x="704" y="1412"/>
                  </a:moveTo>
                  <a:cubicBezTo>
                    <a:pt x="1094" y="1412"/>
                    <a:pt x="1411" y="1094"/>
                    <a:pt x="1411" y="705"/>
                  </a:cubicBezTo>
                  <a:cubicBezTo>
                    <a:pt x="1411" y="318"/>
                    <a:pt x="1094" y="0"/>
                    <a:pt x="704" y="0"/>
                  </a:cubicBezTo>
                  <a:cubicBezTo>
                    <a:pt x="317" y="0"/>
                    <a:pt x="0" y="318"/>
                    <a:pt x="0" y="705"/>
                  </a:cubicBezTo>
                  <a:cubicBezTo>
                    <a:pt x="0" y="1094"/>
                    <a:pt x="317" y="1412"/>
                    <a:pt x="704" y="141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85" name="Freihandform 484">
              <a:extLst>
                <a:ext uri="{FF2B5EF4-FFF2-40B4-BE49-F238E27FC236}">
                  <a16:creationId xmlns:a16="http://schemas.microsoft.com/office/drawing/2014/main" id="{C8DE0B7A-1795-8E48-96ED-CB66D6A64949}"/>
                </a:ext>
              </a:extLst>
            </p:cNvPr>
            <p:cNvSpPr/>
            <p:nvPr/>
          </p:nvSpPr>
          <p:spPr>
            <a:xfrm>
              <a:off x="11447506" y="1263205"/>
              <a:ext cx="117115" cy="196745"/>
            </a:xfrm>
            <a:custGeom>
              <a:avLst/>
              <a:gdLst/>
              <a:ahLst/>
              <a:cxnLst>
                <a:cxn ang="3cd4">
                  <a:pos x="hc" y="t"/>
                </a:cxn>
                <a:cxn ang="cd2">
                  <a:pos x="l" y="vc"/>
                </a:cxn>
                <a:cxn ang="cd4">
                  <a:pos x="hc" y="b"/>
                </a:cxn>
                <a:cxn ang="0">
                  <a:pos x="r" y="vc"/>
                </a:cxn>
              </a:cxnLst>
              <a:rect l="l" t="t" r="r" b="b"/>
              <a:pathLst>
                <a:path w="504" h="846">
                  <a:moveTo>
                    <a:pt x="358" y="615"/>
                  </a:moveTo>
                  <a:cubicBezTo>
                    <a:pt x="356" y="605"/>
                    <a:pt x="348" y="599"/>
                    <a:pt x="339" y="601"/>
                  </a:cubicBezTo>
                  <a:cubicBezTo>
                    <a:pt x="329" y="603"/>
                    <a:pt x="322" y="611"/>
                    <a:pt x="324" y="620"/>
                  </a:cubicBezTo>
                  <a:lnTo>
                    <a:pt x="356" y="812"/>
                  </a:lnTo>
                  <a:lnTo>
                    <a:pt x="271" y="812"/>
                  </a:lnTo>
                  <a:lnTo>
                    <a:pt x="271" y="618"/>
                  </a:lnTo>
                  <a:cubicBezTo>
                    <a:pt x="271" y="607"/>
                    <a:pt x="263" y="601"/>
                    <a:pt x="252" y="601"/>
                  </a:cubicBezTo>
                  <a:cubicBezTo>
                    <a:pt x="244" y="601"/>
                    <a:pt x="235" y="607"/>
                    <a:pt x="235" y="618"/>
                  </a:cubicBezTo>
                  <a:lnTo>
                    <a:pt x="235" y="812"/>
                  </a:lnTo>
                  <a:lnTo>
                    <a:pt x="151" y="812"/>
                  </a:lnTo>
                  <a:lnTo>
                    <a:pt x="183" y="620"/>
                  </a:lnTo>
                  <a:cubicBezTo>
                    <a:pt x="185" y="611"/>
                    <a:pt x="178" y="603"/>
                    <a:pt x="168" y="601"/>
                  </a:cubicBezTo>
                  <a:cubicBezTo>
                    <a:pt x="159" y="599"/>
                    <a:pt x="149" y="605"/>
                    <a:pt x="147" y="615"/>
                  </a:cubicBezTo>
                  <a:lnTo>
                    <a:pt x="115" y="812"/>
                  </a:lnTo>
                  <a:lnTo>
                    <a:pt x="47" y="812"/>
                  </a:lnTo>
                  <a:lnTo>
                    <a:pt x="108" y="565"/>
                  </a:lnTo>
                  <a:lnTo>
                    <a:pt x="398" y="565"/>
                  </a:lnTo>
                  <a:lnTo>
                    <a:pt x="460" y="812"/>
                  </a:lnTo>
                  <a:lnTo>
                    <a:pt x="392" y="812"/>
                  </a:lnTo>
                  <a:close/>
                  <a:moveTo>
                    <a:pt x="252" y="406"/>
                  </a:moveTo>
                  <a:cubicBezTo>
                    <a:pt x="324" y="406"/>
                    <a:pt x="384" y="461"/>
                    <a:pt x="392" y="529"/>
                  </a:cubicBezTo>
                  <a:lnTo>
                    <a:pt x="115" y="529"/>
                  </a:lnTo>
                  <a:cubicBezTo>
                    <a:pt x="123" y="461"/>
                    <a:pt x="180" y="406"/>
                    <a:pt x="252" y="406"/>
                  </a:cubicBezTo>
                  <a:close/>
                  <a:moveTo>
                    <a:pt x="219" y="52"/>
                  </a:moveTo>
                  <a:cubicBezTo>
                    <a:pt x="219" y="44"/>
                    <a:pt x="225" y="36"/>
                    <a:pt x="235" y="36"/>
                  </a:cubicBezTo>
                  <a:lnTo>
                    <a:pt x="271" y="36"/>
                  </a:lnTo>
                  <a:cubicBezTo>
                    <a:pt x="280" y="36"/>
                    <a:pt x="288" y="44"/>
                    <a:pt x="288" y="52"/>
                  </a:cubicBezTo>
                  <a:lnTo>
                    <a:pt x="288" y="374"/>
                  </a:lnTo>
                  <a:cubicBezTo>
                    <a:pt x="278" y="372"/>
                    <a:pt x="265" y="370"/>
                    <a:pt x="252" y="370"/>
                  </a:cubicBezTo>
                  <a:cubicBezTo>
                    <a:pt x="242" y="370"/>
                    <a:pt x="229" y="372"/>
                    <a:pt x="219" y="374"/>
                  </a:cubicBezTo>
                  <a:close/>
                  <a:moveTo>
                    <a:pt x="428" y="544"/>
                  </a:moveTo>
                  <a:cubicBezTo>
                    <a:pt x="428" y="474"/>
                    <a:pt x="386" y="412"/>
                    <a:pt x="324" y="385"/>
                  </a:cubicBezTo>
                  <a:lnTo>
                    <a:pt x="324" y="52"/>
                  </a:lnTo>
                  <a:cubicBezTo>
                    <a:pt x="324" y="25"/>
                    <a:pt x="299" y="0"/>
                    <a:pt x="271" y="0"/>
                  </a:cubicBezTo>
                  <a:lnTo>
                    <a:pt x="235" y="0"/>
                  </a:lnTo>
                  <a:cubicBezTo>
                    <a:pt x="206" y="0"/>
                    <a:pt x="183" y="25"/>
                    <a:pt x="183" y="52"/>
                  </a:cubicBezTo>
                  <a:lnTo>
                    <a:pt x="183" y="385"/>
                  </a:lnTo>
                  <a:cubicBezTo>
                    <a:pt x="121" y="412"/>
                    <a:pt x="79" y="474"/>
                    <a:pt x="77" y="544"/>
                  </a:cubicBezTo>
                  <a:lnTo>
                    <a:pt x="0" y="846"/>
                  </a:lnTo>
                  <a:lnTo>
                    <a:pt x="504" y="846"/>
                  </a:ln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27" name="Gruppieren 826">
            <a:extLst>
              <a:ext uri="{FF2B5EF4-FFF2-40B4-BE49-F238E27FC236}">
                <a16:creationId xmlns:a16="http://schemas.microsoft.com/office/drawing/2014/main" id="{05823B51-3AFA-C345-BCB1-7C521B55F6EA}"/>
              </a:ext>
            </a:extLst>
          </p:cNvPr>
          <p:cNvGrpSpPr>
            <a:grpSpLocks noChangeAspect="1"/>
          </p:cNvGrpSpPr>
          <p:nvPr/>
        </p:nvGrpSpPr>
        <p:grpSpPr>
          <a:xfrm>
            <a:off x="7350746" y="1641742"/>
            <a:ext cx="328409" cy="328409"/>
            <a:chOff x="7350562" y="1641095"/>
            <a:chExt cx="328528" cy="328528"/>
          </a:xfrm>
          <a:solidFill>
            <a:srgbClr val="007AB3"/>
          </a:solidFill>
        </p:grpSpPr>
        <p:sp>
          <p:nvSpPr>
            <p:cNvPr id="370" name="Freihandform 369">
              <a:extLst>
                <a:ext uri="{FF2B5EF4-FFF2-40B4-BE49-F238E27FC236}">
                  <a16:creationId xmlns:a16="http://schemas.microsoft.com/office/drawing/2014/main" id="{AE69178F-06B5-D145-8FAC-1ABF84F3BC4D}"/>
                </a:ext>
              </a:extLst>
            </p:cNvPr>
            <p:cNvSpPr/>
            <p:nvPr/>
          </p:nvSpPr>
          <p:spPr>
            <a:xfrm>
              <a:off x="7350562" y="164109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86" name="Freihandform 485">
              <a:extLst>
                <a:ext uri="{FF2B5EF4-FFF2-40B4-BE49-F238E27FC236}">
                  <a16:creationId xmlns:a16="http://schemas.microsoft.com/office/drawing/2014/main" id="{FF9BA0BA-6989-5246-8F96-B796324B9515}"/>
                </a:ext>
              </a:extLst>
            </p:cNvPr>
            <p:cNvSpPr/>
            <p:nvPr/>
          </p:nvSpPr>
          <p:spPr>
            <a:xfrm>
              <a:off x="7424370" y="1706754"/>
              <a:ext cx="180446" cy="188828"/>
            </a:xfrm>
            <a:custGeom>
              <a:avLst/>
              <a:gdLst/>
              <a:ahLst/>
              <a:cxnLst>
                <a:cxn ang="3cd4">
                  <a:pos x="hc" y="t"/>
                </a:cxn>
                <a:cxn ang="cd2">
                  <a:pos x="l" y="vc"/>
                </a:cxn>
                <a:cxn ang="cd4">
                  <a:pos x="hc" y="b"/>
                </a:cxn>
                <a:cxn ang="0">
                  <a:pos x="r" y="vc"/>
                </a:cxn>
              </a:cxnLst>
              <a:rect l="l" t="t" r="r" b="b"/>
              <a:pathLst>
                <a:path w="776" h="812">
                  <a:moveTo>
                    <a:pt x="688" y="423"/>
                  </a:moveTo>
                  <a:cubicBezTo>
                    <a:pt x="678" y="423"/>
                    <a:pt x="671" y="431"/>
                    <a:pt x="671" y="442"/>
                  </a:cubicBezTo>
                  <a:lnTo>
                    <a:pt x="671" y="776"/>
                  </a:lnTo>
                  <a:lnTo>
                    <a:pt x="106" y="776"/>
                  </a:lnTo>
                  <a:lnTo>
                    <a:pt x="106" y="442"/>
                  </a:lnTo>
                  <a:cubicBezTo>
                    <a:pt x="106" y="431"/>
                    <a:pt x="98" y="423"/>
                    <a:pt x="89" y="423"/>
                  </a:cubicBezTo>
                  <a:lnTo>
                    <a:pt x="53" y="423"/>
                  </a:lnTo>
                  <a:lnTo>
                    <a:pt x="138" y="311"/>
                  </a:lnTo>
                  <a:cubicBezTo>
                    <a:pt x="140" y="309"/>
                    <a:pt x="142" y="304"/>
                    <a:pt x="142" y="300"/>
                  </a:cubicBezTo>
                  <a:lnTo>
                    <a:pt x="142" y="141"/>
                  </a:lnTo>
                  <a:lnTo>
                    <a:pt x="212" y="141"/>
                  </a:lnTo>
                  <a:lnTo>
                    <a:pt x="212" y="194"/>
                  </a:lnTo>
                  <a:cubicBezTo>
                    <a:pt x="212" y="201"/>
                    <a:pt x="216" y="209"/>
                    <a:pt x="223" y="211"/>
                  </a:cubicBezTo>
                  <a:cubicBezTo>
                    <a:pt x="231" y="213"/>
                    <a:pt x="238" y="211"/>
                    <a:pt x="244" y="207"/>
                  </a:cubicBezTo>
                  <a:lnTo>
                    <a:pt x="388" y="44"/>
                  </a:lnTo>
                  <a:lnTo>
                    <a:pt x="720" y="423"/>
                  </a:lnTo>
                  <a:close/>
                  <a:moveTo>
                    <a:pt x="403" y="6"/>
                  </a:moveTo>
                  <a:cubicBezTo>
                    <a:pt x="398" y="2"/>
                    <a:pt x="394" y="0"/>
                    <a:pt x="388" y="0"/>
                  </a:cubicBezTo>
                  <a:cubicBezTo>
                    <a:pt x="384" y="0"/>
                    <a:pt x="379" y="2"/>
                    <a:pt x="375" y="6"/>
                  </a:cubicBezTo>
                  <a:lnTo>
                    <a:pt x="248" y="148"/>
                  </a:lnTo>
                  <a:lnTo>
                    <a:pt x="248" y="124"/>
                  </a:lnTo>
                  <a:cubicBezTo>
                    <a:pt x="248" y="114"/>
                    <a:pt x="240" y="105"/>
                    <a:pt x="229" y="105"/>
                  </a:cubicBezTo>
                  <a:lnTo>
                    <a:pt x="123" y="105"/>
                  </a:lnTo>
                  <a:cubicBezTo>
                    <a:pt x="115" y="105"/>
                    <a:pt x="106" y="114"/>
                    <a:pt x="106" y="124"/>
                  </a:cubicBezTo>
                  <a:lnTo>
                    <a:pt x="106" y="294"/>
                  </a:lnTo>
                  <a:lnTo>
                    <a:pt x="5" y="431"/>
                  </a:lnTo>
                  <a:cubicBezTo>
                    <a:pt x="0" y="436"/>
                    <a:pt x="-2" y="444"/>
                    <a:pt x="3" y="448"/>
                  </a:cubicBezTo>
                  <a:cubicBezTo>
                    <a:pt x="5" y="455"/>
                    <a:pt x="11" y="459"/>
                    <a:pt x="17" y="459"/>
                  </a:cubicBezTo>
                  <a:lnTo>
                    <a:pt x="70" y="459"/>
                  </a:lnTo>
                  <a:lnTo>
                    <a:pt x="70" y="793"/>
                  </a:lnTo>
                  <a:cubicBezTo>
                    <a:pt x="70" y="804"/>
                    <a:pt x="79" y="812"/>
                    <a:pt x="89" y="812"/>
                  </a:cubicBezTo>
                  <a:lnTo>
                    <a:pt x="688" y="812"/>
                  </a:lnTo>
                  <a:cubicBezTo>
                    <a:pt x="699" y="812"/>
                    <a:pt x="705" y="804"/>
                    <a:pt x="705" y="793"/>
                  </a:cubicBezTo>
                  <a:lnTo>
                    <a:pt x="705" y="459"/>
                  </a:lnTo>
                  <a:lnTo>
                    <a:pt x="758" y="459"/>
                  </a:lnTo>
                  <a:cubicBezTo>
                    <a:pt x="767" y="459"/>
                    <a:pt x="773" y="455"/>
                    <a:pt x="775" y="448"/>
                  </a:cubicBezTo>
                  <a:cubicBezTo>
                    <a:pt x="777" y="442"/>
                    <a:pt x="777" y="436"/>
                    <a:pt x="773" y="42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87" name="Freihandform 486">
              <a:extLst>
                <a:ext uri="{FF2B5EF4-FFF2-40B4-BE49-F238E27FC236}">
                  <a16:creationId xmlns:a16="http://schemas.microsoft.com/office/drawing/2014/main" id="{87B7CE41-D5E7-7A44-AFA2-649EC074C1FB}"/>
                </a:ext>
              </a:extLst>
            </p:cNvPr>
            <p:cNvSpPr/>
            <p:nvPr/>
          </p:nvSpPr>
          <p:spPr>
            <a:xfrm>
              <a:off x="7465349" y="1788943"/>
              <a:ext cx="98256" cy="82190"/>
            </a:xfrm>
            <a:custGeom>
              <a:avLst/>
              <a:gdLst/>
              <a:ahLst/>
              <a:cxnLst>
                <a:cxn ang="3cd4">
                  <a:pos x="hc" y="t"/>
                </a:cxn>
                <a:cxn ang="cd2">
                  <a:pos x="l" y="vc"/>
                </a:cxn>
                <a:cxn ang="cd4">
                  <a:pos x="hc" y="b"/>
                </a:cxn>
                <a:cxn ang="0">
                  <a:pos x="r" y="vc"/>
                </a:cxn>
              </a:cxnLst>
              <a:rect l="l" t="t" r="r" b="b"/>
              <a:pathLst>
                <a:path w="423" h="354">
                  <a:moveTo>
                    <a:pt x="284" y="53"/>
                  </a:moveTo>
                  <a:lnTo>
                    <a:pt x="284" y="70"/>
                  </a:lnTo>
                  <a:lnTo>
                    <a:pt x="142" y="70"/>
                  </a:lnTo>
                  <a:lnTo>
                    <a:pt x="142" y="53"/>
                  </a:lnTo>
                  <a:cubicBezTo>
                    <a:pt x="142" y="42"/>
                    <a:pt x="150" y="36"/>
                    <a:pt x="159" y="36"/>
                  </a:cubicBezTo>
                  <a:lnTo>
                    <a:pt x="265" y="36"/>
                  </a:lnTo>
                  <a:cubicBezTo>
                    <a:pt x="275" y="36"/>
                    <a:pt x="284" y="42"/>
                    <a:pt x="284" y="53"/>
                  </a:cubicBezTo>
                  <a:close/>
                  <a:moveTo>
                    <a:pt x="390" y="106"/>
                  </a:moveTo>
                  <a:lnTo>
                    <a:pt x="390" y="159"/>
                  </a:lnTo>
                  <a:cubicBezTo>
                    <a:pt x="388" y="165"/>
                    <a:pt x="375" y="176"/>
                    <a:pt x="337" y="176"/>
                  </a:cubicBezTo>
                  <a:lnTo>
                    <a:pt x="265" y="176"/>
                  </a:lnTo>
                  <a:lnTo>
                    <a:pt x="265" y="159"/>
                  </a:lnTo>
                  <a:cubicBezTo>
                    <a:pt x="265" y="148"/>
                    <a:pt x="258" y="142"/>
                    <a:pt x="248" y="142"/>
                  </a:cubicBezTo>
                  <a:lnTo>
                    <a:pt x="178" y="142"/>
                  </a:lnTo>
                  <a:cubicBezTo>
                    <a:pt x="167" y="142"/>
                    <a:pt x="159" y="148"/>
                    <a:pt x="159" y="159"/>
                  </a:cubicBezTo>
                  <a:lnTo>
                    <a:pt x="159" y="176"/>
                  </a:lnTo>
                  <a:lnTo>
                    <a:pt x="89" y="176"/>
                  </a:lnTo>
                  <a:cubicBezTo>
                    <a:pt x="49" y="176"/>
                    <a:pt x="38" y="165"/>
                    <a:pt x="36" y="159"/>
                  </a:cubicBezTo>
                  <a:lnTo>
                    <a:pt x="36" y="106"/>
                  </a:lnTo>
                  <a:close/>
                  <a:moveTo>
                    <a:pt x="195" y="212"/>
                  </a:moveTo>
                  <a:lnTo>
                    <a:pt x="195" y="176"/>
                  </a:lnTo>
                  <a:lnTo>
                    <a:pt x="231" y="176"/>
                  </a:lnTo>
                  <a:lnTo>
                    <a:pt x="231" y="212"/>
                  </a:lnTo>
                  <a:close/>
                  <a:moveTo>
                    <a:pt x="390" y="318"/>
                  </a:moveTo>
                  <a:lnTo>
                    <a:pt x="36" y="318"/>
                  </a:lnTo>
                  <a:lnTo>
                    <a:pt x="36" y="203"/>
                  </a:lnTo>
                  <a:cubicBezTo>
                    <a:pt x="49" y="207"/>
                    <a:pt x="66" y="212"/>
                    <a:pt x="89" y="212"/>
                  </a:cubicBezTo>
                  <a:lnTo>
                    <a:pt x="159" y="212"/>
                  </a:lnTo>
                  <a:lnTo>
                    <a:pt x="159" y="229"/>
                  </a:lnTo>
                  <a:cubicBezTo>
                    <a:pt x="159" y="239"/>
                    <a:pt x="167" y="248"/>
                    <a:pt x="178" y="248"/>
                  </a:cubicBezTo>
                  <a:lnTo>
                    <a:pt x="248" y="248"/>
                  </a:lnTo>
                  <a:cubicBezTo>
                    <a:pt x="258" y="248"/>
                    <a:pt x="265" y="239"/>
                    <a:pt x="265" y="229"/>
                  </a:cubicBezTo>
                  <a:lnTo>
                    <a:pt x="265" y="212"/>
                  </a:lnTo>
                  <a:lnTo>
                    <a:pt x="337" y="212"/>
                  </a:lnTo>
                  <a:cubicBezTo>
                    <a:pt x="360" y="212"/>
                    <a:pt x="377" y="207"/>
                    <a:pt x="390" y="203"/>
                  </a:cubicBezTo>
                  <a:close/>
                  <a:moveTo>
                    <a:pt x="106" y="53"/>
                  </a:moveTo>
                  <a:lnTo>
                    <a:pt x="106" y="70"/>
                  </a:lnTo>
                  <a:lnTo>
                    <a:pt x="19" y="70"/>
                  </a:lnTo>
                  <a:cubicBezTo>
                    <a:pt x="9" y="70"/>
                    <a:pt x="0" y="78"/>
                    <a:pt x="0" y="89"/>
                  </a:cubicBezTo>
                  <a:lnTo>
                    <a:pt x="0" y="334"/>
                  </a:lnTo>
                  <a:cubicBezTo>
                    <a:pt x="0" y="345"/>
                    <a:pt x="9" y="354"/>
                    <a:pt x="19" y="354"/>
                  </a:cubicBezTo>
                  <a:lnTo>
                    <a:pt x="407" y="354"/>
                  </a:lnTo>
                  <a:cubicBezTo>
                    <a:pt x="417" y="354"/>
                    <a:pt x="423" y="345"/>
                    <a:pt x="423" y="334"/>
                  </a:cubicBezTo>
                  <a:lnTo>
                    <a:pt x="423" y="89"/>
                  </a:lnTo>
                  <a:cubicBezTo>
                    <a:pt x="423" y="78"/>
                    <a:pt x="417" y="70"/>
                    <a:pt x="407" y="70"/>
                  </a:cubicBezTo>
                  <a:lnTo>
                    <a:pt x="318" y="70"/>
                  </a:lnTo>
                  <a:lnTo>
                    <a:pt x="318" y="53"/>
                  </a:lnTo>
                  <a:cubicBezTo>
                    <a:pt x="318" y="23"/>
                    <a:pt x="294" y="0"/>
                    <a:pt x="265" y="0"/>
                  </a:cubicBezTo>
                  <a:lnTo>
                    <a:pt x="159" y="0"/>
                  </a:lnTo>
                  <a:cubicBezTo>
                    <a:pt x="131" y="0"/>
                    <a:pt x="106" y="23"/>
                    <a:pt x="106" y="5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15" name="Gruppieren 814">
            <a:extLst>
              <a:ext uri="{FF2B5EF4-FFF2-40B4-BE49-F238E27FC236}">
                <a16:creationId xmlns:a16="http://schemas.microsoft.com/office/drawing/2014/main" id="{BD446D1E-7B17-6A4B-9CCD-983BA97F8598}"/>
              </a:ext>
            </a:extLst>
          </p:cNvPr>
          <p:cNvGrpSpPr>
            <a:grpSpLocks noChangeAspect="1"/>
          </p:cNvGrpSpPr>
          <p:nvPr/>
        </p:nvGrpSpPr>
        <p:grpSpPr>
          <a:xfrm>
            <a:off x="10971399" y="1263989"/>
            <a:ext cx="180381" cy="188759"/>
            <a:chOff x="10972525" y="1263205"/>
            <a:chExt cx="180446" cy="188828"/>
          </a:xfrm>
          <a:solidFill>
            <a:srgbClr val="007AB3"/>
          </a:solidFill>
        </p:grpSpPr>
        <p:sp>
          <p:nvSpPr>
            <p:cNvPr id="484" name="Freihandform 483">
              <a:extLst>
                <a:ext uri="{FF2B5EF4-FFF2-40B4-BE49-F238E27FC236}">
                  <a16:creationId xmlns:a16="http://schemas.microsoft.com/office/drawing/2014/main" id="{5F987D9A-CB4B-4141-A437-37FDF8C1C6A2}"/>
                </a:ext>
              </a:extLst>
            </p:cNvPr>
            <p:cNvSpPr/>
            <p:nvPr/>
          </p:nvSpPr>
          <p:spPr>
            <a:xfrm>
              <a:off x="10972525" y="1263205"/>
              <a:ext cx="180446" cy="188828"/>
            </a:xfrm>
            <a:custGeom>
              <a:avLst/>
              <a:gdLst/>
              <a:ahLst/>
              <a:cxnLst>
                <a:cxn ang="3cd4">
                  <a:pos x="hc" y="t"/>
                </a:cxn>
                <a:cxn ang="cd2">
                  <a:pos x="l" y="vc"/>
                </a:cxn>
                <a:cxn ang="cd4">
                  <a:pos x="hc" y="b"/>
                </a:cxn>
                <a:cxn ang="0">
                  <a:pos x="r" y="vc"/>
                </a:cxn>
              </a:cxnLst>
              <a:rect l="l" t="t" r="r" b="b"/>
              <a:pathLst>
                <a:path w="776" h="812">
                  <a:moveTo>
                    <a:pt x="688" y="423"/>
                  </a:moveTo>
                  <a:cubicBezTo>
                    <a:pt x="677" y="423"/>
                    <a:pt x="671" y="431"/>
                    <a:pt x="671" y="442"/>
                  </a:cubicBezTo>
                  <a:lnTo>
                    <a:pt x="671" y="776"/>
                  </a:lnTo>
                  <a:lnTo>
                    <a:pt x="106" y="776"/>
                  </a:lnTo>
                  <a:lnTo>
                    <a:pt x="106" y="442"/>
                  </a:lnTo>
                  <a:cubicBezTo>
                    <a:pt x="106" y="431"/>
                    <a:pt x="97" y="423"/>
                    <a:pt x="89" y="423"/>
                  </a:cubicBezTo>
                  <a:lnTo>
                    <a:pt x="53" y="423"/>
                  </a:lnTo>
                  <a:lnTo>
                    <a:pt x="138" y="311"/>
                  </a:lnTo>
                  <a:cubicBezTo>
                    <a:pt x="140" y="309"/>
                    <a:pt x="142" y="304"/>
                    <a:pt x="142" y="300"/>
                  </a:cubicBezTo>
                  <a:lnTo>
                    <a:pt x="142" y="141"/>
                  </a:lnTo>
                  <a:lnTo>
                    <a:pt x="212" y="141"/>
                  </a:lnTo>
                  <a:lnTo>
                    <a:pt x="212" y="194"/>
                  </a:lnTo>
                  <a:cubicBezTo>
                    <a:pt x="212" y="201"/>
                    <a:pt x="216" y="209"/>
                    <a:pt x="222" y="211"/>
                  </a:cubicBezTo>
                  <a:cubicBezTo>
                    <a:pt x="231" y="213"/>
                    <a:pt x="237" y="211"/>
                    <a:pt x="243" y="207"/>
                  </a:cubicBezTo>
                  <a:lnTo>
                    <a:pt x="387" y="44"/>
                  </a:lnTo>
                  <a:lnTo>
                    <a:pt x="720" y="423"/>
                  </a:lnTo>
                  <a:close/>
                  <a:moveTo>
                    <a:pt x="402" y="6"/>
                  </a:moveTo>
                  <a:cubicBezTo>
                    <a:pt x="398" y="2"/>
                    <a:pt x="394" y="0"/>
                    <a:pt x="387" y="0"/>
                  </a:cubicBezTo>
                  <a:cubicBezTo>
                    <a:pt x="383" y="0"/>
                    <a:pt x="379" y="2"/>
                    <a:pt x="375" y="6"/>
                  </a:cubicBezTo>
                  <a:lnTo>
                    <a:pt x="248" y="148"/>
                  </a:lnTo>
                  <a:lnTo>
                    <a:pt x="248" y="124"/>
                  </a:lnTo>
                  <a:cubicBezTo>
                    <a:pt x="248" y="114"/>
                    <a:pt x="239" y="105"/>
                    <a:pt x="229" y="105"/>
                  </a:cubicBezTo>
                  <a:lnTo>
                    <a:pt x="123" y="105"/>
                  </a:lnTo>
                  <a:cubicBezTo>
                    <a:pt x="114" y="105"/>
                    <a:pt x="106" y="114"/>
                    <a:pt x="106" y="124"/>
                  </a:cubicBezTo>
                  <a:lnTo>
                    <a:pt x="106" y="294"/>
                  </a:lnTo>
                  <a:lnTo>
                    <a:pt x="4" y="431"/>
                  </a:lnTo>
                  <a:cubicBezTo>
                    <a:pt x="0" y="436"/>
                    <a:pt x="-2" y="444"/>
                    <a:pt x="2" y="448"/>
                  </a:cubicBezTo>
                  <a:cubicBezTo>
                    <a:pt x="4" y="455"/>
                    <a:pt x="11" y="459"/>
                    <a:pt x="17" y="459"/>
                  </a:cubicBezTo>
                  <a:lnTo>
                    <a:pt x="70" y="459"/>
                  </a:lnTo>
                  <a:lnTo>
                    <a:pt x="70" y="793"/>
                  </a:lnTo>
                  <a:cubicBezTo>
                    <a:pt x="70" y="804"/>
                    <a:pt x="78" y="812"/>
                    <a:pt x="89" y="812"/>
                  </a:cubicBezTo>
                  <a:lnTo>
                    <a:pt x="688" y="812"/>
                  </a:lnTo>
                  <a:cubicBezTo>
                    <a:pt x="699" y="812"/>
                    <a:pt x="705" y="804"/>
                    <a:pt x="705" y="793"/>
                  </a:cubicBezTo>
                  <a:lnTo>
                    <a:pt x="705" y="459"/>
                  </a:lnTo>
                  <a:lnTo>
                    <a:pt x="758" y="459"/>
                  </a:lnTo>
                  <a:cubicBezTo>
                    <a:pt x="766" y="459"/>
                    <a:pt x="773" y="455"/>
                    <a:pt x="775" y="448"/>
                  </a:cubicBezTo>
                  <a:cubicBezTo>
                    <a:pt x="777" y="442"/>
                    <a:pt x="777" y="436"/>
                    <a:pt x="773" y="42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88" name="Freihandform 487">
              <a:extLst>
                <a:ext uri="{FF2B5EF4-FFF2-40B4-BE49-F238E27FC236}">
                  <a16:creationId xmlns:a16="http://schemas.microsoft.com/office/drawing/2014/main" id="{AA12A877-3DA6-0A40-8C34-A4AAD53B7F85}"/>
                </a:ext>
              </a:extLst>
            </p:cNvPr>
            <p:cNvSpPr/>
            <p:nvPr/>
          </p:nvSpPr>
          <p:spPr>
            <a:xfrm>
              <a:off x="11021887" y="1353778"/>
              <a:ext cx="61701" cy="73576"/>
            </a:xfrm>
            <a:custGeom>
              <a:avLst/>
              <a:gdLst/>
              <a:ahLst/>
              <a:cxnLst>
                <a:cxn ang="3cd4">
                  <a:pos x="hc" y="t"/>
                </a:cxn>
                <a:cxn ang="cd2">
                  <a:pos x="l" y="vc"/>
                </a:cxn>
                <a:cxn ang="cd4">
                  <a:pos x="hc" y="b"/>
                </a:cxn>
                <a:cxn ang="0">
                  <a:pos x="r" y="vc"/>
                </a:cxn>
              </a:cxnLst>
              <a:rect l="l" t="t" r="r" b="b"/>
              <a:pathLst>
                <a:path w="266" h="317">
                  <a:moveTo>
                    <a:pt x="44" y="106"/>
                  </a:moveTo>
                  <a:lnTo>
                    <a:pt x="19" y="106"/>
                  </a:lnTo>
                  <a:cubicBezTo>
                    <a:pt x="8" y="106"/>
                    <a:pt x="0" y="112"/>
                    <a:pt x="0" y="123"/>
                  </a:cubicBezTo>
                  <a:cubicBezTo>
                    <a:pt x="0" y="133"/>
                    <a:pt x="8" y="140"/>
                    <a:pt x="19" y="140"/>
                  </a:cubicBezTo>
                  <a:lnTo>
                    <a:pt x="38" y="140"/>
                  </a:lnTo>
                  <a:cubicBezTo>
                    <a:pt x="36" y="146"/>
                    <a:pt x="36" y="152"/>
                    <a:pt x="36" y="159"/>
                  </a:cubicBezTo>
                  <a:cubicBezTo>
                    <a:pt x="36" y="165"/>
                    <a:pt x="36" y="169"/>
                    <a:pt x="38" y="176"/>
                  </a:cubicBezTo>
                  <a:lnTo>
                    <a:pt x="19" y="176"/>
                  </a:lnTo>
                  <a:cubicBezTo>
                    <a:pt x="8" y="176"/>
                    <a:pt x="0" y="184"/>
                    <a:pt x="0" y="193"/>
                  </a:cubicBezTo>
                  <a:cubicBezTo>
                    <a:pt x="0" y="203"/>
                    <a:pt x="8" y="212"/>
                    <a:pt x="19" y="212"/>
                  </a:cubicBezTo>
                  <a:lnTo>
                    <a:pt x="44" y="212"/>
                  </a:lnTo>
                  <a:cubicBezTo>
                    <a:pt x="67" y="273"/>
                    <a:pt x="125" y="317"/>
                    <a:pt x="194" y="317"/>
                  </a:cubicBezTo>
                  <a:cubicBezTo>
                    <a:pt x="214" y="317"/>
                    <a:pt x="233" y="313"/>
                    <a:pt x="252" y="307"/>
                  </a:cubicBezTo>
                  <a:cubicBezTo>
                    <a:pt x="260" y="303"/>
                    <a:pt x="264" y="292"/>
                    <a:pt x="262" y="284"/>
                  </a:cubicBezTo>
                  <a:cubicBezTo>
                    <a:pt x="258" y="275"/>
                    <a:pt x="247" y="269"/>
                    <a:pt x="239" y="273"/>
                  </a:cubicBezTo>
                  <a:cubicBezTo>
                    <a:pt x="224" y="279"/>
                    <a:pt x="209" y="282"/>
                    <a:pt x="194" y="282"/>
                  </a:cubicBezTo>
                  <a:cubicBezTo>
                    <a:pt x="144" y="282"/>
                    <a:pt x="103" y="252"/>
                    <a:pt x="82" y="212"/>
                  </a:cubicBezTo>
                  <a:lnTo>
                    <a:pt x="158" y="212"/>
                  </a:lnTo>
                  <a:cubicBezTo>
                    <a:pt x="169" y="212"/>
                    <a:pt x="175" y="203"/>
                    <a:pt x="175" y="193"/>
                  </a:cubicBezTo>
                  <a:cubicBezTo>
                    <a:pt x="175" y="184"/>
                    <a:pt x="169" y="176"/>
                    <a:pt x="158" y="176"/>
                  </a:cubicBezTo>
                  <a:lnTo>
                    <a:pt x="72" y="176"/>
                  </a:lnTo>
                  <a:cubicBezTo>
                    <a:pt x="72" y="169"/>
                    <a:pt x="70" y="165"/>
                    <a:pt x="70" y="159"/>
                  </a:cubicBezTo>
                  <a:cubicBezTo>
                    <a:pt x="70" y="152"/>
                    <a:pt x="72" y="146"/>
                    <a:pt x="72" y="140"/>
                  </a:cubicBezTo>
                  <a:lnTo>
                    <a:pt x="194" y="140"/>
                  </a:lnTo>
                  <a:cubicBezTo>
                    <a:pt x="203" y="140"/>
                    <a:pt x="211" y="133"/>
                    <a:pt x="211" y="123"/>
                  </a:cubicBezTo>
                  <a:cubicBezTo>
                    <a:pt x="211" y="112"/>
                    <a:pt x="203" y="106"/>
                    <a:pt x="194" y="106"/>
                  </a:cubicBezTo>
                  <a:lnTo>
                    <a:pt x="82" y="106"/>
                  </a:lnTo>
                  <a:cubicBezTo>
                    <a:pt x="103" y="63"/>
                    <a:pt x="144" y="34"/>
                    <a:pt x="194" y="34"/>
                  </a:cubicBezTo>
                  <a:cubicBezTo>
                    <a:pt x="211" y="34"/>
                    <a:pt x="226" y="38"/>
                    <a:pt x="241" y="44"/>
                  </a:cubicBezTo>
                  <a:cubicBezTo>
                    <a:pt x="252" y="49"/>
                    <a:pt x="260" y="44"/>
                    <a:pt x="264" y="34"/>
                  </a:cubicBezTo>
                  <a:cubicBezTo>
                    <a:pt x="269" y="25"/>
                    <a:pt x="264" y="15"/>
                    <a:pt x="256" y="13"/>
                  </a:cubicBezTo>
                  <a:cubicBezTo>
                    <a:pt x="237" y="4"/>
                    <a:pt x="216" y="0"/>
                    <a:pt x="194" y="0"/>
                  </a:cubicBezTo>
                  <a:cubicBezTo>
                    <a:pt x="125" y="0"/>
                    <a:pt x="67" y="44"/>
                    <a:pt x="44" y="10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28" name="Gruppieren 827">
            <a:extLst>
              <a:ext uri="{FF2B5EF4-FFF2-40B4-BE49-F238E27FC236}">
                <a16:creationId xmlns:a16="http://schemas.microsoft.com/office/drawing/2014/main" id="{3B26DDEC-F0B1-D549-9654-8BE64AD7D260}"/>
              </a:ext>
            </a:extLst>
          </p:cNvPr>
          <p:cNvGrpSpPr>
            <a:grpSpLocks noChangeAspect="1"/>
          </p:cNvGrpSpPr>
          <p:nvPr/>
        </p:nvGrpSpPr>
        <p:grpSpPr>
          <a:xfrm>
            <a:off x="7794135" y="1641742"/>
            <a:ext cx="328409" cy="328409"/>
            <a:chOff x="7794111" y="1641095"/>
            <a:chExt cx="328528" cy="328528"/>
          </a:xfrm>
          <a:solidFill>
            <a:srgbClr val="007AB3"/>
          </a:solidFill>
        </p:grpSpPr>
        <p:sp>
          <p:nvSpPr>
            <p:cNvPr id="371" name="Freihandform 370">
              <a:extLst>
                <a:ext uri="{FF2B5EF4-FFF2-40B4-BE49-F238E27FC236}">
                  <a16:creationId xmlns:a16="http://schemas.microsoft.com/office/drawing/2014/main" id="{E7DD339B-E14C-6647-95CD-78709D235788}"/>
                </a:ext>
              </a:extLst>
            </p:cNvPr>
            <p:cNvSpPr/>
            <p:nvPr/>
          </p:nvSpPr>
          <p:spPr>
            <a:xfrm>
              <a:off x="7794111" y="164109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89" name="Freihandform 488">
              <a:extLst>
                <a:ext uri="{FF2B5EF4-FFF2-40B4-BE49-F238E27FC236}">
                  <a16:creationId xmlns:a16="http://schemas.microsoft.com/office/drawing/2014/main" id="{0E9233EA-B5C6-8140-8A02-7408C40B312C}"/>
                </a:ext>
              </a:extLst>
            </p:cNvPr>
            <p:cNvSpPr/>
            <p:nvPr/>
          </p:nvSpPr>
          <p:spPr>
            <a:xfrm>
              <a:off x="7859537" y="1739583"/>
              <a:ext cx="196977" cy="123169"/>
            </a:xfrm>
            <a:custGeom>
              <a:avLst/>
              <a:gdLst/>
              <a:ahLst/>
              <a:cxnLst>
                <a:cxn ang="3cd4">
                  <a:pos x="hc" y="t"/>
                </a:cxn>
                <a:cxn ang="cd2">
                  <a:pos x="l" y="vc"/>
                </a:cxn>
                <a:cxn ang="cd4">
                  <a:pos x="hc" y="b"/>
                </a:cxn>
                <a:cxn ang="0">
                  <a:pos x="r" y="vc"/>
                </a:cxn>
              </a:cxnLst>
              <a:rect l="l" t="t" r="r" b="b"/>
              <a:pathLst>
                <a:path w="847" h="530">
                  <a:moveTo>
                    <a:pt x="813" y="494"/>
                  </a:moveTo>
                  <a:lnTo>
                    <a:pt x="635" y="494"/>
                  </a:lnTo>
                  <a:lnTo>
                    <a:pt x="635" y="424"/>
                  </a:lnTo>
                  <a:lnTo>
                    <a:pt x="760" y="424"/>
                  </a:lnTo>
                  <a:cubicBezTo>
                    <a:pt x="769" y="424"/>
                    <a:pt x="777" y="415"/>
                    <a:pt x="777" y="407"/>
                  </a:cubicBezTo>
                  <a:lnTo>
                    <a:pt x="777" y="354"/>
                  </a:lnTo>
                  <a:lnTo>
                    <a:pt x="813" y="354"/>
                  </a:lnTo>
                  <a:close/>
                  <a:moveTo>
                    <a:pt x="635" y="354"/>
                  </a:moveTo>
                  <a:lnTo>
                    <a:pt x="741" y="354"/>
                  </a:lnTo>
                  <a:lnTo>
                    <a:pt x="741" y="388"/>
                  </a:lnTo>
                  <a:lnTo>
                    <a:pt x="635" y="388"/>
                  </a:lnTo>
                  <a:close/>
                  <a:moveTo>
                    <a:pt x="638" y="138"/>
                  </a:moveTo>
                  <a:lnTo>
                    <a:pt x="741" y="55"/>
                  </a:lnTo>
                  <a:lnTo>
                    <a:pt x="741" y="318"/>
                  </a:lnTo>
                  <a:lnTo>
                    <a:pt x="635" y="318"/>
                  </a:lnTo>
                  <a:close/>
                  <a:moveTo>
                    <a:pt x="602" y="335"/>
                  </a:moveTo>
                  <a:lnTo>
                    <a:pt x="602" y="494"/>
                  </a:lnTo>
                  <a:lnTo>
                    <a:pt x="460" y="494"/>
                  </a:lnTo>
                  <a:lnTo>
                    <a:pt x="460" y="66"/>
                  </a:lnTo>
                  <a:lnTo>
                    <a:pt x="530" y="36"/>
                  </a:lnTo>
                  <a:lnTo>
                    <a:pt x="602" y="66"/>
                  </a:lnTo>
                  <a:close/>
                  <a:moveTo>
                    <a:pt x="424" y="494"/>
                  </a:moveTo>
                  <a:lnTo>
                    <a:pt x="178" y="494"/>
                  </a:lnTo>
                  <a:lnTo>
                    <a:pt x="178" y="345"/>
                  </a:lnTo>
                  <a:lnTo>
                    <a:pt x="301" y="252"/>
                  </a:lnTo>
                  <a:lnTo>
                    <a:pt x="424" y="345"/>
                  </a:lnTo>
                  <a:close/>
                  <a:moveTo>
                    <a:pt x="142" y="106"/>
                  </a:moveTo>
                  <a:lnTo>
                    <a:pt x="36" y="106"/>
                  </a:lnTo>
                  <a:lnTo>
                    <a:pt x="36" y="70"/>
                  </a:lnTo>
                  <a:lnTo>
                    <a:pt x="142" y="70"/>
                  </a:lnTo>
                  <a:close/>
                  <a:moveTo>
                    <a:pt x="142" y="176"/>
                  </a:moveTo>
                  <a:lnTo>
                    <a:pt x="36" y="176"/>
                  </a:lnTo>
                  <a:lnTo>
                    <a:pt x="36" y="142"/>
                  </a:lnTo>
                  <a:lnTo>
                    <a:pt x="142" y="142"/>
                  </a:lnTo>
                  <a:close/>
                  <a:moveTo>
                    <a:pt x="142" y="335"/>
                  </a:moveTo>
                  <a:lnTo>
                    <a:pt x="142" y="494"/>
                  </a:lnTo>
                  <a:lnTo>
                    <a:pt x="36" y="494"/>
                  </a:lnTo>
                  <a:lnTo>
                    <a:pt x="36" y="212"/>
                  </a:lnTo>
                  <a:lnTo>
                    <a:pt x="142" y="212"/>
                  </a:lnTo>
                  <a:close/>
                  <a:moveTo>
                    <a:pt x="830" y="318"/>
                  </a:moveTo>
                  <a:lnTo>
                    <a:pt x="777" y="318"/>
                  </a:lnTo>
                  <a:lnTo>
                    <a:pt x="777" y="17"/>
                  </a:lnTo>
                  <a:cubicBezTo>
                    <a:pt x="777" y="11"/>
                    <a:pt x="773" y="5"/>
                    <a:pt x="767" y="2"/>
                  </a:cubicBezTo>
                  <a:cubicBezTo>
                    <a:pt x="760" y="-2"/>
                    <a:pt x="754" y="0"/>
                    <a:pt x="748" y="5"/>
                  </a:cubicBezTo>
                  <a:lnTo>
                    <a:pt x="635" y="93"/>
                  </a:lnTo>
                  <a:lnTo>
                    <a:pt x="635" y="53"/>
                  </a:lnTo>
                  <a:cubicBezTo>
                    <a:pt x="635" y="47"/>
                    <a:pt x="631" y="41"/>
                    <a:pt x="625" y="36"/>
                  </a:cubicBezTo>
                  <a:lnTo>
                    <a:pt x="536" y="2"/>
                  </a:lnTo>
                  <a:cubicBezTo>
                    <a:pt x="532" y="0"/>
                    <a:pt x="527" y="0"/>
                    <a:pt x="523" y="2"/>
                  </a:cubicBezTo>
                  <a:lnTo>
                    <a:pt x="436" y="36"/>
                  </a:lnTo>
                  <a:cubicBezTo>
                    <a:pt x="428" y="41"/>
                    <a:pt x="424" y="47"/>
                    <a:pt x="424" y="53"/>
                  </a:cubicBezTo>
                  <a:lnTo>
                    <a:pt x="424" y="301"/>
                  </a:lnTo>
                  <a:lnTo>
                    <a:pt x="312" y="216"/>
                  </a:lnTo>
                  <a:cubicBezTo>
                    <a:pt x="305" y="210"/>
                    <a:pt x="297" y="210"/>
                    <a:pt x="290" y="216"/>
                  </a:cubicBezTo>
                  <a:lnTo>
                    <a:pt x="178" y="301"/>
                  </a:lnTo>
                  <a:lnTo>
                    <a:pt x="178" y="195"/>
                  </a:lnTo>
                  <a:lnTo>
                    <a:pt x="178" y="123"/>
                  </a:lnTo>
                  <a:lnTo>
                    <a:pt x="178" y="53"/>
                  </a:lnTo>
                  <a:cubicBezTo>
                    <a:pt x="178" y="43"/>
                    <a:pt x="170" y="36"/>
                    <a:pt x="159" y="36"/>
                  </a:cubicBezTo>
                  <a:lnTo>
                    <a:pt x="20" y="36"/>
                  </a:lnTo>
                  <a:cubicBezTo>
                    <a:pt x="9" y="36"/>
                    <a:pt x="0" y="43"/>
                    <a:pt x="0" y="53"/>
                  </a:cubicBezTo>
                  <a:lnTo>
                    <a:pt x="0" y="123"/>
                  </a:lnTo>
                  <a:lnTo>
                    <a:pt x="0" y="195"/>
                  </a:lnTo>
                  <a:lnTo>
                    <a:pt x="0" y="513"/>
                  </a:lnTo>
                  <a:cubicBezTo>
                    <a:pt x="0" y="521"/>
                    <a:pt x="9" y="530"/>
                    <a:pt x="20" y="530"/>
                  </a:cubicBezTo>
                  <a:lnTo>
                    <a:pt x="159" y="530"/>
                  </a:lnTo>
                  <a:lnTo>
                    <a:pt x="443" y="530"/>
                  </a:lnTo>
                  <a:lnTo>
                    <a:pt x="619" y="530"/>
                  </a:lnTo>
                  <a:lnTo>
                    <a:pt x="830" y="530"/>
                  </a:lnTo>
                  <a:cubicBezTo>
                    <a:pt x="841" y="530"/>
                    <a:pt x="847" y="521"/>
                    <a:pt x="847" y="513"/>
                  </a:cubicBezTo>
                  <a:lnTo>
                    <a:pt x="847" y="335"/>
                  </a:lnTo>
                  <a:cubicBezTo>
                    <a:pt x="847" y="326"/>
                    <a:pt x="841" y="318"/>
                    <a:pt x="830" y="31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90" name="Freihandform 489">
              <a:extLst>
                <a:ext uri="{FF2B5EF4-FFF2-40B4-BE49-F238E27FC236}">
                  <a16:creationId xmlns:a16="http://schemas.microsoft.com/office/drawing/2014/main" id="{0CE31093-8EA1-5149-8969-7D775B99A263}"/>
                </a:ext>
              </a:extLst>
            </p:cNvPr>
            <p:cNvSpPr/>
            <p:nvPr/>
          </p:nvSpPr>
          <p:spPr>
            <a:xfrm>
              <a:off x="7917280" y="1813624"/>
              <a:ext cx="24448" cy="24448"/>
            </a:xfrm>
            <a:custGeom>
              <a:avLst/>
              <a:gdLst/>
              <a:ahLst/>
              <a:cxnLst>
                <a:cxn ang="3cd4">
                  <a:pos x="hc" y="t"/>
                </a:cxn>
                <a:cxn ang="cd2">
                  <a:pos x="l" y="vc"/>
                </a:cxn>
                <a:cxn ang="cd4">
                  <a:pos x="hc" y="b"/>
                </a:cxn>
                <a:cxn ang="0">
                  <a:pos x="r" y="vc"/>
                </a:cxn>
              </a:cxnLst>
              <a:rect l="l" t="t" r="r" b="b"/>
              <a:pathLst>
                <a:path w="106" h="106">
                  <a:moveTo>
                    <a:pt x="36" y="36"/>
                  </a:moveTo>
                  <a:lnTo>
                    <a:pt x="70" y="36"/>
                  </a:lnTo>
                  <a:lnTo>
                    <a:pt x="70" y="70"/>
                  </a:lnTo>
                  <a:lnTo>
                    <a:pt x="36" y="70"/>
                  </a:lnTo>
                  <a:close/>
                  <a:moveTo>
                    <a:pt x="0" y="17"/>
                  </a:moveTo>
                  <a:lnTo>
                    <a:pt x="0" y="89"/>
                  </a:lnTo>
                  <a:cubicBezTo>
                    <a:pt x="0" y="97"/>
                    <a:pt x="9" y="106"/>
                    <a:pt x="17" y="106"/>
                  </a:cubicBezTo>
                  <a:lnTo>
                    <a:pt x="89" y="106"/>
                  </a:lnTo>
                  <a:cubicBezTo>
                    <a:pt x="97" y="106"/>
                    <a:pt x="106" y="97"/>
                    <a:pt x="106" y="89"/>
                  </a:cubicBezTo>
                  <a:lnTo>
                    <a:pt x="106" y="17"/>
                  </a:lnTo>
                  <a:cubicBezTo>
                    <a:pt x="106" y="8"/>
                    <a:pt x="97" y="0"/>
                    <a:pt x="89" y="0"/>
                  </a:cubicBezTo>
                  <a:lnTo>
                    <a:pt x="17" y="0"/>
                  </a:lnTo>
                  <a:cubicBezTo>
                    <a:pt x="9" y="0"/>
                    <a:pt x="0" y="8"/>
                    <a:pt x="0" y="1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31" name="Gruppieren 830">
            <a:extLst>
              <a:ext uri="{FF2B5EF4-FFF2-40B4-BE49-F238E27FC236}">
                <a16:creationId xmlns:a16="http://schemas.microsoft.com/office/drawing/2014/main" id="{AF723AC8-2A66-8043-8835-B08906B93D6B}"/>
              </a:ext>
            </a:extLst>
          </p:cNvPr>
          <p:cNvGrpSpPr>
            <a:grpSpLocks noChangeAspect="1"/>
          </p:cNvGrpSpPr>
          <p:nvPr/>
        </p:nvGrpSpPr>
        <p:grpSpPr>
          <a:xfrm>
            <a:off x="9124299" y="1641742"/>
            <a:ext cx="328409" cy="328409"/>
            <a:chOff x="9124756" y="1641095"/>
            <a:chExt cx="328528" cy="328528"/>
          </a:xfrm>
          <a:solidFill>
            <a:srgbClr val="007AB3"/>
          </a:solidFill>
        </p:grpSpPr>
        <p:sp>
          <p:nvSpPr>
            <p:cNvPr id="374" name="Freihandform 373">
              <a:extLst>
                <a:ext uri="{FF2B5EF4-FFF2-40B4-BE49-F238E27FC236}">
                  <a16:creationId xmlns:a16="http://schemas.microsoft.com/office/drawing/2014/main" id="{3CA6B422-7690-4F4B-91A8-100859F1569A}"/>
                </a:ext>
              </a:extLst>
            </p:cNvPr>
            <p:cNvSpPr/>
            <p:nvPr/>
          </p:nvSpPr>
          <p:spPr>
            <a:xfrm>
              <a:off x="9124756" y="164109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96" name="Freihandform 495">
              <a:extLst>
                <a:ext uri="{FF2B5EF4-FFF2-40B4-BE49-F238E27FC236}">
                  <a16:creationId xmlns:a16="http://schemas.microsoft.com/office/drawing/2014/main" id="{6F546685-EA07-2640-8C04-786006E347F0}"/>
                </a:ext>
              </a:extLst>
            </p:cNvPr>
            <p:cNvSpPr/>
            <p:nvPr/>
          </p:nvSpPr>
          <p:spPr>
            <a:xfrm>
              <a:off x="9190415" y="1706754"/>
              <a:ext cx="196745" cy="196745"/>
            </a:xfrm>
            <a:custGeom>
              <a:avLst/>
              <a:gdLst/>
              <a:ahLst/>
              <a:cxnLst>
                <a:cxn ang="3cd4">
                  <a:pos x="hc" y="t"/>
                </a:cxn>
                <a:cxn ang="cd2">
                  <a:pos x="l" y="vc"/>
                </a:cxn>
                <a:cxn ang="cd4">
                  <a:pos x="hc" y="b"/>
                </a:cxn>
                <a:cxn ang="0">
                  <a:pos x="r" y="vc"/>
                </a:cxn>
              </a:cxnLst>
              <a:rect l="l" t="t" r="r" b="b"/>
              <a:pathLst>
                <a:path w="846" h="846">
                  <a:moveTo>
                    <a:pt x="806" y="488"/>
                  </a:moveTo>
                  <a:cubicBezTo>
                    <a:pt x="768" y="484"/>
                    <a:pt x="730" y="508"/>
                    <a:pt x="715" y="544"/>
                  </a:cubicBezTo>
                  <a:cubicBezTo>
                    <a:pt x="698" y="582"/>
                    <a:pt x="710" y="622"/>
                    <a:pt x="740" y="647"/>
                  </a:cubicBezTo>
                  <a:cubicBezTo>
                    <a:pt x="715" y="683"/>
                    <a:pt x="683" y="715"/>
                    <a:pt x="647" y="740"/>
                  </a:cubicBezTo>
                  <a:cubicBezTo>
                    <a:pt x="622" y="711"/>
                    <a:pt x="581" y="698"/>
                    <a:pt x="543" y="715"/>
                  </a:cubicBezTo>
                  <a:cubicBezTo>
                    <a:pt x="507" y="730"/>
                    <a:pt x="484" y="768"/>
                    <a:pt x="488" y="806"/>
                  </a:cubicBezTo>
                  <a:cubicBezTo>
                    <a:pt x="446" y="814"/>
                    <a:pt x="401" y="814"/>
                    <a:pt x="359" y="806"/>
                  </a:cubicBezTo>
                  <a:cubicBezTo>
                    <a:pt x="361" y="768"/>
                    <a:pt x="340" y="730"/>
                    <a:pt x="302" y="715"/>
                  </a:cubicBezTo>
                  <a:cubicBezTo>
                    <a:pt x="266" y="698"/>
                    <a:pt x="224" y="711"/>
                    <a:pt x="198" y="740"/>
                  </a:cubicBezTo>
                  <a:cubicBezTo>
                    <a:pt x="162" y="715"/>
                    <a:pt x="133" y="683"/>
                    <a:pt x="107" y="647"/>
                  </a:cubicBezTo>
                  <a:cubicBezTo>
                    <a:pt x="137" y="622"/>
                    <a:pt x="147" y="582"/>
                    <a:pt x="133" y="544"/>
                  </a:cubicBezTo>
                  <a:cubicBezTo>
                    <a:pt x="118" y="508"/>
                    <a:pt x="80" y="484"/>
                    <a:pt x="42" y="488"/>
                  </a:cubicBezTo>
                  <a:cubicBezTo>
                    <a:pt x="33" y="446"/>
                    <a:pt x="33" y="402"/>
                    <a:pt x="42" y="359"/>
                  </a:cubicBezTo>
                  <a:cubicBezTo>
                    <a:pt x="80" y="361"/>
                    <a:pt x="118" y="340"/>
                    <a:pt x="133" y="302"/>
                  </a:cubicBezTo>
                  <a:cubicBezTo>
                    <a:pt x="147" y="266"/>
                    <a:pt x="137" y="224"/>
                    <a:pt x="107" y="199"/>
                  </a:cubicBezTo>
                  <a:cubicBezTo>
                    <a:pt x="133" y="163"/>
                    <a:pt x="162" y="133"/>
                    <a:pt x="198" y="107"/>
                  </a:cubicBezTo>
                  <a:cubicBezTo>
                    <a:pt x="224" y="137"/>
                    <a:pt x="266" y="148"/>
                    <a:pt x="302" y="133"/>
                  </a:cubicBezTo>
                  <a:cubicBezTo>
                    <a:pt x="340" y="118"/>
                    <a:pt x="361" y="80"/>
                    <a:pt x="359" y="42"/>
                  </a:cubicBezTo>
                  <a:cubicBezTo>
                    <a:pt x="401" y="33"/>
                    <a:pt x="446" y="33"/>
                    <a:pt x="488" y="42"/>
                  </a:cubicBezTo>
                  <a:cubicBezTo>
                    <a:pt x="484" y="80"/>
                    <a:pt x="507" y="118"/>
                    <a:pt x="543" y="133"/>
                  </a:cubicBezTo>
                  <a:cubicBezTo>
                    <a:pt x="581" y="148"/>
                    <a:pt x="622" y="137"/>
                    <a:pt x="647" y="107"/>
                  </a:cubicBezTo>
                  <a:cubicBezTo>
                    <a:pt x="683" y="133"/>
                    <a:pt x="715" y="163"/>
                    <a:pt x="740" y="199"/>
                  </a:cubicBezTo>
                  <a:cubicBezTo>
                    <a:pt x="710" y="224"/>
                    <a:pt x="698" y="266"/>
                    <a:pt x="715" y="302"/>
                  </a:cubicBezTo>
                  <a:cubicBezTo>
                    <a:pt x="730" y="340"/>
                    <a:pt x="768" y="361"/>
                    <a:pt x="806" y="359"/>
                  </a:cubicBezTo>
                  <a:cubicBezTo>
                    <a:pt x="814" y="402"/>
                    <a:pt x="814" y="446"/>
                    <a:pt x="806" y="488"/>
                  </a:cubicBezTo>
                  <a:close/>
                  <a:moveTo>
                    <a:pt x="829" y="323"/>
                  </a:moveTo>
                  <a:cubicBezTo>
                    <a:pt x="825" y="319"/>
                    <a:pt x="818" y="319"/>
                    <a:pt x="814" y="321"/>
                  </a:cubicBezTo>
                  <a:cubicBezTo>
                    <a:pt x="787" y="330"/>
                    <a:pt x="757" y="317"/>
                    <a:pt x="746" y="290"/>
                  </a:cubicBezTo>
                  <a:cubicBezTo>
                    <a:pt x="736" y="264"/>
                    <a:pt x="746" y="232"/>
                    <a:pt x="772" y="220"/>
                  </a:cubicBezTo>
                  <a:cubicBezTo>
                    <a:pt x="776" y="218"/>
                    <a:pt x="780" y="213"/>
                    <a:pt x="782" y="209"/>
                  </a:cubicBezTo>
                  <a:cubicBezTo>
                    <a:pt x="782" y="203"/>
                    <a:pt x="782" y="199"/>
                    <a:pt x="778" y="194"/>
                  </a:cubicBezTo>
                  <a:cubicBezTo>
                    <a:pt x="746" y="143"/>
                    <a:pt x="704" y="101"/>
                    <a:pt x="653" y="67"/>
                  </a:cubicBezTo>
                  <a:cubicBezTo>
                    <a:pt x="649" y="65"/>
                    <a:pt x="643" y="65"/>
                    <a:pt x="639" y="65"/>
                  </a:cubicBezTo>
                  <a:cubicBezTo>
                    <a:pt x="634" y="67"/>
                    <a:pt x="630" y="69"/>
                    <a:pt x="628" y="74"/>
                  </a:cubicBezTo>
                  <a:cubicBezTo>
                    <a:pt x="613" y="101"/>
                    <a:pt x="583" y="112"/>
                    <a:pt x="558" y="101"/>
                  </a:cubicBezTo>
                  <a:cubicBezTo>
                    <a:pt x="531" y="91"/>
                    <a:pt x="518" y="61"/>
                    <a:pt x="526" y="33"/>
                  </a:cubicBezTo>
                  <a:cubicBezTo>
                    <a:pt x="528" y="27"/>
                    <a:pt x="526" y="23"/>
                    <a:pt x="524" y="19"/>
                  </a:cubicBezTo>
                  <a:cubicBezTo>
                    <a:pt x="522" y="14"/>
                    <a:pt x="518" y="10"/>
                    <a:pt x="514" y="10"/>
                  </a:cubicBezTo>
                  <a:cubicBezTo>
                    <a:pt x="452" y="-3"/>
                    <a:pt x="393" y="-3"/>
                    <a:pt x="334" y="10"/>
                  </a:cubicBezTo>
                  <a:cubicBezTo>
                    <a:pt x="329" y="10"/>
                    <a:pt x="325" y="14"/>
                    <a:pt x="323" y="19"/>
                  </a:cubicBezTo>
                  <a:cubicBezTo>
                    <a:pt x="319" y="23"/>
                    <a:pt x="319" y="27"/>
                    <a:pt x="321" y="31"/>
                  </a:cubicBezTo>
                  <a:cubicBezTo>
                    <a:pt x="329" y="61"/>
                    <a:pt x="317" y="91"/>
                    <a:pt x="289" y="101"/>
                  </a:cubicBezTo>
                  <a:cubicBezTo>
                    <a:pt x="264" y="112"/>
                    <a:pt x="232" y="101"/>
                    <a:pt x="219" y="74"/>
                  </a:cubicBezTo>
                  <a:cubicBezTo>
                    <a:pt x="217" y="69"/>
                    <a:pt x="213" y="67"/>
                    <a:pt x="209" y="65"/>
                  </a:cubicBezTo>
                  <a:cubicBezTo>
                    <a:pt x="202" y="65"/>
                    <a:pt x="198" y="65"/>
                    <a:pt x="194" y="67"/>
                  </a:cubicBezTo>
                  <a:cubicBezTo>
                    <a:pt x="143" y="101"/>
                    <a:pt x="101" y="143"/>
                    <a:pt x="67" y="194"/>
                  </a:cubicBezTo>
                  <a:cubicBezTo>
                    <a:pt x="65" y="199"/>
                    <a:pt x="65" y="203"/>
                    <a:pt x="65" y="209"/>
                  </a:cubicBezTo>
                  <a:cubicBezTo>
                    <a:pt x="67" y="213"/>
                    <a:pt x="69" y="218"/>
                    <a:pt x="73" y="220"/>
                  </a:cubicBezTo>
                  <a:cubicBezTo>
                    <a:pt x="101" y="232"/>
                    <a:pt x="111" y="264"/>
                    <a:pt x="101" y="290"/>
                  </a:cubicBezTo>
                  <a:cubicBezTo>
                    <a:pt x="90" y="317"/>
                    <a:pt x="61" y="330"/>
                    <a:pt x="31" y="321"/>
                  </a:cubicBezTo>
                  <a:cubicBezTo>
                    <a:pt x="27" y="319"/>
                    <a:pt x="23" y="319"/>
                    <a:pt x="18" y="323"/>
                  </a:cubicBezTo>
                  <a:cubicBezTo>
                    <a:pt x="14" y="326"/>
                    <a:pt x="10" y="330"/>
                    <a:pt x="10" y="334"/>
                  </a:cubicBezTo>
                  <a:cubicBezTo>
                    <a:pt x="-3" y="393"/>
                    <a:pt x="-3" y="455"/>
                    <a:pt x="10" y="514"/>
                  </a:cubicBezTo>
                  <a:cubicBezTo>
                    <a:pt x="10" y="518"/>
                    <a:pt x="14" y="522"/>
                    <a:pt x="18" y="524"/>
                  </a:cubicBezTo>
                  <a:cubicBezTo>
                    <a:pt x="23" y="527"/>
                    <a:pt x="27" y="529"/>
                    <a:pt x="31" y="527"/>
                  </a:cubicBezTo>
                  <a:cubicBezTo>
                    <a:pt x="61" y="518"/>
                    <a:pt x="90" y="531"/>
                    <a:pt x="101" y="558"/>
                  </a:cubicBezTo>
                  <a:cubicBezTo>
                    <a:pt x="111" y="584"/>
                    <a:pt x="101" y="613"/>
                    <a:pt x="73" y="628"/>
                  </a:cubicBezTo>
                  <a:cubicBezTo>
                    <a:pt x="69" y="630"/>
                    <a:pt x="67" y="635"/>
                    <a:pt x="65" y="639"/>
                  </a:cubicBezTo>
                  <a:cubicBezTo>
                    <a:pt x="65" y="643"/>
                    <a:pt x="65" y="649"/>
                    <a:pt x="67" y="654"/>
                  </a:cubicBezTo>
                  <a:cubicBezTo>
                    <a:pt x="101" y="704"/>
                    <a:pt x="143" y="747"/>
                    <a:pt x="194" y="778"/>
                  </a:cubicBezTo>
                  <a:cubicBezTo>
                    <a:pt x="198" y="783"/>
                    <a:pt x="202" y="783"/>
                    <a:pt x="209" y="781"/>
                  </a:cubicBezTo>
                  <a:cubicBezTo>
                    <a:pt x="213" y="781"/>
                    <a:pt x="217" y="776"/>
                    <a:pt x="219" y="772"/>
                  </a:cubicBezTo>
                  <a:cubicBezTo>
                    <a:pt x="232" y="747"/>
                    <a:pt x="264" y="736"/>
                    <a:pt x="289" y="747"/>
                  </a:cubicBezTo>
                  <a:cubicBezTo>
                    <a:pt x="317" y="757"/>
                    <a:pt x="329" y="787"/>
                    <a:pt x="321" y="814"/>
                  </a:cubicBezTo>
                  <a:cubicBezTo>
                    <a:pt x="319" y="819"/>
                    <a:pt x="319" y="825"/>
                    <a:pt x="323" y="829"/>
                  </a:cubicBezTo>
                  <a:cubicBezTo>
                    <a:pt x="325" y="834"/>
                    <a:pt x="329" y="836"/>
                    <a:pt x="334" y="838"/>
                  </a:cubicBezTo>
                  <a:cubicBezTo>
                    <a:pt x="363" y="844"/>
                    <a:pt x="393" y="846"/>
                    <a:pt x="425" y="846"/>
                  </a:cubicBezTo>
                  <a:cubicBezTo>
                    <a:pt x="454" y="846"/>
                    <a:pt x="484" y="844"/>
                    <a:pt x="514" y="838"/>
                  </a:cubicBezTo>
                  <a:cubicBezTo>
                    <a:pt x="518" y="836"/>
                    <a:pt x="522" y="834"/>
                    <a:pt x="524" y="829"/>
                  </a:cubicBezTo>
                  <a:cubicBezTo>
                    <a:pt x="526" y="825"/>
                    <a:pt x="528" y="819"/>
                    <a:pt x="526" y="814"/>
                  </a:cubicBezTo>
                  <a:cubicBezTo>
                    <a:pt x="518" y="787"/>
                    <a:pt x="531" y="757"/>
                    <a:pt x="558" y="747"/>
                  </a:cubicBezTo>
                  <a:cubicBezTo>
                    <a:pt x="583" y="736"/>
                    <a:pt x="613" y="747"/>
                    <a:pt x="628" y="772"/>
                  </a:cubicBezTo>
                  <a:cubicBezTo>
                    <a:pt x="630" y="776"/>
                    <a:pt x="634" y="781"/>
                    <a:pt x="639" y="783"/>
                  </a:cubicBezTo>
                  <a:cubicBezTo>
                    <a:pt x="643" y="783"/>
                    <a:pt x="649" y="783"/>
                    <a:pt x="653" y="778"/>
                  </a:cubicBezTo>
                  <a:cubicBezTo>
                    <a:pt x="704" y="747"/>
                    <a:pt x="746" y="704"/>
                    <a:pt x="778" y="654"/>
                  </a:cubicBezTo>
                  <a:cubicBezTo>
                    <a:pt x="782" y="649"/>
                    <a:pt x="782" y="643"/>
                    <a:pt x="780" y="639"/>
                  </a:cubicBezTo>
                  <a:cubicBezTo>
                    <a:pt x="780" y="635"/>
                    <a:pt x="776" y="630"/>
                    <a:pt x="772" y="628"/>
                  </a:cubicBezTo>
                  <a:cubicBezTo>
                    <a:pt x="746" y="613"/>
                    <a:pt x="736" y="584"/>
                    <a:pt x="746" y="558"/>
                  </a:cubicBezTo>
                  <a:cubicBezTo>
                    <a:pt x="757" y="531"/>
                    <a:pt x="787" y="518"/>
                    <a:pt x="814" y="527"/>
                  </a:cubicBezTo>
                  <a:cubicBezTo>
                    <a:pt x="818" y="529"/>
                    <a:pt x="825" y="527"/>
                    <a:pt x="829" y="524"/>
                  </a:cubicBezTo>
                  <a:cubicBezTo>
                    <a:pt x="833" y="522"/>
                    <a:pt x="835" y="518"/>
                    <a:pt x="837" y="514"/>
                  </a:cubicBezTo>
                  <a:cubicBezTo>
                    <a:pt x="850" y="453"/>
                    <a:pt x="850" y="393"/>
                    <a:pt x="837" y="334"/>
                  </a:cubicBezTo>
                  <a:cubicBezTo>
                    <a:pt x="835" y="330"/>
                    <a:pt x="833" y="326"/>
                    <a:pt x="829" y="32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97" name="Freihandform 496">
              <a:extLst>
                <a:ext uri="{FF2B5EF4-FFF2-40B4-BE49-F238E27FC236}">
                  <a16:creationId xmlns:a16="http://schemas.microsoft.com/office/drawing/2014/main" id="{20ABF324-C6A1-3649-8865-06D25A0269DA}"/>
                </a:ext>
              </a:extLst>
            </p:cNvPr>
            <p:cNvSpPr/>
            <p:nvPr/>
          </p:nvSpPr>
          <p:spPr>
            <a:xfrm>
              <a:off x="9239776" y="1756114"/>
              <a:ext cx="98256" cy="98256"/>
            </a:xfrm>
            <a:custGeom>
              <a:avLst/>
              <a:gdLst/>
              <a:ahLst/>
              <a:cxnLst>
                <a:cxn ang="3cd4">
                  <a:pos x="hc" y="t"/>
                </a:cxn>
                <a:cxn ang="cd2">
                  <a:pos x="l" y="vc"/>
                </a:cxn>
                <a:cxn ang="cd4">
                  <a:pos x="hc" y="b"/>
                </a:cxn>
                <a:cxn ang="0">
                  <a:pos x="r" y="vc"/>
                </a:cxn>
              </a:cxnLst>
              <a:rect l="l" t="t" r="r" b="b"/>
              <a:pathLst>
                <a:path w="423" h="423">
                  <a:moveTo>
                    <a:pt x="374" y="279"/>
                  </a:moveTo>
                  <a:cubicBezTo>
                    <a:pt x="357" y="323"/>
                    <a:pt x="323" y="357"/>
                    <a:pt x="278" y="374"/>
                  </a:cubicBezTo>
                  <a:cubicBezTo>
                    <a:pt x="236" y="393"/>
                    <a:pt x="187" y="393"/>
                    <a:pt x="143" y="374"/>
                  </a:cubicBezTo>
                  <a:cubicBezTo>
                    <a:pt x="101" y="357"/>
                    <a:pt x="67" y="323"/>
                    <a:pt x="48" y="279"/>
                  </a:cubicBezTo>
                  <a:cubicBezTo>
                    <a:pt x="31" y="236"/>
                    <a:pt x="31" y="188"/>
                    <a:pt x="48" y="143"/>
                  </a:cubicBezTo>
                  <a:cubicBezTo>
                    <a:pt x="77" y="75"/>
                    <a:pt x="143" y="35"/>
                    <a:pt x="211" y="35"/>
                  </a:cubicBezTo>
                  <a:cubicBezTo>
                    <a:pt x="234" y="35"/>
                    <a:pt x="257" y="39"/>
                    <a:pt x="278" y="48"/>
                  </a:cubicBezTo>
                  <a:cubicBezTo>
                    <a:pt x="369" y="86"/>
                    <a:pt x="412" y="190"/>
                    <a:pt x="374" y="279"/>
                  </a:cubicBezTo>
                  <a:close/>
                  <a:moveTo>
                    <a:pt x="293" y="16"/>
                  </a:moveTo>
                  <a:cubicBezTo>
                    <a:pt x="185" y="-28"/>
                    <a:pt x="60" y="22"/>
                    <a:pt x="16" y="130"/>
                  </a:cubicBezTo>
                  <a:cubicBezTo>
                    <a:pt x="-5" y="183"/>
                    <a:pt x="-5" y="241"/>
                    <a:pt x="16" y="293"/>
                  </a:cubicBezTo>
                  <a:cubicBezTo>
                    <a:pt x="37" y="344"/>
                    <a:pt x="77" y="384"/>
                    <a:pt x="130" y="408"/>
                  </a:cubicBezTo>
                  <a:cubicBezTo>
                    <a:pt x="156" y="418"/>
                    <a:pt x="183" y="423"/>
                    <a:pt x="211" y="423"/>
                  </a:cubicBezTo>
                  <a:cubicBezTo>
                    <a:pt x="238" y="423"/>
                    <a:pt x="266" y="418"/>
                    <a:pt x="293" y="408"/>
                  </a:cubicBezTo>
                  <a:cubicBezTo>
                    <a:pt x="344" y="384"/>
                    <a:pt x="384" y="344"/>
                    <a:pt x="407" y="293"/>
                  </a:cubicBezTo>
                  <a:cubicBezTo>
                    <a:pt x="452" y="185"/>
                    <a:pt x="401" y="61"/>
                    <a:pt x="293" y="1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30" name="Gruppieren 829">
            <a:extLst>
              <a:ext uri="{FF2B5EF4-FFF2-40B4-BE49-F238E27FC236}">
                <a16:creationId xmlns:a16="http://schemas.microsoft.com/office/drawing/2014/main" id="{811B9D24-0A83-F94B-AE93-02D47BAE5E23}"/>
              </a:ext>
            </a:extLst>
          </p:cNvPr>
          <p:cNvGrpSpPr>
            <a:grpSpLocks noChangeAspect="1"/>
          </p:cNvGrpSpPr>
          <p:nvPr/>
        </p:nvGrpSpPr>
        <p:grpSpPr>
          <a:xfrm>
            <a:off x="8680909" y="1641742"/>
            <a:ext cx="328409" cy="328409"/>
            <a:chOff x="8681207" y="1641095"/>
            <a:chExt cx="328528" cy="328528"/>
          </a:xfrm>
          <a:solidFill>
            <a:srgbClr val="007AB3"/>
          </a:solidFill>
        </p:grpSpPr>
        <p:sp>
          <p:nvSpPr>
            <p:cNvPr id="373" name="Freihandform 372">
              <a:extLst>
                <a:ext uri="{FF2B5EF4-FFF2-40B4-BE49-F238E27FC236}">
                  <a16:creationId xmlns:a16="http://schemas.microsoft.com/office/drawing/2014/main" id="{D941DE7F-755D-DE46-80B2-4CDE3E737A41}"/>
                </a:ext>
              </a:extLst>
            </p:cNvPr>
            <p:cNvSpPr/>
            <p:nvPr/>
          </p:nvSpPr>
          <p:spPr>
            <a:xfrm>
              <a:off x="8681207" y="164109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94" name="Freihandform 493">
              <a:extLst>
                <a:ext uri="{FF2B5EF4-FFF2-40B4-BE49-F238E27FC236}">
                  <a16:creationId xmlns:a16="http://schemas.microsoft.com/office/drawing/2014/main" id="{A0C92D70-63A7-9743-8CBE-9791AC8C6479}"/>
                </a:ext>
              </a:extLst>
            </p:cNvPr>
            <p:cNvSpPr/>
            <p:nvPr/>
          </p:nvSpPr>
          <p:spPr>
            <a:xfrm>
              <a:off x="8755016" y="1715136"/>
              <a:ext cx="115020" cy="114787"/>
            </a:xfrm>
            <a:custGeom>
              <a:avLst/>
              <a:gdLst/>
              <a:ahLst/>
              <a:cxnLst>
                <a:cxn ang="3cd4">
                  <a:pos x="hc" y="t"/>
                </a:cxn>
                <a:cxn ang="cd2">
                  <a:pos x="l" y="vc"/>
                </a:cxn>
                <a:cxn ang="cd4">
                  <a:pos x="hc" y="b"/>
                </a:cxn>
                <a:cxn ang="0">
                  <a:pos x="r" y="vc"/>
                </a:cxn>
              </a:cxnLst>
              <a:rect l="l" t="t" r="r" b="b"/>
              <a:pathLst>
                <a:path w="495" h="494">
                  <a:moveTo>
                    <a:pt x="371" y="370"/>
                  </a:moveTo>
                  <a:cubicBezTo>
                    <a:pt x="352" y="387"/>
                    <a:pt x="347" y="410"/>
                    <a:pt x="356" y="431"/>
                  </a:cubicBezTo>
                  <a:cubicBezTo>
                    <a:pt x="339" y="442"/>
                    <a:pt x="320" y="450"/>
                    <a:pt x="301" y="455"/>
                  </a:cubicBezTo>
                  <a:cubicBezTo>
                    <a:pt x="292" y="433"/>
                    <a:pt x="271" y="419"/>
                    <a:pt x="248" y="419"/>
                  </a:cubicBezTo>
                  <a:cubicBezTo>
                    <a:pt x="223" y="419"/>
                    <a:pt x="201" y="433"/>
                    <a:pt x="193" y="455"/>
                  </a:cubicBezTo>
                  <a:cubicBezTo>
                    <a:pt x="174" y="450"/>
                    <a:pt x="155" y="442"/>
                    <a:pt x="138" y="431"/>
                  </a:cubicBezTo>
                  <a:cubicBezTo>
                    <a:pt x="146" y="410"/>
                    <a:pt x="142" y="387"/>
                    <a:pt x="125" y="370"/>
                  </a:cubicBezTo>
                  <a:cubicBezTo>
                    <a:pt x="108" y="351"/>
                    <a:pt x="83" y="347"/>
                    <a:pt x="62" y="355"/>
                  </a:cubicBezTo>
                  <a:cubicBezTo>
                    <a:pt x="51" y="338"/>
                    <a:pt x="43" y="319"/>
                    <a:pt x="38" y="300"/>
                  </a:cubicBezTo>
                  <a:cubicBezTo>
                    <a:pt x="60" y="292"/>
                    <a:pt x="74" y="270"/>
                    <a:pt x="74" y="247"/>
                  </a:cubicBezTo>
                  <a:cubicBezTo>
                    <a:pt x="74" y="222"/>
                    <a:pt x="60" y="201"/>
                    <a:pt x="38" y="192"/>
                  </a:cubicBezTo>
                  <a:cubicBezTo>
                    <a:pt x="43" y="173"/>
                    <a:pt x="51" y="154"/>
                    <a:pt x="62" y="137"/>
                  </a:cubicBezTo>
                  <a:cubicBezTo>
                    <a:pt x="83" y="146"/>
                    <a:pt x="108" y="141"/>
                    <a:pt x="125" y="124"/>
                  </a:cubicBezTo>
                  <a:cubicBezTo>
                    <a:pt x="142" y="107"/>
                    <a:pt x="146" y="82"/>
                    <a:pt x="138" y="61"/>
                  </a:cubicBezTo>
                  <a:cubicBezTo>
                    <a:pt x="155" y="50"/>
                    <a:pt x="174" y="42"/>
                    <a:pt x="193" y="38"/>
                  </a:cubicBezTo>
                  <a:cubicBezTo>
                    <a:pt x="201" y="59"/>
                    <a:pt x="223" y="74"/>
                    <a:pt x="248" y="74"/>
                  </a:cubicBezTo>
                  <a:cubicBezTo>
                    <a:pt x="271" y="74"/>
                    <a:pt x="292" y="59"/>
                    <a:pt x="301" y="38"/>
                  </a:cubicBezTo>
                  <a:cubicBezTo>
                    <a:pt x="320" y="42"/>
                    <a:pt x="339" y="50"/>
                    <a:pt x="356" y="61"/>
                  </a:cubicBezTo>
                  <a:cubicBezTo>
                    <a:pt x="347" y="82"/>
                    <a:pt x="352" y="107"/>
                    <a:pt x="371" y="124"/>
                  </a:cubicBezTo>
                  <a:cubicBezTo>
                    <a:pt x="388" y="141"/>
                    <a:pt x="411" y="146"/>
                    <a:pt x="432" y="137"/>
                  </a:cubicBezTo>
                  <a:cubicBezTo>
                    <a:pt x="443" y="154"/>
                    <a:pt x="451" y="173"/>
                    <a:pt x="455" y="192"/>
                  </a:cubicBezTo>
                  <a:cubicBezTo>
                    <a:pt x="434" y="201"/>
                    <a:pt x="419" y="222"/>
                    <a:pt x="419" y="247"/>
                  </a:cubicBezTo>
                  <a:cubicBezTo>
                    <a:pt x="419" y="270"/>
                    <a:pt x="434" y="292"/>
                    <a:pt x="455" y="300"/>
                  </a:cubicBezTo>
                  <a:cubicBezTo>
                    <a:pt x="451" y="319"/>
                    <a:pt x="443" y="338"/>
                    <a:pt x="432" y="355"/>
                  </a:cubicBezTo>
                  <a:cubicBezTo>
                    <a:pt x="411" y="347"/>
                    <a:pt x="388" y="351"/>
                    <a:pt x="371" y="370"/>
                  </a:cubicBezTo>
                  <a:close/>
                  <a:moveTo>
                    <a:pt x="428" y="393"/>
                  </a:moveTo>
                  <a:cubicBezTo>
                    <a:pt x="432" y="395"/>
                    <a:pt x="436" y="397"/>
                    <a:pt x="441" y="397"/>
                  </a:cubicBezTo>
                  <a:cubicBezTo>
                    <a:pt x="447" y="395"/>
                    <a:pt x="451" y="393"/>
                    <a:pt x="453" y="389"/>
                  </a:cubicBezTo>
                  <a:cubicBezTo>
                    <a:pt x="474" y="359"/>
                    <a:pt x="487" y="328"/>
                    <a:pt x="494" y="292"/>
                  </a:cubicBezTo>
                  <a:cubicBezTo>
                    <a:pt x="496" y="287"/>
                    <a:pt x="494" y="281"/>
                    <a:pt x="491" y="277"/>
                  </a:cubicBezTo>
                  <a:cubicBezTo>
                    <a:pt x="487" y="273"/>
                    <a:pt x="483" y="270"/>
                    <a:pt x="479" y="270"/>
                  </a:cubicBezTo>
                  <a:cubicBezTo>
                    <a:pt x="466" y="268"/>
                    <a:pt x="455" y="260"/>
                    <a:pt x="455" y="247"/>
                  </a:cubicBezTo>
                  <a:cubicBezTo>
                    <a:pt x="455" y="234"/>
                    <a:pt x="466" y="224"/>
                    <a:pt x="479" y="222"/>
                  </a:cubicBezTo>
                  <a:cubicBezTo>
                    <a:pt x="483" y="222"/>
                    <a:pt x="487" y="220"/>
                    <a:pt x="491" y="215"/>
                  </a:cubicBezTo>
                  <a:cubicBezTo>
                    <a:pt x="494" y="211"/>
                    <a:pt x="496" y="207"/>
                    <a:pt x="494" y="203"/>
                  </a:cubicBezTo>
                  <a:cubicBezTo>
                    <a:pt x="487" y="167"/>
                    <a:pt x="474" y="133"/>
                    <a:pt x="453" y="103"/>
                  </a:cubicBezTo>
                  <a:cubicBezTo>
                    <a:pt x="451" y="99"/>
                    <a:pt x="447" y="97"/>
                    <a:pt x="441" y="97"/>
                  </a:cubicBezTo>
                  <a:cubicBezTo>
                    <a:pt x="436" y="95"/>
                    <a:pt x="432" y="97"/>
                    <a:pt x="428" y="101"/>
                  </a:cubicBezTo>
                  <a:cubicBezTo>
                    <a:pt x="417" y="107"/>
                    <a:pt x="402" y="107"/>
                    <a:pt x="394" y="99"/>
                  </a:cubicBezTo>
                  <a:cubicBezTo>
                    <a:pt x="386" y="91"/>
                    <a:pt x="386" y="76"/>
                    <a:pt x="394" y="65"/>
                  </a:cubicBezTo>
                  <a:cubicBezTo>
                    <a:pt x="396" y="63"/>
                    <a:pt x="398" y="57"/>
                    <a:pt x="398" y="52"/>
                  </a:cubicBezTo>
                  <a:cubicBezTo>
                    <a:pt x="396" y="48"/>
                    <a:pt x="394" y="44"/>
                    <a:pt x="390" y="40"/>
                  </a:cubicBezTo>
                  <a:cubicBezTo>
                    <a:pt x="360" y="21"/>
                    <a:pt x="328" y="6"/>
                    <a:pt x="292" y="0"/>
                  </a:cubicBezTo>
                  <a:cubicBezTo>
                    <a:pt x="288" y="0"/>
                    <a:pt x="282" y="0"/>
                    <a:pt x="278" y="4"/>
                  </a:cubicBezTo>
                  <a:cubicBezTo>
                    <a:pt x="273" y="6"/>
                    <a:pt x="271" y="10"/>
                    <a:pt x="271" y="16"/>
                  </a:cubicBezTo>
                  <a:cubicBezTo>
                    <a:pt x="269" y="29"/>
                    <a:pt x="261" y="38"/>
                    <a:pt x="248" y="38"/>
                  </a:cubicBezTo>
                  <a:cubicBezTo>
                    <a:pt x="235" y="38"/>
                    <a:pt x="225" y="29"/>
                    <a:pt x="223" y="16"/>
                  </a:cubicBezTo>
                  <a:cubicBezTo>
                    <a:pt x="223" y="10"/>
                    <a:pt x="220" y="6"/>
                    <a:pt x="216" y="4"/>
                  </a:cubicBezTo>
                  <a:cubicBezTo>
                    <a:pt x="212" y="0"/>
                    <a:pt x="208" y="0"/>
                    <a:pt x="204" y="0"/>
                  </a:cubicBezTo>
                  <a:cubicBezTo>
                    <a:pt x="168" y="6"/>
                    <a:pt x="134" y="21"/>
                    <a:pt x="104" y="40"/>
                  </a:cubicBezTo>
                  <a:cubicBezTo>
                    <a:pt x="100" y="44"/>
                    <a:pt x="98" y="48"/>
                    <a:pt x="98" y="52"/>
                  </a:cubicBezTo>
                  <a:cubicBezTo>
                    <a:pt x="96" y="57"/>
                    <a:pt x="98" y="63"/>
                    <a:pt x="102" y="65"/>
                  </a:cubicBezTo>
                  <a:cubicBezTo>
                    <a:pt x="108" y="76"/>
                    <a:pt x="108" y="91"/>
                    <a:pt x="100" y="99"/>
                  </a:cubicBezTo>
                  <a:cubicBezTo>
                    <a:pt x="91" y="107"/>
                    <a:pt x="77" y="107"/>
                    <a:pt x="66" y="101"/>
                  </a:cubicBezTo>
                  <a:cubicBezTo>
                    <a:pt x="64" y="97"/>
                    <a:pt x="57" y="95"/>
                    <a:pt x="53" y="97"/>
                  </a:cubicBezTo>
                  <a:cubicBezTo>
                    <a:pt x="49" y="97"/>
                    <a:pt x="45" y="99"/>
                    <a:pt x="41" y="103"/>
                  </a:cubicBezTo>
                  <a:cubicBezTo>
                    <a:pt x="22" y="133"/>
                    <a:pt x="7" y="167"/>
                    <a:pt x="0" y="203"/>
                  </a:cubicBezTo>
                  <a:cubicBezTo>
                    <a:pt x="0" y="207"/>
                    <a:pt x="0" y="211"/>
                    <a:pt x="5" y="215"/>
                  </a:cubicBezTo>
                  <a:cubicBezTo>
                    <a:pt x="7" y="220"/>
                    <a:pt x="11" y="222"/>
                    <a:pt x="17" y="222"/>
                  </a:cubicBezTo>
                  <a:cubicBezTo>
                    <a:pt x="30" y="224"/>
                    <a:pt x="38" y="234"/>
                    <a:pt x="38" y="247"/>
                  </a:cubicBezTo>
                  <a:cubicBezTo>
                    <a:pt x="38" y="260"/>
                    <a:pt x="30" y="268"/>
                    <a:pt x="17" y="270"/>
                  </a:cubicBezTo>
                  <a:cubicBezTo>
                    <a:pt x="11" y="270"/>
                    <a:pt x="7" y="273"/>
                    <a:pt x="5" y="277"/>
                  </a:cubicBezTo>
                  <a:cubicBezTo>
                    <a:pt x="0" y="281"/>
                    <a:pt x="0" y="287"/>
                    <a:pt x="0" y="292"/>
                  </a:cubicBezTo>
                  <a:cubicBezTo>
                    <a:pt x="7" y="328"/>
                    <a:pt x="22" y="359"/>
                    <a:pt x="41" y="389"/>
                  </a:cubicBezTo>
                  <a:cubicBezTo>
                    <a:pt x="45" y="393"/>
                    <a:pt x="49" y="395"/>
                    <a:pt x="53" y="397"/>
                  </a:cubicBezTo>
                  <a:cubicBezTo>
                    <a:pt x="57" y="397"/>
                    <a:pt x="64" y="395"/>
                    <a:pt x="66" y="393"/>
                  </a:cubicBezTo>
                  <a:cubicBezTo>
                    <a:pt x="77" y="385"/>
                    <a:pt x="91" y="385"/>
                    <a:pt x="100" y="393"/>
                  </a:cubicBezTo>
                  <a:cubicBezTo>
                    <a:pt x="108" y="402"/>
                    <a:pt x="108" y="417"/>
                    <a:pt x="102" y="427"/>
                  </a:cubicBezTo>
                  <a:cubicBezTo>
                    <a:pt x="98" y="431"/>
                    <a:pt x="96" y="436"/>
                    <a:pt x="98" y="440"/>
                  </a:cubicBezTo>
                  <a:cubicBezTo>
                    <a:pt x="98" y="446"/>
                    <a:pt x="100" y="450"/>
                    <a:pt x="104" y="452"/>
                  </a:cubicBezTo>
                  <a:cubicBezTo>
                    <a:pt x="134" y="474"/>
                    <a:pt x="168" y="486"/>
                    <a:pt x="204" y="493"/>
                  </a:cubicBezTo>
                  <a:cubicBezTo>
                    <a:pt x="208" y="495"/>
                    <a:pt x="212" y="493"/>
                    <a:pt x="216" y="491"/>
                  </a:cubicBezTo>
                  <a:cubicBezTo>
                    <a:pt x="220" y="486"/>
                    <a:pt x="223" y="482"/>
                    <a:pt x="223" y="478"/>
                  </a:cubicBezTo>
                  <a:cubicBezTo>
                    <a:pt x="225" y="465"/>
                    <a:pt x="235" y="455"/>
                    <a:pt x="248" y="455"/>
                  </a:cubicBezTo>
                  <a:cubicBezTo>
                    <a:pt x="261" y="455"/>
                    <a:pt x="269" y="465"/>
                    <a:pt x="271" y="478"/>
                  </a:cubicBezTo>
                  <a:cubicBezTo>
                    <a:pt x="271" y="482"/>
                    <a:pt x="273" y="486"/>
                    <a:pt x="278" y="491"/>
                  </a:cubicBezTo>
                  <a:cubicBezTo>
                    <a:pt x="282" y="493"/>
                    <a:pt x="286" y="493"/>
                    <a:pt x="288" y="493"/>
                  </a:cubicBezTo>
                  <a:cubicBezTo>
                    <a:pt x="290" y="493"/>
                    <a:pt x="290" y="493"/>
                    <a:pt x="292" y="493"/>
                  </a:cubicBezTo>
                  <a:cubicBezTo>
                    <a:pt x="328" y="486"/>
                    <a:pt x="360" y="474"/>
                    <a:pt x="390" y="452"/>
                  </a:cubicBezTo>
                  <a:cubicBezTo>
                    <a:pt x="394" y="450"/>
                    <a:pt x="396" y="446"/>
                    <a:pt x="398" y="440"/>
                  </a:cubicBezTo>
                  <a:cubicBezTo>
                    <a:pt x="398" y="436"/>
                    <a:pt x="396" y="431"/>
                    <a:pt x="394" y="427"/>
                  </a:cubicBezTo>
                  <a:cubicBezTo>
                    <a:pt x="386" y="417"/>
                    <a:pt x="386" y="402"/>
                    <a:pt x="394" y="393"/>
                  </a:cubicBezTo>
                  <a:cubicBezTo>
                    <a:pt x="402" y="385"/>
                    <a:pt x="417" y="385"/>
                    <a:pt x="428" y="39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95" name="Freihandform 494">
              <a:extLst>
                <a:ext uri="{FF2B5EF4-FFF2-40B4-BE49-F238E27FC236}">
                  <a16:creationId xmlns:a16="http://schemas.microsoft.com/office/drawing/2014/main" id="{5CAE5005-816A-6443-A9CB-4F7A4F9E586F}"/>
                </a:ext>
              </a:extLst>
            </p:cNvPr>
            <p:cNvSpPr/>
            <p:nvPr/>
          </p:nvSpPr>
          <p:spPr>
            <a:xfrm>
              <a:off x="8788078" y="1747965"/>
              <a:ext cx="49128" cy="49128"/>
            </a:xfrm>
            <a:custGeom>
              <a:avLst/>
              <a:gdLst/>
              <a:ahLst/>
              <a:cxnLst>
                <a:cxn ang="3cd4">
                  <a:pos x="hc" y="t"/>
                </a:cxn>
                <a:cxn ang="cd2">
                  <a:pos x="l" y="vc"/>
                </a:cxn>
                <a:cxn ang="cd4">
                  <a:pos x="hc" y="b"/>
                </a:cxn>
                <a:cxn ang="0">
                  <a:pos x="r" y="vc"/>
                </a:cxn>
              </a:cxnLst>
              <a:rect l="l" t="t" r="r" b="b"/>
              <a:pathLst>
                <a:path w="212" h="212">
                  <a:moveTo>
                    <a:pt x="155" y="155"/>
                  </a:moveTo>
                  <a:cubicBezTo>
                    <a:pt x="129" y="182"/>
                    <a:pt x="83" y="182"/>
                    <a:pt x="55" y="155"/>
                  </a:cubicBezTo>
                  <a:cubicBezTo>
                    <a:pt x="42" y="142"/>
                    <a:pt x="34" y="125"/>
                    <a:pt x="34" y="106"/>
                  </a:cubicBezTo>
                  <a:cubicBezTo>
                    <a:pt x="34" y="87"/>
                    <a:pt x="42" y="68"/>
                    <a:pt x="55" y="55"/>
                  </a:cubicBezTo>
                  <a:cubicBezTo>
                    <a:pt x="68" y="43"/>
                    <a:pt x="87" y="34"/>
                    <a:pt x="106" y="34"/>
                  </a:cubicBezTo>
                  <a:cubicBezTo>
                    <a:pt x="125" y="34"/>
                    <a:pt x="142" y="43"/>
                    <a:pt x="155" y="55"/>
                  </a:cubicBezTo>
                  <a:cubicBezTo>
                    <a:pt x="169" y="68"/>
                    <a:pt x="176" y="87"/>
                    <a:pt x="176" y="106"/>
                  </a:cubicBezTo>
                  <a:cubicBezTo>
                    <a:pt x="176" y="125"/>
                    <a:pt x="169" y="142"/>
                    <a:pt x="155" y="155"/>
                  </a:cubicBezTo>
                  <a:close/>
                  <a:moveTo>
                    <a:pt x="30" y="30"/>
                  </a:moveTo>
                  <a:cubicBezTo>
                    <a:pt x="11" y="51"/>
                    <a:pt x="0" y="77"/>
                    <a:pt x="0" y="106"/>
                  </a:cubicBezTo>
                  <a:cubicBezTo>
                    <a:pt x="0" y="134"/>
                    <a:pt x="11" y="161"/>
                    <a:pt x="30" y="180"/>
                  </a:cubicBezTo>
                  <a:cubicBezTo>
                    <a:pt x="51" y="199"/>
                    <a:pt x="76" y="212"/>
                    <a:pt x="106" y="212"/>
                  </a:cubicBezTo>
                  <a:cubicBezTo>
                    <a:pt x="133" y="212"/>
                    <a:pt x="161" y="199"/>
                    <a:pt x="180" y="180"/>
                  </a:cubicBezTo>
                  <a:cubicBezTo>
                    <a:pt x="199" y="161"/>
                    <a:pt x="212" y="134"/>
                    <a:pt x="212" y="106"/>
                  </a:cubicBezTo>
                  <a:cubicBezTo>
                    <a:pt x="212" y="77"/>
                    <a:pt x="199" y="51"/>
                    <a:pt x="180" y="30"/>
                  </a:cubicBezTo>
                  <a:cubicBezTo>
                    <a:pt x="140" y="-10"/>
                    <a:pt x="70" y="-10"/>
                    <a:pt x="30" y="3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98" name="Freihandform 497">
              <a:extLst>
                <a:ext uri="{FF2B5EF4-FFF2-40B4-BE49-F238E27FC236}">
                  <a16:creationId xmlns:a16="http://schemas.microsoft.com/office/drawing/2014/main" id="{81C802C5-6EE0-094D-8692-3FA5B6AB484D}"/>
                </a:ext>
              </a:extLst>
            </p:cNvPr>
            <p:cNvSpPr/>
            <p:nvPr/>
          </p:nvSpPr>
          <p:spPr>
            <a:xfrm>
              <a:off x="8853738" y="1805242"/>
              <a:ext cx="81958" cy="81958"/>
            </a:xfrm>
            <a:custGeom>
              <a:avLst/>
              <a:gdLst/>
              <a:ahLst/>
              <a:cxnLst>
                <a:cxn ang="3cd4">
                  <a:pos x="hc" y="t"/>
                </a:cxn>
                <a:cxn ang="cd2">
                  <a:pos x="l" y="vc"/>
                </a:cxn>
                <a:cxn ang="cd4">
                  <a:pos x="hc" y="b"/>
                </a:cxn>
                <a:cxn ang="0">
                  <a:pos x="r" y="vc"/>
                </a:cxn>
              </a:cxnLst>
              <a:rect l="l" t="t" r="r" b="b"/>
              <a:pathLst>
                <a:path w="353" h="353">
                  <a:moveTo>
                    <a:pt x="315" y="218"/>
                  </a:moveTo>
                  <a:cubicBezTo>
                    <a:pt x="311" y="226"/>
                    <a:pt x="307" y="237"/>
                    <a:pt x="302" y="245"/>
                  </a:cubicBezTo>
                  <a:cubicBezTo>
                    <a:pt x="285" y="241"/>
                    <a:pt x="268" y="245"/>
                    <a:pt x="258" y="258"/>
                  </a:cubicBezTo>
                  <a:cubicBezTo>
                    <a:pt x="245" y="271"/>
                    <a:pt x="241" y="288"/>
                    <a:pt x="245" y="303"/>
                  </a:cubicBezTo>
                  <a:cubicBezTo>
                    <a:pt x="237" y="309"/>
                    <a:pt x="226" y="311"/>
                    <a:pt x="216" y="315"/>
                  </a:cubicBezTo>
                  <a:cubicBezTo>
                    <a:pt x="209" y="300"/>
                    <a:pt x="192" y="292"/>
                    <a:pt x="175" y="292"/>
                  </a:cubicBezTo>
                  <a:cubicBezTo>
                    <a:pt x="158" y="292"/>
                    <a:pt x="144" y="300"/>
                    <a:pt x="135" y="315"/>
                  </a:cubicBezTo>
                  <a:cubicBezTo>
                    <a:pt x="127" y="311"/>
                    <a:pt x="116" y="309"/>
                    <a:pt x="108" y="303"/>
                  </a:cubicBezTo>
                  <a:cubicBezTo>
                    <a:pt x="112" y="288"/>
                    <a:pt x="108" y="271"/>
                    <a:pt x="95" y="258"/>
                  </a:cubicBezTo>
                  <a:cubicBezTo>
                    <a:pt x="82" y="245"/>
                    <a:pt x="65" y="241"/>
                    <a:pt x="50" y="245"/>
                  </a:cubicBezTo>
                  <a:cubicBezTo>
                    <a:pt x="44" y="237"/>
                    <a:pt x="42" y="226"/>
                    <a:pt x="38" y="218"/>
                  </a:cubicBezTo>
                  <a:cubicBezTo>
                    <a:pt x="53" y="209"/>
                    <a:pt x="61" y="195"/>
                    <a:pt x="61" y="178"/>
                  </a:cubicBezTo>
                  <a:cubicBezTo>
                    <a:pt x="61" y="161"/>
                    <a:pt x="53" y="144"/>
                    <a:pt x="38" y="137"/>
                  </a:cubicBezTo>
                  <a:cubicBezTo>
                    <a:pt x="42" y="127"/>
                    <a:pt x="44" y="116"/>
                    <a:pt x="50" y="108"/>
                  </a:cubicBezTo>
                  <a:cubicBezTo>
                    <a:pt x="65" y="112"/>
                    <a:pt x="82" y="108"/>
                    <a:pt x="95" y="95"/>
                  </a:cubicBezTo>
                  <a:cubicBezTo>
                    <a:pt x="108" y="85"/>
                    <a:pt x="112" y="68"/>
                    <a:pt x="108" y="51"/>
                  </a:cubicBezTo>
                  <a:cubicBezTo>
                    <a:pt x="116" y="46"/>
                    <a:pt x="127" y="42"/>
                    <a:pt x="135" y="38"/>
                  </a:cubicBezTo>
                  <a:cubicBezTo>
                    <a:pt x="144" y="53"/>
                    <a:pt x="158" y="63"/>
                    <a:pt x="175" y="63"/>
                  </a:cubicBezTo>
                  <a:cubicBezTo>
                    <a:pt x="192" y="63"/>
                    <a:pt x="209" y="53"/>
                    <a:pt x="216" y="38"/>
                  </a:cubicBezTo>
                  <a:cubicBezTo>
                    <a:pt x="226" y="42"/>
                    <a:pt x="237" y="46"/>
                    <a:pt x="245" y="51"/>
                  </a:cubicBezTo>
                  <a:cubicBezTo>
                    <a:pt x="241" y="68"/>
                    <a:pt x="245" y="85"/>
                    <a:pt x="258" y="95"/>
                  </a:cubicBezTo>
                  <a:cubicBezTo>
                    <a:pt x="268" y="108"/>
                    <a:pt x="285" y="112"/>
                    <a:pt x="302" y="108"/>
                  </a:cubicBezTo>
                  <a:cubicBezTo>
                    <a:pt x="307" y="116"/>
                    <a:pt x="311" y="127"/>
                    <a:pt x="315" y="137"/>
                  </a:cubicBezTo>
                  <a:cubicBezTo>
                    <a:pt x="300" y="144"/>
                    <a:pt x="290" y="161"/>
                    <a:pt x="290" y="178"/>
                  </a:cubicBezTo>
                  <a:cubicBezTo>
                    <a:pt x="290" y="195"/>
                    <a:pt x="300" y="209"/>
                    <a:pt x="315" y="218"/>
                  </a:cubicBezTo>
                  <a:close/>
                  <a:moveTo>
                    <a:pt x="336" y="165"/>
                  </a:moveTo>
                  <a:cubicBezTo>
                    <a:pt x="340" y="165"/>
                    <a:pt x="347" y="163"/>
                    <a:pt x="349" y="159"/>
                  </a:cubicBezTo>
                  <a:cubicBezTo>
                    <a:pt x="351" y="154"/>
                    <a:pt x="353" y="150"/>
                    <a:pt x="353" y="146"/>
                  </a:cubicBezTo>
                  <a:cubicBezTo>
                    <a:pt x="347" y="121"/>
                    <a:pt x="338" y="95"/>
                    <a:pt x="324" y="74"/>
                  </a:cubicBezTo>
                  <a:cubicBezTo>
                    <a:pt x="321" y="72"/>
                    <a:pt x="315" y="68"/>
                    <a:pt x="311" y="68"/>
                  </a:cubicBezTo>
                  <a:cubicBezTo>
                    <a:pt x="307" y="68"/>
                    <a:pt x="300" y="68"/>
                    <a:pt x="298" y="72"/>
                  </a:cubicBezTo>
                  <a:cubicBezTo>
                    <a:pt x="292" y="76"/>
                    <a:pt x="285" y="76"/>
                    <a:pt x="281" y="72"/>
                  </a:cubicBezTo>
                  <a:cubicBezTo>
                    <a:pt x="277" y="68"/>
                    <a:pt x="277" y="61"/>
                    <a:pt x="281" y="55"/>
                  </a:cubicBezTo>
                  <a:cubicBezTo>
                    <a:pt x="285" y="53"/>
                    <a:pt x="285" y="46"/>
                    <a:pt x="285" y="42"/>
                  </a:cubicBezTo>
                  <a:cubicBezTo>
                    <a:pt x="285" y="38"/>
                    <a:pt x="281" y="32"/>
                    <a:pt x="279" y="30"/>
                  </a:cubicBezTo>
                  <a:cubicBezTo>
                    <a:pt x="258" y="15"/>
                    <a:pt x="232" y="6"/>
                    <a:pt x="207" y="0"/>
                  </a:cubicBezTo>
                  <a:cubicBezTo>
                    <a:pt x="203" y="0"/>
                    <a:pt x="199" y="2"/>
                    <a:pt x="194" y="4"/>
                  </a:cubicBezTo>
                  <a:cubicBezTo>
                    <a:pt x="190" y="6"/>
                    <a:pt x="188" y="13"/>
                    <a:pt x="188" y="17"/>
                  </a:cubicBezTo>
                  <a:cubicBezTo>
                    <a:pt x="186" y="30"/>
                    <a:pt x="167" y="30"/>
                    <a:pt x="165" y="17"/>
                  </a:cubicBezTo>
                  <a:cubicBezTo>
                    <a:pt x="165" y="13"/>
                    <a:pt x="163" y="6"/>
                    <a:pt x="158" y="4"/>
                  </a:cubicBezTo>
                  <a:cubicBezTo>
                    <a:pt x="154" y="2"/>
                    <a:pt x="150" y="0"/>
                    <a:pt x="144" y="0"/>
                  </a:cubicBezTo>
                  <a:cubicBezTo>
                    <a:pt x="118" y="6"/>
                    <a:pt x="95" y="15"/>
                    <a:pt x="74" y="30"/>
                  </a:cubicBezTo>
                  <a:cubicBezTo>
                    <a:pt x="70" y="32"/>
                    <a:pt x="67" y="38"/>
                    <a:pt x="67" y="42"/>
                  </a:cubicBezTo>
                  <a:cubicBezTo>
                    <a:pt x="65" y="46"/>
                    <a:pt x="67" y="53"/>
                    <a:pt x="70" y="55"/>
                  </a:cubicBezTo>
                  <a:cubicBezTo>
                    <a:pt x="74" y="61"/>
                    <a:pt x="74" y="68"/>
                    <a:pt x="70" y="72"/>
                  </a:cubicBezTo>
                  <a:cubicBezTo>
                    <a:pt x="65" y="76"/>
                    <a:pt x="59" y="76"/>
                    <a:pt x="55" y="72"/>
                  </a:cubicBezTo>
                  <a:cubicBezTo>
                    <a:pt x="50" y="68"/>
                    <a:pt x="46" y="68"/>
                    <a:pt x="42" y="68"/>
                  </a:cubicBezTo>
                  <a:cubicBezTo>
                    <a:pt x="36" y="68"/>
                    <a:pt x="31" y="72"/>
                    <a:pt x="29" y="76"/>
                  </a:cubicBezTo>
                  <a:cubicBezTo>
                    <a:pt x="14" y="95"/>
                    <a:pt x="4" y="121"/>
                    <a:pt x="0" y="146"/>
                  </a:cubicBezTo>
                  <a:cubicBezTo>
                    <a:pt x="0" y="150"/>
                    <a:pt x="0" y="154"/>
                    <a:pt x="4" y="159"/>
                  </a:cubicBezTo>
                  <a:cubicBezTo>
                    <a:pt x="6" y="163"/>
                    <a:pt x="10" y="165"/>
                    <a:pt x="17" y="165"/>
                  </a:cubicBezTo>
                  <a:cubicBezTo>
                    <a:pt x="21" y="167"/>
                    <a:pt x="27" y="171"/>
                    <a:pt x="27" y="178"/>
                  </a:cubicBezTo>
                  <a:cubicBezTo>
                    <a:pt x="27" y="182"/>
                    <a:pt x="21" y="188"/>
                    <a:pt x="17" y="188"/>
                  </a:cubicBezTo>
                  <a:cubicBezTo>
                    <a:pt x="10" y="188"/>
                    <a:pt x="6" y="190"/>
                    <a:pt x="4" y="195"/>
                  </a:cubicBezTo>
                  <a:cubicBezTo>
                    <a:pt x="0" y="199"/>
                    <a:pt x="0" y="203"/>
                    <a:pt x="0" y="209"/>
                  </a:cubicBezTo>
                  <a:cubicBezTo>
                    <a:pt x="4" y="235"/>
                    <a:pt x="14" y="258"/>
                    <a:pt x="29" y="279"/>
                  </a:cubicBezTo>
                  <a:cubicBezTo>
                    <a:pt x="31" y="284"/>
                    <a:pt x="36" y="286"/>
                    <a:pt x="42" y="286"/>
                  </a:cubicBezTo>
                  <a:cubicBezTo>
                    <a:pt x="46" y="288"/>
                    <a:pt x="50" y="286"/>
                    <a:pt x="55" y="284"/>
                  </a:cubicBezTo>
                  <a:cubicBezTo>
                    <a:pt x="59" y="279"/>
                    <a:pt x="65" y="279"/>
                    <a:pt x="70" y="284"/>
                  </a:cubicBezTo>
                  <a:cubicBezTo>
                    <a:pt x="74" y="288"/>
                    <a:pt x="74" y="294"/>
                    <a:pt x="70" y="298"/>
                  </a:cubicBezTo>
                  <a:cubicBezTo>
                    <a:pt x="67" y="303"/>
                    <a:pt x="65" y="307"/>
                    <a:pt x="67" y="311"/>
                  </a:cubicBezTo>
                  <a:cubicBezTo>
                    <a:pt x="67" y="317"/>
                    <a:pt x="70" y="322"/>
                    <a:pt x="74" y="324"/>
                  </a:cubicBezTo>
                  <a:cubicBezTo>
                    <a:pt x="95" y="339"/>
                    <a:pt x="118" y="349"/>
                    <a:pt x="144" y="353"/>
                  </a:cubicBezTo>
                  <a:cubicBezTo>
                    <a:pt x="150" y="353"/>
                    <a:pt x="154" y="353"/>
                    <a:pt x="158" y="349"/>
                  </a:cubicBezTo>
                  <a:cubicBezTo>
                    <a:pt x="163" y="347"/>
                    <a:pt x="165" y="343"/>
                    <a:pt x="165" y="336"/>
                  </a:cubicBezTo>
                  <a:cubicBezTo>
                    <a:pt x="167" y="326"/>
                    <a:pt x="186" y="326"/>
                    <a:pt x="188" y="336"/>
                  </a:cubicBezTo>
                  <a:cubicBezTo>
                    <a:pt x="188" y="343"/>
                    <a:pt x="190" y="347"/>
                    <a:pt x="194" y="349"/>
                  </a:cubicBezTo>
                  <a:cubicBezTo>
                    <a:pt x="197" y="351"/>
                    <a:pt x="201" y="353"/>
                    <a:pt x="205" y="353"/>
                  </a:cubicBezTo>
                  <a:lnTo>
                    <a:pt x="207" y="353"/>
                  </a:lnTo>
                  <a:cubicBezTo>
                    <a:pt x="232" y="349"/>
                    <a:pt x="258" y="339"/>
                    <a:pt x="277" y="324"/>
                  </a:cubicBezTo>
                  <a:cubicBezTo>
                    <a:pt x="281" y="322"/>
                    <a:pt x="285" y="317"/>
                    <a:pt x="285" y="311"/>
                  </a:cubicBezTo>
                  <a:cubicBezTo>
                    <a:pt x="285" y="307"/>
                    <a:pt x="285" y="303"/>
                    <a:pt x="281" y="298"/>
                  </a:cubicBezTo>
                  <a:cubicBezTo>
                    <a:pt x="277" y="294"/>
                    <a:pt x="277" y="288"/>
                    <a:pt x="281" y="284"/>
                  </a:cubicBezTo>
                  <a:cubicBezTo>
                    <a:pt x="285" y="279"/>
                    <a:pt x="292" y="279"/>
                    <a:pt x="298" y="284"/>
                  </a:cubicBezTo>
                  <a:cubicBezTo>
                    <a:pt x="300" y="286"/>
                    <a:pt x="307" y="288"/>
                    <a:pt x="311" y="286"/>
                  </a:cubicBezTo>
                  <a:cubicBezTo>
                    <a:pt x="315" y="286"/>
                    <a:pt x="321" y="284"/>
                    <a:pt x="324" y="279"/>
                  </a:cubicBezTo>
                  <a:cubicBezTo>
                    <a:pt x="338" y="258"/>
                    <a:pt x="347" y="235"/>
                    <a:pt x="353" y="209"/>
                  </a:cubicBezTo>
                  <a:cubicBezTo>
                    <a:pt x="353" y="203"/>
                    <a:pt x="351" y="199"/>
                    <a:pt x="349" y="195"/>
                  </a:cubicBezTo>
                  <a:cubicBezTo>
                    <a:pt x="347" y="190"/>
                    <a:pt x="340" y="188"/>
                    <a:pt x="336" y="188"/>
                  </a:cubicBezTo>
                  <a:cubicBezTo>
                    <a:pt x="330" y="188"/>
                    <a:pt x="326" y="182"/>
                    <a:pt x="326" y="178"/>
                  </a:cubicBezTo>
                  <a:cubicBezTo>
                    <a:pt x="326" y="171"/>
                    <a:pt x="330" y="167"/>
                    <a:pt x="336" y="16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99" name="Freihandform 498">
              <a:extLst>
                <a:ext uri="{FF2B5EF4-FFF2-40B4-BE49-F238E27FC236}">
                  <a16:creationId xmlns:a16="http://schemas.microsoft.com/office/drawing/2014/main" id="{B1F54D2D-FE90-C74E-BC10-3285E477689D}"/>
                </a:ext>
              </a:extLst>
            </p:cNvPr>
            <p:cNvSpPr/>
            <p:nvPr/>
          </p:nvSpPr>
          <p:spPr>
            <a:xfrm>
              <a:off x="8878185" y="1829923"/>
              <a:ext cx="32830" cy="32830"/>
            </a:xfrm>
            <a:custGeom>
              <a:avLst/>
              <a:gdLst/>
              <a:ahLst/>
              <a:cxnLst>
                <a:cxn ang="3cd4">
                  <a:pos x="hc" y="t"/>
                </a:cxn>
                <a:cxn ang="cd2">
                  <a:pos x="l" y="vc"/>
                </a:cxn>
                <a:cxn ang="cd4">
                  <a:pos x="hc" y="b"/>
                </a:cxn>
                <a:cxn ang="0">
                  <a:pos x="r" y="vc"/>
                </a:cxn>
              </a:cxnLst>
              <a:rect l="l" t="t" r="r" b="b"/>
              <a:pathLst>
                <a:path w="142" h="142">
                  <a:moveTo>
                    <a:pt x="70" y="106"/>
                  </a:moveTo>
                  <a:cubicBezTo>
                    <a:pt x="51" y="106"/>
                    <a:pt x="36" y="91"/>
                    <a:pt x="36" y="72"/>
                  </a:cubicBezTo>
                  <a:cubicBezTo>
                    <a:pt x="36" y="51"/>
                    <a:pt x="51" y="36"/>
                    <a:pt x="70" y="36"/>
                  </a:cubicBezTo>
                  <a:cubicBezTo>
                    <a:pt x="92" y="36"/>
                    <a:pt x="106" y="51"/>
                    <a:pt x="106" y="72"/>
                  </a:cubicBezTo>
                  <a:cubicBezTo>
                    <a:pt x="106" y="91"/>
                    <a:pt x="92" y="106"/>
                    <a:pt x="70" y="106"/>
                  </a:cubicBezTo>
                  <a:close/>
                  <a:moveTo>
                    <a:pt x="70" y="0"/>
                  </a:moveTo>
                  <a:cubicBezTo>
                    <a:pt x="32" y="0"/>
                    <a:pt x="0" y="31"/>
                    <a:pt x="0" y="72"/>
                  </a:cubicBezTo>
                  <a:cubicBezTo>
                    <a:pt x="0" y="110"/>
                    <a:pt x="32" y="142"/>
                    <a:pt x="70" y="142"/>
                  </a:cubicBezTo>
                  <a:cubicBezTo>
                    <a:pt x="111" y="142"/>
                    <a:pt x="142" y="110"/>
                    <a:pt x="142" y="72"/>
                  </a:cubicBezTo>
                  <a:cubicBezTo>
                    <a:pt x="142" y="31"/>
                    <a:pt x="111" y="0"/>
                    <a:pt x="70"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32" name="Gruppieren 831">
            <a:extLst>
              <a:ext uri="{FF2B5EF4-FFF2-40B4-BE49-F238E27FC236}">
                <a16:creationId xmlns:a16="http://schemas.microsoft.com/office/drawing/2014/main" id="{F79E3476-4DEB-E34A-AF70-916608F9011D}"/>
              </a:ext>
            </a:extLst>
          </p:cNvPr>
          <p:cNvGrpSpPr>
            <a:grpSpLocks noChangeAspect="1"/>
          </p:cNvGrpSpPr>
          <p:nvPr/>
        </p:nvGrpSpPr>
        <p:grpSpPr>
          <a:xfrm>
            <a:off x="9567454" y="1641742"/>
            <a:ext cx="328409" cy="328409"/>
            <a:chOff x="9568072" y="1641095"/>
            <a:chExt cx="328528" cy="328528"/>
          </a:xfrm>
          <a:solidFill>
            <a:srgbClr val="007AB3"/>
          </a:solidFill>
        </p:grpSpPr>
        <p:sp>
          <p:nvSpPr>
            <p:cNvPr id="375" name="Freihandform 374">
              <a:extLst>
                <a:ext uri="{FF2B5EF4-FFF2-40B4-BE49-F238E27FC236}">
                  <a16:creationId xmlns:a16="http://schemas.microsoft.com/office/drawing/2014/main" id="{2A038917-D65C-134C-8DD7-D4FB4D5BA867}"/>
                </a:ext>
              </a:extLst>
            </p:cNvPr>
            <p:cNvSpPr/>
            <p:nvPr/>
          </p:nvSpPr>
          <p:spPr>
            <a:xfrm>
              <a:off x="9568072" y="164109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00" name="Freihandform 499">
              <a:extLst>
                <a:ext uri="{FF2B5EF4-FFF2-40B4-BE49-F238E27FC236}">
                  <a16:creationId xmlns:a16="http://schemas.microsoft.com/office/drawing/2014/main" id="{DE8837B4-4DDE-654F-95A1-0D6A65B92357}"/>
                </a:ext>
              </a:extLst>
            </p:cNvPr>
            <p:cNvSpPr/>
            <p:nvPr/>
          </p:nvSpPr>
          <p:spPr>
            <a:xfrm>
              <a:off x="9658179" y="1715136"/>
              <a:ext cx="147617" cy="180446"/>
            </a:xfrm>
            <a:custGeom>
              <a:avLst/>
              <a:gdLst/>
              <a:ahLst/>
              <a:cxnLst>
                <a:cxn ang="3cd4">
                  <a:pos x="hc" y="t"/>
                </a:cxn>
                <a:cxn ang="cd2">
                  <a:pos x="l" y="vc"/>
                </a:cxn>
                <a:cxn ang="cd4">
                  <a:pos x="hc" y="b"/>
                </a:cxn>
                <a:cxn ang="0">
                  <a:pos x="r" y="vc"/>
                </a:cxn>
              </a:cxnLst>
              <a:rect l="l" t="t" r="r" b="b"/>
              <a:pathLst>
                <a:path w="635" h="776">
                  <a:moveTo>
                    <a:pt x="601" y="723"/>
                  </a:moveTo>
                  <a:cubicBezTo>
                    <a:pt x="601" y="732"/>
                    <a:pt x="593" y="740"/>
                    <a:pt x="582" y="740"/>
                  </a:cubicBezTo>
                  <a:lnTo>
                    <a:pt x="53" y="740"/>
                  </a:lnTo>
                  <a:cubicBezTo>
                    <a:pt x="45" y="740"/>
                    <a:pt x="36" y="732"/>
                    <a:pt x="36" y="723"/>
                  </a:cubicBezTo>
                  <a:lnTo>
                    <a:pt x="36" y="52"/>
                  </a:lnTo>
                  <a:cubicBezTo>
                    <a:pt x="36" y="42"/>
                    <a:pt x="45" y="36"/>
                    <a:pt x="53" y="36"/>
                  </a:cubicBezTo>
                  <a:lnTo>
                    <a:pt x="582" y="36"/>
                  </a:lnTo>
                  <a:cubicBezTo>
                    <a:pt x="593" y="36"/>
                    <a:pt x="601" y="42"/>
                    <a:pt x="601" y="52"/>
                  </a:cubicBezTo>
                  <a:close/>
                  <a:moveTo>
                    <a:pt x="582" y="0"/>
                  </a:moveTo>
                  <a:lnTo>
                    <a:pt x="53" y="0"/>
                  </a:lnTo>
                  <a:cubicBezTo>
                    <a:pt x="25" y="0"/>
                    <a:pt x="0" y="23"/>
                    <a:pt x="0" y="52"/>
                  </a:cubicBezTo>
                  <a:lnTo>
                    <a:pt x="0" y="723"/>
                  </a:lnTo>
                  <a:cubicBezTo>
                    <a:pt x="0" y="751"/>
                    <a:pt x="25" y="776"/>
                    <a:pt x="53" y="776"/>
                  </a:cubicBezTo>
                  <a:lnTo>
                    <a:pt x="582" y="776"/>
                  </a:lnTo>
                  <a:cubicBezTo>
                    <a:pt x="612" y="776"/>
                    <a:pt x="635" y="751"/>
                    <a:pt x="635" y="723"/>
                  </a:cubicBezTo>
                  <a:lnTo>
                    <a:pt x="635" y="52"/>
                  </a:lnTo>
                  <a:cubicBezTo>
                    <a:pt x="635" y="23"/>
                    <a:pt x="612" y="0"/>
                    <a:pt x="58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01" name="Freihandform 500">
              <a:extLst>
                <a:ext uri="{FF2B5EF4-FFF2-40B4-BE49-F238E27FC236}">
                  <a16:creationId xmlns:a16="http://schemas.microsoft.com/office/drawing/2014/main" id="{8C78F500-907E-7341-8636-7D21118EB5C0}"/>
                </a:ext>
              </a:extLst>
            </p:cNvPr>
            <p:cNvSpPr/>
            <p:nvPr/>
          </p:nvSpPr>
          <p:spPr>
            <a:xfrm>
              <a:off x="9682859" y="1739583"/>
              <a:ext cx="98256" cy="8149"/>
            </a:xfrm>
            <a:custGeom>
              <a:avLst/>
              <a:gdLst/>
              <a:ahLst/>
              <a:cxnLst>
                <a:cxn ang="3cd4">
                  <a:pos x="hc" y="t"/>
                </a:cxn>
                <a:cxn ang="cd2">
                  <a:pos x="l" y="vc"/>
                </a:cxn>
                <a:cxn ang="cd4">
                  <a:pos x="hc" y="b"/>
                </a:cxn>
                <a:cxn ang="0">
                  <a:pos x="r" y="vc"/>
                </a:cxn>
              </a:cxnLst>
              <a:rect l="l" t="t" r="r" b="b"/>
              <a:pathLst>
                <a:path w="423" h="36">
                  <a:moveTo>
                    <a:pt x="406" y="0"/>
                  </a:moveTo>
                  <a:lnTo>
                    <a:pt x="19" y="0"/>
                  </a:lnTo>
                  <a:cubicBezTo>
                    <a:pt x="8" y="0"/>
                    <a:pt x="0" y="9"/>
                    <a:pt x="0" y="17"/>
                  </a:cubicBezTo>
                  <a:cubicBezTo>
                    <a:pt x="0" y="28"/>
                    <a:pt x="8" y="36"/>
                    <a:pt x="19" y="36"/>
                  </a:cubicBezTo>
                  <a:lnTo>
                    <a:pt x="406" y="36"/>
                  </a:lnTo>
                  <a:cubicBezTo>
                    <a:pt x="417" y="36"/>
                    <a:pt x="423" y="28"/>
                    <a:pt x="423" y="17"/>
                  </a:cubicBezTo>
                  <a:cubicBezTo>
                    <a:pt x="423" y="9"/>
                    <a:pt x="417" y="0"/>
                    <a:pt x="40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02" name="Freihandform 501">
              <a:extLst>
                <a:ext uri="{FF2B5EF4-FFF2-40B4-BE49-F238E27FC236}">
                  <a16:creationId xmlns:a16="http://schemas.microsoft.com/office/drawing/2014/main" id="{ADBE4F8C-AB26-1C4D-AFC0-AE978EFDB0DA}"/>
                </a:ext>
              </a:extLst>
            </p:cNvPr>
            <p:cNvSpPr/>
            <p:nvPr/>
          </p:nvSpPr>
          <p:spPr>
            <a:xfrm>
              <a:off x="9682859" y="1764264"/>
              <a:ext cx="98256" cy="8149"/>
            </a:xfrm>
            <a:custGeom>
              <a:avLst/>
              <a:gdLst/>
              <a:ahLst/>
              <a:cxnLst>
                <a:cxn ang="3cd4">
                  <a:pos x="hc" y="t"/>
                </a:cxn>
                <a:cxn ang="cd2">
                  <a:pos x="l" y="vc"/>
                </a:cxn>
                <a:cxn ang="cd4">
                  <a:pos x="hc" y="b"/>
                </a:cxn>
                <a:cxn ang="0">
                  <a:pos x="r" y="vc"/>
                </a:cxn>
              </a:cxnLst>
              <a:rect l="l" t="t" r="r" b="b"/>
              <a:pathLst>
                <a:path w="423" h="36">
                  <a:moveTo>
                    <a:pt x="406" y="0"/>
                  </a:moveTo>
                  <a:lnTo>
                    <a:pt x="19" y="0"/>
                  </a:lnTo>
                  <a:cubicBezTo>
                    <a:pt x="8" y="0"/>
                    <a:pt x="0" y="9"/>
                    <a:pt x="0" y="17"/>
                  </a:cubicBezTo>
                  <a:cubicBezTo>
                    <a:pt x="0" y="28"/>
                    <a:pt x="8" y="36"/>
                    <a:pt x="19" y="36"/>
                  </a:cubicBezTo>
                  <a:lnTo>
                    <a:pt x="406" y="36"/>
                  </a:lnTo>
                  <a:cubicBezTo>
                    <a:pt x="417" y="36"/>
                    <a:pt x="423" y="28"/>
                    <a:pt x="423" y="17"/>
                  </a:cubicBezTo>
                  <a:cubicBezTo>
                    <a:pt x="423" y="9"/>
                    <a:pt x="417" y="0"/>
                    <a:pt x="40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03" name="Freihandform 502">
              <a:extLst>
                <a:ext uri="{FF2B5EF4-FFF2-40B4-BE49-F238E27FC236}">
                  <a16:creationId xmlns:a16="http://schemas.microsoft.com/office/drawing/2014/main" id="{51B72FA5-5BA7-E842-88EF-9FAF3017D519}"/>
                </a:ext>
              </a:extLst>
            </p:cNvPr>
            <p:cNvSpPr/>
            <p:nvPr/>
          </p:nvSpPr>
          <p:spPr>
            <a:xfrm>
              <a:off x="9683325" y="1797093"/>
              <a:ext cx="98023" cy="65426"/>
            </a:xfrm>
            <a:custGeom>
              <a:avLst/>
              <a:gdLst/>
              <a:ahLst/>
              <a:cxnLst>
                <a:cxn ang="3cd4">
                  <a:pos x="hc" y="t"/>
                </a:cxn>
                <a:cxn ang="cd2">
                  <a:pos x="l" y="vc"/>
                </a:cxn>
                <a:cxn ang="cd4">
                  <a:pos x="hc" y="b"/>
                </a:cxn>
                <a:cxn ang="0">
                  <a:pos x="r" y="vc"/>
                </a:cxn>
              </a:cxnLst>
              <a:rect l="l" t="t" r="r" b="b"/>
              <a:pathLst>
                <a:path w="422" h="282">
                  <a:moveTo>
                    <a:pt x="392" y="4"/>
                  </a:moveTo>
                  <a:lnTo>
                    <a:pt x="157" y="239"/>
                  </a:lnTo>
                  <a:lnTo>
                    <a:pt x="30" y="110"/>
                  </a:lnTo>
                  <a:cubicBezTo>
                    <a:pt x="21" y="104"/>
                    <a:pt x="11" y="104"/>
                    <a:pt x="4" y="110"/>
                  </a:cubicBezTo>
                  <a:cubicBezTo>
                    <a:pt x="-1" y="116"/>
                    <a:pt x="-1" y="129"/>
                    <a:pt x="4" y="135"/>
                  </a:cubicBezTo>
                  <a:lnTo>
                    <a:pt x="144" y="277"/>
                  </a:lnTo>
                  <a:cubicBezTo>
                    <a:pt x="148" y="279"/>
                    <a:pt x="152" y="282"/>
                    <a:pt x="157" y="282"/>
                  </a:cubicBezTo>
                  <a:cubicBezTo>
                    <a:pt x="161" y="282"/>
                    <a:pt x="167" y="279"/>
                    <a:pt x="169" y="277"/>
                  </a:cubicBezTo>
                  <a:lnTo>
                    <a:pt x="417" y="30"/>
                  </a:lnTo>
                  <a:cubicBezTo>
                    <a:pt x="423" y="23"/>
                    <a:pt x="423" y="11"/>
                    <a:pt x="417" y="4"/>
                  </a:cubicBezTo>
                  <a:cubicBezTo>
                    <a:pt x="411" y="-1"/>
                    <a:pt x="398" y="-1"/>
                    <a:pt x="392" y="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33" name="Gruppieren 832">
            <a:extLst>
              <a:ext uri="{FF2B5EF4-FFF2-40B4-BE49-F238E27FC236}">
                <a16:creationId xmlns:a16="http://schemas.microsoft.com/office/drawing/2014/main" id="{2A5E1974-0FA6-9745-B2ED-D92D70000577}"/>
              </a:ext>
            </a:extLst>
          </p:cNvPr>
          <p:cNvGrpSpPr>
            <a:grpSpLocks noChangeAspect="1"/>
          </p:cNvGrpSpPr>
          <p:nvPr/>
        </p:nvGrpSpPr>
        <p:grpSpPr>
          <a:xfrm>
            <a:off x="10010842" y="1641742"/>
            <a:ext cx="328177" cy="328409"/>
            <a:chOff x="10011621" y="1641095"/>
            <a:chExt cx="328296" cy="328528"/>
          </a:xfrm>
          <a:solidFill>
            <a:srgbClr val="007AB3"/>
          </a:solidFill>
        </p:grpSpPr>
        <p:sp>
          <p:nvSpPr>
            <p:cNvPr id="376" name="Freihandform 375">
              <a:extLst>
                <a:ext uri="{FF2B5EF4-FFF2-40B4-BE49-F238E27FC236}">
                  <a16:creationId xmlns:a16="http://schemas.microsoft.com/office/drawing/2014/main" id="{4D59972A-7BF5-CE41-999D-28F956AB0B27}"/>
                </a:ext>
              </a:extLst>
            </p:cNvPr>
            <p:cNvSpPr/>
            <p:nvPr/>
          </p:nvSpPr>
          <p:spPr>
            <a:xfrm>
              <a:off x="10011621" y="1641095"/>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04" name="Freihandform 503">
              <a:extLst>
                <a:ext uri="{FF2B5EF4-FFF2-40B4-BE49-F238E27FC236}">
                  <a16:creationId xmlns:a16="http://schemas.microsoft.com/office/drawing/2014/main" id="{03AAFB50-E1B7-D341-8F0A-50379DA7F8F4}"/>
                </a:ext>
              </a:extLst>
            </p:cNvPr>
            <p:cNvSpPr/>
            <p:nvPr/>
          </p:nvSpPr>
          <p:spPr>
            <a:xfrm>
              <a:off x="10085429" y="1706754"/>
              <a:ext cx="155766" cy="196745"/>
            </a:xfrm>
            <a:custGeom>
              <a:avLst/>
              <a:gdLst/>
              <a:ahLst/>
              <a:cxnLst>
                <a:cxn ang="3cd4">
                  <a:pos x="hc" y="t"/>
                </a:cxn>
                <a:cxn ang="cd2">
                  <a:pos x="l" y="vc"/>
                </a:cxn>
                <a:cxn ang="cd4">
                  <a:pos x="hc" y="b"/>
                </a:cxn>
                <a:cxn ang="0">
                  <a:pos x="r" y="vc"/>
                </a:cxn>
              </a:cxnLst>
              <a:rect l="l" t="t" r="r" b="b"/>
              <a:pathLst>
                <a:path w="670" h="846">
                  <a:moveTo>
                    <a:pt x="70" y="565"/>
                  </a:moveTo>
                  <a:cubicBezTo>
                    <a:pt x="51" y="565"/>
                    <a:pt x="36" y="548"/>
                    <a:pt x="36" y="529"/>
                  </a:cubicBezTo>
                  <a:cubicBezTo>
                    <a:pt x="36" y="510"/>
                    <a:pt x="51" y="495"/>
                    <a:pt x="70" y="495"/>
                  </a:cubicBezTo>
                  <a:cubicBezTo>
                    <a:pt x="91" y="495"/>
                    <a:pt x="106" y="510"/>
                    <a:pt x="106" y="529"/>
                  </a:cubicBezTo>
                  <a:cubicBezTo>
                    <a:pt x="106" y="550"/>
                    <a:pt x="91" y="565"/>
                    <a:pt x="70" y="565"/>
                  </a:cubicBezTo>
                  <a:close/>
                  <a:moveTo>
                    <a:pt x="555" y="0"/>
                  </a:moveTo>
                  <a:cubicBezTo>
                    <a:pt x="544" y="0"/>
                    <a:pt x="536" y="8"/>
                    <a:pt x="536" y="19"/>
                  </a:cubicBezTo>
                  <a:cubicBezTo>
                    <a:pt x="536" y="27"/>
                    <a:pt x="544" y="36"/>
                    <a:pt x="555" y="36"/>
                  </a:cubicBezTo>
                  <a:cubicBezTo>
                    <a:pt x="584" y="36"/>
                    <a:pt x="610" y="50"/>
                    <a:pt x="625" y="78"/>
                  </a:cubicBezTo>
                  <a:cubicBezTo>
                    <a:pt x="637" y="101"/>
                    <a:pt x="639" y="129"/>
                    <a:pt x="627" y="152"/>
                  </a:cubicBezTo>
                  <a:lnTo>
                    <a:pt x="498" y="378"/>
                  </a:lnTo>
                  <a:cubicBezTo>
                    <a:pt x="483" y="406"/>
                    <a:pt x="457" y="423"/>
                    <a:pt x="426" y="423"/>
                  </a:cubicBezTo>
                  <a:cubicBezTo>
                    <a:pt x="394" y="423"/>
                    <a:pt x="366" y="406"/>
                    <a:pt x="354" y="378"/>
                  </a:cubicBezTo>
                  <a:lnTo>
                    <a:pt x="220" y="154"/>
                  </a:lnTo>
                  <a:cubicBezTo>
                    <a:pt x="208" y="129"/>
                    <a:pt x="210" y="101"/>
                    <a:pt x="222" y="78"/>
                  </a:cubicBezTo>
                  <a:cubicBezTo>
                    <a:pt x="237" y="50"/>
                    <a:pt x="263" y="36"/>
                    <a:pt x="292" y="36"/>
                  </a:cubicBezTo>
                  <a:cubicBezTo>
                    <a:pt x="303" y="36"/>
                    <a:pt x="311" y="27"/>
                    <a:pt x="311" y="19"/>
                  </a:cubicBezTo>
                  <a:cubicBezTo>
                    <a:pt x="311" y="8"/>
                    <a:pt x="303" y="0"/>
                    <a:pt x="292" y="0"/>
                  </a:cubicBezTo>
                  <a:cubicBezTo>
                    <a:pt x="250" y="0"/>
                    <a:pt x="212" y="23"/>
                    <a:pt x="191" y="61"/>
                  </a:cubicBezTo>
                  <a:cubicBezTo>
                    <a:pt x="174" y="95"/>
                    <a:pt x="172" y="133"/>
                    <a:pt x="189" y="171"/>
                  </a:cubicBezTo>
                  <a:lnTo>
                    <a:pt x="322" y="395"/>
                  </a:lnTo>
                  <a:cubicBezTo>
                    <a:pt x="337" y="425"/>
                    <a:pt x="362" y="444"/>
                    <a:pt x="392" y="455"/>
                  </a:cubicBezTo>
                  <a:cubicBezTo>
                    <a:pt x="390" y="459"/>
                    <a:pt x="388" y="463"/>
                    <a:pt x="388" y="469"/>
                  </a:cubicBezTo>
                  <a:cubicBezTo>
                    <a:pt x="383" y="495"/>
                    <a:pt x="398" y="524"/>
                    <a:pt x="428" y="554"/>
                  </a:cubicBezTo>
                  <a:cubicBezTo>
                    <a:pt x="472" y="599"/>
                    <a:pt x="534" y="690"/>
                    <a:pt x="517" y="751"/>
                  </a:cubicBezTo>
                  <a:cubicBezTo>
                    <a:pt x="508" y="781"/>
                    <a:pt x="481" y="800"/>
                    <a:pt x="434" y="810"/>
                  </a:cubicBezTo>
                  <a:cubicBezTo>
                    <a:pt x="434" y="810"/>
                    <a:pt x="424" y="812"/>
                    <a:pt x="417" y="812"/>
                  </a:cubicBezTo>
                  <a:cubicBezTo>
                    <a:pt x="237" y="808"/>
                    <a:pt x="136" y="635"/>
                    <a:pt x="110" y="588"/>
                  </a:cubicBezTo>
                  <a:cubicBezTo>
                    <a:pt x="129" y="575"/>
                    <a:pt x="142" y="554"/>
                    <a:pt x="142" y="529"/>
                  </a:cubicBezTo>
                  <a:cubicBezTo>
                    <a:pt x="142" y="491"/>
                    <a:pt x="110" y="459"/>
                    <a:pt x="70" y="459"/>
                  </a:cubicBezTo>
                  <a:cubicBezTo>
                    <a:pt x="32" y="459"/>
                    <a:pt x="0" y="491"/>
                    <a:pt x="0" y="529"/>
                  </a:cubicBezTo>
                  <a:cubicBezTo>
                    <a:pt x="0" y="569"/>
                    <a:pt x="32" y="601"/>
                    <a:pt x="70" y="601"/>
                  </a:cubicBezTo>
                  <a:cubicBezTo>
                    <a:pt x="72" y="601"/>
                    <a:pt x="74" y="599"/>
                    <a:pt x="76" y="599"/>
                  </a:cubicBezTo>
                  <a:cubicBezTo>
                    <a:pt x="100" y="645"/>
                    <a:pt x="208" y="842"/>
                    <a:pt x="417" y="846"/>
                  </a:cubicBezTo>
                  <a:cubicBezTo>
                    <a:pt x="426" y="846"/>
                    <a:pt x="443" y="844"/>
                    <a:pt x="443" y="844"/>
                  </a:cubicBezTo>
                  <a:cubicBezTo>
                    <a:pt x="502" y="831"/>
                    <a:pt x="538" y="804"/>
                    <a:pt x="551" y="762"/>
                  </a:cubicBezTo>
                  <a:cubicBezTo>
                    <a:pt x="574" y="679"/>
                    <a:pt x="498" y="573"/>
                    <a:pt x="453" y="531"/>
                  </a:cubicBezTo>
                  <a:cubicBezTo>
                    <a:pt x="432" y="508"/>
                    <a:pt x="421" y="488"/>
                    <a:pt x="421" y="474"/>
                  </a:cubicBezTo>
                  <a:cubicBezTo>
                    <a:pt x="424" y="465"/>
                    <a:pt x="428" y="461"/>
                    <a:pt x="430" y="459"/>
                  </a:cubicBezTo>
                  <a:cubicBezTo>
                    <a:pt x="472" y="457"/>
                    <a:pt x="510" y="433"/>
                    <a:pt x="529" y="393"/>
                  </a:cubicBezTo>
                  <a:lnTo>
                    <a:pt x="658" y="167"/>
                  </a:lnTo>
                  <a:cubicBezTo>
                    <a:pt x="675" y="133"/>
                    <a:pt x="673" y="93"/>
                    <a:pt x="654" y="59"/>
                  </a:cubicBezTo>
                  <a:cubicBezTo>
                    <a:pt x="633" y="23"/>
                    <a:pt x="597" y="0"/>
                    <a:pt x="55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34" name="Gruppieren 833">
            <a:extLst>
              <a:ext uri="{FF2B5EF4-FFF2-40B4-BE49-F238E27FC236}">
                <a16:creationId xmlns:a16="http://schemas.microsoft.com/office/drawing/2014/main" id="{56812D8E-4CF0-5F42-AC96-292AAA00B74C}"/>
              </a:ext>
            </a:extLst>
          </p:cNvPr>
          <p:cNvGrpSpPr>
            <a:grpSpLocks noChangeAspect="1"/>
          </p:cNvGrpSpPr>
          <p:nvPr/>
        </p:nvGrpSpPr>
        <p:grpSpPr>
          <a:xfrm>
            <a:off x="10454229" y="1641742"/>
            <a:ext cx="328177" cy="328409"/>
            <a:chOff x="10455168" y="1641095"/>
            <a:chExt cx="328296" cy="328528"/>
          </a:xfrm>
          <a:solidFill>
            <a:srgbClr val="007AB3"/>
          </a:solidFill>
        </p:grpSpPr>
        <p:sp>
          <p:nvSpPr>
            <p:cNvPr id="377" name="Freihandform 376">
              <a:extLst>
                <a:ext uri="{FF2B5EF4-FFF2-40B4-BE49-F238E27FC236}">
                  <a16:creationId xmlns:a16="http://schemas.microsoft.com/office/drawing/2014/main" id="{ECCA9F58-58A4-0E44-BFFC-0AD4062B0F3D}"/>
                </a:ext>
              </a:extLst>
            </p:cNvPr>
            <p:cNvSpPr/>
            <p:nvPr/>
          </p:nvSpPr>
          <p:spPr>
            <a:xfrm>
              <a:off x="10455168" y="1641095"/>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05" name="Freihandform 504">
              <a:extLst>
                <a:ext uri="{FF2B5EF4-FFF2-40B4-BE49-F238E27FC236}">
                  <a16:creationId xmlns:a16="http://schemas.microsoft.com/office/drawing/2014/main" id="{EB28CAF0-ACA5-584D-ABC4-7FA34F8EB52D}"/>
                </a:ext>
              </a:extLst>
            </p:cNvPr>
            <p:cNvSpPr/>
            <p:nvPr/>
          </p:nvSpPr>
          <p:spPr>
            <a:xfrm>
              <a:off x="10520595" y="1731434"/>
              <a:ext cx="196977" cy="155766"/>
            </a:xfrm>
            <a:custGeom>
              <a:avLst/>
              <a:gdLst/>
              <a:ahLst/>
              <a:cxnLst>
                <a:cxn ang="3cd4">
                  <a:pos x="hc" y="t"/>
                </a:cxn>
                <a:cxn ang="cd2">
                  <a:pos x="l" y="vc"/>
                </a:cxn>
                <a:cxn ang="cd4">
                  <a:pos x="hc" y="b"/>
                </a:cxn>
                <a:cxn ang="0">
                  <a:pos x="r" y="vc"/>
                </a:cxn>
              </a:cxnLst>
              <a:rect l="l" t="t" r="r" b="b"/>
              <a:pathLst>
                <a:path w="847" h="670">
                  <a:moveTo>
                    <a:pt x="809" y="232"/>
                  </a:moveTo>
                  <a:lnTo>
                    <a:pt x="449" y="418"/>
                  </a:lnTo>
                  <a:cubicBezTo>
                    <a:pt x="436" y="425"/>
                    <a:pt x="413" y="425"/>
                    <a:pt x="398" y="418"/>
                  </a:cubicBezTo>
                  <a:lnTo>
                    <a:pt x="182" y="304"/>
                  </a:lnTo>
                  <a:lnTo>
                    <a:pt x="428" y="247"/>
                  </a:lnTo>
                  <a:cubicBezTo>
                    <a:pt x="438" y="245"/>
                    <a:pt x="443" y="234"/>
                    <a:pt x="440" y="226"/>
                  </a:cubicBezTo>
                  <a:cubicBezTo>
                    <a:pt x="438" y="215"/>
                    <a:pt x="430" y="211"/>
                    <a:pt x="419" y="213"/>
                  </a:cubicBezTo>
                  <a:lnTo>
                    <a:pt x="133" y="279"/>
                  </a:lnTo>
                  <a:lnTo>
                    <a:pt x="40" y="232"/>
                  </a:lnTo>
                  <a:cubicBezTo>
                    <a:pt x="38" y="230"/>
                    <a:pt x="38" y="230"/>
                    <a:pt x="38" y="230"/>
                  </a:cubicBezTo>
                  <a:cubicBezTo>
                    <a:pt x="38" y="228"/>
                    <a:pt x="38" y="228"/>
                    <a:pt x="40" y="228"/>
                  </a:cubicBezTo>
                  <a:lnTo>
                    <a:pt x="398" y="40"/>
                  </a:lnTo>
                  <a:cubicBezTo>
                    <a:pt x="413" y="33"/>
                    <a:pt x="436" y="33"/>
                    <a:pt x="449" y="40"/>
                  </a:cubicBezTo>
                  <a:lnTo>
                    <a:pt x="809" y="228"/>
                  </a:lnTo>
                  <a:cubicBezTo>
                    <a:pt x="809" y="228"/>
                    <a:pt x="811" y="228"/>
                    <a:pt x="811" y="230"/>
                  </a:cubicBezTo>
                  <a:cubicBezTo>
                    <a:pt x="811" y="230"/>
                    <a:pt x="809" y="230"/>
                    <a:pt x="809" y="232"/>
                  </a:cubicBezTo>
                  <a:close/>
                  <a:moveTo>
                    <a:pt x="656" y="484"/>
                  </a:moveTo>
                  <a:lnTo>
                    <a:pt x="449" y="594"/>
                  </a:lnTo>
                  <a:cubicBezTo>
                    <a:pt x="436" y="601"/>
                    <a:pt x="413" y="601"/>
                    <a:pt x="400" y="594"/>
                  </a:cubicBezTo>
                  <a:lnTo>
                    <a:pt x="193" y="484"/>
                  </a:lnTo>
                  <a:cubicBezTo>
                    <a:pt x="182" y="478"/>
                    <a:pt x="176" y="461"/>
                    <a:pt x="178" y="450"/>
                  </a:cubicBezTo>
                  <a:lnTo>
                    <a:pt x="205" y="357"/>
                  </a:lnTo>
                  <a:lnTo>
                    <a:pt x="383" y="450"/>
                  </a:lnTo>
                  <a:cubicBezTo>
                    <a:pt x="394" y="457"/>
                    <a:pt x="409" y="459"/>
                    <a:pt x="423" y="459"/>
                  </a:cubicBezTo>
                  <a:cubicBezTo>
                    <a:pt x="438" y="459"/>
                    <a:pt x="453" y="457"/>
                    <a:pt x="466" y="450"/>
                  </a:cubicBezTo>
                  <a:lnTo>
                    <a:pt x="641" y="357"/>
                  </a:lnTo>
                  <a:lnTo>
                    <a:pt x="671" y="450"/>
                  </a:lnTo>
                  <a:cubicBezTo>
                    <a:pt x="673" y="461"/>
                    <a:pt x="667" y="478"/>
                    <a:pt x="656" y="484"/>
                  </a:cubicBezTo>
                  <a:close/>
                  <a:moveTo>
                    <a:pt x="53" y="565"/>
                  </a:moveTo>
                  <a:cubicBezTo>
                    <a:pt x="45" y="565"/>
                    <a:pt x="36" y="556"/>
                    <a:pt x="36" y="548"/>
                  </a:cubicBezTo>
                  <a:cubicBezTo>
                    <a:pt x="36" y="537"/>
                    <a:pt x="45" y="529"/>
                    <a:pt x="53" y="529"/>
                  </a:cubicBezTo>
                  <a:cubicBezTo>
                    <a:pt x="64" y="529"/>
                    <a:pt x="72" y="537"/>
                    <a:pt x="72" y="548"/>
                  </a:cubicBezTo>
                  <a:cubicBezTo>
                    <a:pt x="72" y="556"/>
                    <a:pt x="64" y="565"/>
                    <a:pt x="53" y="565"/>
                  </a:cubicBezTo>
                  <a:close/>
                  <a:moveTo>
                    <a:pt x="824" y="196"/>
                  </a:moveTo>
                  <a:lnTo>
                    <a:pt x="466" y="10"/>
                  </a:lnTo>
                  <a:cubicBezTo>
                    <a:pt x="443" y="-3"/>
                    <a:pt x="407" y="-3"/>
                    <a:pt x="383" y="10"/>
                  </a:cubicBezTo>
                  <a:lnTo>
                    <a:pt x="23" y="196"/>
                  </a:lnTo>
                  <a:cubicBezTo>
                    <a:pt x="9" y="205"/>
                    <a:pt x="0" y="215"/>
                    <a:pt x="0" y="230"/>
                  </a:cubicBezTo>
                  <a:cubicBezTo>
                    <a:pt x="0" y="243"/>
                    <a:pt x="9" y="255"/>
                    <a:pt x="23" y="262"/>
                  </a:cubicBezTo>
                  <a:lnTo>
                    <a:pt x="104" y="304"/>
                  </a:lnTo>
                  <a:lnTo>
                    <a:pt x="40" y="497"/>
                  </a:lnTo>
                  <a:cubicBezTo>
                    <a:pt x="17" y="501"/>
                    <a:pt x="0" y="522"/>
                    <a:pt x="0" y="548"/>
                  </a:cubicBezTo>
                  <a:cubicBezTo>
                    <a:pt x="0" y="571"/>
                    <a:pt x="15" y="590"/>
                    <a:pt x="36" y="596"/>
                  </a:cubicBezTo>
                  <a:lnTo>
                    <a:pt x="36" y="653"/>
                  </a:lnTo>
                  <a:cubicBezTo>
                    <a:pt x="36" y="662"/>
                    <a:pt x="45" y="670"/>
                    <a:pt x="53" y="670"/>
                  </a:cubicBezTo>
                  <a:cubicBezTo>
                    <a:pt x="64" y="670"/>
                    <a:pt x="72" y="662"/>
                    <a:pt x="72" y="653"/>
                  </a:cubicBezTo>
                  <a:lnTo>
                    <a:pt x="72" y="596"/>
                  </a:lnTo>
                  <a:cubicBezTo>
                    <a:pt x="91" y="590"/>
                    <a:pt x="106" y="571"/>
                    <a:pt x="106" y="548"/>
                  </a:cubicBezTo>
                  <a:cubicBezTo>
                    <a:pt x="106" y="526"/>
                    <a:pt x="93" y="507"/>
                    <a:pt x="76" y="499"/>
                  </a:cubicBezTo>
                  <a:lnTo>
                    <a:pt x="136" y="321"/>
                  </a:lnTo>
                  <a:lnTo>
                    <a:pt x="174" y="340"/>
                  </a:lnTo>
                  <a:lnTo>
                    <a:pt x="144" y="442"/>
                  </a:lnTo>
                  <a:cubicBezTo>
                    <a:pt x="138" y="469"/>
                    <a:pt x="150" y="501"/>
                    <a:pt x="176" y="514"/>
                  </a:cubicBezTo>
                  <a:lnTo>
                    <a:pt x="383" y="626"/>
                  </a:lnTo>
                  <a:cubicBezTo>
                    <a:pt x="396" y="632"/>
                    <a:pt x="411" y="634"/>
                    <a:pt x="423" y="634"/>
                  </a:cubicBezTo>
                  <a:cubicBezTo>
                    <a:pt x="438" y="634"/>
                    <a:pt x="453" y="632"/>
                    <a:pt x="464" y="626"/>
                  </a:cubicBezTo>
                  <a:lnTo>
                    <a:pt x="673" y="514"/>
                  </a:lnTo>
                  <a:cubicBezTo>
                    <a:pt x="697" y="501"/>
                    <a:pt x="711" y="469"/>
                    <a:pt x="705" y="442"/>
                  </a:cubicBezTo>
                  <a:lnTo>
                    <a:pt x="673" y="340"/>
                  </a:lnTo>
                  <a:lnTo>
                    <a:pt x="824" y="262"/>
                  </a:lnTo>
                  <a:cubicBezTo>
                    <a:pt x="838" y="255"/>
                    <a:pt x="847" y="243"/>
                    <a:pt x="847" y="230"/>
                  </a:cubicBezTo>
                  <a:cubicBezTo>
                    <a:pt x="847" y="215"/>
                    <a:pt x="838" y="205"/>
                    <a:pt x="824" y="19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35" name="Gruppieren 834">
            <a:extLst>
              <a:ext uri="{FF2B5EF4-FFF2-40B4-BE49-F238E27FC236}">
                <a16:creationId xmlns:a16="http://schemas.microsoft.com/office/drawing/2014/main" id="{1FF788AC-3D13-DE42-B5CB-ED7AA9091126}"/>
              </a:ext>
            </a:extLst>
          </p:cNvPr>
          <p:cNvGrpSpPr>
            <a:grpSpLocks noChangeAspect="1"/>
          </p:cNvGrpSpPr>
          <p:nvPr/>
        </p:nvGrpSpPr>
        <p:grpSpPr>
          <a:xfrm>
            <a:off x="10897619" y="1641742"/>
            <a:ext cx="328177" cy="328409"/>
            <a:chOff x="10898718" y="1641095"/>
            <a:chExt cx="328296" cy="328528"/>
          </a:xfrm>
          <a:solidFill>
            <a:srgbClr val="007AB3"/>
          </a:solidFill>
        </p:grpSpPr>
        <p:sp>
          <p:nvSpPr>
            <p:cNvPr id="378" name="Freihandform 377">
              <a:extLst>
                <a:ext uri="{FF2B5EF4-FFF2-40B4-BE49-F238E27FC236}">
                  <a16:creationId xmlns:a16="http://schemas.microsoft.com/office/drawing/2014/main" id="{392C4624-1AB4-A448-AB02-E4EA57BEADFC}"/>
                </a:ext>
              </a:extLst>
            </p:cNvPr>
            <p:cNvSpPr/>
            <p:nvPr/>
          </p:nvSpPr>
          <p:spPr>
            <a:xfrm>
              <a:off x="10898718" y="1641095"/>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06" name="Freihandform 505">
              <a:extLst>
                <a:ext uri="{FF2B5EF4-FFF2-40B4-BE49-F238E27FC236}">
                  <a16:creationId xmlns:a16="http://schemas.microsoft.com/office/drawing/2014/main" id="{ADAF6AB9-0451-F04C-80A5-FEEF2DBAAB11}"/>
                </a:ext>
              </a:extLst>
            </p:cNvPr>
            <p:cNvSpPr/>
            <p:nvPr/>
          </p:nvSpPr>
          <p:spPr>
            <a:xfrm>
              <a:off x="10989290" y="1706987"/>
              <a:ext cx="147151" cy="196745"/>
            </a:xfrm>
            <a:custGeom>
              <a:avLst/>
              <a:gdLst/>
              <a:ahLst/>
              <a:cxnLst>
                <a:cxn ang="3cd4">
                  <a:pos x="hc" y="t"/>
                </a:cxn>
                <a:cxn ang="cd2">
                  <a:pos x="l" y="vc"/>
                </a:cxn>
                <a:cxn ang="cd4">
                  <a:pos x="hc" y="b"/>
                </a:cxn>
                <a:cxn ang="0">
                  <a:pos x="r" y="vc"/>
                </a:cxn>
              </a:cxnLst>
              <a:rect l="l" t="t" r="r" b="b"/>
              <a:pathLst>
                <a:path w="633" h="846">
                  <a:moveTo>
                    <a:pt x="595" y="327"/>
                  </a:moveTo>
                  <a:lnTo>
                    <a:pt x="574" y="352"/>
                  </a:lnTo>
                  <a:cubicBezTo>
                    <a:pt x="561" y="369"/>
                    <a:pt x="555" y="394"/>
                    <a:pt x="557" y="413"/>
                  </a:cubicBezTo>
                  <a:lnTo>
                    <a:pt x="563" y="447"/>
                  </a:lnTo>
                  <a:cubicBezTo>
                    <a:pt x="563" y="454"/>
                    <a:pt x="559" y="462"/>
                    <a:pt x="552" y="464"/>
                  </a:cubicBezTo>
                  <a:lnTo>
                    <a:pt x="521" y="477"/>
                  </a:lnTo>
                  <a:cubicBezTo>
                    <a:pt x="502" y="483"/>
                    <a:pt x="483" y="502"/>
                    <a:pt x="476" y="521"/>
                  </a:cubicBezTo>
                  <a:lnTo>
                    <a:pt x="464" y="553"/>
                  </a:lnTo>
                  <a:cubicBezTo>
                    <a:pt x="461" y="559"/>
                    <a:pt x="453" y="564"/>
                    <a:pt x="447" y="564"/>
                  </a:cubicBezTo>
                  <a:lnTo>
                    <a:pt x="413" y="557"/>
                  </a:lnTo>
                  <a:cubicBezTo>
                    <a:pt x="394" y="555"/>
                    <a:pt x="368" y="562"/>
                    <a:pt x="351" y="574"/>
                  </a:cubicBezTo>
                  <a:lnTo>
                    <a:pt x="326" y="595"/>
                  </a:lnTo>
                  <a:cubicBezTo>
                    <a:pt x="322" y="600"/>
                    <a:pt x="311" y="600"/>
                    <a:pt x="307" y="595"/>
                  </a:cubicBezTo>
                  <a:lnTo>
                    <a:pt x="279" y="574"/>
                  </a:lnTo>
                  <a:cubicBezTo>
                    <a:pt x="267" y="564"/>
                    <a:pt x="246" y="557"/>
                    <a:pt x="229" y="557"/>
                  </a:cubicBezTo>
                  <a:cubicBezTo>
                    <a:pt x="224" y="557"/>
                    <a:pt x="222" y="557"/>
                    <a:pt x="218" y="557"/>
                  </a:cubicBezTo>
                  <a:lnTo>
                    <a:pt x="184" y="564"/>
                  </a:lnTo>
                  <a:cubicBezTo>
                    <a:pt x="178" y="564"/>
                    <a:pt x="169" y="559"/>
                    <a:pt x="167" y="553"/>
                  </a:cubicBezTo>
                  <a:lnTo>
                    <a:pt x="157" y="521"/>
                  </a:lnTo>
                  <a:cubicBezTo>
                    <a:pt x="148" y="502"/>
                    <a:pt x="129" y="483"/>
                    <a:pt x="110" y="477"/>
                  </a:cubicBezTo>
                  <a:lnTo>
                    <a:pt x="78" y="464"/>
                  </a:lnTo>
                  <a:cubicBezTo>
                    <a:pt x="74" y="462"/>
                    <a:pt x="68" y="454"/>
                    <a:pt x="70" y="447"/>
                  </a:cubicBezTo>
                  <a:lnTo>
                    <a:pt x="74" y="413"/>
                  </a:lnTo>
                  <a:cubicBezTo>
                    <a:pt x="78" y="394"/>
                    <a:pt x="70" y="369"/>
                    <a:pt x="59" y="352"/>
                  </a:cubicBezTo>
                  <a:lnTo>
                    <a:pt x="36" y="327"/>
                  </a:lnTo>
                  <a:cubicBezTo>
                    <a:pt x="34" y="322"/>
                    <a:pt x="34" y="312"/>
                    <a:pt x="36" y="308"/>
                  </a:cubicBezTo>
                  <a:lnTo>
                    <a:pt x="59" y="280"/>
                  </a:lnTo>
                  <a:cubicBezTo>
                    <a:pt x="70" y="265"/>
                    <a:pt x="78" y="240"/>
                    <a:pt x="74" y="219"/>
                  </a:cubicBezTo>
                  <a:lnTo>
                    <a:pt x="70" y="185"/>
                  </a:lnTo>
                  <a:cubicBezTo>
                    <a:pt x="68" y="178"/>
                    <a:pt x="74" y="170"/>
                    <a:pt x="78" y="168"/>
                  </a:cubicBezTo>
                  <a:lnTo>
                    <a:pt x="110" y="157"/>
                  </a:lnTo>
                  <a:cubicBezTo>
                    <a:pt x="129" y="149"/>
                    <a:pt x="148" y="130"/>
                    <a:pt x="157" y="111"/>
                  </a:cubicBezTo>
                  <a:lnTo>
                    <a:pt x="167" y="79"/>
                  </a:lnTo>
                  <a:cubicBezTo>
                    <a:pt x="169" y="75"/>
                    <a:pt x="178" y="68"/>
                    <a:pt x="184" y="71"/>
                  </a:cubicBezTo>
                  <a:lnTo>
                    <a:pt x="218" y="75"/>
                  </a:lnTo>
                  <a:cubicBezTo>
                    <a:pt x="237" y="79"/>
                    <a:pt x="265" y="73"/>
                    <a:pt x="279" y="60"/>
                  </a:cubicBezTo>
                  <a:lnTo>
                    <a:pt x="307" y="37"/>
                  </a:lnTo>
                  <a:cubicBezTo>
                    <a:pt x="311" y="35"/>
                    <a:pt x="322" y="35"/>
                    <a:pt x="326" y="37"/>
                  </a:cubicBezTo>
                  <a:lnTo>
                    <a:pt x="351" y="60"/>
                  </a:lnTo>
                  <a:cubicBezTo>
                    <a:pt x="368" y="73"/>
                    <a:pt x="394" y="79"/>
                    <a:pt x="413" y="75"/>
                  </a:cubicBezTo>
                  <a:lnTo>
                    <a:pt x="447" y="71"/>
                  </a:lnTo>
                  <a:cubicBezTo>
                    <a:pt x="453" y="68"/>
                    <a:pt x="461" y="75"/>
                    <a:pt x="464" y="79"/>
                  </a:cubicBezTo>
                  <a:lnTo>
                    <a:pt x="476" y="111"/>
                  </a:lnTo>
                  <a:cubicBezTo>
                    <a:pt x="483" y="130"/>
                    <a:pt x="502" y="149"/>
                    <a:pt x="521" y="157"/>
                  </a:cubicBezTo>
                  <a:lnTo>
                    <a:pt x="552" y="168"/>
                  </a:lnTo>
                  <a:cubicBezTo>
                    <a:pt x="559" y="170"/>
                    <a:pt x="563" y="178"/>
                    <a:pt x="563" y="185"/>
                  </a:cubicBezTo>
                  <a:lnTo>
                    <a:pt x="557" y="219"/>
                  </a:lnTo>
                  <a:cubicBezTo>
                    <a:pt x="555" y="240"/>
                    <a:pt x="561" y="265"/>
                    <a:pt x="574" y="280"/>
                  </a:cubicBezTo>
                  <a:lnTo>
                    <a:pt x="595" y="308"/>
                  </a:lnTo>
                  <a:cubicBezTo>
                    <a:pt x="599" y="312"/>
                    <a:pt x="599" y="322"/>
                    <a:pt x="595" y="327"/>
                  </a:cubicBezTo>
                  <a:close/>
                  <a:moveTo>
                    <a:pt x="421" y="799"/>
                  </a:moveTo>
                  <a:lnTo>
                    <a:pt x="324" y="741"/>
                  </a:lnTo>
                  <a:cubicBezTo>
                    <a:pt x="320" y="739"/>
                    <a:pt x="313" y="739"/>
                    <a:pt x="307" y="741"/>
                  </a:cubicBezTo>
                  <a:lnTo>
                    <a:pt x="210" y="799"/>
                  </a:lnTo>
                  <a:lnTo>
                    <a:pt x="210" y="595"/>
                  </a:lnTo>
                  <a:lnTo>
                    <a:pt x="224" y="593"/>
                  </a:lnTo>
                  <a:cubicBezTo>
                    <a:pt x="233" y="591"/>
                    <a:pt x="250" y="595"/>
                    <a:pt x="258" y="602"/>
                  </a:cubicBezTo>
                  <a:lnTo>
                    <a:pt x="284" y="623"/>
                  </a:lnTo>
                  <a:cubicBezTo>
                    <a:pt x="292" y="631"/>
                    <a:pt x="305" y="634"/>
                    <a:pt x="315" y="634"/>
                  </a:cubicBezTo>
                  <a:cubicBezTo>
                    <a:pt x="328" y="634"/>
                    <a:pt x="339" y="631"/>
                    <a:pt x="347" y="623"/>
                  </a:cubicBezTo>
                  <a:lnTo>
                    <a:pt x="375" y="602"/>
                  </a:lnTo>
                  <a:cubicBezTo>
                    <a:pt x="381" y="595"/>
                    <a:pt x="398" y="591"/>
                    <a:pt x="409" y="593"/>
                  </a:cubicBezTo>
                  <a:lnTo>
                    <a:pt x="421" y="595"/>
                  </a:lnTo>
                  <a:close/>
                  <a:moveTo>
                    <a:pt x="601" y="259"/>
                  </a:moveTo>
                  <a:cubicBezTo>
                    <a:pt x="595" y="250"/>
                    <a:pt x="591" y="233"/>
                    <a:pt x="593" y="225"/>
                  </a:cubicBezTo>
                  <a:lnTo>
                    <a:pt x="597" y="191"/>
                  </a:lnTo>
                  <a:cubicBezTo>
                    <a:pt x="601" y="168"/>
                    <a:pt x="586" y="145"/>
                    <a:pt x="565" y="136"/>
                  </a:cubicBezTo>
                  <a:lnTo>
                    <a:pt x="533" y="123"/>
                  </a:lnTo>
                  <a:cubicBezTo>
                    <a:pt x="525" y="119"/>
                    <a:pt x="512" y="109"/>
                    <a:pt x="510" y="100"/>
                  </a:cubicBezTo>
                  <a:lnTo>
                    <a:pt x="497" y="66"/>
                  </a:lnTo>
                  <a:cubicBezTo>
                    <a:pt x="489" y="45"/>
                    <a:pt x="464" y="32"/>
                    <a:pt x="442" y="35"/>
                  </a:cubicBezTo>
                  <a:lnTo>
                    <a:pt x="409" y="41"/>
                  </a:lnTo>
                  <a:cubicBezTo>
                    <a:pt x="398" y="43"/>
                    <a:pt x="381" y="39"/>
                    <a:pt x="375" y="32"/>
                  </a:cubicBezTo>
                  <a:lnTo>
                    <a:pt x="347" y="11"/>
                  </a:lnTo>
                  <a:cubicBezTo>
                    <a:pt x="330" y="-4"/>
                    <a:pt x="303" y="-4"/>
                    <a:pt x="284" y="11"/>
                  </a:cubicBezTo>
                  <a:lnTo>
                    <a:pt x="258" y="32"/>
                  </a:lnTo>
                  <a:cubicBezTo>
                    <a:pt x="250" y="39"/>
                    <a:pt x="233" y="43"/>
                    <a:pt x="224" y="41"/>
                  </a:cubicBezTo>
                  <a:lnTo>
                    <a:pt x="191" y="35"/>
                  </a:lnTo>
                  <a:cubicBezTo>
                    <a:pt x="167" y="32"/>
                    <a:pt x="144" y="45"/>
                    <a:pt x="136" y="68"/>
                  </a:cubicBezTo>
                  <a:lnTo>
                    <a:pt x="123" y="100"/>
                  </a:lnTo>
                  <a:cubicBezTo>
                    <a:pt x="119" y="109"/>
                    <a:pt x="108" y="119"/>
                    <a:pt x="97" y="123"/>
                  </a:cubicBezTo>
                  <a:lnTo>
                    <a:pt x="66" y="136"/>
                  </a:lnTo>
                  <a:cubicBezTo>
                    <a:pt x="44" y="145"/>
                    <a:pt x="32" y="168"/>
                    <a:pt x="34" y="191"/>
                  </a:cubicBezTo>
                  <a:lnTo>
                    <a:pt x="40" y="225"/>
                  </a:lnTo>
                  <a:cubicBezTo>
                    <a:pt x="42" y="233"/>
                    <a:pt x="38" y="250"/>
                    <a:pt x="32" y="259"/>
                  </a:cubicBezTo>
                  <a:lnTo>
                    <a:pt x="11" y="284"/>
                  </a:lnTo>
                  <a:cubicBezTo>
                    <a:pt x="-4" y="303"/>
                    <a:pt x="-4" y="331"/>
                    <a:pt x="11" y="348"/>
                  </a:cubicBezTo>
                  <a:lnTo>
                    <a:pt x="32" y="375"/>
                  </a:lnTo>
                  <a:cubicBezTo>
                    <a:pt x="38" y="384"/>
                    <a:pt x="42" y="399"/>
                    <a:pt x="40" y="409"/>
                  </a:cubicBezTo>
                  <a:lnTo>
                    <a:pt x="34" y="443"/>
                  </a:lnTo>
                  <a:cubicBezTo>
                    <a:pt x="32" y="464"/>
                    <a:pt x="44" y="490"/>
                    <a:pt x="66" y="498"/>
                  </a:cubicBezTo>
                  <a:lnTo>
                    <a:pt x="97" y="511"/>
                  </a:lnTo>
                  <a:cubicBezTo>
                    <a:pt x="108" y="513"/>
                    <a:pt x="119" y="526"/>
                    <a:pt x="123" y="534"/>
                  </a:cubicBezTo>
                  <a:lnTo>
                    <a:pt x="136" y="566"/>
                  </a:lnTo>
                  <a:cubicBezTo>
                    <a:pt x="142" y="583"/>
                    <a:pt x="157" y="595"/>
                    <a:pt x="176" y="598"/>
                  </a:cubicBezTo>
                  <a:lnTo>
                    <a:pt x="176" y="828"/>
                  </a:lnTo>
                  <a:cubicBezTo>
                    <a:pt x="176" y="835"/>
                    <a:pt x="178" y="841"/>
                    <a:pt x="184" y="843"/>
                  </a:cubicBezTo>
                  <a:cubicBezTo>
                    <a:pt x="188" y="847"/>
                    <a:pt x="197" y="847"/>
                    <a:pt x="201" y="843"/>
                  </a:cubicBezTo>
                  <a:lnTo>
                    <a:pt x="315" y="777"/>
                  </a:lnTo>
                  <a:lnTo>
                    <a:pt x="432" y="843"/>
                  </a:lnTo>
                  <a:cubicBezTo>
                    <a:pt x="434" y="845"/>
                    <a:pt x="436" y="845"/>
                    <a:pt x="440" y="845"/>
                  </a:cubicBezTo>
                  <a:cubicBezTo>
                    <a:pt x="442" y="845"/>
                    <a:pt x="447" y="845"/>
                    <a:pt x="449" y="843"/>
                  </a:cubicBezTo>
                  <a:cubicBezTo>
                    <a:pt x="453" y="841"/>
                    <a:pt x="457" y="835"/>
                    <a:pt x="457" y="828"/>
                  </a:cubicBezTo>
                  <a:lnTo>
                    <a:pt x="457" y="598"/>
                  </a:lnTo>
                  <a:cubicBezTo>
                    <a:pt x="474" y="595"/>
                    <a:pt x="491" y="583"/>
                    <a:pt x="497" y="566"/>
                  </a:cubicBezTo>
                  <a:lnTo>
                    <a:pt x="510" y="534"/>
                  </a:lnTo>
                  <a:cubicBezTo>
                    <a:pt x="512" y="526"/>
                    <a:pt x="525" y="513"/>
                    <a:pt x="533" y="511"/>
                  </a:cubicBezTo>
                  <a:lnTo>
                    <a:pt x="565" y="498"/>
                  </a:lnTo>
                  <a:cubicBezTo>
                    <a:pt x="586" y="490"/>
                    <a:pt x="601" y="464"/>
                    <a:pt x="597" y="443"/>
                  </a:cubicBezTo>
                  <a:lnTo>
                    <a:pt x="593" y="409"/>
                  </a:lnTo>
                  <a:cubicBezTo>
                    <a:pt x="591" y="399"/>
                    <a:pt x="595" y="384"/>
                    <a:pt x="601" y="375"/>
                  </a:cubicBezTo>
                  <a:lnTo>
                    <a:pt x="622" y="348"/>
                  </a:lnTo>
                  <a:cubicBezTo>
                    <a:pt x="637" y="331"/>
                    <a:pt x="637" y="303"/>
                    <a:pt x="622" y="28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07" name="Freihandform 506">
              <a:extLst>
                <a:ext uri="{FF2B5EF4-FFF2-40B4-BE49-F238E27FC236}">
                  <a16:creationId xmlns:a16="http://schemas.microsoft.com/office/drawing/2014/main" id="{E420F2D0-00C4-5141-AF2D-DA697D031184}"/>
                </a:ext>
              </a:extLst>
            </p:cNvPr>
            <p:cNvSpPr/>
            <p:nvPr/>
          </p:nvSpPr>
          <p:spPr>
            <a:xfrm>
              <a:off x="11013505" y="1731201"/>
              <a:ext cx="98256" cy="98489"/>
            </a:xfrm>
            <a:custGeom>
              <a:avLst/>
              <a:gdLst/>
              <a:ahLst/>
              <a:cxnLst>
                <a:cxn ang="3cd4">
                  <a:pos x="hc" y="t"/>
                </a:cxn>
                <a:cxn ang="cd2">
                  <a:pos x="l" y="vc"/>
                </a:cxn>
                <a:cxn ang="cd4">
                  <a:pos x="hc" y="b"/>
                </a:cxn>
                <a:cxn ang="0">
                  <a:pos x="r" y="vc"/>
                </a:cxn>
              </a:cxnLst>
              <a:rect l="l" t="t" r="r" b="b"/>
              <a:pathLst>
                <a:path w="423" h="424">
                  <a:moveTo>
                    <a:pt x="211" y="390"/>
                  </a:moveTo>
                  <a:cubicBezTo>
                    <a:pt x="114" y="390"/>
                    <a:pt x="36" y="309"/>
                    <a:pt x="36" y="212"/>
                  </a:cubicBezTo>
                  <a:cubicBezTo>
                    <a:pt x="36" y="115"/>
                    <a:pt x="114" y="36"/>
                    <a:pt x="211" y="36"/>
                  </a:cubicBezTo>
                  <a:cubicBezTo>
                    <a:pt x="309" y="36"/>
                    <a:pt x="389" y="115"/>
                    <a:pt x="389" y="212"/>
                  </a:cubicBezTo>
                  <a:cubicBezTo>
                    <a:pt x="389" y="309"/>
                    <a:pt x="309" y="390"/>
                    <a:pt x="211" y="390"/>
                  </a:cubicBezTo>
                  <a:close/>
                  <a:moveTo>
                    <a:pt x="211" y="0"/>
                  </a:moveTo>
                  <a:cubicBezTo>
                    <a:pt x="95" y="0"/>
                    <a:pt x="0" y="96"/>
                    <a:pt x="0" y="212"/>
                  </a:cubicBezTo>
                  <a:cubicBezTo>
                    <a:pt x="0" y="328"/>
                    <a:pt x="95" y="424"/>
                    <a:pt x="211" y="424"/>
                  </a:cubicBezTo>
                  <a:cubicBezTo>
                    <a:pt x="328" y="424"/>
                    <a:pt x="423" y="328"/>
                    <a:pt x="423" y="212"/>
                  </a:cubicBezTo>
                  <a:cubicBezTo>
                    <a:pt x="423" y="96"/>
                    <a:pt x="328" y="0"/>
                    <a:pt x="211"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36" name="Gruppieren 835">
            <a:extLst>
              <a:ext uri="{FF2B5EF4-FFF2-40B4-BE49-F238E27FC236}">
                <a16:creationId xmlns:a16="http://schemas.microsoft.com/office/drawing/2014/main" id="{A192FDA3-9132-1043-882A-35DADE1C90F7}"/>
              </a:ext>
            </a:extLst>
          </p:cNvPr>
          <p:cNvGrpSpPr>
            <a:grpSpLocks noChangeAspect="1"/>
          </p:cNvGrpSpPr>
          <p:nvPr/>
        </p:nvGrpSpPr>
        <p:grpSpPr>
          <a:xfrm>
            <a:off x="11341007" y="1641742"/>
            <a:ext cx="328177" cy="328409"/>
            <a:chOff x="11342266" y="1641095"/>
            <a:chExt cx="328296" cy="328528"/>
          </a:xfrm>
          <a:solidFill>
            <a:srgbClr val="007AB3"/>
          </a:solidFill>
        </p:grpSpPr>
        <p:sp>
          <p:nvSpPr>
            <p:cNvPr id="379" name="Freihandform 378">
              <a:extLst>
                <a:ext uri="{FF2B5EF4-FFF2-40B4-BE49-F238E27FC236}">
                  <a16:creationId xmlns:a16="http://schemas.microsoft.com/office/drawing/2014/main" id="{A17394A5-EC02-6E4F-8384-3B19BD1DED1E}"/>
                </a:ext>
              </a:extLst>
            </p:cNvPr>
            <p:cNvSpPr/>
            <p:nvPr/>
          </p:nvSpPr>
          <p:spPr>
            <a:xfrm>
              <a:off x="11342266" y="1641095"/>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08" name="Freihandform 507">
              <a:extLst>
                <a:ext uri="{FF2B5EF4-FFF2-40B4-BE49-F238E27FC236}">
                  <a16:creationId xmlns:a16="http://schemas.microsoft.com/office/drawing/2014/main" id="{5AA93503-A8AD-D949-92E6-21D255E4CEE8}"/>
                </a:ext>
              </a:extLst>
            </p:cNvPr>
            <p:cNvSpPr/>
            <p:nvPr/>
          </p:nvSpPr>
          <p:spPr>
            <a:xfrm>
              <a:off x="11416075" y="1731201"/>
              <a:ext cx="180679" cy="147617"/>
            </a:xfrm>
            <a:custGeom>
              <a:avLst/>
              <a:gdLst/>
              <a:ahLst/>
              <a:cxnLst>
                <a:cxn ang="3cd4">
                  <a:pos x="hc" y="t"/>
                </a:cxn>
                <a:cxn ang="cd2">
                  <a:pos x="l" y="vc"/>
                </a:cxn>
                <a:cxn ang="cd4">
                  <a:pos x="hc" y="b"/>
                </a:cxn>
                <a:cxn ang="0">
                  <a:pos x="r" y="vc"/>
                </a:cxn>
              </a:cxnLst>
              <a:rect l="l" t="t" r="r" b="b"/>
              <a:pathLst>
                <a:path w="777" h="635">
                  <a:moveTo>
                    <a:pt x="741" y="602"/>
                  </a:moveTo>
                  <a:lnTo>
                    <a:pt x="36" y="602"/>
                  </a:lnTo>
                  <a:lnTo>
                    <a:pt x="36" y="142"/>
                  </a:lnTo>
                  <a:lnTo>
                    <a:pt x="106" y="142"/>
                  </a:lnTo>
                  <a:lnTo>
                    <a:pt x="106" y="337"/>
                  </a:lnTo>
                  <a:cubicBezTo>
                    <a:pt x="106" y="343"/>
                    <a:pt x="108" y="348"/>
                    <a:pt x="114" y="352"/>
                  </a:cubicBezTo>
                  <a:cubicBezTo>
                    <a:pt x="119" y="354"/>
                    <a:pt x="125" y="354"/>
                    <a:pt x="131" y="352"/>
                  </a:cubicBezTo>
                  <a:lnTo>
                    <a:pt x="318" y="259"/>
                  </a:lnTo>
                  <a:lnTo>
                    <a:pt x="318" y="337"/>
                  </a:lnTo>
                  <a:cubicBezTo>
                    <a:pt x="318" y="343"/>
                    <a:pt x="320" y="348"/>
                    <a:pt x="326" y="352"/>
                  </a:cubicBezTo>
                  <a:cubicBezTo>
                    <a:pt x="330" y="354"/>
                    <a:pt x="337" y="354"/>
                    <a:pt x="343" y="352"/>
                  </a:cubicBezTo>
                  <a:lnTo>
                    <a:pt x="529" y="259"/>
                  </a:lnTo>
                  <a:lnTo>
                    <a:pt x="529" y="337"/>
                  </a:lnTo>
                  <a:cubicBezTo>
                    <a:pt x="529" y="343"/>
                    <a:pt x="531" y="348"/>
                    <a:pt x="538" y="352"/>
                  </a:cubicBezTo>
                  <a:cubicBezTo>
                    <a:pt x="542" y="354"/>
                    <a:pt x="548" y="354"/>
                    <a:pt x="555" y="352"/>
                  </a:cubicBezTo>
                  <a:lnTo>
                    <a:pt x="741" y="259"/>
                  </a:lnTo>
                  <a:close/>
                  <a:moveTo>
                    <a:pt x="36" y="36"/>
                  </a:moveTo>
                  <a:lnTo>
                    <a:pt x="106" y="36"/>
                  </a:lnTo>
                  <a:lnTo>
                    <a:pt x="106" y="106"/>
                  </a:lnTo>
                  <a:lnTo>
                    <a:pt x="36" y="106"/>
                  </a:lnTo>
                  <a:close/>
                  <a:moveTo>
                    <a:pt x="751" y="214"/>
                  </a:moveTo>
                  <a:lnTo>
                    <a:pt x="565" y="307"/>
                  </a:lnTo>
                  <a:lnTo>
                    <a:pt x="565" y="231"/>
                  </a:lnTo>
                  <a:cubicBezTo>
                    <a:pt x="565" y="225"/>
                    <a:pt x="561" y="218"/>
                    <a:pt x="557" y="216"/>
                  </a:cubicBezTo>
                  <a:cubicBezTo>
                    <a:pt x="550" y="212"/>
                    <a:pt x="544" y="212"/>
                    <a:pt x="540" y="214"/>
                  </a:cubicBezTo>
                  <a:lnTo>
                    <a:pt x="354" y="307"/>
                  </a:lnTo>
                  <a:lnTo>
                    <a:pt x="354" y="231"/>
                  </a:lnTo>
                  <a:cubicBezTo>
                    <a:pt x="354" y="225"/>
                    <a:pt x="349" y="218"/>
                    <a:pt x="345" y="216"/>
                  </a:cubicBezTo>
                  <a:cubicBezTo>
                    <a:pt x="339" y="212"/>
                    <a:pt x="332" y="212"/>
                    <a:pt x="328" y="214"/>
                  </a:cubicBezTo>
                  <a:lnTo>
                    <a:pt x="142" y="307"/>
                  </a:lnTo>
                  <a:lnTo>
                    <a:pt x="142" y="19"/>
                  </a:lnTo>
                  <a:cubicBezTo>
                    <a:pt x="142" y="9"/>
                    <a:pt x="133" y="0"/>
                    <a:pt x="123" y="0"/>
                  </a:cubicBezTo>
                  <a:lnTo>
                    <a:pt x="17" y="0"/>
                  </a:lnTo>
                  <a:cubicBezTo>
                    <a:pt x="8" y="0"/>
                    <a:pt x="0" y="9"/>
                    <a:pt x="0" y="19"/>
                  </a:cubicBezTo>
                  <a:lnTo>
                    <a:pt x="0" y="618"/>
                  </a:lnTo>
                  <a:cubicBezTo>
                    <a:pt x="0" y="629"/>
                    <a:pt x="8" y="635"/>
                    <a:pt x="17" y="635"/>
                  </a:cubicBezTo>
                  <a:lnTo>
                    <a:pt x="758" y="635"/>
                  </a:lnTo>
                  <a:cubicBezTo>
                    <a:pt x="768" y="635"/>
                    <a:pt x="777" y="629"/>
                    <a:pt x="777" y="618"/>
                  </a:cubicBezTo>
                  <a:lnTo>
                    <a:pt x="777" y="231"/>
                  </a:lnTo>
                  <a:cubicBezTo>
                    <a:pt x="777" y="225"/>
                    <a:pt x="773" y="218"/>
                    <a:pt x="768" y="216"/>
                  </a:cubicBezTo>
                  <a:cubicBezTo>
                    <a:pt x="762" y="212"/>
                    <a:pt x="756" y="212"/>
                    <a:pt x="751" y="21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09" name="Freihandform 508">
              <a:extLst>
                <a:ext uri="{FF2B5EF4-FFF2-40B4-BE49-F238E27FC236}">
                  <a16:creationId xmlns:a16="http://schemas.microsoft.com/office/drawing/2014/main" id="{DE3BC01B-FE57-534B-9B65-92FD1E883698}"/>
                </a:ext>
              </a:extLst>
            </p:cNvPr>
            <p:cNvSpPr/>
            <p:nvPr/>
          </p:nvSpPr>
          <p:spPr>
            <a:xfrm>
              <a:off x="11465435" y="1829923"/>
              <a:ext cx="24448" cy="8149"/>
            </a:xfrm>
            <a:custGeom>
              <a:avLst/>
              <a:gdLst/>
              <a:ahLst/>
              <a:cxnLst>
                <a:cxn ang="3cd4">
                  <a:pos x="hc" y="t"/>
                </a:cxn>
                <a:cxn ang="cd2">
                  <a:pos x="l" y="vc"/>
                </a:cxn>
                <a:cxn ang="cd4">
                  <a:pos x="hc" y="b"/>
                </a:cxn>
                <a:cxn ang="0">
                  <a:pos x="r" y="vc"/>
                </a:cxn>
              </a:cxnLst>
              <a:rect l="l" t="t" r="r" b="b"/>
              <a:pathLst>
                <a:path w="106" h="36">
                  <a:moveTo>
                    <a:pt x="89" y="0"/>
                  </a:moveTo>
                  <a:lnTo>
                    <a:pt x="17" y="0"/>
                  </a:lnTo>
                  <a:cubicBezTo>
                    <a:pt x="8" y="0"/>
                    <a:pt x="0" y="8"/>
                    <a:pt x="0" y="19"/>
                  </a:cubicBezTo>
                  <a:cubicBezTo>
                    <a:pt x="0" y="27"/>
                    <a:pt x="8" y="36"/>
                    <a:pt x="17" y="36"/>
                  </a:cubicBezTo>
                  <a:lnTo>
                    <a:pt x="89" y="36"/>
                  </a:lnTo>
                  <a:cubicBezTo>
                    <a:pt x="97" y="36"/>
                    <a:pt x="106" y="27"/>
                    <a:pt x="106" y="19"/>
                  </a:cubicBezTo>
                  <a:cubicBezTo>
                    <a:pt x="106" y="8"/>
                    <a:pt x="97" y="0"/>
                    <a:pt x="89"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10" name="Freihandform 509">
              <a:extLst>
                <a:ext uri="{FF2B5EF4-FFF2-40B4-BE49-F238E27FC236}">
                  <a16:creationId xmlns:a16="http://schemas.microsoft.com/office/drawing/2014/main" id="{407488D9-F194-EB42-BAD4-4B57CC29D1FA}"/>
                </a:ext>
              </a:extLst>
            </p:cNvPr>
            <p:cNvSpPr/>
            <p:nvPr/>
          </p:nvSpPr>
          <p:spPr>
            <a:xfrm>
              <a:off x="11506181" y="1829923"/>
              <a:ext cx="24448" cy="8149"/>
            </a:xfrm>
            <a:custGeom>
              <a:avLst/>
              <a:gdLst/>
              <a:ahLst/>
              <a:cxnLst>
                <a:cxn ang="3cd4">
                  <a:pos x="hc" y="t"/>
                </a:cxn>
                <a:cxn ang="cd2">
                  <a:pos x="l" y="vc"/>
                </a:cxn>
                <a:cxn ang="cd4">
                  <a:pos x="hc" y="b"/>
                </a:cxn>
                <a:cxn ang="0">
                  <a:pos x="r" y="vc"/>
                </a:cxn>
              </a:cxnLst>
              <a:rect l="l" t="t" r="r" b="b"/>
              <a:pathLst>
                <a:path w="106" h="36">
                  <a:moveTo>
                    <a:pt x="89" y="0"/>
                  </a:moveTo>
                  <a:lnTo>
                    <a:pt x="19" y="0"/>
                  </a:lnTo>
                  <a:cubicBezTo>
                    <a:pt x="9" y="0"/>
                    <a:pt x="0" y="8"/>
                    <a:pt x="0" y="19"/>
                  </a:cubicBezTo>
                  <a:cubicBezTo>
                    <a:pt x="0" y="27"/>
                    <a:pt x="9" y="36"/>
                    <a:pt x="19" y="36"/>
                  </a:cubicBezTo>
                  <a:lnTo>
                    <a:pt x="89" y="36"/>
                  </a:lnTo>
                  <a:cubicBezTo>
                    <a:pt x="100" y="36"/>
                    <a:pt x="106" y="27"/>
                    <a:pt x="106" y="19"/>
                  </a:cubicBezTo>
                  <a:cubicBezTo>
                    <a:pt x="106" y="8"/>
                    <a:pt x="100" y="0"/>
                    <a:pt x="89"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11" name="Freihandform 510">
              <a:extLst>
                <a:ext uri="{FF2B5EF4-FFF2-40B4-BE49-F238E27FC236}">
                  <a16:creationId xmlns:a16="http://schemas.microsoft.com/office/drawing/2014/main" id="{5BD1FF8B-B2EF-6147-B162-2DBEB1E1C7C7}"/>
                </a:ext>
              </a:extLst>
            </p:cNvPr>
            <p:cNvSpPr/>
            <p:nvPr/>
          </p:nvSpPr>
          <p:spPr>
            <a:xfrm>
              <a:off x="11547625" y="1829923"/>
              <a:ext cx="24448" cy="8149"/>
            </a:xfrm>
            <a:custGeom>
              <a:avLst/>
              <a:gdLst/>
              <a:ahLst/>
              <a:cxnLst>
                <a:cxn ang="3cd4">
                  <a:pos x="hc" y="t"/>
                </a:cxn>
                <a:cxn ang="cd2">
                  <a:pos x="l" y="vc"/>
                </a:cxn>
                <a:cxn ang="cd4">
                  <a:pos x="hc" y="b"/>
                </a:cxn>
                <a:cxn ang="0">
                  <a:pos x="r" y="vc"/>
                </a:cxn>
              </a:cxnLst>
              <a:rect l="l" t="t" r="r" b="b"/>
              <a:pathLst>
                <a:path w="106" h="36">
                  <a:moveTo>
                    <a:pt x="17" y="36"/>
                  </a:moveTo>
                  <a:lnTo>
                    <a:pt x="87" y="36"/>
                  </a:lnTo>
                  <a:cubicBezTo>
                    <a:pt x="98" y="36"/>
                    <a:pt x="106" y="27"/>
                    <a:pt x="106" y="19"/>
                  </a:cubicBezTo>
                  <a:cubicBezTo>
                    <a:pt x="106" y="8"/>
                    <a:pt x="98" y="0"/>
                    <a:pt x="87" y="0"/>
                  </a:cubicBezTo>
                  <a:lnTo>
                    <a:pt x="17" y="0"/>
                  </a:lnTo>
                  <a:cubicBezTo>
                    <a:pt x="7" y="0"/>
                    <a:pt x="0" y="8"/>
                    <a:pt x="0" y="19"/>
                  </a:cubicBezTo>
                  <a:cubicBezTo>
                    <a:pt x="0" y="27"/>
                    <a:pt x="7" y="36"/>
                    <a:pt x="17" y="3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12" name="Freihandform 511">
              <a:extLst>
                <a:ext uri="{FF2B5EF4-FFF2-40B4-BE49-F238E27FC236}">
                  <a16:creationId xmlns:a16="http://schemas.microsoft.com/office/drawing/2014/main" id="{9A1AD0FC-CB39-2D42-923F-730C39673521}"/>
                </a:ext>
              </a:extLst>
            </p:cNvPr>
            <p:cNvSpPr/>
            <p:nvPr/>
          </p:nvSpPr>
          <p:spPr>
            <a:xfrm>
              <a:off x="11465435" y="1846687"/>
              <a:ext cx="24448" cy="7684"/>
            </a:xfrm>
            <a:custGeom>
              <a:avLst/>
              <a:gdLst/>
              <a:ahLst/>
              <a:cxnLst>
                <a:cxn ang="3cd4">
                  <a:pos x="hc" y="t"/>
                </a:cxn>
                <a:cxn ang="cd2">
                  <a:pos x="l" y="vc"/>
                </a:cxn>
                <a:cxn ang="cd4">
                  <a:pos x="hc" y="b"/>
                </a:cxn>
                <a:cxn ang="0">
                  <a:pos x="r" y="vc"/>
                </a:cxn>
              </a:cxnLst>
              <a:rect l="l" t="t" r="r" b="b"/>
              <a:pathLst>
                <a:path w="106" h="34">
                  <a:moveTo>
                    <a:pt x="89" y="0"/>
                  </a:moveTo>
                  <a:lnTo>
                    <a:pt x="17" y="0"/>
                  </a:lnTo>
                  <a:cubicBezTo>
                    <a:pt x="8" y="0"/>
                    <a:pt x="0" y="6"/>
                    <a:pt x="0" y="17"/>
                  </a:cubicBezTo>
                  <a:cubicBezTo>
                    <a:pt x="0" y="27"/>
                    <a:pt x="8" y="34"/>
                    <a:pt x="17" y="34"/>
                  </a:cubicBezTo>
                  <a:lnTo>
                    <a:pt x="89" y="34"/>
                  </a:lnTo>
                  <a:cubicBezTo>
                    <a:pt x="97" y="34"/>
                    <a:pt x="106" y="27"/>
                    <a:pt x="106" y="17"/>
                  </a:cubicBezTo>
                  <a:cubicBezTo>
                    <a:pt x="106" y="6"/>
                    <a:pt x="97" y="0"/>
                    <a:pt x="89"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13" name="Freihandform 512">
              <a:extLst>
                <a:ext uri="{FF2B5EF4-FFF2-40B4-BE49-F238E27FC236}">
                  <a16:creationId xmlns:a16="http://schemas.microsoft.com/office/drawing/2014/main" id="{1883EB73-24F7-9845-BCEB-05140E55D4BC}"/>
                </a:ext>
              </a:extLst>
            </p:cNvPr>
            <p:cNvSpPr/>
            <p:nvPr/>
          </p:nvSpPr>
          <p:spPr>
            <a:xfrm>
              <a:off x="11506181" y="1846687"/>
              <a:ext cx="24448" cy="7684"/>
            </a:xfrm>
            <a:custGeom>
              <a:avLst/>
              <a:gdLst/>
              <a:ahLst/>
              <a:cxnLst>
                <a:cxn ang="3cd4">
                  <a:pos x="hc" y="t"/>
                </a:cxn>
                <a:cxn ang="cd2">
                  <a:pos x="l" y="vc"/>
                </a:cxn>
                <a:cxn ang="cd4">
                  <a:pos x="hc" y="b"/>
                </a:cxn>
                <a:cxn ang="0">
                  <a:pos x="r" y="vc"/>
                </a:cxn>
              </a:cxnLst>
              <a:rect l="l" t="t" r="r" b="b"/>
              <a:pathLst>
                <a:path w="106" h="34">
                  <a:moveTo>
                    <a:pt x="89" y="0"/>
                  </a:moveTo>
                  <a:lnTo>
                    <a:pt x="19" y="0"/>
                  </a:lnTo>
                  <a:cubicBezTo>
                    <a:pt x="9" y="0"/>
                    <a:pt x="0" y="6"/>
                    <a:pt x="0" y="17"/>
                  </a:cubicBezTo>
                  <a:cubicBezTo>
                    <a:pt x="0" y="27"/>
                    <a:pt x="9" y="34"/>
                    <a:pt x="19" y="34"/>
                  </a:cubicBezTo>
                  <a:lnTo>
                    <a:pt x="89" y="34"/>
                  </a:lnTo>
                  <a:cubicBezTo>
                    <a:pt x="100" y="34"/>
                    <a:pt x="106" y="27"/>
                    <a:pt x="106" y="17"/>
                  </a:cubicBezTo>
                  <a:cubicBezTo>
                    <a:pt x="106" y="6"/>
                    <a:pt x="100" y="0"/>
                    <a:pt x="89"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14" name="Freihandform 513">
              <a:extLst>
                <a:ext uri="{FF2B5EF4-FFF2-40B4-BE49-F238E27FC236}">
                  <a16:creationId xmlns:a16="http://schemas.microsoft.com/office/drawing/2014/main" id="{2A748A67-C5D7-234C-B7E7-B8552F1FA683}"/>
                </a:ext>
              </a:extLst>
            </p:cNvPr>
            <p:cNvSpPr/>
            <p:nvPr/>
          </p:nvSpPr>
          <p:spPr>
            <a:xfrm>
              <a:off x="11547625" y="1846687"/>
              <a:ext cx="24448" cy="7684"/>
            </a:xfrm>
            <a:custGeom>
              <a:avLst/>
              <a:gdLst/>
              <a:ahLst/>
              <a:cxnLst>
                <a:cxn ang="3cd4">
                  <a:pos x="hc" y="t"/>
                </a:cxn>
                <a:cxn ang="cd2">
                  <a:pos x="l" y="vc"/>
                </a:cxn>
                <a:cxn ang="cd4">
                  <a:pos x="hc" y="b"/>
                </a:cxn>
                <a:cxn ang="0">
                  <a:pos x="r" y="vc"/>
                </a:cxn>
              </a:cxnLst>
              <a:rect l="l" t="t" r="r" b="b"/>
              <a:pathLst>
                <a:path w="106" h="34">
                  <a:moveTo>
                    <a:pt x="17" y="34"/>
                  </a:moveTo>
                  <a:lnTo>
                    <a:pt x="87" y="34"/>
                  </a:lnTo>
                  <a:cubicBezTo>
                    <a:pt x="98" y="34"/>
                    <a:pt x="106" y="27"/>
                    <a:pt x="106" y="17"/>
                  </a:cubicBezTo>
                  <a:cubicBezTo>
                    <a:pt x="106" y="6"/>
                    <a:pt x="98" y="0"/>
                    <a:pt x="87" y="0"/>
                  </a:cubicBezTo>
                  <a:lnTo>
                    <a:pt x="17" y="0"/>
                  </a:lnTo>
                  <a:cubicBezTo>
                    <a:pt x="7" y="0"/>
                    <a:pt x="0" y="6"/>
                    <a:pt x="0" y="17"/>
                  </a:cubicBezTo>
                  <a:cubicBezTo>
                    <a:pt x="0" y="27"/>
                    <a:pt x="7" y="34"/>
                    <a:pt x="17" y="3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15" name="Freihandform 514">
              <a:extLst>
                <a:ext uri="{FF2B5EF4-FFF2-40B4-BE49-F238E27FC236}">
                  <a16:creationId xmlns:a16="http://schemas.microsoft.com/office/drawing/2014/main" id="{BB7F1455-EA83-2C49-9A57-F111CF199708}"/>
                </a:ext>
              </a:extLst>
            </p:cNvPr>
            <p:cNvSpPr/>
            <p:nvPr/>
          </p:nvSpPr>
          <p:spPr>
            <a:xfrm>
              <a:off x="11465435" y="1723517"/>
              <a:ext cx="57277" cy="40513"/>
            </a:xfrm>
            <a:custGeom>
              <a:avLst/>
              <a:gdLst/>
              <a:ahLst/>
              <a:cxnLst>
                <a:cxn ang="3cd4">
                  <a:pos x="hc" y="t"/>
                </a:cxn>
                <a:cxn ang="cd2">
                  <a:pos x="l" y="vc"/>
                </a:cxn>
                <a:cxn ang="cd4">
                  <a:pos x="hc" y="b"/>
                </a:cxn>
                <a:cxn ang="0">
                  <a:pos x="r" y="vc"/>
                </a:cxn>
              </a:cxnLst>
              <a:rect l="l" t="t" r="r" b="b"/>
              <a:pathLst>
                <a:path w="247" h="175">
                  <a:moveTo>
                    <a:pt x="36" y="86"/>
                  </a:moveTo>
                  <a:cubicBezTo>
                    <a:pt x="36" y="78"/>
                    <a:pt x="42" y="69"/>
                    <a:pt x="53" y="69"/>
                  </a:cubicBezTo>
                  <a:cubicBezTo>
                    <a:pt x="63" y="69"/>
                    <a:pt x="70" y="78"/>
                    <a:pt x="70" y="86"/>
                  </a:cubicBezTo>
                  <a:cubicBezTo>
                    <a:pt x="70" y="97"/>
                    <a:pt x="78" y="105"/>
                    <a:pt x="89" y="105"/>
                  </a:cubicBezTo>
                  <a:cubicBezTo>
                    <a:pt x="97" y="105"/>
                    <a:pt x="106" y="97"/>
                    <a:pt x="106" y="86"/>
                  </a:cubicBezTo>
                  <a:cubicBezTo>
                    <a:pt x="106" y="59"/>
                    <a:pt x="129" y="33"/>
                    <a:pt x="158" y="33"/>
                  </a:cubicBezTo>
                  <a:cubicBezTo>
                    <a:pt x="188" y="33"/>
                    <a:pt x="211" y="59"/>
                    <a:pt x="211" y="86"/>
                  </a:cubicBezTo>
                  <a:lnTo>
                    <a:pt x="211" y="139"/>
                  </a:lnTo>
                  <a:lnTo>
                    <a:pt x="36" y="139"/>
                  </a:lnTo>
                  <a:close/>
                  <a:moveTo>
                    <a:pt x="17" y="175"/>
                  </a:moveTo>
                  <a:lnTo>
                    <a:pt x="228" y="175"/>
                  </a:lnTo>
                  <a:cubicBezTo>
                    <a:pt x="239" y="175"/>
                    <a:pt x="247" y="167"/>
                    <a:pt x="247" y="158"/>
                  </a:cubicBezTo>
                  <a:lnTo>
                    <a:pt x="247" y="86"/>
                  </a:lnTo>
                  <a:cubicBezTo>
                    <a:pt x="247" y="38"/>
                    <a:pt x="207" y="0"/>
                    <a:pt x="158" y="0"/>
                  </a:cubicBezTo>
                  <a:cubicBezTo>
                    <a:pt x="127" y="0"/>
                    <a:pt x="97" y="16"/>
                    <a:pt x="82" y="44"/>
                  </a:cubicBezTo>
                  <a:cubicBezTo>
                    <a:pt x="74" y="38"/>
                    <a:pt x="63" y="33"/>
                    <a:pt x="53" y="33"/>
                  </a:cubicBezTo>
                  <a:cubicBezTo>
                    <a:pt x="23" y="33"/>
                    <a:pt x="0" y="59"/>
                    <a:pt x="0" y="86"/>
                  </a:cubicBezTo>
                  <a:lnTo>
                    <a:pt x="0" y="158"/>
                  </a:lnTo>
                  <a:cubicBezTo>
                    <a:pt x="0" y="167"/>
                    <a:pt x="8" y="175"/>
                    <a:pt x="17" y="17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47" name="Gruppieren 846">
            <a:extLst>
              <a:ext uri="{FF2B5EF4-FFF2-40B4-BE49-F238E27FC236}">
                <a16:creationId xmlns:a16="http://schemas.microsoft.com/office/drawing/2014/main" id="{82B9D58D-2EA1-0E46-8B61-4975D3B2E813}"/>
              </a:ext>
            </a:extLst>
          </p:cNvPr>
          <p:cNvGrpSpPr>
            <a:grpSpLocks noChangeAspect="1"/>
          </p:cNvGrpSpPr>
          <p:nvPr/>
        </p:nvGrpSpPr>
        <p:grpSpPr>
          <a:xfrm>
            <a:off x="7350746" y="2085128"/>
            <a:ext cx="328409" cy="328409"/>
            <a:chOff x="7350562" y="2084642"/>
            <a:chExt cx="328528" cy="328528"/>
          </a:xfrm>
          <a:solidFill>
            <a:srgbClr val="007AB3"/>
          </a:solidFill>
        </p:grpSpPr>
        <p:sp>
          <p:nvSpPr>
            <p:cNvPr id="380" name="Freihandform 379">
              <a:extLst>
                <a:ext uri="{FF2B5EF4-FFF2-40B4-BE49-F238E27FC236}">
                  <a16:creationId xmlns:a16="http://schemas.microsoft.com/office/drawing/2014/main" id="{1B8D8626-525F-CF42-ABB1-AD7E47113C90}"/>
                </a:ext>
              </a:extLst>
            </p:cNvPr>
            <p:cNvSpPr/>
            <p:nvPr/>
          </p:nvSpPr>
          <p:spPr>
            <a:xfrm>
              <a:off x="7350562" y="208464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16" name="Freihandform 515">
              <a:extLst>
                <a:ext uri="{FF2B5EF4-FFF2-40B4-BE49-F238E27FC236}">
                  <a16:creationId xmlns:a16="http://schemas.microsoft.com/office/drawing/2014/main" id="{D40E3E6F-1C14-CE43-BB1B-EDB39D19415D}"/>
                </a:ext>
              </a:extLst>
            </p:cNvPr>
            <p:cNvSpPr/>
            <p:nvPr/>
          </p:nvSpPr>
          <p:spPr>
            <a:xfrm>
              <a:off x="7424370" y="2174750"/>
              <a:ext cx="180679" cy="147617"/>
            </a:xfrm>
            <a:custGeom>
              <a:avLst/>
              <a:gdLst/>
              <a:ahLst/>
              <a:cxnLst>
                <a:cxn ang="3cd4">
                  <a:pos x="hc" y="t"/>
                </a:cxn>
                <a:cxn ang="cd2">
                  <a:pos x="l" y="vc"/>
                </a:cxn>
                <a:cxn ang="cd4">
                  <a:pos x="hc" y="b"/>
                </a:cxn>
                <a:cxn ang="0">
                  <a:pos x="r" y="vc"/>
                </a:cxn>
              </a:cxnLst>
              <a:rect l="l" t="t" r="r" b="b"/>
              <a:pathLst>
                <a:path w="777" h="635">
                  <a:moveTo>
                    <a:pt x="741" y="549"/>
                  </a:moveTo>
                  <a:cubicBezTo>
                    <a:pt x="741" y="576"/>
                    <a:pt x="718" y="602"/>
                    <a:pt x="688" y="602"/>
                  </a:cubicBezTo>
                  <a:lnTo>
                    <a:pt x="89" y="602"/>
                  </a:lnTo>
                  <a:cubicBezTo>
                    <a:pt x="60" y="602"/>
                    <a:pt x="36" y="576"/>
                    <a:pt x="36" y="549"/>
                  </a:cubicBezTo>
                  <a:lnTo>
                    <a:pt x="36" y="195"/>
                  </a:lnTo>
                  <a:cubicBezTo>
                    <a:pt x="36" y="165"/>
                    <a:pt x="60" y="142"/>
                    <a:pt x="89" y="142"/>
                  </a:cubicBezTo>
                  <a:lnTo>
                    <a:pt x="688" y="142"/>
                  </a:lnTo>
                  <a:cubicBezTo>
                    <a:pt x="718" y="142"/>
                    <a:pt x="741" y="165"/>
                    <a:pt x="741" y="195"/>
                  </a:cubicBezTo>
                  <a:close/>
                  <a:moveTo>
                    <a:pt x="282" y="89"/>
                  </a:moveTo>
                  <a:cubicBezTo>
                    <a:pt x="282" y="60"/>
                    <a:pt x="307" y="36"/>
                    <a:pt x="335" y="36"/>
                  </a:cubicBezTo>
                  <a:lnTo>
                    <a:pt x="441" y="36"/>
                  </a:lnTo>
                  <a:cubicBezTo>
                    <a:pt x="470" y="36"/>
                    <a:pt x="494" y="60"/>
                    <a:pt x="494" y="89"/>
                  </a:cubicBezTo>
                  <a:lnTo>
                    <a:pt x="494" y="106"/>
                  </a:lnTo>
                  <a:lnTo>
                    <a:pt x="282" y="106"/>
                  </a:lnTo>
                  <a:close/>
                  <a:moveTo>
                    <a:pt x="688" y="106"/>
                  </a:moveTo>
                  <a:lnTo>
                    <a:pt x="530" y="106"/>
                  </a:lnTo>
                  <a:lnTo>
                    <a:pt x="530" y="89"/>
                  </a:lnTo>
                  <a:cubicBezTo>
                    <a:pt x="530" y="41"/>
                    <a:pt x="489" y="0"/>
                    <a:pt x="441" y="0"/>
                  </a:cubicBezTo>
                  <a:lnTo>
                    <a:pt x="335" y="0"/>
                  </a:lnTo>
                  <a:cubicBezTo>
                    <a:pt x="286" y="0"/>
                    <a:pt x="248" y="41"/>
                    <a:pt x="248" y="89"/>
                  </a:cubicBezTo>
                  <a:lnTo>
                    <a:pt x="248" y="106"/>
                  </a:lnTo>
                  <a:lnTo>
                    <a:pt x="89" y="106"/>
                  </a:lnTo>
                  <a:cubicBezTo>
                    <a:pt x="41" y="106"/>
                    <a:pt x="0" y="146"/>
                    <a:pt x="0" y="195"/>
                  </a:cubicBezTo>
                  <a:lnTo>
                    <a:pt x="0" y="549"/>
                  </a:lnTo>
                  <a:cubicBezTo>
                    <a:pt x="0" y="597"/>
                    <a:pt x="41" y="635"/>
                    <a:pt x="89" y="635"/>
                  </a:cubicBezTo>
                  <a:lnTo>
                    <a:pt x="688" y="635"/>
                  </a:lnTo>
                  <a:cubicBezTo>
                    <a:pt x="737" y="635"/>
                    <a:pt x="777" y="597"/>
                    <a:pt x="777" y="549"/>
                  </a:cubicBezTo>
                  <a:lnTo>
                    <a:pt x="777" y="195"/>
                  </a:lnTo>
                  <a:cubicBezTo>
                    <a:pt x="777" y="146"/>
                    <a:pt x="737" y="106"/>
                    <a:pt x="688" y="10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17" name="Freihandform 516">
              <a:extLst>
                <a:ext uri="{FF2B5EF4-FFF2-40B4-BE49-F238E27FC236}">
                  <a16:creationId xmlns:a16="http://schemas.microsoft.com/office/drawing/2014/main" id="{6F7365B5-ADF3-034C-979C-13503944C385}"/>
                </a:ext>
              </a:extLst>
            </p:cNvPr>
            <p:cNvSpPr/>
            <p:nvPr/>
          </p:nvSpPr>
          <p:spPr>
            <a:xfrm>
              <a:off x="7473731" y="2224111"/>
              <a:ext cx="61934" cy="73808"/>
            </a:xfrm>
            <a:custGeom>
              <a:avLst/>
              <a:gdLst/>
              <a:ahLst/>
              <a:cxnLst>
                <a:cxn ang="3cd4">
                  <a:pos x="hc" y="t"/>
                </a:cxn>
                <a:cxn ang="cd2">
                  <a:pos x="l" y="vc"/>
                </a:cxn>
                <a:cxn ang="cd4">
                  <a:pos x="hc" y="b"/>
                </a:cxn>
                <a:cxn ang="0">
                  <a:pos x="r" y="vc"/>
                </a:cxn>
              </a:cxnLst>
              <a:rect l="l" t="t" r="r" b="b"/>
              <a:pathLst>
                <a:path w="267" h="318">
                  <a:moveTo>
                    <a:pt x="256" y="13"/>
                  </a:moveTo>
                  <a:cubicBezTo>
                    <a:pt x="237" y="4"/>
                    <a:pt x="216" y="0"/>
                    <a:pt x="195" y="0"/>
                  </a:cubicBezTo>
                  <a:cubicBezTo>
                    <a:pt x="125" y="0"/>
                    <a:pt x="68" y="45"/>
                    <a:pt x="45" y="106"/>
                  </a:cubicBezTo>
                  <a:lnTo>
                    <a:pt x="19" y="106"/>
                  </a:lnTo>
                  <a:cubicBezTo>
                    <a:pt x="9" y="106"/>
                    <a:pt x="0" y="114"/>
                    <a:pt x="0" y="125"/>
                  </a:cubicBezTo>
                  <a:cubicBezTo>
                    <a:pt x="0" y="133"/>
                    <a:pt x="9" y="142"/>
                    <a:pt x="19" y="142"/>
                  </a:cubicBezTo>
                  <a:lnTo>
                    <a:pt x="38" y="142"/>
                  </a:lnTo>
                  <a:cubicBezTo>
                    <a:pt x="36" y="148"/>
                    <a:pt x="36" y="152"/>
                    <a:pt x="36" y="159"/>
                  </a:cubicBezTo>
                  <a:cubicBezTo>
                    <a:pt x="36" y="165"/>
                    <a:pt x="36" y="172"/>
                    <a:pt x="38" y="178"/>
                  </a:cubicBezTo>
                  <a:lnTo>
                    <a:pt x="19" y="178"/>
                  </a:lnTo>
                  <a:cubicBezTo>
                    <a:pt x="9" y="178"/>
                    <a:pt x="0" y="184"/>
                    <a:pt x="0" y="195"/>
                  </a:cubicBezTo>
                  <a:cubicBezTo>
                    <a:pt x="0" y="205"/>
                    <a:pt x="9" y="212"/>
                    <a:pt x="19" y="212"/>
                  </a:cubicBezTo>
                  <a:lnTo>
                    <a:pt x="45" y="212"/>
                  </a:lnTo>
                  <a:cubicBezTo>
                    <a:pt x="68" y="273"/>
                    <a:pt x="125" y="318"/>
                    <a:pt x="195" y="318"/>
                  </a:cubicBezTo>
                  <a:cubicBezTo>
                    <a:pt x="214" y="318"/>
                    <a:pt x="233" y="315"/>
                    <a:pt x="252" y="307"/>
                  </a:cubicBezTo>
                  <a:cubicBezTo>
                    <a:pt x="260" y="305"/>
                    <a:pt x="265" y="294"/>
                    <a:pt x="263" y="286"/>
                  </a:cubicBezTo>
                  <a:cubicBezTo>
                    <a:pt x="258" y="275"/>
                    <a:pt x="248" y="271"/>
                    <a:pt x="239" y="275"/>
                  </a:cubicBezTo>
                  <a:cubicBezTo>
                    <a:pt x="225" y="279"/>
                    <a:pt x="210" y="284"/>
                    <a:pt x="195" y="284"/>
                  </a:cubicBezTo>
                  <a:cubicBezTo>
                    <a:pt x="144" y="284"/>
                    <a:pt x="104" y="254"/>
                    <a:pt x="83" y="212"/>
                  </a:cubicBezTo>
                  <a:lnTo>
                    <a:pt x="159" y="212"/>
                  </a:lnTo>
                  <a:cubicBezTo>
                    <a:pt x="169" y="212"/>
                    <a:pt x="176" y="205"/>
                    <a:pt x="176" y="195"/>
                  </a:cubicBezTo>
                  <a:cubicBezTo>
                    <a:pt x="176" y="184"/>
                    <a:pt x="169" y="178"/>
                    <a:pt x="159" y="178"/>
                  </a:cubicBezTo>
                  <a:lnTo>
                    <a:pt x="72" y="178"/>
                  </a:lnTo>
                  <a:cubicBezTo>
                    <a:pt x="72" y="172"/>
                    <a:pt x="70" y="165"/>
                    <a:pt x="70" y="159"/>
                  </a:cubicBezTo>
                  <a:cubicBezTo>
                    <a:pt x="70" y="152"/>
                    <a:pt x="72" y="148"/>
                    <a:pt x="72" y="142"/>
                  </a:cubicBezTo>
                  <a:lnTo>
                    <a:pt x="195" y="142"/>
                  </a:lnTo>
                  <a:cubicBezTo>
                    <a:pt x="203" y="142"/>
                    <a:pt x="212" y="133"/>
                    <a:pt x="212" y="125"/>
                  </a:cubicBezTo>
                  <a:cubicBezTo>
                    <a:pt x="212" y="114"/>
                    <a:pt x="203" y="106"/>
                    <a:pt x="195" y="106"/>
                  </a:cubicBezTo>
                  <a:lnTo>
                    <a:pt x="83" y="106"/>
                  </a:lnTo>
                  <a:cubicBezTo>
                    <a:pt x="104" y="66"/>
                    <a:pt x="144" y="36"/>
                    <a:pt x="195" y="36"/>
                  </a:cubicBezTo>
                  <a:cubicBezTo>
                    <a:pt x="212" y="36"/>
                    <a:pt x="227" y="40"/>
                    <a:pt x="241" y="47"/>
                  </a:cubicBezTo>
                  <a:cubicBezTo>
                    <a:pt x="252" y="49"/>
                    <a:pt x="263" y="45"/>
                    <a:pt x="265" y="36"/>
                  </a:cubicBezTo>
                  <a:cubicBezTo>
                    <a:pt x="269" y="28"/>
                    <a:pt x="265" y="17"/>
                    <a:pt x="256" y="1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48" name="Gruppieren 847">
            <a:extLst>
              <a:ext uri="{FF2B5EF4-FFF2-40B4-BE49-F238E27FC236}">
                <a16:creationId xmlns:a16="http://schemas.microsoft.com/office/drawing/2014/main" id="{62B718FE-768D-8846-BFB9-99B0F0E2EAFE}"/>
              </a:ext>
            </a:extLst>
          </p:cNvPr>
          <p:cNvGrpSpPr>
            <a:grpSpLocks noChangeAspect="1"/>
          </p:cNvGrpSpPr>
          <p:nvPr/>
        </p:nvGrpSpPr>
        <p:grpSpPr>
          <a:xfrm>
            <a:off x="7794135" y="2085128"/>
            <a:ext cx="328409" cy="328409"/>
            <a:chOff x="7794111" y="2084642"/>
            <a:chExt cx="328528" cy="328528"/>
          </a:xfrm>
          <a:solidFill>
            <a:srgbClr val="007AB3"/>
          </a:solidFill>
        </p:grpSpPr>
        <p:sp>
          <p:nvSpPr>
            <p:cNvPr id="381" name="Freihandform 380">
              <a:extLst>
                <a:ext uri="{FF2B5EF4-FFF2-40B4-BE49-F238E27FC236}">
                  <a16:creationId xmlns:a16="http://schemas.microsoft.com/office/drawing/2014/main" id="{9BA7A24D-55EB-0A40-A3B0-98D699C05235}"/>
                </a:ext>
              </a:extLst>
            </p:cNvPr>
            <p:cNvSpPr/>
            <p:nvPr/>
          </p:nvSpPr>
          <p:spPr>
            <a:xfrm>
              <a:off x="7794111" y="208464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18" name="Freihandform 517">
              <a:extLst>
                <a:ext uri="{FF2B5EF4-FFF2-40B4-BE49-F238E27FC236}">
                  <a16:creationId xmlns:a16="http://schemas.microsoft.com/office/drawing/2014/main" id="{67C71CCE-7052-FB4F-8C92-0EB069D7BB2B}"/>
                </a:ext>
              </a:extLst>
            </p:cNvPr>
            <p:cNvSpPr/>
            <p:nvPr/>
          </p:nvSpPr>
          <p:spPr>
            <a:xfrm>
              <a:off x="7859537" y="2224111"/>
              <a:ext cx="49128" cy="98256"/>
            </a:xfrm>
            <a:custGeom>
              <a:avLst/>
              <a:gdLst/>
              <a:ahLst/>
              <a:cxnLst>
                <a:cxn ang="3cd4">
                  <a:pos x="hc" y="t"/>
                </a:cxn>
                <a:cxn ang="cd2">
                  <a:pos x="l" y="vc"/>
                </a:cxn>
                <a:cxn ang="cd4">
                  <a:pos x="hc" y="b"/>
                </a:cxn>
                <a:cxn ang="0">
                  <a:pos x="r" y="vc"/>
                </a:cxn>
              </a:cxnLst>
              <a:rect l="l" t="t" r="r" b="b"/>
              <a:pathLst>
                <a:path w="212" h="423">
                  <a:moveTo>
                    <a:pt x="178" y="390"/>
                  </a:moveTo>
                  <a:lnTo>
                    <a:pt x="36" y="390"/>
                  </a:lnTo>
                  <a:lnTo>
                    <a:pt x="36" y="36"/>
                  </a:lnTo>
                  <a:lnTo>
                    <a:pt x="178" y="36"/>
                  </a:lnTo>
                  <a:close/>
                  <a:moveTo>
                    <a:pt x="195" y="0"/>
                  </a:moveTo>
                  <a:lnTo>
                    <a:pt x="20" y="0"/>
                  </a:lnTo>
                  <a:cubicBezTo>
                    <a:pt x="9" y="0"/>
                    <a:pt x="0" y="9"/>
                    <a:pt x="0" y="19"/>
                  </a:cubicBezTo>
                  <a:lnTo>
                    <a:pt x="0" y="406"/>
                  </a:lnTo>
                  <a:cubicBezTo>
                    <a:pt x="0" y="417"/>
                    <a:pt x="9" y="423"/>
                    <a:pt x="20" y="423"/>
                  </a:cubicBezTo>
                  <a:lnTo>
                    <a:pt x="195" y="423"/>
                  </a:lnTo>
                  <a:cubicBezTo>
                    <a:pt x="206" y="423"/>
                    <a:pt x="212" y="417"/>
                    <a:pt x="212" y="406"/>
                  </a:cubicBezTo>
                  <a:lnTo>
                    <a:pt x="212" y="19"/>
                  </a:lnTo>
                  <a:cubicBezTo>
                    <a:pt x="212" y="9"/>
                    <a:pt x="206" y="0"/>
                    <a:pt x="19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19" name="Freihandform 518">
              <a:extLst>
                <a:ext uri="{FF2B5EF4-FFF2-40B4-BE49-F238E27FC236}">
                  <a16:creationId xmlns:a16="http://schemas.microsoft.com/office/drawing/2014/main" id="{CCE6F169-11DD-1340-9A2C-1293956DE671}"/>
                </a:ext>
              </a:extLst>
            </p:cNvPr>
            <p:cNvSpPr/>
            <p:nvPr/>
          </p:nvSpPr>
          <p:spPr>
            <a:xfrm>
              <a:off x="7933578" y="2167066"/>
              <a:ext cx="49128" cy="155300"/>
            </a:xfrm>
            <a:custGeom>
              <a:avLst/>
              <a:gdLst/>
              <a:ahLst/>
              <a:cxnLst>
                <a:cxn ang="3cd4">
                  <a:pos x="hc" y="t"/>
                </a:cxn>
                <a:cxn ang="cd2">
                  <a:pos x="l" y="vc"/>
                </a:cxn>
                <a:cxn ang="cd4">
                  <a:pos x="hc" y="b"/>
                </a:cxn>
                <a:cxn ang="0">
                  <a:pos x="r" y="vc"/>
                </a:cxn>
              </a:cxnLst>
              <a:rect l="l" t="t" r="r" b="b"/>
              <a:pathLst>
                <a:path w="212" h="668">
                  <a:moveTo>
                    <a:pt x="178" y="635"/>
                  </a:moveTo>
                  <a:lnTo>
                    <a:pt x="36" y="635"/>
                  </a:lnTo>
                  <a:lnTo>
                    <a:pt x="36" y="33"/>
                  </a:lnTo>
                  <a:lnTo>
                    <a:pt x="178" y="33"/>
                  </a:lnTo>
                  <a:close/>
                  <a:moveTo>
                    <a:pt x="195" y="0"/>
                  </a:moveTo>
                  <a:lnTo>
                    <a:pt x="19" y="0"/>
                  </a:lnTo>
                  <a:cubicBezTo>
                    <a:pt x="8" y="0"/>
                    <a:pt x="0" y="6"/>
                    <a:pt x="0" y="16"/>
                  </a:cubicBezTo>
                  <a:lnTo>
                    <a:pt x="0" y="651"/>
                  </a:lnTo>
                  <a:cubicBezTo>
                    <a:pt x="0" y="662"/>
                    <a:pt x="8" y="668"/>
                    <a:pt x="19" y="668"/>
                  </a:cubicBezTo>
                  <a:lnTo>
                    <a:pt x="195" y="668"/>
                  </a:lnTo>
                  <a:cubicBezTo>
                    <a:pt x="205" y="668"/>
                    <a:pt x="212" y="662"/>
                    <a:pt x="212" y="651"/>
                  </a:cubicBezTo>
                  <a:lnTo>
                    <a:pt x="212" y="16"/>
                  </a:lnTo>
                  <a:cubicBezTo>
                    <a:pt x="212" y="6"/>
                    <a:pt x="205" y="0"/>
                    <a:pt x="19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20" name="Freihandform 519">
              <a:extLst>
                <a:ext uri="{FF2B5EF4-FFF2-40B4-BE49-F238E27FC236}">
                  <a16:creationId xmlns:a16="http://schemas.microsoft.com/office/drawing/2014/main" id="{7134DCAC-C0CC-FB48-A11D-6A5AE57DDED0}"/>
                </a:ext>
              </a:extLst>
            </p:cNvPr>
            <p:cNvSpPr/>
            <p:nvPr/>
          </p:nvSpPr>
          <p:spPr>
            <a:xfrm>
              <a:off x="8007386" y="2240875"/>
              <a:ext cx="49128" cy="81492"/>
            </a:xfrm>
            <a:custGeom>
              <a:avLst/>
              <a:gdLst/>
              <a:ahLst/>
              <a:cxnLst>
                <a:cxn ang="3cd4">
                  <a:pos x="hc" y="t"/>
                </a:cxn>
                <a:cxn ang="cd2">
                  <a:pos x="l" y="vc"/>
                </a:cxn>
                <a:cxn ang="cd4">
                  <a:pos x="hc" y="b"/>
                </a:cxn>
                <a:cxn ang="0">
                  <a:pos x="r" y="vc"/>
                </a:cxn>
              </a:cxnLst>
              <a:rect l="l" t="t" r="r" b="b"/>
              <a:pathLst>
                <a:path w="212" h="351">
                  <a:moveTo>
                    <a:pt x="178" y="318"/>
                  </a:moveTo>
                  <a:lnTo>
                    <a:pt x="36" y="318"/>
                  </a:lnTo>
                  <a:lnTo>
                    <a:pt x="36" y="34"/>
                  </a:lnTo>
                  <a:lnTo>
                    <a:pt x="178" y="34"/>
                  </a:lnTo>
                  <a:close/>
                  <a:moveTo>
                    <a:pt x="195" y="0"/>
                  </a:moveTo>
                  <a:lnTo>
                    <a:pt x="19" y="0"/>
                  </a:lnTo>
                  <a:cubicBezTo>
                    <a:pt x="9" y="0"/>
                    <a:pt x="0" y="6"/>
                    <a:pt x="0" y="17"/>
                  </a:cubicBezTo>
                  <a:lnTo>
                    <a:pt x="0" y="334"/>
                  </a:lnTo>
                  <a:cubicBezTo>
                    <a:pt x="0" y="345"/>
                    <a:pt x="9" y="351"/>
                    <a:pt x="19" y="351"/>
                  </a:cubicBezTo>
                  <a:lnTo>
                    <a:pt x="195" y="351"/>
                  </a:lnTo>
                  <a:cubicBezTo>
                    <a:pt x="206" y="351"/>
                    <a:pt x="212" y="345"/>
                    <a:pt x="212" y="334"/>
                  </a:cubicBezTo>
                  <a:lnTo>
                    <a:pt x="212" y="17"/>
                  </a:lnTo>
                  <a:cubicBezTo>
                    <a:pt x="212" y="6"/>
                    <a:pt x="206" y="0"/>
                    <a:pt x="19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49" name="Gruppieren 848">
            <a:extLst>
              <a:ext uri="{FF2B5EF4-FFF2-40B4-BE49-F238E27FC236}">
                <a16:creationId xmlns:a16="http://schemas.microsoft.com/office/drawing/2014/main" id="{958C21AC-DF8C-2948-B91F-CBD9E28F0D60}"/>
              </a:ext>
            </a:extLst>
          </p:cNvPr>
          <p:cNvGrpSpPr>
            <a:grpSpLocks noChangeAspect="1"/>
          </p:cNvGrpSpPr>
          <p:nvPr/>
        </p:nvGrpSpPr>
        <p:grpSpPr>
          <a:xfrm>
            <a:off x="8237521" y="2085128"/>
            <a:ext cx="328409" cy="328409"/>
            <a:chOff x="8237658" y="2084642"/>
            <a:chExt cx="328528" cy="328528"/>
          </a:xfrm>
          <a:solidFill>
            <a:srgbClr val="007AB3"/>
          </a:solidFill>
        </p:grpSpPr>
        <p:sp>
          <p:nvSpPr>
            <p:cNvPr id="382" name="Freihandform 381">
              <a:extLst>
                <a:ext uri="{FF2B5EF4-FFF2-40B4-BE49-F238E27FC236}">
                  <a16:creationId xmlns:a16="http://schemas.microsoft.com/office/drawing/2014/main" id="{9BA7C50D-0E05-F54D-9B9C-6EA4F82E4E94}"/>
                </a:ext>
              </a:extLst>
            </p:cNvPr>
            <p:cNvSpPr/>
            <p:nvPr/>
          </p:nvSpPr>
          <p:spPr>
            <a:xfrm>
              <a:off x="8237658" y="208464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21" name="Freihandform 520">
              <a:extLst>
                <a:ext uri="{FF2B5EF4-FFF2-40B4-BE49-F238E27FC236}">
                  <a16:creationId xmlns:a16="http://schemas.microsoft.com/office/drawing/2014/main" id="{8D2E419F-5DDD-7B45-86BE-2ED1C9B919CF}"/>
                </a:ext>
              </a:extLst>
            </p:cNvPr>
            <p:cNvSpPr/>
            <p:nvPr/>
          </p:nvSpPr>
          <p:spPr>
            <a:xfrm>
              <a:off x="8311467" y="2158684"/>
              <a:ext cx="180679" cy="163682"/>
            </a:xfrm>
            <a:custGeom>
              <a:avLst/>
              <a:gdLst/>
              <a:ahLst/>
              <a:cxnLst>
                <a:cxn ang="3cd4">
                  <a:pos x="hc" y="t"/>
                </a:cxn>
                <a:cxn ang="cd2">
                  <a:pos x="l" y="vc"/>
                </a:cxn>
                <a:cxn ang="cd4">
                  <a:pos x="hc" y="b"/>
                </a:cxn>
                <a:cxn ang="0">
                  <a:pos x="r" y="vc"/>
                </a:cxn>
              </a:cxnLst>
              <a:rect l="l" t="t" r="r" b="b"/>
              <a:pathLst>
                <a:path w="777" h="704">
                  <a:moveTo>
                    <a:pt x="741" y="651"/>
                  </a:moveTo>
                  <a:cubicBezTo>
                    <a:pt x="741" y="662"/>
                    <a:pt x="733" y="671"/>
                    <a:pt x="724" y="671"/>
                  </a:cubicBezTo>
                  <a:lnTo>
                    <a:pt x="53" y="671"/>
                  </a:lnTo>
                  <a:cubicBezTo>
                    <a:pt x="43" y="671"/>
                    <a:pt x="36" y="662"/>
                    <a:pt x="36" y="651"/>
                  </a:cubicBezTo>
                  <a:lnTo>
                    <a:pt x="36" y="122"/>
                  </a:lnTo>
                  <a:cubicBezTo>
                    <a:pt x="36" y="114"/>
                    <a:pt x="43" y="105"/>
                    <a:pt x="53" y="105"/>
                  </a:cubicBezTo>
                  <a:lnTo>
                    <a:pt x="176" y="105"/>
                  </a:lnTo>
                  <a:lnTo>
                    <a:pt x="176" y="158"/>
                  </a:lnTo>
                  <a:cubicBezTo>
                    <a:pt x="176" y="169"/>
                    <a:pt x="185" y="175"/>
                    <a:pt x="195" y="175"/>
                  </a:cubicBezTo>
                  <a:cubicBezTo>
                    <a:pt x="204" y="175"/>
                    <a:pt x="212" y="169"/>
                    <a:pt x="212" y="158"/>
                  </a:cubicBezTo>
                  <a:lnTo>
                    <a:pt x="212" y="105"/>
                  </a:lnTo>
                  <a:lnTo>
                    <a:pt x="566" y="105"/>
                  </a:lnTo>
                  <a:lnTo>
                    <a:pt x="566" y="158"/>
                  </a:lnTo>
                  <a:cubicBezTo>
                    <a:pt x="566" y="169"/>
                    <a:pt x="572" y="175"/>
                    <a:pt x="582" y="175"/>
                  </a:cubicBezTo>
                  <a:cubicBezTo>
                    <a:pt x="593" y="175"/>
                    <a:pt x="599" y="169"/>
                    <a:pt x="599" y="158"/>
                  </a:cubicBezTo>
                  <a:lnTo>
                    <a:pt x="599" y="105"/>
                  </a:lnTo>
                  <a:lnTo>
                    <a:pt x="724" y="105"/>
                  </a:lnTo>
                  <a:cubicBezTo>
                    <a:pt x="733" y="105"/>
                    <a:pt x="741" y="114"/>
                    <a:pt x="741" y="122"/>
                  </a:cubicBezTo>
                  <a:close/>
                  <a:moveTo>
                    <a:pt x="724" y="69"/>
                  </a:moveTo>
                  <a:lnTo>
                    <a:pt x="599" y="69"/>
                  </a:lnTo>
                  <a:lnTo>
                    <a:pt x="599" y="16"/>
                  </a:lnTo>
                  <a:cubicBezTo>
                    <a:pt x="599" y="8"/>
                    <a:pt x="593" y="0"/>
                    <a:pt x="582" y="0"/>
                  </a:cubicBezTo>
                  <a:cubicBezTo>
                    <a:pt x="572" y="0"/>
                    <a:pt x="566" y="8"/>
                    <a:pt x="566" y="16"/>
                  </a:cubicBezTo>
                  <a:lnTo>
                    <a:pt x="566" y="69"/>
                  </a:lnTo>
                  <a:lnTo>
                    <a:pt x="212" y="69"/>
                  </a:lnTo>
                  <a:lnTo>
                    <a:pt x="212" y="16"/>
                  </a:lnTo>
                  <a:cubicBezTo>
                    <a:pt x="212" y="8"/>
                    <a:pt x="204" y="0"/>
                    <a:pt x="195" y="0"/>
                  </a:cubicBezTo>
                  <a:cubicBezTo>
                    <a:pt x="185" y="0"/>
                    <a:pt x="176" y="8"/>
                    <a:pt x="176" y="16"/>
                  </a:cubicBezTo>
                  <a:lnTo>
                    <a:pt x="176" y="69"/>
                  </a:lnTo>
                  <a:lnTo>
                    <a:pt x="53" y="69"/>
                  </a:lnTo>
                  <a:cubicBezTo>
                    <a:pt x="24" y="69"/>
                    <a:pt x="0" y="95"/>
                    <a:pt x="0" y="122"/>
                  </a:cubicBezTo>
                  <a:lnTo>
                    <a:pt x="0" y="651"/>
                  </a:lnTo>
                  <a:cubicBezTo>
                    <a:pt x="0" y="681"/>
                    <a:pt x="24" y="704"/>
                    <a:pt x="53" y="704"/>
                  </a:cubicBezTo>
                  <a:lnTo>
                    <a:pt x="724" y="704"/>
                  </a:lnTo>
                  <a:cubicBezTo>
                    <a:pt x="752" y="704"/>
                    <a:pt x="777" y="681"/>
                    <a:pt x="777" y="651"/>
                  </a:cubicBezTo>
                  <a:lnTo>
                    <a:pt x="777" y="122"/>
                  </a:lnTo>
                  <a:cubicBezTo>
                    <a:pt x="777" y="95"/>
                    <a:pt x="752" y="69"/>
                    <a:pt x="724" y="6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22" name="Freihandform 521">
              <a:extLst>
                <a:ext uri="{FF2B5EF4-FFF2-40B4-BE49-F238E27FC236}">
                  <a16:creationId xmlns:a16="http://schemas.microsoft.com/office/drawing/2014/main" id="{E3ECFD46-D2CA-D849-9E02-6C59D83C78E4}"/>
                </a:ext>
              </a:extLst>
            </p:cNvPr>
            <p:cNvSpPr/>
            <p:nvPr/>
          </p:nvSpPr>
          <p:spPr>
            <a:xfrm>
              <a:off x="8344296" y="2215961"/>
              <a:ext cx="114787" cy="57044"/>
            </a:xfrm>
            <a:custGeom>
              <a:avLst/>
              <a:gdLst/>
              <a:ahLst/>
              <a:cxnLst>
                <a:cxn ang="3cd4">
                  <a:pos x="hc" y="t"/>
                </a:cxn>
                <a:cxn ang="cd2">
                  <a:pos x="l" y="vc"/>
                </a:cxn>
                <a:cxn ang="cd4">
                  <a:pos x="hc" y="b"/>
                </a:cxn>
                <a:cxn ang="0">
                  <a:pos x="r" y="vc"/>
                </a:cxn>
              </a:cxnLst>
              <a:rect l="l" t="t" r="r" b="b"/>
              <a:pathLst>
                <a:path w="494" h="246">
                  <a:moveTo>
                    <a:pt x="464" y="4"/>
                  </a:moveTo>
                  <a:lnTo>
                    <a:pt x="299" y="170"/>
                  </a:lnTo>
                  <a:lnTo>
                    <a:pt x="170" y="74"/>
                  </a:lnTo>
                  <a:cubicBezTo>
                    <a:pt x="161" y="68"/>
                    <a:pt x="153" y="68"/>
                    <a:pt x="146" y="74"/>
                  </a:cubicBezTo>
                  <a:lnTo>
                    <a:pt x="4" y="216"/>
                  </a:lnTo>
                  <a:cubicBezTo>
                    <a:pt x="-1" y="222"/>
                    <a:pt x="-1" y="235"/>
                    <a:pt x="4" y="241"/>
                  </a:cubicBezTo>
                  <a:cubicBezTo>
                    <a:pt x="9" y="246"/>
                    <a:pt x="13" y="246"/>
                    <a:pt x="17" y="246"/>
                  </a:cubicBezTo>
                  <a:cubicBezTo>
                    <a:pt x="21" y="246"/>
                    <a:pt x="26" y="246"/>
                    <a:pt x="30" y="241"/>
                  </a:cubicBezTo>
                  <a:lnTo>
                    <a:pt x="159" y="110"/>
                  </a:lnTo>
                  <a:lnTo>
                    <a:pt x="288" y="208"/>
                  </a:lnTo>
                  <a:cubicBezTo>
                    <a:pt x="297" y="212"/>
                    <a:pt x="305" y="212"/>
                    <a:pt x="311" y="206"/>
                  </a:cubicBezTo>
                  <a:lnTo>
                    <a:pt x="489" y="30"/>
                  </a:lnTo>
                  <a:cubicBezTo>
                    <a:pt x="495" y="23"/>
                    <a:pt x="495" y="11"/>
                    <a:pt x="489" y="4"/>
                  </a:cubicBezTo>
                  <a:cubicBezTo>
                    <a:pt x="481" y="-1"/>
                    <a:pt x="470" y="-1"/>
                    <a:pt x="464" y="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50" name="Gruppieren 849">
            <a:extLst>
              <a:ext uri="{FF2B5EF4-FFF2-40B4-BE49-F238E27FC236}">
                <a16:creationId xmlns:a16="http://schemas.microsoft.com/office/drawing/2014/main" id="{4D33BC78-2D9C-4743-8F66-7F0BFCAD0D32}"/>
              </a:ext>
            </a:extLst>
          </p:cNvPr>
          <p:cNvGrpSpPr>
            <a:grpSpLocks noChangeAspect="1"/>
          </p:cNvGrpSpPr>
          <p:nvPr/>
        </p:nvGrpSpPr>
        <p:grpSpPr>
          <a:xfrm>
            <a:off x="8680909" y="2085128"/>
            <a:ext cx="328409" cy="328409"/>
            <a:chOff x="8681207" y="2084642"/>
            <a:chExt cx="328528" cy="328528"/>
          </a:xfrm>
          <a:solidFill>
            <a:srgbClr val="007AB3"/>
          </a:solidFill>
        </p:grpSpPr>
        <p:sp>
          <p:nvSpPr>
            <p:cNvPr id="383" name="Freihandform 382">
              <a:extLst>
                <a:ext uri="{FF2B5EF4-FFF2-40B4-BE49-F238E27FC236}">
                  <a16:creationId xmlns:a16="http://schemas.microsoft.com/office/drawing/2014/main" id="{09FC2CA7-3132-8744-A40C-23908413A3E9}"/>
                </a:ext>
              </a:extLst>
            </p:cNvPr>
            <p:cNvSpPr/>
            <p:nvPr/>
          </p:nvSpPr>
          <p:spPr>
            <a:xfrm>
              <a:off x="8681207" y="208464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23" name="Freihandform 522">
              <a:extLst>
                <a:ext uri="{FF2B5EF4-FFF2-40B4-BE49-F238E27FC236}">
                  <a16:creationId xmlns:a16="http://schemas.microsoft.com/office/drawing/2014/main" id="{1563D67E-913C-1F4A-9233-5BA2CE051535}"/>
                </a:ext>
              </a:extLst>
            </p:cNvPr>
            <p:cNvSpPr/>
            <p:nvPr/>
          </p:nvSpPr>
          <p:spPr>
            <a:xfrm>
              <a:off x="8755016" y="2174750"/>
              <a:ext cx="180679" cy="147617"/>
            </a:xfrm>
            <a:custGeom>
              <a:avLst/>
              <a:gdLst/>
              <a:ahLst/>
              <a:cxnLst>
                <a:cxn ang="3cd4">
                  <a:pos x="hc" y="t"/>
                </a:cxn>
                <a:cxn ang="cd2">
                  <a:pos x="l" y="vc"/>
                </a:cxn>
                <a:cxn ang="cd4">
                  <a:pos x="hc" y="b"/>
                </a:cxn>
                <a:cxn ang="0">
                  <a:pos x="r" y="vc"/>
                </a:cxn>
              </a:cxnLst>
              <a:rect l="l" t="t" r="r" b="b"/>
              <a:pathLst>
                <a:path w="777" h="635">
                  <a:moveTo>
                    <a:pt x="758" y="602"/>
                  </a:moveTo>
                  <a:lnTo>
                    <a:pt x="36" y="602"/>
                  </a:lnTo>
                  <a:lnTo>
                    <a:pt x="36" y="19"/>
                  </a:lnTo>
                  <a:cubicBezTo>
                    <a:pt x="36" y="9"/>
                    <a:pt x="28" y="0"/>
                    <a:pt x="17" y="0"/>
                  </a:cubicBezTo>
                  <a:cubicBezTo>
                    <a:pt x="9" y="0"/>
                    <a:pt x="0" y="9"/>
                    <a:pt x="0" y="19"/>
                  </a:cubicBezTo>
                  <a:lnTo>
                    <a:pt x="0" y="618"/>
                  </a:lnTo>
                  <a:cubicBezTo>
                    <a:pt x="0" y="629"/>
                    <a:pt x="9" y="635"/>
                    <a:pt x="17" y="635"/>
                  </a:cubicBezTo>
                  <a:lnTo>
                    <a:pt x="758" y="635"/>
                  </a:lnTo>
                  <a:cubicBezTo>
                    <a:pt x="769" y="635"/>
                    <a:pt x="777" y="629"/>
                    <a:pt x="777" y="618"/>
                  </a:cubicBezTo>
                  <a:cubicBezTo>
                    <a:pt x="777" y="608"/>
                    <a:pt x="769" y="602"/>
                    <a:pt x="758" y="60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24" name="Freihandform 523">
              <a:extLst>
                <a:ext uri="{FF2B5EF4-FFF2-40B4-BE49-F238E27FC236}">
                  <a16:creationId xmlns:a16="http://schemas.microsoft.com/office/drawing/2014/main" id="{5CCAEF8E-CEC2-164A-9F77-F40CE1339F5E}"/>
                </a:ext>
              </a:extLst>
            </p:cNvPr>
            <p:cNvSpPr/>
            <p:nvPr/>
          </p:nvSpPr>
          <p:spPr>
            <a:xfrm>
              <a:off x="8779464" y="2207812"/>
              <a:ext cx="139235" cy="82190"/>
            </a:xfrm>
            <a:custGeom>
              <a:avLst/>
              <a:gdLst/>
              <a:ahLst/>
              <a:cxnLst>
                <a:cxn ang="3cd4">
                  <a:pos x="hc" y="t"/>
                </a:cxn>
                <a:cxn ang="cd2">
                  <a:pos x="l" y="vc"/>
                </a:cxn>
                <a:cxn ang="cd4">
                  <a:pos x="hc" y="b"/>
                </a:cxn>
                <a:cxn ang="0">
                  <a:pos x="r" y="vc"/>
                </a:cxn>
              </a:cxnLst>
              <a:rect l="l" t="t" r="r" b="b"/>
              <a:pathLst>
                <a:path w="599" h="354">
                  <a:moveTo>
                    <a:pt x="17" y="354"/>
                  </a:moveTo>
                  <a:cubicBezTo>
                    <a:pt x="21" y="354"/>
                    <a:pt x="26" y="352"/>
                    <a:pt x="30" y="349"/>
                  </a:cubicBezTo>
                  <a:lnTo>
                    <a:pt x="229" y="182"/>
                  </a:lnTo>
                  <a:lnTo>
                    <a:pt x="322" y="277"/>
                  </a:lnTo>
                  <a:cubicBezTo>
                    <a:pt x="330" y="284"/>
                    <a:pt x="341" y="284"/>
                    <a:pt x="347" y="277"/>
                  </a:cubicBezTo>
                  <a:lnTo>
                    <a:pt x="565" y="59"/>
                  </a:lnTo>
                  <a:lnTo>
                    <a:pt x="565" y="123"/>
                  </a:lnTo>
                  <a:cubicBezTo>
                    <a:pt x="565" y="134"/>
                    <a:pt x="572" y="142"/>
                    <a:pt x="582" y="142"/>
                  </a:cubicBezTo>
                  <a:cubicBezTo>
                    <a:pt x="593" y="142"/>
                    <a:pt x="599" y="134"/>
                    <a:pt x="599" y="123"/>
                  </a:cubicBezTo>
                  <a:lnTo>
                    <a:pt x="599" y="17"/>
                  </a:lnTo>
                  <a:cubicBezTo>
                    <a:pt x="599" y="15"/>
                    <a:pt x="599" y="13"/>
                    <a:pt x="599" y="11"/>
                  </a:cubicBezTo>
                  <a:cubicBezTo>
                    <a:pt x="597" y="7"/>
                    <a:pt x="593" y="2"/>
                    <a:pt x="589" y="2"/>
                  </a:cubicBezTo>
                  <a:cubicBezTo>
                    <a:pt x="586" y="0"/>
                    <a:pt x="584" y="0"/>
                    <a:pt x="582" y="0"/>
                  </a:cubicBezTo>
                  <a:lnTo>
                    <a:pt x="476" y="0"/>
                  </a:lnTo>
                  <a:cubicBezTo>
                    <a:pt x="466" y="0"/>
                    <a:pt x="459" y="9"/>
                    <a:pt x="459" y="17"/>
                  </a:cubicBezTo>
                  <a:cubicBezTo>
                    <a:pt x="459" y="28"/>
                    <a:pt x="466" y="36"/>
                    <a:pt x="476" y="36"/>
                  </a:cubicBezTo>
                  <a:lnTo>
                    <a:pt x="540" y="36"/>
                  </a:lnTo>
                  <a:lnTo>
                    <a:pt x="335" y="239"/>
                  </a:lnTo>
                  <a:lnTo>
                    <a:pt x="241" y="146"/>
                  </a:lnTo>
                  <a:cubicBezTo>
                    <a:pt x="235" y="140"/>
                    <a:pt x="225" y="140"/>
                    <a:pt x="218" y="146"/>
                  </a:cubicBezTo>
                  <a:lnTo>
                    <a:pt x="7" y="322"/>
                  </a:lnTo>
                  <a:cubicBezTo>
                    <a:pt x="-2" y="328"/>
                    <a:pt x="-2" y="339"/>
                    <a:pt x="4" y="347"/>
                  </a:cubicBezTo>
                  <a:cubicBezTo>
                    <a:pt x="9" y="352"/>
                    <a:pt x="13" y="354"/>
                    <a:pt x="17" y="35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51" name="Gruppieren 850">
            <a:extLst>
              <a:ext uri="{FF2B5EF4-FFF2-40B4-BE49-F238E27FC236}">
                <a16:creationId xmlns:a16="http://schemas.microsoft.com/office/drawing/2014/main" id="{A1DDC92E-9EAD-074B-8DBB-1D55B4406089}"/>
              </a:ext>
            </a:extLst>
          </p:cNvPr>
          <p:cNvGrpSpPr>
            <a:grpSpLocks noChangeAspect="1"/>
          </p:cNvGrpSpPr>
          <p:nvPr/>
        </p:nvGrpSpPr>
        <p:grpSpPr>
          <a:xfrm>
            <a:off x="9124299" y="2085128"/>
            <a:ext cx="328409" cy="328409"/>
            <a:chOff x="9124756" y="2084642"/>
            <a:chExt cx="328528" cy="328528"/>
          </a:xfrm>
          <a:solidFill>
            <a:srgbClr val="007AB3"/>
          </a:solidFill>
        </p:grpSpPr>
        <p:sp>
          <p:nvSpPr>
            <p:cNvPr id="384" name="Freihandform 383">
              <a:extLst>
                <a:ext uri="{FF2B5EF4-FFF2-40B4-BE49-F238E27FC236}">
                  <a16:creationId xmlns:a16="http://schemas.microsoft.com/office/drawing/2014/main" id="{D35DA272-E4E9-2743-B851-2FC79BC82250}"/>
                </a:ext>
              </a:extLst>
            </p:cNvPr>
            <p:cNvSpPr/>
            <p:nvPr/>
          </p:nvSpPr>
          <p:spPr>
            <a:xfrm>
              <a:off x="9124756" y="208464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25" name="Freihandform 524">
              <a:extLst>
                <a:ext uri="{FF2B5EF4-FFF2-40B4-BE49-F238E27FC236}">
                  <a16:creationId xmlns:a16="http://schemas.microsoft.com/office/drawing/2014/main" id="{5F12F758-C5AC-BF42-B7B6-08C73B272770}"/>
                </a:ext>
              </a:extLst>
            </p:cNvPr>
            <p:cNvSpPr/>
            <p:nvPr/>
          </p:nvSpPr>
          <p:spPr>
            <a:xfrm>
              <a:off x="9198565" y="2174750"/>
              <a:ext cx="180679" cy="147617"/>
            </a:xfrm>
            <a:custGeom>
              <a:avLst/>
              <a:gdLst/>
              <a:ahLst/>
              <a:cxnLst>
                <a:cxn ang="3cd4">
                  <a:pos x="hc" y="t"/>
                </a:cxn>
                <a:cxn ang="cd2">
                  <a:pos x="l" y="vc"/>
                </a:cxn>
                <a:cxn ang="cd4">
                  <a:pos x="hc" y="b"/>
                </a:cxn>
                <a:cxn ang="0">
                  <a:pos x="r" y="vc"/>
                </a:cxn>
              </a:cxnLst>
              <a:rect l="l" t="t" r="r" b="b"/>
              <a:pathLst>
                <a:path w="777" h="635">
                  <a:moveTo>
                    <a:pt x="758" y="602"/>
                  </a:moveTo>
                  <a:lnTo>
                    <a:pt x="36" y="602"/>
                  </a:lnTo>
                  <a:lnTo>
                    <a:pt x="36" y="19"/>
                  </a:lnTo>
                  <a:cubicBezTo>
                    <a:pt x="36" y="9"/>
                    <a:pt x="28" y="0"/>
                    <a:pt x="17" y="0"/>
                  </a:cubicBezTo>
                  <a:cubicBezTo>
                    <a:pt x="9" y="0"/>
                    <a:pt x="0" y="9"/>
                    <a:pt x="0" y="19"/>
                  </a:cubicBezTo>
                  <a:lnTo>
                    <a:pt x="0" y="618"/>
                  </a:lnTo>
                  <a:cubicBezTo>
                    <a:pt x="0" y="629"/>
                    <a:pt x="9" y="635"/>
                    <a:pt x="17" y="635"/>
                  </a:cubicBezTo>
                  <a:lnTo>
                    <a:pt x="758" y="635"/>
                  </a:lnTo>
                  <a:cubicBezTo>
                    <a:pt x="769" y="635"/>
                    <a:pt x="777" y="629"/>
                    <a:pt x="777" y="618"/>
                  </a:cubicBezTo>
                  <a:cubicBezTo>
                    <a:pt x="777" y="608"/>
                    <a:pt x="769" y="602"/>
                    <a:pt x="758" y="60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26" name="Freihandform 525">
              <a:extLst>
                <a:ext uri="{FF2B5EF4-FFF2-40B4-BE49-F238E27FC236}">
                  <a16:creationId xmlns:a16="http://schemas.microsoft.com/office/drawing/2014/main" id="{F82DA4BD-5B7E-FE49-95FA-54C7DBABACBF}"/>
                </a:ext>
              </a:extLst>
            </p:cNvPr>
            <p:cNvSpPr/>
            <p:nvPr/>
          </p:nvSpPr>
          <p:spPr>
            <a:xfrm>
              <a:off x="9223012" y="2207812"/>
              <a:ext cx="139235" cy="82190"/>
            </a:xfrm>
            <a:custGeom>
              <a:avLst/>
              <a:gdLst/>
              <a:ahLst/>
              <a:cxnLst>
                <a:cxn ang="3cd4">
                  <a:pos x="hc" y="t"/>
                </a:cxn>
                <a:cxn ang="cd2">
                  <a:pos x="l" y="vc"/>
                </a:cxn>
                <a:cxn ang="cd4">
                  <a:pos x="hc" y="b"/>
                </a:cxn>
                <a:cxn ang="0">
                  <a:pos x="r" y="vc"/>
                </a:cxn>
              </a:cxnLst>
              <a:rect l="l" t="t" r="r" b="b"/>
              <a:pathLst>
                <a:path w="599" h="354">
                  <a:moveTo>
                    <a:pt x="218" y="208"/>
                  </a:moveTo>
                  <a:cubicBezTo>
                    <a:pt x="224" y="214"/>
                    <a:pt x="235" y="214"/>
                    <a:pt x="241" y="208"/>
                  </a:cubicBezTo>
                  <a:lnTo>
                    <a:pt x="335" y="112"/>
                  </a:lnTo>
                  <a:lnTo>
                    <a:pt x="540" y="318"/>
                  </a:lnTo>
                  <a:lnTo>
                    <a:pt x="476" y="318"/>
                  </a:lnTo>
                  <a:cubicBezTo>
                    <a:pt x="466" y="318"/>
                    <a:pt x="459" y="326"/>
                    <a:pt x="459" y="335"/>
                  </a:cubicBezTo>
                  <a:cubicBezTo>
                    <a:pt x="459" y="345"/>
                    <a:pt x="466" y="354"/>
                    <a:pt x="476" y="354"/>
                  </a:cubicBezTo>
                  <a:lnTo>
                    <a:pt x="582" y="354"/>
                  </a:lnTo>
                  <a:cubicBezTo>
                    <a:pt x="584" y="354"/>
                    <a:pt x="586" y="352"/>
                    <a:pt x="589" y="352"/>
                  </a:cubicBezTo>
                  <a:cubicBezTo>
                    <a:pt x="593" y="349"/>
                    <a:pt x="597" y="347"/>
                    <a:pt x="599" y="343"/>
                  </a:cubicBezTo>
                  <a:cubicBezTo>
                    <a:pt x="599" y="341"/>
                    <a:pt x="599" y="337"/>
                    <a:pt x="599" y="335"/>
                  </a:cubicBezTo>
                  <a:lnTo>
                    <a:pt x="599" y="229"/>
                  </a:lnTo>
                  <a:cubicBezTo>
                    <a:pt x="599" y="220"/>
                    <a:pt x="593" y="212"/>
                    <a:pt x="582" y="212"/>
                  </a:cubicBezTo>
                  <a:cubicBezTo>
                    <a:pt x="572" y="212"/>
                    <a:pt x="565" y="220"/>
                    <a:pt x="565" y="229"/>
                  </a:cubicBezTo>
                  <a:lnTo>
                    <a:pt x="565" y="292"/>
                  </a:lnTo>
                  <a:lnTo>
                    <a:pt x="347" y="76"/>
                  </a:lnTo>
                  <a:cubicBezTo>
                    <a:pt x="341" y="70"/>
                    <a:pt x="330" y="70"/>
                    <a:pt x="322" y="76"/>
                  </a:cubicBezTo>
                  <a:lnTo>
                    <a:pt x="229" y="170"/>
                  </a:lnTo>
                  <a:lnTo>
                    <a:pt x="30" y="4"/>
                  </a:lnTo>
                  <a:cubicBezTo>
                    <a:pt x="21" y="-2"/>
                    <a:pt x="11" y="-2"/>
                    <a:pt x="4" y="7"/>
                  </a:cubicBezTo>
                  <a:cubicBezTo>
                    <a:pt x="-2" y="15"/>
                    <a:pt x="-2" y="26"/>
                    <a:pt x="6" y="3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52" name="Gruppieren 851">
            <a:extLst>
              <a:ext uri="{FF2B5EF4-FFF2-40B4-BE49-F238E27FC236}">
                <a16:creationId xmlns:a16="http://schemas.microsoft.com/office/drawing/2014/main" id="{BCD4A4AD-CBEE-A34D-B084-EEFBA79C3308}"/>
              </a:ext>
            </a:extLst>
          </p:cNvPr>
          <p:cNvGrpSpPr>
            <a:grpSpLocks noChangeAspect="1"/>
          </p:cNvGrpSpPr>
          <p:nvPr/>
        </p:nvGrpSpPr>
        <p:grpSpPr>
          <a:xfrm>
            <a:off x="9567454" y="2085128"/>
            <a:ext cx="328409" cy="328409"/>
            <a:chOff x="9568072" y="2084642"/>
            <a:chExt cx="328528" cy="328528"/>
          </a:xfrm>
          <a:solidFill>
            <a:srgbClr val="007AB3"/>
          </a:solidFill>
        </p:grpSpPr>
        <p:sp>
          <p:nvSpPr>
            <p:cNvPr id="385" name="Freihandform 384">
              <a:extLst>
                <a:ext uri="{FF2B5EF4-FFF2-40B4-BE49-F238E27FC236}">
                  <a16:creationId xmlns:a16="http://schemas.microsoft.com/office/drawing/2014/main" id="{8A84E249-405F-CD41-87A1-205725C84179}"/>
                </a:ext>
              </a:extLst>
            </p:cNvPr>
            <p:cNvSpPr/>
            <p:nvPr/>
          </p:nvSpPr>
          <p:spPr>
            <a:xfrm>
              <a:off x="9568072" y="208464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27" name="Freihandform 526">
              <a:extLst>
                <a:ext uri="{FF2B5EF4-FFF2-40B4-BE49-F238E27FC236}">
                  <a16:creationId xmlns:a16="http://schemas.microsoft.com/office/drawing/2014/main" id="{2CC4A02C-0610-734C-B284-91D0FD482503}"/>
                </a:ext>
              </a:extLst>
            </p:cNvPr>
            <p:cNvSpPr/>
            <p:nvPr/>
          </p:nvSpPr>
          <p:spPr>
            <a:xfrm>
              <a:off x="9658179" y="2158684"/>
              <a:ext cx="147617" cy="180446"/>
            </a:xfrm>
            <a:custGeom>
              <a:avLst/>
              <a:gdLst/>
              <a:ahLst/>
              <a:cxnLst>
                <a:cxn ang="3cd4">
                  <a:pos x="hc" y="t"/>
                </a:cxn>
                <a:cxn ang="cd2">
                  <a:pos x="l" y="vc"/>
                </a:cxn>
                <a:cxn ang="cd4">
                  <a:pos x="hc" y="b"/>
                </a:cxn>
                <a:cxn ang="0">
                  <a:pos x="r" y="vc"/>
                </a:cxn>
              </a:cxnLst>
              <a:rect l="l" t="t" r="r" b="b"/>
              <a:pathLst>
                <a:path w="635" h="776">
                  <a:moveTo>
                    <a:pt x="601" y="723"/>
                  </a:moveTo>
                  <a:cubicBezTo>
                    <a:pt x="601" y="732"/>
                    <a:pt x="593" y="740"/>
                    <a:pt x="582" y="740"/>
                  </a:cubicBezTo>
                  <a:lnTo>
                    <a:pt x="53" y="740"/>
                  </a:lnTo>
                  <a:cubicBezTo>
                    <a:pt x="45" y="740"/>
                    <a:pt x="36" y="732"/>
                    <a:pt x="36" y="723"/>
                  </a:cubicBezTo>
                  <a:lnTo>
                    <a:pt x="36" y="52"/>
                  </a:lnTo>
                  <a:cubicBezTo>
                    <a:pt x="36" y="42"/>
                    <a:pt x="45" y="36"/>
                    <a:pt x="53" y="36"/>
                  </a:cubicBezTo>
                  <a:lnTo>
                    <a:pt x="582" y="36"/>
                  </a:lnTo>
                  <a:cubicBezTo>
                    <a:pt x="593" y="36"/>
                    <a:pt x="601" y="42"/>
                    <a:pt x="601" y="52"/>
                  </a:cubicBezTo>
                  <a:close/>
                  <a:moveTo>
                    <a:pt x="582" y="0"/>
                  </a:moveTo>
                  <a:lnTo>
                    <a:pt x="53" y="0"/>
                  </a:lnTo>
                  <a:cubicBezTo>
                    <a:pt x="25" y="0"/>
                    <a:pt x="0" y="23"/>
                    <a:pt x="0" y="52"/>
                  </a:cubicBezTo>
                  <a:lnTo>
                    <a:pt x="0" y="723"/>
                  </a:lnTo>
                  <a:cubicBezTo>
                    <a:pt x="0" y="751"/>
                    <a:pt x="25" y="776"/>
                    <a:pt x="53" y="776"/>
                  </a:cubicBezTo>
                  <a:lnTo>
                    <a:pt x="582" y="776"/>
                  </a:lnTo>
                  <a:cubicBezTo>
                    <a:pt x="612" y="776"/>
                    <a:pt x="635" y="751"/>
                    <a:pt x="635" y="723"/>
                  </a:cubicBezTo>
                  <a:lnTo>
                    <a:pt x="635" y="52"/>
                  </a:lnTo>
                  <a:cubicBezTo>
                    <a:pt x="635" y="23"/>
                    <a:pt x="612" y="0"/>
                    <a:pt x="58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28" name="Freihandform 527">
              <a:extLst>
                <a:ext uri="{FF2B5EF4-FFF2-40B4-BE49-F238E27FC236}">
                  <a16:creationId xmlns:a16="http://schemas.microsoft.com/office/drawing/2014/main" id="{FE119DBB-D82D-F142-A01F-300E79B0670D}"/>
                </a:ext>
              </a:extLst>
            </p:cNvPr>
            <p:cNvSpPr/>
            <p:nvPr/>
          </p:nvSpPr>
          <p:spPr>
            <a:xfrm>
              <a:off x="9682859" y="2191513"/>
              <a:ext cx="24448" cy="24448"/>
            </a:xfrm>
            <a:custGeom>
              <a:avLst/>
              <a:gdLst/>
              <a:ahLst/>
              <a:cxnLst>
                <a:cxn ang="3cd4">
                  <a:pos x="hc" y="t"/>
                </a:cxn>
                <a:cxn ang="cd2">
                  <a:pos x="l" y="vc"/>
                </a:cxn>
                <a:cxn ang="cd4">
                  <a:pos x="hc" y="b"/>
                </a:cxn>
                <a:cxn ang="0">
                  <a:pos x="r" y="vc"/>
                </a:cxn>
              </a:cxnLst>
              <a:rect l="l" t="t" r="r" b="b"/>
              <a:pathLst>
                <a:path w="106" h="106">
                  <a:moveTo>
                    <a:pt x="53" y="70"/>
                  </a:moveTo>
                  <a:cubicBezTo>
                    <a:pt x="44" y="70"/>
                    <a:pt x="36" y="62"/>
                    <a:pt x="36" y="53"/>
                  </a:cubicBezTo>
                  <a:cubicBezTo>
                    <a:pt x="36" y="43"/>
                    <a:pt x="44" y="34"/>
                    <a:pt x="53" y="34"/>
                  </a:cubicBezTo>
                  <a:cubicBezTo>
                    <a:pt x="63" y="34"/>
                    <a:pt x="72" y="43"/>
                    <a:pt x="72" y="53"/>
                  </a:cubicBezTo>
                  <a:cubicBezTo>
                    <a:pt x="72" y="62"/>
                    <a:pt x="63" y="70"/>
                    <a:pt x="53" y="70"/>
                  </a:cubicBezTo>
                  <a:close/>
                  <a:moveTo>
                    <a:pt x="53" y="0"/>
                  </a:moveTo>
                  <a:cubicBezTo>
                    <a:pt x="25" y="0"/>
                    <a:pt x="0" y="24"/>
                    <a:pt x="0" y="53"/>
                  </a:cubicBezTo>
                  <a:cubicBezTo>
                    <a:pt x="0" y="81"/>
                    <a:pt x="25" y="106"/>
                    <a:pt x="53" y="106"/>
                  </a:cubicBezTo>
                  <a:cubicBezTo>
                    <a:pt x="82" y="106"/>
                    <a:pt x="106" y="81"/>
                    <a:pt x="106" y="53"/>
                  </a:cubicBezTo>
                  <a:cubicBezTo>
                    <a:pt x="106" y="24"/>
                    <a:pt x="82" y="0"/>
                    <a:pt x="5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29" name="Freihandform 528">
              <a:extLst>
                <a:ext uri="{FF2B5EF4-FFF2-40B4-BE49-F238E27FC236}">
                  <a16:creationId xmlns:a16="http://schemas.microsoft.com/office/drawing/2014/main" id="{ABA0EA8B-BF95-E543-93D5-4820140BA6C4}"/>
                </a:ext>
              </a:extLst>
            </p:cNvPr>
            <p:cNvSpPr/>
            <p:nvPr/>
          </p:nvSpPr>
          <p:spPr>
            <a:xfrm>
              <a:off x="9682859" y="2232493"/>
              <a:ext cx="24448" cy="24448"/>
            </a:xfrm>
            <a:custGeom>
              <a:avLst/>
              <a:gdLst/>
              <a:ahLst/>
              <a:cxnLst>
                <a:cxn ang="3cd4">
                  <a:pos x="hc" y="t"/>
                </a:cxn>
                <a:cxn ang="cd2">
                  <a:pos x="l" y="vc"/>
                </a:cxn>
                <a:cxn ang="cd4">
                  <a:pos x="hc" y="b"/>
                </a:cxn>
                <a:cxn ang="0">
                  <a:pos x="r" y="vc"/>
                </a:cxn>
              </a:cxnLst>
              <a:rect l="l" t="t" r="r" b="b"/>
              <a:pathLst>
                <a:path w="106" h="106">
                  <a:moveTo>
                    <a:pt x="53" y="70"/>
                  </a:moveTo>
                  <a:cubicBezTo>
                    <a:pt x="44" y="70"/>
                    <a:pt x="36" y="64"/>
                    <a:pt x="36" y="53"/>
                  </a:cubicBezTo>
                  <a:cubicBezTo>
                    <a:pt x="36" y="42"/>
                    <a:pt x="44" y="36"/>
                    <a:pt x="53" y="36"/>
                  </a:cubicBezTo>
                  <a:cubicBezTo>
                    <a:pt x="63" y="36"/>
                    <a:pt x="72" y="42"/>
                    <a:pt x="72" y="53"/>
                  </a:cubicBezTo>
                  <a:cubicBezTo>
                    <a:pt x="72" y="64"/>
                    <a:pt x="63" y="70"/>
                    <a:pt x="53" y="70"/>
                  </a:cubicBezTo>
                  <a:close/>
                  <a:moveTo>
                    <a:pt x="53" y="0"/>
                  </a:moveTo>
                  <a:cubicBezTo>
                    <a:pt x="25" y="0"/>
                    <a:pt x="0" y="23"/>
                    <a:pt x="0" y="53"/>
                  </a:cubicBezTo>
                  <a:cubicBezTo>
                    <a:pt x="0" y="83"/>
                    <a:pt x="25" y="106"/>
                    <a:pt x="53" y="106"/>
                  </a:cubicBezTo>
                  <a:cubicBezTo>
                    <a:pt x="82" y="106"/>
                    <a:pt x="106" y="83"/>
                    <a:pt x="106" y="53"/>
                  </a:cubicBezTo>
                  <a:cubicBezTo>
                    <a:pt x="106" y="23"/>
                    <a:pt x="82" y="0"/>
                    <a:pt x="5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30" name="Freihandform 529">
              <a:extLst>
                <a:ext uri="{FF2B5EF4-FFF2-40B4-BE49-F238E27FC236}">
                  <a16:creationId xmlns:a16="http://schemas.microsoft.com/office/drawing/2014/main" id="{42CC5767-E571-D44A-81E0-2A697FE0DE6E}"/>
                </a:ext>
              </a:extLst>
            </p:cNvPr>
            <p:cNvSpPr/>
            <p:nvPr/>
          </p:nvSpPr>
          <p:spPr>
            <a:xfrm>
              <a:off x="9682859" y="2273471"/>
              <a:ext cx="24448" cy="24448"/>
            </a:xfrm>
            <a:custGeom>
              <a:avLst/>
              <a:gdLst/>
              <a:ahLst/>
              <a:cxnLst>
                <a:cxn ang="3cd4">
                  <a:pos x="hc" y="t"/>
                </a:cxn>
                <a:cxn ang="cd2">
                  <a:pos x="l" y="vc"/>
                </a:cxn>
                <a:cxn ang="cd4">
                  <a:pos x="hc" y="b"/>
                </a:cxn>
                <a:cxn ang="0">
                  <a:pos x="r" y="vc"/>
                </a:cxn>
              </a:cxnLst>
              <a:rect l="l" t="t" r="r" b="b"/>
              <a:pathLst>
                <a:path w="106" h="106">
                  <a:moveTo>
                    <a:pt x="53" y="72"/>
                  </a:moveTo>
                  <a:cubicBezTo>
                    <a:pt x="44" y="72"/>
                    <a:pt x="36" y="63"/>
                    <a:pt x="36" y="53"/>
                  </a:cubicBezTo>
                  <a:cubicBezTo>
                    <a:pt x="36" y="44"/>
                    <a:pt x="44" y="36"/>
                    <a:pt x="53" y="36"/>
                  </a:cubicBezTo>
                  <a:cubicBezTo>
                    <a:pt x="63" y="36"/>
                    <a:pt x="72" y="44"/>
                    <a:pt x="72" y="53"/>
                  </a:cubicBezTo>
                  <a:cubicBezTo>
                    <a:pt x="72" y="63"/>
                    <a:pt x="63" y="72"/>
                    <a:pt x="53" y="72"/>
                  </a:cubicBezTo>
                  <a:close/>
                  <a:moveTo>
                    <a:pt x="53" y="0"/>
                  </a:moveTo>
                  <a:cubicBezTo>
                    <a:pt x="25" y="0"/>
                    <a:pt x="0" y="25"/>
                    <a:pt x="0" y="53"/>
                  </a:cubicBezTo>
                  <a:cubicBezTo>
                    <a:pt x="0" y="82"/>
                    <a:pt x="25" y="106"/>
                    <a:pt x="53" y="106"/>
                  </a:cubicBezTo>
                  <a:cubicBezTo>
                    <a:pt x="82" y="106"/>
                    <a:pt x="106" y="82"/>
                    <a:pt x="106" y="53"/>
                  </a:cubicBezTo>
                  <a:cubicBezTo>
                    <a:pt x="106" y="25"/>
                    <a:pt x="82" y="0"/>
                    <a:pt x="5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31" name="Freihandform 530">
              <a:extLst>
                <a:ext uri="{FF2B5EF4-FFF2-40B4-BE49-F238E27FC236}">
                  <a16:creationId xmlns:a16="http://schemas.microsoft.com/office/drawing/2014/main" id="{DE2F4433-9669-C34C-8205-14E6062B7684}"/>
                </a:ext>
              </a:extLst>
            </p:cNvPr>
            <p:cNvSpPr/>
            <p:nvPr/>
          </p:nvSpPr>
          <p:spPr>
            <a:xfrm>
              <a:off x="9724304" y="2199430"/>
              <a:ext cx="56811" cy="8149"/>
            </a:xfrm>
            <a:custGeom>
              <a:avLst/>
              <a:gdLst/>
              <a:ahLst/>
              <a:cxnLst>
                <a:cxn ang="3cd4">
                  <a:pos x="hc" y="t"/>
                </a:cxn>
                <a:cxn ang="cd2">
                  <a:pos x="l" y="vc"/>
                </a:cxn>
                <a:cxn ang="cd4">
                  <a:pos x="hc" y="b"/>
                </a:cxn>
                <a:cxn ang="0">
                  <a:pos x="r" y="vc"/>
                </a:cxn>
              </a:cxnLst>
              <a:rect l="l" t="t" r="r" b="b"/>
              <a:pathLst>
                <a:path w="245" h="36">
                  <a:moveTo>
                    <a:pt x="228" y="0"/>
                  </a:moveTo>
                  <a:lnTo>
                    <a:pt x="17" y="0"/>
                  </a:lnTo>
                  <a:cubicBezTo>
                    <a:pt x="6" y="0"/>
                    <a:pt x="0" y="9"/>
                    <a:pt x="0" y="19"/>
                  </a:cubicBezTo>
                  <a:cubicBezTo>
                    <a:pt x="0" y="28"/>
                    <a:pt x="6" y="36"/>
                    <a:pt x="17" y="36"/>
                  </a:cubicBezTo>
                  <a:lnTo>
                    <a:pt x="228" y="36"/>
                  </a:lnTo>
                  <a:cubicBezTo>
                    <a:pt x="239" y="36"/>
                    <a:pt x="245" y="28"/>
                    <a:pt x="245" y="19"/>
                  </a:cubicBezTo>
                  <a:cubicBezTo>
                    <a:pt x="245" y="9"/>
                    <a:pt x="239" y="0"/>
                    <a:pt x="22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32" name="Freihandform 531">
              <a:extLst>
                <a:ext uri="{FF2B5EF4-FFF2-40B4-BE49-F238E27FC236}">
                  <a16:creationId xmlns:a16="http://schemas.microsoft.com/office/drawing/2014/main" id="{81BC44C1-3E43-D24B-A710-5C6920AE10D6}"/>
                </a:ext>
              </a:extLst>
            </p:cNvPr>
            <p:cNvSpPr/>
            <p:nvPr/>
          </p:nvSpPr>
          <p:spPr>
            <a:xfrm>
              <a:off x="9724304" y="2240875"/>
              <a:ext cx="56811" cy="7684"/>
            </a:xfrm>
            <a:custGeom>
              <a:avLst/>
              <a:gdLst/>
              <a:ahLst/>
              <a:cxnLst>
                <a:cxn ang="3cd4">
                  <a:pos x="hc" y="t"/>
                </a:cxn>
                <a:cxn ang="cd2">
                  <a:pos x="l" y="vc"/>
                </a:cxn>
                <a:cxn ang="cd4">
                  <a:pos x="hc" y="b"/>
                </a:cxn>
                <a:cxn ang="0">
                  <a:pos x="r" y="vc"/>
                </a:cxn>
              </a:cxnLst>
              <a:rect l="l" t="t" r="r" b="b"/>
              <a:pathLst>
                <a:path w="245" h="34">
                  <a:moveTo>
                    <a:pt x="228" y="0"/>
                  </a:moveTo>
                  <a:lnTo>
                    <a:pt x="17" y="0"/>
                  </a:lnTo>
                  <a:cubicBezTo>
                    <a:pt x="6" y="0"/>
                    <a:pt x="0" y="6"/>
                    <a:pt x="0" y="17"/>
                  </a:cubicBezTo>
                  <a:cubicBezTo>
                    <a:pt x="0" y="28"/>
                    <a:pt x="6" y="34"/>
                    <a:pt x="17" y="34"/>
                  </a:cubicBezTo>
                  <a:lnTo>
                    <a:pt x="228" y="34"/>
                  </a:lnTo>
                  <a:cubicBezTo>
                    <a:pt x="239" y="34"/>
                    <a:pt x="245" y="28"/>
                    <a:pt x="245" y="17"/>
                  </a:cubicBezTo>
                  <a:cubicBezTo>
                    <a:pt x="245" y="6"/>
                    <a:pt x="239" y="0"/>
                    <a:pt x="22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33" name="Freihandform 532">
              <a:extLst>
                <a:ext uri="{FF2B5EF4-FFF2-40B4-BE49-F238E27FC236}">
                  <a16:creationId xmlns:a16="http://schemas.microsoft.com/office/drawing/2014/main" id="{04210ABB-C1E3-F847-8AB9-33B8DCD4FCD7}"/>
                </a:ext>
              </a:extLst>
            </p:cNvPr>
            <p:cNvSpPr/>
            <p:nvPr/>
          </p:nvSpPr>
          <p:spPr>
            <a:xfrm>
              <a:off x="9724304" y="2281853"/>
              <a:ext cx="56811" cy="8149"/>
            </a:xfrm>
            <a:custGeom>
              <a:avLst/>
              <a:gdLst/>
              <a:ahLst/>
              <a:cxnLst>
                <a:cxn ang="3cd4">
                  <a:pos x="hc" y="t"/>
                </a:cxn>
                <a:cxn ang="cd2">
                  <a:pos x="l" y="vc"/>
                </a:cxn>
                <a:cxn ang="cd4">
                  <a:pos x="hc" y="b"/>
                </a:cxn>
                <a:cxn ang="0">
                  <a:pos x="r" y="vc"/>
                </a:cxn>
              </a:cxnLst>
              <a:rect l="l" t="t" r="r" b="b"/>
              <a:pathLst>
                <a:path w="245" h="36">
                  <a:moveTo>
                    <a:pt x="228" y="0"/>
                  </a:moveTo>
                  <a:lnTo>
                    <a:pt x="17" y="0"/>
                  </a:lnTo>
                  <a:cubicBezTo>
                    <a:pt x="6" y="0"/>
                    <a:pt x="0" y="8"/>
                    <a:pt x="0" y="17"/>
                  </a:cubicBezTo>
                  <a:cubicBezTo>
                    <a:pt x="0" y="27"/>
                    <a:pt x="6" y="36"/>
                    <a:pt x="17" y="36"/>
                  </a:cubicBezTo>
                  <a:lnTo>
                    <a:pt x="228" y="36"/>
                  </a:lnTo>
                  <a:cubicBezTo>
                    <a:pt x="239" y="36"/>
                    <a:pt x="245" y="27"/>
                    <a:pt x="245" y="17"/>
                  </a:cubicBezTo>
                  <a:cubicBezTo>
                    <a:pt x="245" y="8"/>
                    <a:pt x="239" y="0"/>
                    <a:pt x="22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29" name="Gruppieren 828">
            <a:extLst>
              <a:ext uri="{FF2B5EF4-FFF2-40B4-BE49-F238E27FC236}">
                <a16:creationId xmlns:a16="http://schemas.microsoft.com/office/drawing/2014/main" id="{90FC57FD-43B0-1E4E-B042-3F1503F3CFCB}"/>
              </a:ext>
            </a:extLst>
          </p:cNvPr>
          <p:cNvGrpSpPr>
            <a:grpSpLocks noChangeAspect="1"/>
          </p:cNvGrpSpPr>
          <p:nvPr/>
        </p:nvGrpSpPr>
        <p:grpSpPr>
          <a:xfrm>
            <a:off x="8237521" y="1641742"/>
            <a:ext cx="328409" cy="328409"/>
            <a:chOff x="8237658" y="1641095"/>
            <a:chExt cx="328528" cy="328528"/>
          </a:xfrm>
          <a:solidFill>
            <a:srgbClr val="007AB3"/>
          </a:solidFill>
        </p:grpSpPr>
        <p:sp>
          <p:nvSpPr>
            <p:cNvPr id="372" name="Freihandform 371">
              <a:extLst>
                <a:ext uri="{FF2B5EF4-FFF2-40B4-BE49-F238E27FC236}">
                  <a16:creationId xmlns:a16="http://schemas.microsoft.com/office/drawing/2014/main" id="{C327BBD9-C89D-424D-B271-2080EA46833E}"/>
                </a:ext>
              </a:extLst>
            </p:cNvPr>
            <p:cNvSpPr/>
            <p:nvPr/>
          </p:nvSpPr>
          <p:spPr>
            <a:xfrm>
              <a:off x="8237658" y="1641095"/>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91" name="Freihandform 490">
              <a:extLst>
                <a:ext uri="{FF2B5EF4-FFF2-40B4-BE49-F238E27FC236}">
                  <a16:creationId xmlns:a16="http://schemas.microsoft.com/office/drawing/2014/main" id="{D6E527DC-651D-CE47-AF71-D432D943A000}"/>
                </a:ext>
              </a:extLst>
            </p:cNvPr>
            <p:cNvSpPr/>
            <p:nvPr/>
          </p:nvSpPr>
          <p:spPr>
            <a:xfrm>
              <a:off x="8360828" y="1788943"/>
              <a:ext cx="82190" cy="82190"/>
            </a:xfrm>
            <a:custGeom>
              <a:avLst/>
              <a:gdLst/>
              <a:ahLst/>
              <a:cxnLst>
                <a:cxn ang="3cd4">
                  <a:pos x="hc" y="t"/>
                </a:cxn>
                <a:cxn ang="cd2">
                  <a:pos x="l" y="vc"/>
                </a:cxn>
                <a:cxn ang="cd4">
                  <a:pos x="hc" y="b"/>
                </a:cxn>
                <a:cxn ang="0">
                  <a:pos x="r" y="vc"/>
                </a:cxn>
              </a:cxnLst>
              <a:rect l="l" t="t" r="r" b="b"/>
              <a:pathLst>
                <a:path w="354" h="354">
                  <a:moveTo>
                    <a:pt x="176" y="318"/>
                  </a:moveTo>
                  <a:cubicBezTo>
                    <a:pt x="100" y="318"/>
                    <a:pt x="36" y="254"/>
                    <a:pt x="36" y="176"/>
                  </a:cubicBezTo>
                  <a:cubicBezTo>
                    <a:pt x="36" y="100"/>
                    <a:pt x="100" y="36"/>
                    <a:pt x="176" y="36"/>
                  </a:cubicBezTo>
                  <a:cubicBezTo>
                    <a:pt x="254" y="36"/>
                    <a:pt x="318" y="100"/>
                    <a:pt x="318" y="176"/>
                  </a:cubicBezTo>
                  <a:cubicBezTo>
                    <a:pt x="318" y="254"/>
                    <a:pt x="254" y="318"/>
                    <a:pt x="176" y="318"/>
                  </a:cubicBezTo>
                  <a:close/>
                  <a:moveTo>
                    <a:pt x="176" y="0"/>
                  </a:moveTo>
                  <a:cubicBezTo>
                    <a:pt x="78" y="0"/>
                    <a:pt x="0" y="78"/>
                    <a:pt x="0" y="176"/>
                  </a:cubicBezTo>
                  <a:cubicBezTo>
                    <a:pt x="0" y="273"/>
                    <a:pt x="78" y="354"/>
                    <a:pt x="176" y="354"/>
                  </a:cubicBezTo>
                  <a:cubicBezTo>
                    <a:pt x="273" y="354"/>
                    <a:pt x="354" y="273"/>
                    <a:pt x="354" y="176"/>
                  </a:cubicBezTo>
                  <a:cubicBezTo>
                    <a:pt x="354" y="78"/>
                    <a:pt x="273" y="0"/>
                    <a:pt x="17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92" name="Freihandform 491">
              <a:extLst>
                <a:ext uri="{FF2B5EF4-FFF2-40B4-BE49-F238E27FC236}">
                  <a16:creationId xmlns:a16="http://schemas.microsoft.com/office/drawing/2014/main" id="{6EA04DE5-A230-6341-B38A-4A6E4A725AA9}"/>
                </a:ext>
              </a:extLst>
            </p:cNvPr>
            <p:cNvSpPr/>
            <p:nvPr/>
          </p:nvSpPr>
          <p:spPr>
            <a:xfrm>
              <a:off x="8397849" y="1805242"/>
              <a:ext cx="8149" cy="8149"/>
            </a:xfrm>
            <a:custGeom>
              <a:avLst/>
              <a:gdLst/>
              <a:ahLst/>
              <a:cxnLst>
                <a:cxn ang="3cd4">
                  <a:pos x="hc" y="t"/>
                </a:cxn>
                <a:cxn ang="cd2">
                  <a:pos x="l" y="vc"/>
                </a:cxn>
                <a:cxn ang="cd4">
                  <a:pos x="hc" y="b"/>
                </a:cxn>
                <a:cxn ang="0">
                  <a:pos x="r" y="vc"/>
                </a:cxn>
              </a:cxnLst>
              <a:rect l="l" t="t" r="r" b="b"/>
              <a:pathLst>
                <a:path w="36" h="36">
                  <a:moveTo>
                    <a:pt x="17" y="0"/>
                  </a:moveTo>
                  <a:cubicBezTo>
                    <a:pt x="8" y="0"/>
                    <a:pt x="0" y="8"/>
                    <a:pt x="0" y="19"/>
                  </a:cubicBezTo>
                  <a:cubicBezTo>
                    <a:pt x="0" y="27"/>
                    <a:pt x="8" y="36"/>
                    <a:pt x="17" y="36"/>
                  </a:cubicBezTo>
                  <a:cubicBezTo>
                    <a:pt x="27" y="36"/>
                    <a:pt x="36" y="27"/>
                    <a:pt x="36" y="19"/>
                  </a:cubicBezTo>
                  <a:cubicBezTo>
                    <a:pt x="36" y="8"/>
                    <a:pt x="27" y="0"/>
                    <a:pt x="1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93" name="Freihandform 492">
              <a:extLst>
                <a:ext uri="{FF2B5EF4-FFF2-40B4-BE49-F238E27FC236}">
                  <a16:creationId xmlns:a16="http://schemas.microsoft.com/office/drawing/2014/main" id="{FE408B4E-20CE-A045-BFC9-3E243700E09C}"/>
                </a:ext>
              </a:extLst>
            </p:cNvPr>
            <p:cNvSpPr/>
            <p:nvPr/>
          </p:nvSpPr>
          <p:spPr>
            <a:xfrm>
              <a:off x="8397849" y="1822006"/>
              <a:ext cx="8149" cy="32364"/>
            </a:xfrm>
            <a:custGeom>
              <a:avLst/>
              <a:gdLst/>
              <a:ahLst/>
              <a:cxnLst>
                <a:cxn ang="3cd4">
                  <a:pos x="hc" y="t"/>
                </a:cxn>
                <a:cxn ang="cd2">
                  <a:pos x="l" y="vc"/>
                </a:cxn>
                <a:cxn ang="cd4">
                  <a:pos x="hc" y="b"/>
                </a:cxn>
                <a:cxn ang="0">
                  <a:pos x="r" y="vc"/>
                </a:cxn>
              </a:cxnLst>
              <a:rect l="l" t="t" r="r" b="b"/>
              <a:pathLst>
                <a:path w="36" h="140">
                  <a:moveTo>
                    <a:pt x="17" y="0"/>
                  </a:moveTo>
                  <a:cubicBezTo>
                    <a:pt x="8" y="0"/>
                    <a:pt x="0" y="6"/>
                    <a:pt x="0" y="17"/>
                  </a:cubicBezTo>
                  <a:lnTo>
                    <a:pt x="0" y="123"/>
                  </a:lnTo>
                  <a:cubicBezTo>
                    <a:pt x="0" y="133"/>
                    <a:pt x="8" y="140"/>
                    <a:pt x="17" y="140"/>
                  </a:cubicBezTo>
                  <a:cubicBezTo>
                    <a:pt x="27" y="140"/>
                    <a:pt x="36" y="133"/>
                    <a:pt x="36" y="123"/>
                  </a:cubicBezTo>
                  <a:lnTo>
                    <a:pt x="36" y="17"/>
                  </a:lnTo>
                  <a:cubicBezTo>
                    <a:pt x="36" y="6"/>
                    <a:pt x="27" y="0"/>
                    <a:pt x="1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34" name="Freihandform 533">
              <a:extLst>
                <a:ext uri="{FF2B5EF4-FFF2-40B4-BE49-F238E27FC236}">
                  <a16:creationId xmlns:a16="http://schemas.microsoft.com/office/drawing/2014/main" id="{2D96462A-DFD0-CC4D-8D48-2B0A90F6CF23}"/>
                </a:ext>
              </a:extLst>
            </p:cNvPr>
            <p:cNvSpPr/>
            <p:nvPr/>
          </p:nvSpPr>
          <p:spPr>
            <a:xfrm>
              <a:off x="8327766" y="1715136"/>
              <a:ext cx="147617" cy="180446"/>
            </a:xfrm>
            <a:custGeom>
              <a:avLst/>
              <a:gdLst/>
              <a:ahLst/>
              <a:cxnLst>
                <a:cxn ang="3cd4">
                  <a:pos x="hc" y="t"/>
                </a:cxn>
                <a:cxn ang="cd2">
                  <a:pos x="l" y="vc"/>
                </a:cxn>
                <a:cxn ang="cd4">
                  <a:pos x="hc" y="b"/>
                </a:cxn>
                <a:cxn ang="0">
                  <a:pos x="r" y="vc"/>
                </a:cxn>
              </a:cxnLst>
              <a:rect l="l" t="t" r="r" b="b"/>
              <a:pathLst>
                <a:path w="635" h="776">
                  <a:moveTo>
                    <a:pt x="601" y="723"/>
                  </a:moveTo>
                  <a:cubicBezTo>
                    <a:pt x="601" y="732"/>
                    <a:pt x="593" y="740"/>
                    <a:pt x="582" y="740"/>
                  </a:cubicBezTo>
                  <a:lnTo>
                    <a:pt x="53" y="740"/>
                  </a:lnTo>
                  <a:cubicBezTo>
                    <a:pt x="45" y="740"/>
                    <a:pt x="36" y="732"/>
                    <a:pt x="36" y="723"/>
                  </a:cubicBezTo>
                  <a:lnTo>
                    <a:pt x="36" y="52"/>
                  </a:lnTo>
                  <a:cubicBezTo>
                    <a:pt x="36" y="42"/>
                    <a:pt x="45" y="36"/>
                    <a:pt x="53" y="36"/>
                  </a:cubicBezTo>
                  <a:lnTo>
                    <a:pt x="582" y="36"/>
                  </a:lnTo>
                  <a:cubicBezTo>
                    <a:pt x="593" y="36"/>
                    <a:pt x="601" y="42"/>
                    <a:pt x="601" y="52"/>
                  </a:cubicBezTo>
                  <a:close/>
                  <a:moveTo>
                    <a:pt x="582" y="0"/>
                  </a:moveTo>
                  <a:lnTo>
                    <a:pt x="53" y="0"/>
                  </a:lnTo>
                  <a:cubicBezTo>
                    <a:pt x="26" y="0"/>
                    <a:pt x="0" y="23"/>
                    <a:pt x="0" y="52"/>
                  </a:cubicBezTo>
                  <a:lnTo>
                    <a:pt x="0" y="723"/>
                  </a:lnTo>
                  <a:cubicBezTo>
                    <a:pt x="0" y="751"/>
                    <a:pt x="26" y="776"/>
                    <a:pt x="53" y="776"/>
                  </a:cubicBezTo>
                  <a:lnTo>
                    <a:pt x="582" y="776"/>
                  </a:lnTo>
                  <a:cubicBezTo>
                    <a:pt x="612" y="776"/>
                    <a:pt x="635" y="751"/>
                    <a:pt x="635" y="723"/>
                  </a:cubicBezTo>
                  <a:lnTo>
                    <a:pt x="635" y="52"/>
                  </a:lnTo>
                  <a:cubicBezTo>
                    <a:pt x="635" y="23"/>
                    <a:pt x="612" y="0"/>
                    <a:pt x="58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35" name="Freihandform 534">
              <a:extLst>
                <a:ext uri="{FF2B5EF4-FFF2-40B4-BE49-F238E27FC236}">
                  <a16:creationId xmlns:a16="http://schemas.microsoft.com/office/drawing/2014/main" id="{4DCB16C9-2AEA-7E4D-BAE8-A7C115EA3ADB}"/>
                </a:ext>
              </a:extLst>
            </p:cNvPr>
            <p:cNvSpPr/>
            <p:nvPr/>
          </p:nvSpPr>
          <p:spPr>
            <a:xfrm>
              <a:off x="8352446" y="1739583"/>
              <a:ext cx="98256" cy="8149"/>
            </a:xfrm>
            <a:custGeom>
              <a:avLst/>
              <a:gdLst/>
              <a:ahLst/>
              <a:cxnLst>
                <a:cxn ang="3cd4">
                  <a:pos x="hc" y="t"/>
                </a:cxn>
                <a:cxn ang="cd2">
                  <a:pos x="l" y="vc"/>
                </a:cxn>
                <a:cxn ang="cd4">
                  <a:pos x="hc" y="b"/>
                </a:cxn>
                <a:cxn ang="0">
                  <a:pos x="r" y="vc"/>
                </a:cxn>
              </a:cxnLst>
              <a:rect l="l" t="t" r="r" b="b"/>
              <a:pathLst>
                <a:path w="423" h="36">
                  <a:moveTo>
                    <a:pt x="406" y="0"/>
                  </a:moveTo>
                  <a:lnTo>
                    <a:pt x="19" y="0"/>
                  </a:lnTo>
                  <a:cubicBezTo>
                    <a:pt x="9" y="0"/>
                    <a:pt x="0" y="9"/>
                    <a:pt x="0" y="17"/>
                  </a:cubicBezTo>
                  <a:cubicBezTo>
                    <a:pt x="0" y="28"/>
                    <a:pt x="9" y="36"/>
                    <a:pt x="19" y="36"/>
                  </a:cubicBezTo>
                  <a:lnTo>
                    <a:pt x="406" y="36"/>
                  </a:lnTo>
                  <a:cubicBezTo>
                    <a:pt x="417" y="36"/>
                    <a:pt x="423" y="28"/>
                    <a:pt x="423" y="17"/>
                  </a:cubicBezTo>
                  <a:cubicBezTo>
                    <a:pt x="423" y="9"/>
                    <a:pt x="417" y="0"/>
                    <a:pt x="40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36" name="Freihandform 535">
              <a:extLst>
                <a:ext uri="{FF2B5EF4-FFF2-40B4-BE49-F238E27FC236}">
                  <a16:creationId xmlns:a16="http://schemas.microsoft.com/office/drawing/2014/main" id="{A2B004D2-9D14-8641-9319-49826290E720}"/>
                </a:ext>
              </a:extLst>
            </p:cNvPr>
            <p:cNvSpPr/>
            <p:nvPr/>
          </p:nvSpPr>
          <p:spPr>
            <a:xfrm>
              <a:off x="8352446" y="1764264"/>
              <a:ext cx="98256" cy="8149"/>
            </a:xfrm>
            <a:custGeom>
              <a:avLst/>
              <a:gdLst/>
              <a:ahLst/>
              <a:cxnLst>
                <a:cxn ang="3cd4">
                  <a:pos x="hc" y="t"/>
                </a:cxn>
                <a:cxn ang="cd2">
                  <a:pos x="l" y="vc"/>
                </a:cxn>
                <a:cxn ang="cd4">
                  <a:pos x="hc" y="b"/>
                </a:cxn>
                <a:cxn ang="0">
                  <a:pos x="r" y="vc"/>
                </a:cxn>
              </a:cxnLst>
              <a:rect l="l" t="t" r="r" b="b"/>
              <a:pathLst>
                <a:path w="423" h="36">
                  <a:moveTo>
                    <a:pt x="406" y="0"/>
                  </a:moveTo>
                  <a:lnTo>
                    <a:pt x="19" y="0"/>
                  </a:lnTo>
                  <a:cubicBezTo>
                    <a:pt x="9" y="0"/>
                    <a:pt x="0" y="9"/>
                    <a:pt x="0" y="17"/>
                  </a:cubicBezTo>
                  <a:cubicBezTo>
                    <a:pt x="0" y="28"/>
                    <a:pt x="9" y="36"/>
                    <a:pt x="19" y="36"/>
                  </a:cubicBezTo>
                  <a:lnTo>
                    <a:pt x="406" y="36"/>
                  </a:lnTo>
                  <a:cubicBezTo>
                    <a:pt x="417" y="36"/>
                    <a:pt x="423" y="28"/>
                    <a:pt x="423" y="17"/>
                  </a:cubicBezTo>
                  <a:cubicBezTo>
                    <a:pt x="423" y="9"/>
                    <a:pt x="417" y="0"/>
                    <a:pt x="40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53" name="Gruppieren 852">
            <a:extLst>
              <a:ext uri="{FF2B5EF4-FFF2-40B4-BE49-F238E27FC236}">
                <a16:creationId xmlns:a16="http://schemas.microsoft.com/office/drawing/2014/main" id="{7B147C9C-C693-274D-9C4F-41CDD828BD0D}"/>
              </a:ext>
            </a:extLst>
          </p:cNvPr>
          <p:cNvGrpSpPr>
            <a:grpSpLocks noChangeAspect="1"/>
          </p:cNvGrpSpPr>
          <p:nvPr/>
        </p:nvGrpSpPr>
        <p:grpSpPr>
          <a:xfrm>
            <a:off x="10010842" y="2085128"/>
            <a:ext cx="328177" cy="328409"/>
            <a:chOff x="10011621" y="2084642"/>
            <a:chExt cx="328296" cy="328528"/>
          </a:xfrm>
          <a:solidFill>
            <a:srgbClr val="007AB3"/>
          </a:solidFill>
        </p:grpSpPr>
        <p:sp>
          <p:nvSpPr>
            <p:cNvPr id="386" name="Freihandform 385">
              <a:extLst>
                <a:ext uri="{FF2B5EF4-FFF2-40B4-BE49-F238E27FC236}">
                  <a16:creationId xmlns:a16="http://schemas.microsoft.com/office/drawing/2014/main" id="{DC9CB8EF-F7C9-7F4F-8EE4-5D528C1AA595}"/>
                </a:ext>
              </a:extLst>
            </p:cNvPr>
            <p:cNvSpPr/>
            <p:nvPr/>
          </p:nvSpPr>
          <p:spPr>
            <a:xfrm>
              <a:off x="10011621" y="2084642"/>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37" name="Freihandform 536">
              <a:extLst>
                <a:ext uri="{FF2B5EF4-FFF2-40B4-BE49-F238E27FC236}">
                  <a16:creationId xmlns:a16="http://schemas.microsoft.com/office/drawing/2014/main" id="{106EB7C4-2250-7245-A357-29B4B9F166DB}"/>
                </a:ext>
              </a:extLst>
            </p:cNvPr>
            <p:cNvSpPr/>
            <p:nvPr/>
          </p:nvSpPr>
          <p:spPr>
            <a:xfrm>
              <a:off x="10101727" y="2158684"/>
              <a:ext cx="147617" cy="180446"/>
            </a:xfrm>
            <a:custGeom>
              <a:avLst/>
              <a:gdLst/>
              <a:ahLst/>
              <a:cxnLst>
                <a:cxn ang="3cd4">
                  <a:pos x="hc" y="t"/>
                </a:cxn>
                <a:cxn ang="cd2">
                  <a:pos x="l" y="vc"/>
                </a:cxn>
                <a:cxn ang="cd4">
                  <a:pos x="hc" y="b"/>
                </a:cxn>
                <a:cxn ang="0">
                  <a:pos x="r" y="vc"/>
                </a:cxn>
              </a:cxnLst>
              <a:rect l="l" t="t" r="r" b="b"/>
              <a:pathLst>
                <a:path w="635" h="776">
                  <a:moveTo>
                    <a:pt x="601" y="723"/>
                  </a:moveTo>
                  <a:cubicBezTo>
                    <a:pt x="601" y="732"/>
                    <a:pt x="593" y="740"/>
                    <a:pt x="582" y="740"/>
                  </a:cubicBezTo>
                  <a:lnTo>
                    <a:pt x="53" y="740"/>
                  </a:lnTo>
                  <a:cubicBezTo>
                    <a:pt x="44" y="740"/>
                    <a:pt x="36" y="732"/>
                    <a:pt x="36" y="723"/>
                  </a:cubicBezTo>
                  <a:lnTo>
                    <a:pt x="36" y="52"/>
                  </a:lnTo>
                  <a:cubicBezTo>
                    <a:pt x="36" y="42"/>
                    <a:pt x="44" y="36"/>
                    <a:pt x="53" y="36"/>
                  </a:cubicBezTo>
                  <a:lnTo>
                    <a:pt x="582" y="36"/>
                  </a:lnTo>
                  <a:cubicBezTo>
                    <a:pt x="593" y="36"/>
                    <a:pt x="601" y="42"/>
                    <a:pt x="601" y="52"/>
                  </a:cubicBezTo>
                  <a:close/>
                  <a:moveTo>
                    <a:pt x="582" y="0"/>
                  </a:moveTo>
                  <a:lnTo>
                    <a:pt x="53" y="0"/>
                  </a:lnTo>
                  <a:cubicBezTo>
                    <a:pt x="25" y="0"/>
                    <a:pt x="0" y="23"/>
                    <a:pt x="0" y="52"/>
                  </a:cubicBezTo>
                  <a:lnTo>
                    <a:pt x="0" y="723"/>
                  </a:lnTo>
                  <a:cubicBezTo>
                    <a:pt x="0" y="751"/>
                    <a:pt x="25" y="776"/>
                    <a:pt x="53" y="776"/>
                  </a:cubicBezTo>
                  <a:lnTo>
                    <a:pt x="582" y="776"/>
                  </a:lnTo>
                  <a:cubicBezTo>
                    <a:pt x="612" y="776"/>
                    <a:pt x="635" y="751"/>
                    <a:pt x="635" y="723"/>
                  </a:cubicBezTo>
                  <a:lnTo>
                    <a:pt x="635" y="52"/>
                  </a:lnTo>
                  <a:cubicBezTo>
                    <a:pt x="635" y="23"/>
                    <a:pt x="612" y="0"/>
                    <a:pt x="58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38" name="Freihandform 537">
              <a:extLst>
                <a:ext uri="{FF2B5EF4-FFF2-40B4-BE49-F238E27FC236}">
                  <a16:creationId xmlns:a16="http://schemas.microsoft.com/office/drawing/2014/main" id="{F95AFD38-E642-644E-AE91-1F72227B66C9}"/>
                </a:ext>
              </a:extLst>
            </p:cNvPr>
            <p:cNvSpPr/>
            <p:nvPr/>
          </p:nvSpPr>
          <p:spPr>
            <a:xfrm>
              <a:off x="10126408" y="2183132"/>
              <a:ext cx="98256" cy="8149"/>
            </a:xfrm>
            <a:custGeom>
              <a:avLst/>
              <a:gdLst/>
              <a:ahLst/>
              <a:cxnLst>
                <a:cxn ang="3cd4">
                  <a:pos x="hc" y="t"/>
                </a:cxn>
                <a:cxn ang="cd2">
                  <a:pos x="l" y="vc"/>
                </a:cxn>
                <a:cxn ang="cd4">
                  <a:pos x="hc" y="b"/>
                </a:cxn>
                <a:cxn ang="0">
                  <a:pos x="r" y="vc"/>
                </a:cxn>
              </a:cxnLst>
              <a:rect l="l" t="t" r="r" b="b"/>
              <a:pathLst>
                <a:path w="423" h="36">
                  <a:moveTo>
                    <a:pt x="406" y="0"/>
                  </a:moveTo>
                  <a:lnTo>
                    <a:pt x="19" y="0"/>
                  </a:lnTo>
                  <a:cubicBezTo>
                    <a:pt x="8" y="0"/>
                    <a:pt x="0" y="9"/>
                    <a:pt x="0" y="17"/>
                  </a:cubicBezTo>
                  <a:cubicBezTo>
                    <a:pt x="0" y="28"/>
                    <a:pt x="8" y="36"/>
                    <a:pt x="19" y="36"/>
                  </a:cubicBezTo>
                  <a:lnTo>
                    <a:pt x="406" y="36"/>
                  </a:lnTo>
                  <a:cubicBezTo>
                    <a:pt x="417" y="36"/>
                    <a:pt x="423" y="28"/>
                    <a:pt x="423" y="17"/>
                  </a:cubicBezTo>
                  <a:cubicBezTo>
                    <a:pt x="423" y="9"/>
                    <a:pt x="417" y="0"/>
                    <a:pt x="40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39" name="Freihandform 538">
              <a:extLst>
                <a:ext uri="{FF2B5EF4-FFF2-40B4-BE49-F238E27FC236}">
                  <a16:creationId xmlns:a16="http://schemas.microsoft.com/office/drawing/2014/main" id="{0C47C2F4-02B7-884D-A268-ACE9D0E0F5A6}"/>
                </a:ext>
              </a:extLst>
            </p:cNvPr>
            <p:cNvSpPr/>
            <p:nvPr/>
          </p:nvSpPr>
          <p:spPr>
            <a:xfrm>
              <a:off x="10126408" y="2207812"/>
              <a:ext cx="98256" cy="8149"/>
            </a:xfrm>
            <a:custGeom>
              <a:avLst/>
              <a:gdLst/>
              <a:ahLst/>
              <a:cxnLst>
                <a:cxn ang="3cd4">
                  <a:pos x="hc" y="t"/>
                </a:cxn>
                <a:cxn ang="cd2">
                  <a:pos x="l" y="vc"/>
                </a:cxn>
                <a:cxn ang="cd4">
                  <a:pos x="hc" y="b"/>
                </a:cxn>
                <a:cxn ang="0">
                  <a:pos x="r" y="vc"/>
                </a:cxn>
              </a:cxnLst>
              <a:rect l="l" t="t" r="r" b="b"/>
              <a:pathLst>
                <a:path w="423" h="36">
                  <a:moveTo>
                    <a:pt x="406" y="0"/>
                  </a:moveTo>
                  <a:lnTo>
                    <a:pt x="19" y="0"/>
                  </a:lnTo>
                  <a:cubicBezTo>
                    <a:pt x="8" y="0"/>
                    <a:pt x="0" y="9"/>
                    <a:pt x="0" y="17"/>
                  </a:cubicBezTo>
                  <a:cubicBezTo>
                    <a:pt x="0" y="28"/>
                    <a:pt x="8" y="36"/>
                    <a:pt x="19" y="36"/>
                  </a:cubicBezTo>
                  <a:lnTo>
                    <a:pt x="406" y="36"/>
                  </a:lnTo>
                  <a:cubicBezTo>
                    <a:pt x="417" y="36"/>
                    <a:pt x="423" y="28"/>
                    <a:pt x="423" y="17"/>
                  </a:cubicBezTo>
                  <a:cubicBezTo>
                    <a:pt x="423" y="9"/>
                    <a:pt x="417" y="0"/>
                    <a:pt x="40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40" name="Freihandform 539">
              <a:extLst>
                <a:ext uri="{FF2B5EF4-FFF2-40B4-BE49-F238E27FC236}">
                  <a16:creationId xmlns:a16="http://schemas.microsoft.com/office/drawing/2014/main" id="{DA9E3ED5-085D-4E4F-BECB-2702399A0D46}"/>
                </a:ext>
              </a:extLst>
            </p:cNvPr>
            <p:cNvSpPr/>
            <p:nvPr/>
          </p:nvSpPr>
          <p:spPr>
            <a:xfrm>
              <a:off x="10134790" y="2232493"/>
              <a:ext cx="81492" cy="82190"/>
            </a:xfrm>
            <a:custGeom>
              <a:avLst/>
              <a:gdLst/>
              <a:ahLst/>
              <a:cxnLst>
                <a:cxn ang="3cd4">
                  <a:pos x="hc" y="t"/>
                </a:cxn>
                <a:cxn ang="cd2">
                  <a:pos x="l" y="vc"/>
                </a:cxn>
                <a:cxn ang="cd4">
                  <a:pos x="hc" y="b"/>
                </a:cxn>
                <a:cxn ang="0">
                  <a:pos x="r" y="vc"/>
                </a:cxn>
              </a:cxnLst>
              <a:rect l="l" t="t" r="r" b="b"/>
              <a:pathLst>
                <a:path w="351" h="354">
                  <a:moveTo>
                    <a:pt x="159" y="284"/>
                  </a:moveTo>
                  <a:cubicBezTo>
                    <a:pt x="91" y="284"/>
                    <a:pt x="36" y="229"/>
                    <a:pt x="36" y="159"/>
                  </a:cubicBezTo>
                  <a:cubicBezTo>
                    <a:pt x="36" y="91"/>
                    <a:pt x="91" y="36"/>
                    <a:pt x="159" y="36"/>
                  </a:cubicBezTo>
                  <a:cubicBezTo>
                    <a:pt x="228" y="36"/>
                    <a:pt x="283" y="91"/>
                    <a:pt x="283" y="159"/>
                  </a:cubicBezTo>
                  <a:cubicBezTo>
                    <a:pt x="283" y="229"/>
                    <a:pt x="228" y="284"/>
                    <a:pt x="159" y="284"/>
                  </a:cubicBezTo>
                  <a:close/>
                  <a:moveTo>
                    <a:pt x="283" y="258"/>
                  </a:moveTo>
                  <a:cubicBezTo>
                    <a:pt x="305" y="231"/>
                    <a:pt x="319" y="197"/>
                    <a:pt x="319" y="159"/>
                  </a:cubicBezTo>
                  <a:cubicBezTo>
                    <a:pt x="319" y="72"/>
                    <a:pt x="247" y="0"/>
                    <a:pt x="159" y="0"/>
                  </a:cubicBezTo>
                  <a:cubicBezTo>
                    <a:pt x="72" y="0"/>
                    <a:pt x="0" y="72"/>
                    <a:pt x="0" y="159"/>
                  </a:cubicBezTo>
                  <a:cubicBezTo>
                    <a:pt x="0" y="248"/>
                    <a:pt x="72" y="318"/>
                    <a:pt x="159" y="318"/>
                  </a:cubicBezTo>
                  <a:cubicBezTo>
                    <a:pt x="197" y="318"/>
                    <a:pt x="231" y="305"/>
                    <a:pt x="258" y="284"/>
                  </a:cubicBezTo>
                  <a:lnTo>
                    <a:pt x="322" y="347"/>
                  </a:lnTo>
                  <a:cubicBezTo>
                    <a:pt x="326" y="351"/>
                    <a:pt x="330" y="354"/>
                    <a:pt x="334" y="354"/>
                  </a:cubicBezTo>
                  <a:cubicBezTo>
                    <a:pt x="339" y="354"/>
                    <a:pt x="345" y="351"/>
                    <a:pt x="347" y="347"/>
                  </a:cubicBezTo>
                  <a:cubicBezTo>
                    <a:pt x="353" y="341"/>
                    <a:pt x="353" y="330"/>
                    <a:pt x="347" y="32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54" name="Gruppieren 853">
            <a:extLst>
              <a:ext uri="{FF2B5EF4-FFF2-40B4-BE49-F238E27FC236}">
                <a16:creationId xmlns:a16="http://schemas.microsoft.com/office/drawing/2014/main" id="{A8D4CFAF-BDD2-4446-87BC-42E3959DB6D1}"/>
              </a:ext>
            </a:extLst>
          </p:cNvPr>
          <p:cNvGrpSpPr>
            <a:grpSpLocks noChangeAspect="1"/>
          </p:cNvGrpSpPr>
          <p:nvPr/>
        </p:nvGrpSpPr>
        <p:grpSpPr>
          <a:xfrm>
            <a:off x="10454229" y="2085128"/>
            <a:ext cx="328177" cy="328409"/>
            <a:chOff x="10455168" y="2084642"/>
            <a:chExt cx="328296" cy="328528"/>
          </a:xfrm>
          <a:solidFill>
            <a:srgbClr val="007AB3"/>
          </a:solidFill>
        </p:grpSpPr>
        <p:sp>
          <p:nvSpPr>
            <p:cNvPr id="387" name="Freihandform 386">
              <a:extLst>
                <a:ext uri="{FF2B5EF4-FFF2-40B4-BE49-F238E27FC236}">
                  <a16:creationId xmlns:a16="http://schemas.microsoft.com/office/drawing/2014/main" id="{FE60056F-AC38-6F41-AC25-DFEDA30516A2}"/>
                </a:ext>
              </a:extLst>
            </p:cNvPr>
            <p:cNvSpPr/>
            <p:nvPr/>
          </p:nvSpPr>
          <p:spPr>
            <a:xfrm>
              <a:off x="10455168" y="2084642"/>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462" name="Freihandform 461">
              <a:extLst>
                <a:ext uri="{FF2B5EF4-FFF2-40B4-BE49-F238E27FC236}">
                  <a16:creationId xmlns:a16="http://schemas.microsoft.com/office/drawing/2014/main" id="{66CF93EE-9E38-534A-9256-E1FDC3BF8500}"/>
                </a:ext>
              </a:extLst>
            </p:cNvPr>
            <p:cNvSpPr/>
            <p:nvPr/>
          </p:nvSpPr>
          <p:spPr>
            <a:xfrm>
              <a:off x="10553658" y="2150302"/>
              <a:ext cx="131318" cy="188828"/>
            </a:xfrm>
            <a:custGeom>
              <a:avLst/>
              <a:gdLst/>
              <a:ahLst/>
              <a:cxnLst>
                <a:cxn ang="3cd4">
                  <a:pos x="hc" y="t"/>
                </a:cxn>
                <a:cxn ang="cd2">
                  <a:pos x="l" y="vc"/>
                </a:cxn>
                <a:cxn ang="cd4">
                  <a:pos x="hc" y="b"/>
                </a:cxn>
                <a:cxn ang="0">
                  <a:pos x="r" y="vc"/>
                </a:cxn>
              </a:cxnLst>
              <a:rect l="l" t="t" r="r" b="b"/>
              <a:pathLst>
                <a:path w="565" h="812">
                  <a:moveTo>
                    <a:pt x="529" y="776"/>
                  </a:moveTo>
                  <a:lnTo>
                    <a:pt x="36" y="776"/>
                  </a:lnTo>
                  <a:lnTo>
                    <a:pt x="36" y="141"/>
                  </a:lnTo>
                  <a:lnTo>
                    <a:pt x="106" y="141"/>
                  </a:lnTo>
                  <a:lnTo>
                    <a:pt x="106" y="158"/>
                  </a:lnTo>
                  <a:cubicBezTo>
                    <a:pt x="106" y="169"/>
                    <a:pt x="114" y="177"/>
                    <a:pt x="123" y="177"/>
                  </a:cubicBezTo>
                  <a:lnTo>
                    <a:pt x="440" y="177"/>
                  </a:lnTo>
                  <a:cubicBezTo>
                    <a:pt x="451" y="177"/>
                    <a:pt x="459" y="169"/>
                    <a:pt x="459" y="158"/>
                  </a:cubicBezTo>
                  <a:lnTo>
                    <a:pt x="459" y="141"/>
                  </a:lnTo>
                  <a:lnTo>
                    <a:pt x="529" y="141"/>
                  </a:lnTo>
                  <a:close/>
                  <a:moveTo>
                    <a:pt x="142" y="105"/>
                  </a:moveTo>
                  <a:lnTo>
                    <a:pt x="229" y="105"/>
                  </a:lnTo>
                  <a:cubicBezTo>
                    <a:pt x="235" y="105"/>
                    <a:pt x="241" y="103"/>
                    <a:pt x="245" y="97"/>
                  </a:cubicBezTo>
                  <a:lnTo>
                    <a:pt x="275" y="36"/>
                  </a:lnTo>
                  <a:lnTo>
                    <a:pt x="290" y="36"/>
                  </a:lnTo>
                  <a:lnTo>
                    <a:pt x="320" y="97"/>
                  </a:lnTo>
                  <a:cubicBezTo>
                    <a:pt x="322" y="103"/>
                    <a:pt x="328" y="105"/>
                    <a:pt x="334" y="105"/>
                  </a:cubicBezTo>
                  <a:lnTo>
                    <a:pt x="423" y="105"/>
                  </a:lnTo>
                  <a:lnTo>
                    <a:pt x="423" y="141"/>
                  </a:lnTo>
                  <a:lnTo>
                    <a:pt x="142" y="141"/>
                  </a:lnTo>
                  <a:close/>
                  <a:moveTo>
                    <a:pt x="546" y="105"/>
                  </a:moveTo>
                  <a:lnTo>
                    <a:pt x="459" y="105"/>
                  </a:lnTo>
                  <a:lnTo>
                    <a:pt x="459" y="88"/>
                  </a:lnTo>
                  <a:cubicBezTo>
                    <a:pt x="459" y="78"/>
                    <a:pt x="451" y="72"/>
                    <a:pt x="440" y="72"/>
                  </a:cubicBezTo>
                  <a:lnTo>
                    <a:pt x="345" y="72"/>
                  </a:lnTo>
                  <a:lnTo>
                    <a:pt x="315" y="10"/>
                  </a:lnTo>
                  <a:cubicBezTo>
                    <a:pt x="313" y="4"/>
                    <a:pt x="307" y="0"/>
                    <a:pt x="301" y="0"/>
                  </a:cubicBezTo>
                  <a:lnTo>
                    <a:pt x="265" y="0"/>
                  </a:lnTo>
                  <a:cubicBezTo>
                    <a:pt x="258" y="0"/>
                    <a:pt x="252" y="4"/>
                    <a:pt x="250" y="10"/>
                  </a:cubicBezTo>
                  <a:lnTo>
                    <a:pt x="218" y="72"/>
                  </a:lnTo>
                  <a:lnTo>
                    <a:pt x="123" y="72"/>
                  </a:lnTo>
                  <a:cubicBezTo>
                    <a:pt x="114" y="72"/>
                    <a:pt x="106" y="78"/>
                    <a:pt x="106" y="88"/>
                  </a:cubicBezTo>
                  <a:lnTo>
                    <a:pt x="106" y="105"/>
                  </a:lnTo>
                  <a:lnTo>
                    <a:pt x="17" y="105"/>
                  </a:lnTo>
                  <a:cubicBezTo>
                    <a:pt x="8" y="105"/>
                    <a:pt x="0" y="114"/>
                    <a:pt x="0" y="124"/>
                  </a:cubicBezTo>
                  <a:lnTo>
                    <a:pt x="0" y="793"/>
                  </a:lnTo>
                  <a:cubicBezTo>
                    <a:pt x="0" y="804"/>
                    <a:pt x="8" y="812"/>
                    <a:pt x="17" y="812"/>
                  </a:cubicBezTo>
                  <a:lnTo>
                    <a:pt x="546" y="812"/>
                  </a:lnTo>
                  <a:cubicBezTo>
                    <a:pt x="557" y="812"/>
                    <a:pt x="565" y="804"/>
                    <a:pt x="565" y="793"/>
                  </a:cubicBezTo>
                  <a:lnTo>
                    <a:pt x="565" y="124"/>
                  </a:lnTo>
                  <a:cubicBezTo>
                    <a:pt x="565" y="114"/>
                    <a:pt x="557" y="105"/>
                    <a:pt x="546" y="10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41" name="Freihandform 540">
              <a:extLst>
                <a:ext uri="{FF2B5EF4-FFF2-40B4-BE49-F238E27FC236}">
                  <a16:creationId xmlns:a16="http://schemas.microsoft.com/office/drawing/2014/main" id="{9BC77B66-5554-E94C-A016-2EE37ABE8801}"/>
                </a:ext>
              </a:extLst>
            </p:cNvPr>
            <p:cNvSpPr/>
            <p:nvPr/>
          </p:nvSpPr>
          <p:spPr>
            <a:xfrm>
              <a:off x="10578338" y="2232260"/>
              <a:ext cx="81725" cy="57510"/>
            </a:xfrm>
            <a:custGeom>
              <a:avLst/>
              <a:gdLst/>
              <a:ahLst/>
              <a:cxnLst>
                <a:cxn ang="3cd4">
                  <a:pos x="hc" y="t"/>
                </a:cxn>
                <a:cxn ang="cd2">
                  <a:pos x="l" y="vc"/>
                </a:cxn>
                <a:cxn ang="cd4">
                  <a:pos x="hc" y="b"/>
                </a:cxn>
                <a:cxn ang="0">
                  <a:pos x="r" y="vc"/>
                </a:cxn>
              </a:cxnLst>
              <a:rect l="l" t="t" r="r" b="b"/>
              <a:pathLst>
                <a:path w="352" h="248">
                  <a:moveTo>
                    <a:pt x="322" y="4"/>
                  </a:moveTo>
                  <a:lnTo>
                    <a:pt x="123" y="205"/>
                  </a:lnTo>
                  <a:lnTo>
                    <a:pt x="29" y="110"/>
                  </a:lnTo>
                  <a:cubicBezTo>
                    <a:pt x="23" y="104"/>
                    <a:pt x="12" y="104"/>
                    <a:pt x="4" y="110"/>
                  </a:cubicBezTo>
                  <a:cubicBezTo>
                    <a:pt x="-1" y="119"/>
                    <a:pt x="-1" y="129"/>
                    <a:pt x="4" y="136"/>
                  </a:cubicBezTo>
                  <a:lnTo>
                    <a:pt x="110" y="241"/>
                  </a:lnTo>
                  <a:cubicBezTo>
                    <a:pt x="114" y="246"/>
                    <a:pt x="118" y="248"/>
                    <a:pt x="123" y="248"/>
                  </a:cubicBezTo>
                  <a:cubicBezTo>
                    <a:pt x="127" y="248"/>
                    <a:pt x="133" y="246"/>
                    <a:pt x="135" y="241"/>
                  </a:cubicBezTo>
                  <a:lnTo>
                    <a:pt x="347" y="30"/>
                  </a:lnTo>
                  <a:cubicBezTo>
                    <a:pt x="353" y="23"/>
                    <a:pt x="353" y="13"/>
                    <a:pt x="347" y="4"/>
                  </a:cubicBezTo>
                  <a:cubicBezTo>
                    <a:pt x="341" y="-1"/>
                    <a:pt x="330" y="-1"/>
                    <a:pt x="322" y="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55" name="Gruppieren 854">
            <a:extLst>
              <a:ext uri="{FF2B5EF4-FFF2-40B4-BE49-F238E27FC236}">
                <a16:creationId xmlns:a16="http://schemas.microsoft.com/office/drawing/2014/main" id="{3222FC14-8849-834F-9889-9BE983E38A7A}"/>
              </a:ext>
            </a:extLst>
          </p:cNvPr>
          <p:cNvGrpSpPr>
            <a:grpSpLocks noChangeAspect="1"/>
          </p:cNvGrpSpPr>
          <p:nvPr/>
        </p:nvGrpSpPr>
        <p:grpSpPr>
          <a:xfrm>
            <a:off x="10897619" y="2085128"/>
            <a:ext cx="328177" cy="328409"/>
            <a:chOff x="10898718" y="2084642"/>
            <a:chExt cx="328296" cy="328528"/>
          </a:xfrm>
          <a:solidFill>
            <a:srgbClr val="007AB3"/>
          </a:solidFill>
        </p:grpSpPr>
        <p:sp>
          <p:nvSpPr>
            <p:cNvPr id="388" name="Freihandform 387">
              <a:extLst>
                <a:ext uri="{FF2B5EF4-FFF2-40B4-BE49-F238E27FC236}">
                  <a16:creationId xmlns:a16="http://schemas.microsoft.com/office/drawing/2014/main" id="{8559CD2A-0623-1344-944B-77BBA06E4F45}"/>
                </a:ext>
              </a:extLst>
            </p:cNvPr>
            <p:cNvSpPr/>
            <p:nvPr/>
          </p:nvSpPr>
          <p:spPr>
            <a:xfrm>
              <a:off x="10898718" y="2084642"/>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42" name="Freihandform 541">
              <a:extLst>
                <a:ext uri="{FF2B5EF4-FFF2-40B4-BE49-F238E27FC236}">
                  <a16:creationId xmlns:a16="http://schemas.microsoft.com/office/drawing/2014/main" id="{B72F4174-31AB-FE4E-BE98-D66280E6A1F8}"/>
                </a:ext>
              </a:extLst>
            </p:cNvPr>
            <p:cNvSpPr/>
            <p:nvPr/>
          </p:nvSpPr>
          <p:spPr>
            <a:xfrm>
              <a:off x="10988824" y="2158684"/>
              <a:ext cx="147617" cy="180446"/>
            </a:xfrm>
            <a:custGeom>
              <a:avLst/>
              <a:gdLst/>
              <a:ahLst/>
              <a:cxnLst>
                <a:cxn ang="3cd4">
                  <a:pos x="hc" y="t"/>
                </a:cxn>
                <a:cxn ang="cd2">
                  <a:pos x="l" y="vc"/>
                </a:cxn>
                <a:cxn ang="cd4">
                  <a:pos x="hc" y="b"/>
                </a:cxn>
                <a:cxn ang="0">
                  <a:pos x="r" y="vc"/>
                </a:cxn>
              </a:cxnLst>
              <a:rect l="l" t="t" r="r" b="b"/>
              <a:pathLst>
                <a:path w="635" h="776">
                  <a:moveTo>
                    <a:pt x="601" y="723"/>
                  </a:moveTo>
                  <a:cubicBezTo>
                    <a:pt x="601" y="732"/>
                    <a:pt x="593" y="740"/>
                    <a:pt x="582" y="740"/>
                  </a:cubicBezTo>
                  <a:lnTo>
                    <a:pt x="53" y="740"/>
                  </a:lnTo>
                  <a:cubicBezTo>
                    <a:pt x="44" y="740"/>
                    <a:pt x="36" y="732"/>
                    <a:pt x="36" y="723"/>
                  </a:cubicBezTo>
                  <a:lnTo>
                    <a:pt x="36" y="52"/>
                  </a:lnTo>
                  <a:cubicBezTo>
                    <a:pt x="36" y="42"/>
                    <a:pt x="44" y="36"/>
                    <a:pt x="53" y="36"/>
                  </a:cubicBezTo>
                  <a:lnTo>
                    <a:pt x="582" y="36"/>
                  </a:lnTo>
                  <a:cubicBezTo>
                    <a:pt x="593" y="36"/>
                    <a:pt x="601" y="42"/>
                    <a:pt x="601" y="52"/>
                  </a:cubicBezTo>
                  <a:close/>
                  <a:moveTo>
                    <a:pt x="582" y="0"/>
                  </a:moveTo>
                  <a:lnTo>
                    <a:pt x="53" y="0"/>
                  </a:lnTo>
                  <a:cubicBezTo>
                    <a:pt x="25" y="0"/>
                    <a:pt x="0" y="23"/>
                    <a:pt x="0" y="52"/>
                  </a:cubicBezTo>
                  <a:lnTo>
                    <a:pt x="0" y="723"/>
                  </a:lnTo>
                  <a:cubicBezTo>
                    <a:pt x="0" y="751"/>
                    <a:pt x="25" y="776"/>
                    <a:pt x="53" y="776"/>
                  </a:cubicBezTo>
                  <a:lnTo>
                    <a:pt x="582" y="776"/>
                  </a:lnTo>
                  <a:cubicBezTo>
                    <a:pt x="612" y="776"/>
                    <a:pt x="635" y="751"/>
                    <a:pt x="635" y="723"/>
                  </a:cubicBezTo>
                  <a:lnTo>
                    <a:pt x="635" y="52"/>
                  </a:lnTo>
                  <a:cubicBezTo>
                    <a:pt x="635" y="23"/>
                    <a:pt x="612" y="0"/>
                    <a:pt x="58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43" name="Freihandform 542">
              <a:extLst>
                <a:ext uri="{FF2B5EF4-FFF2-40B4-BE49-F238E27FC236}">
                  <a16:creationId xmlns:a16="http://schemas.microsoft.com/office/drawing/2014/main" id="{0664D58F-701E-7A40-9C7B-73077B7F7441}"/>
                </a:ext>
              </a:extLst>
            </p:cNvPr>
            <p:cNvSpPr/>
            <p:nvPr/>
          </p:nvSpPr>
          <p:spPr>
            <a:xfrm>
              <a:off x="11013505" y="2191513"/>
              <a:ext cx="98256" cy="7684"/>
            </a:xfrm>
            <a:custGeom>
              <a:avLst/>
              <a:gdLst/>
              <a:ahLst/>
              <a:cxnLst>
                <a:cxn ang="3cd4">
                  <a:pos x="hc" y="t"/>
                </a:cxn>
                <a:cxn ang="cd2">
                  <a:pos x="l" y="vc"/>
                </a:cxn>
                <a:cxn ang="cd4">
                  <a:pos x="hc" y="b"/>
                </a:cxn>
                <a:cxn ang="0">
                  <a:pos x="r" y="vc"/>
                </a:cxn>
              </a:cxnLst>
              <a:rect l="l" t="t" r="r" b="b"/>
              <a:pathLst>
                <a:path w="423" h="34">
                  <a:moveTo>
                    <a:pt x="406" y="0"/>
                  </a:moveTo>
                  <a:lnTo>
                    <a:pt x="19" y="0"/>
                  </a:lnTo>
                  <a:cubicBezTo>
                    <a:pt x="8" y="0"/>
                    <a:pt x="0" y="7"/>
                    <a:pt x="0" y="17"/>
                  </a:cubicBezTo>
                  <a:cubicBezTo>
                    <a:pt x="0" y="28"/>
                    <a:pt x="8" y="34"/>
                    <a:pt x="19" y="34"/>
                  </a:cubicBezTo>
                  <a:lnTo>
                    <a:pt x="406" y="34"/>
                  </a:lnTo>
                  <a:cubicBezTo>
                    <a:pt x="417" y="34"/>
                    <a:pt x="423" y="28"/>
                    <a:pt x="423" y="17"/>
                  </a:cubicBezTo>
                  <a:cubicBezTo>
                    <a:pt x="423" y="7"/>
                    <a:pt x="417" y="0"/>
                    <a:pt x="40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44" name="Freihandform 543">
              <a:extLst>
                <a:ext uri="{FF2B5EF4-FFF2-40B4-BE49-F238E27FC236}">
                  <a16:creationId xmlns:a16="http://schemas.microsoft.com/office/drawing/2014/main" id="{2A22AE04-5399-1545-8AFC-7EABB67C4C9D}"/>
                </a:ext>
              </a:extLst>
            </p:cNvPr>
            <p:cNvSpPr/>
            <p:nvPr/>
          </p:nvSpPr>
          <p:spPr>
            <a:xfrm>
              <a:off x="11013505" y="2216194"/>
              <a:ext cx="98256" cy="7684"/>
            </a:xfrm>
            <a:custGeom>
              <a:avLst/>
              <a:gdLst/>
              <a:ahLst/>
              <a:cxnLst>
                <a:cxn ang="3cd4">
                  <a:pos x="hc" y="t"/>
                </a:cxn>
                <a:cxn ang="cd2">
                  <a:pos x="l" y="vc"/>
                </a:cxn>
                <a:cxn ang="cd4">
                  <a:pos x="hc" y="b"/>
                </a:cxn>
                <a:cxn ang="0">
                  <a:pos x="r" y="vc"/>
                </a:cxn>
              </a:cxnLst>
              <a:rect l="l" t="t" r="r" b="b"/>
              <a:pathLst>
                <a:path w="423" h="34">
                  <a:moveTo>
                    <a:pt x="406" y="0"/>
                  </a:moveTo>
                  <a:lnTo>
                    <a:pt x="19" y="0"/>
                  </a:lnTo>
                  <a:cubicBezTo>
                    <a:pt x="8" y="0"/>
                    <a:pt x="0" y="7"/>
                    <a:pt x="0" y="17"/>
                  </a:cubicBezTo>
                  <a:cubicBezTo>
                    <a:pt x="0" y="28"/>
                    <a:pt x="8" y="34"/>
                    <a:pt x="19" y="34"/>
                  </a:cubicBezTo>
                  <a:lnTo>
                    <a:pt x="406" y="34"/>
                  </a:lnTo>
                  <a:cubicBezTo>
                    <a:pt x="417" y="34"/>
                    <a:pt x="423" y="28"/>
                    <a:pt x="423" y="17"/>
                  </a:cubicBezTo>
                  <a:cubicBezTo>
                    <a:pt x="423" y="7"/>
                    <a:pt x="417" y="0"/>
                    <a:pt x="40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45" name="Freihandform 544">
              <a:extLst>
                <a:ext uri="{FF2B5EF4-FFF2-40B4-BE49-F238E27FC236}">
                  <a16:creationId xmlns:a16="http://schemas.microsoft.com/office/drawing/2014/main" id="{71369233-4106-7A40-90C8-0AED6DE61840}"/>
                </a:ext>
              </a:extLst>
            </p:cNvPr>
            <p:cNvSpPr/>
            <p:nvPr/>
          </p:nvSpPr>
          <p:spPr>
            <a:xfrm>
              <a:off x="11013505" y="2240875"/>
              <a:ext cx="98256" cy="7684"/>
            </a:xfrm>
            <a:custGeom>
              <a:avLst/>
              <a:gdLst/>
              <a:ahLst/>
              <a:cxnLst>
                <a:cxn ang="3cd4">
                  <a:pos x="hc" y="t"/>
                </a:cxn>
                <a:cxn ang="cd2">
                  <a:pos x="l" y="vc"/>
                </a:cxn>
                <a:cxn ang="cd4">
                  <a:pos x="hc" y="b"/>
                </a:cxn>
                <a:cxn ang="0">
                  <a:pos x="r" y="vc"/>
                </a:cxn>
              </a:cxnLst>
              <a:rect l="l" t="t" r="r" b="b"/>
              <a:pathLst>
                <a:path w="423" h="34">
                  <a:moveTo>
                    <a:pt x="406" y="0"/>
                  </a:moveTo>
                  <a:lnTo>
                    <a:pt x="19" y="0"/>
                  </a:lnTo>
                  <a:cubicBezTo>
                    <a:pt x="8" y="0"/>
                    <a:pt x="0" y="6"/>
                    <a:pt x="0" y="17"/>
                  </a:cubicBezTo>
                  <a:cubicBezTo>
                    <a:pt x="0" y="28"/>
                    <a:pt x="8" y="34"/>
                    <a:pt x="19" y="34"/>
                  </a:cubicBezTo>
                  <a:lnTo>
                    <a:pt x="406" y="34"/>
                  </a:lnTo>
                  <a:cubicBezTo>
                    <a:pt x="417" y="34"/>
                    <a:pt x="423" y="28"/>
                    <a:pt x="423" y="17"/>
                  </a:cubicBezTo>
                  <a:cubicBezTo>
                    <a:pt x="423" y="6"/>
                    <a:pt x="417" y="0"/>
                    <a:pt x="40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46" name="Freihandform 545">
              <a:extLst>
                <a:ext uri="{FF2B5EF4-FFF2-40B4-BE49-F238E27FC236}">
                  <a16:creationId xmlns:a16="http://schemas.microsoft.com/office/drawing/2014/main" id="{BEC90C22-D4A4-C749-82B7-36DB8A8C9436}"/>
                </a:ext>
              </a:extLst>
            </p:cNvPr>
            <p:cNvSpPr/>
            <p:nvPr/>
          </p:nvSpPr>
          <p:spPr>
            <a:xfrm>
              <a:off x="11013505" y="2265555"/>
              <a:ext cx="98256" cy="7684"/>
            </a:xfrm>
            <a:custGeom>
              <a:avLst/>
              <a:gdLst/>
              <a:ahLst/>
              <a:cxnLst>
                <a:cxn ang="3cd4">
                  <a:pos x="hc" y="t"/>
                </a:cxn>
                <a:cxn ang="cd2">
                  <a:pos x="l" y="vc"/>
                </a:cxn>
                <a:cxn ang="cd4">
                  <a:pos x="hc" y="b"/>
                </a:cxn>
                <a:cxn ang="0">
                  <a:pos x="r" y="vc"/>
                </a:cxn>
              </a:cxnLst>
              <a:rect l="l" t="t" r="r" b="b"/>
              <a:pathLst>
                <a:path w="423" h="34">
                  <a:moveTo>
                    <a:pt x="406" y="0"/>
                  </a:moveTo>
                  <a:lnTo>
                    <a:pt x="19" y="0"/>
                  </a:lnTo>
                  <a:cubicBezTo>
                    <a:pt x="8" y="0"/>
                    <a:pt x="0" y="6"/>
                    <a:pt x="0" y="17"/>
                  </a:cubicBezTo>
                  <a:cubicBezTo>
                    <a:pt x="0" y="27"/>
                    <a:pt x="8" y="34"/>
                    <a:pt x="19" y="34"/>
                  </a:cubicBezTo>
                  <a:lnTo>
                    <a:pt x="406" y="34"/>
                  </a:lnTo>
                  <a:cubicBezTo>
                    <a:pt x="417" y="34"/>
                    <a:pt x="423" y="27"/>
                    <a:pt x="423" y="17"/>
                  </a:cubicBezTo>
                  <a:cubicBezTo>
                    <a:pt x="423" y="6"/>
                    <a:pt x="417" y="0"/>
                    <a:pt x="40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56" name="Gruppieren 855">
            <a:extLst>
              <a:ext uri="{FF2B5EF4-FFF2-40B4-BE49-F238E27FC236}">
                <a16:creationId xmlns:a16="http://schemas.microsoft.com/office/drawing/2014/main" id="{B08A9BD0-2FD6-AC4F-95B1-1C2DF25A5CBC}"/>
              </a:ext>
            </a:extLst>
          </p:cNvPr>
          <p:cNvGrpSpPr>
            <a:grpSpLocks noChangeAspect="1"/>
          </p:cNvGrpSpPr>
          <p:nvPr/>
        </p:nvGrpSpPr>
        <p:grpSpPr>
          <a:xfrm>
            <a:off x="11341007" y="2085128"/>
            <a:ext cx="328177" cy="328409"/>
            <a:chOff x="11342266" y="2084642"/>
            <a:chExt cx="328296" cy="328528"/>
          </a:xfrm>
          <a:solidFill>
            <a:srgbClr val="007AB3"/>
          </a:solidFill>
        </p:grpSpPr>
        <p:sp>
          <p:nvSpPr>
            <p:cNvPr id="389" name="Freihandform 388">
              <a:extLst>
                <a:ext uri="{FF2B5EF4-FFF2-40B4-BE49-F238E27FC236}">
                  <a16:creationId xmlns:a16="http://schemas.microsoft.com/office/drawing/2014/main" id="{330D294F-3308-5044-9710-BE23C5316A5D}"/>
                </a:ext>
              </a:extLst>
            </p:cNvPr>
            <p:cNvSpPr/>
            <p:nvPr/>
          </p:nvSpPr>
          <p:spPr>
            <a:xfrm>
              <a:off x="11342266" y="2084642"/>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47" name="Freihandform 546">
              <a:extLst>
                <a:ext uri="{FF2B5EF4-FFF2-40B4-BE49-F238E27FC236}">
                  <a16:creationId xmlns:a16="http://schemas.microsoft.com/office/drawing/2014/main" id="{7A92828D-C476-4F4C-B56F-B9CBA4E45AB1}"/>
                </a:ext>
              </a:extLst>
            </p:cNvPr>
            <p:cNvSpPr/>
            <p:nvPr/>
          </p:nvSpPr>
          <p:spPr>
            <a:xfrm>
              <a:off x="11449137" y="2232493"/>
              <a:ext cx="73576" cy="8149"/>
            </a:xfrm>
            <a:custGeom>
              <a:avLst/>
              <a:gdLst/>
              <a:ahLst/>
              <a:cxnLst>
                <a:cxn ang="3cd4">
                  <a:pos x="hc" y="t"/>
                </a:cxn>
                <a:cxn ang="cd2">
                  <a:pos x="l" y="vc"/>
                </a:cxn>
                <a:cxn ang="cd4">
                  <a:pos x="hc" y="b"/>
                </a:cxn>
                <a:cxn ang="0">
                  <a:pos x="r" y="vc"/>
                </a:cxn>
              </a:cxnLst>
              <a:rect l="l" t="t" r="r" b="b"/>
              <a:pathLst>
                <a:path w="317" h="36">
                  <a:moveTo>
                    <a:pt x="298" y="0"/>
                  </a:moveTo>
                  <a:lnTo>
                    <a:pt x="17" y="0"/>
                  </a:lnTo>
                  <a:cubicBezTo>
                    <a:pt x="6" y="0"/>
                    <a:pt x="0" y="9"/>
                    <a:pt x="0" y="17"/>
                  </a:cubicBezTo>
                  <a:cubicBezTo>
                    <a:pt x="0" y="28"/>
                    <a:pt x="6" y="36"/>
                    <a:pt x="17" y="36"/>
                  </a:cubicBezTo>
                  <a:lnTo>
                    <a:pt x="298" y="36"/>
                  </a:lnTo>
                  <a:cubicBezTo>
                    <a:pt x="309" y="36"/>
                    <a:pt x="317" y="28"/>
                    <a:pt x="317" y="17"/>
                  </a:cubicBezTo>
                  <a:cubicBezTo>
                    <a:pt x="317" y="9"/>
                    <a:pt x="309" y="0"/>
                    <a:pt x="29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48" name="Freihandform 547">
              <a:extLst>
                <a:ext uri="{FF2B5EF4-FFF2-40B4-BE49-F238E27FC236}">
                  <a16:creationId xmlns:a16="http://schemas.microsoft.com/office/drawing/2014/main" id="{E0E4CA8E-B863-554D-BAC7-4D7D76C10D27}"/>
                </a:ext>
              </a:extLst>
            </p:cNvPr>
            <p:cNvSpPr/>
            <p:nvPr/>
          </p:nvSpPr>
          <p:spPr>
            <a:xfrm>
              <a:off x="11449137" y="2257172"/>
              <a:ext cx="73576" cy="8149"/>
            </a:xfrm>
            <a:custGeom>
              <a:avLst/>
              <a:gdLst/>
              <a:ahLst/>
              <a:cxnLst>
                <a:cxn ang="3cd4">
                  <a:pos x="hc" y="t"/>
                </a:cxn>
                <a:cxn ang="cd2">
                  <a:pos x="l" y="vc"/>
                </a:cxn>
                <a:cxn ang="cd4">
                  <a:pos x="hc" y="b"/>
                </a:cxn>
                <a:cxn ang="0">
                  <a:pos x="r" y="vc"/>
                </a:cxn>
              </a:cxnLst>
              <a:rect l="l" t="t" r="r" b="b"/>
              <a:pathLst>
                <a:path w="317" h="36">
                  <a:moveTo>
                    <a:pt x="298" y="0"/>
                  </a:moveTo>
                  <a:lnTo>
                    <a:pt x="17" y="0"/>
                  </a:lnTo>
                  <a:cubicBezTo>
                    <a:pt x="6" y="0"/>
                    <a:pt x="0" y="8"/>
                    <a:pt x="0" y="17"/>
                  </a:cubicBezTo>
                  <a:cubicBezTo>
                    <a:pt x="0" y="27"/>
                    <a:pt x="6" y="36"/>
                    <a:pt x="17" y="36"/>
                  </a:cubicBezTo>
                  <a:lnTo>
                    <a:pt x="298" y="36"/>
                  </a:lnTo>
                  <a:cubicBezTo>
                    <a:pt x="309" y="36"/>
                    <a:pt x="317" y="27"/>
                    <a:pt x="317" y="17"/>
                  </a:cubicBezTo>
                  <a:cubicBezTo>
                    <a:pt x="317" y="8"/>
                    <a:pt x="309" y="0"/>
                    <a:pt x="29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49" name="Freihandform 548">
              <a:extLst>
                <a:ext uri="{FF2B5EF4-FFF2-40B4-BE49-F238E27FC236}">
                  <a16:creationId xmlns:a16="http://schemas.microsoft.com/office/drawing/2014/main" id="{9B409B6D-3D03-6148-AF27-D4200CF013D3}"/>
                </a:ext>
              </a:extLst>
            </p:cNvPr>
            <p:cNvSpPr/>
            <p:nvPr/>
          </p:nvSpPr>
          <p:spPr>
            <a:xfrm>
              <a:off x="11449137" y="2281853"/>
              <a:ext cx="73576" cy="8149"/>
            </a:xfrm>
            <a:custGeom>
              <a:avLst/>
              <a:gdLst/>
              <a:ahLst/>
              <a:cxnLst>
                <a:cxn ang="3cd4">
                  <a:pos x="hc" y="t"/>
                </a:cxn>
                <a:cxn ang="cd2">
                  <a:pos x="l" y="vc"/>
                </a:cxn>
                <a:cxn ang="cd4">
                  <a:pos x="hc" y="b"/>
                </a:cxn>
                <a:cxn ang="0">
                  <a:pos x="r" y="vc"/>
                </a:cxn>
              </a:cxnLst>
              <a:rect l="l" t="t" r="r" b="b"/>
              <a:pathLst>
                <a:path w="317" h="36">
                  <a:moveTo>
                    <a:pt x="298" y="0"/>
                  </a:moveTo>
                  <a:lnTo>
                    <a:pt x="17" y="0"/>
                  </a:lnTo>
                  <a:cubicBezTo>
                    <a:pt x="6" y="0"/>
                    <a:pt x="0" y="8"/>
                    <a:pt x="0" y="17"/>
                  </a:cubicBezTo>
                  <a:cubicBezTo>
                    <a:pt x="0" y="27"/>
                    <a:pt x="6" y="36"/>
                    <a:pt x="17" y="36"/>
                  </a:cubicBezTo>
                  <a:lnTo>
                    <a:pt x="298" y="36"/>
                  </a:lnTo>
                  <a:cubicBezTo>
                    <a:pt x="309" y="36"/>
                    <a:pt x="317" y="27"/>
                    <a:pt x="317" y="17"/>
                  </a:cubicBezTo>
                  <a:cubicBezTo>
                    <a:pt x="317" y="8"/>
                    <a:pt x="309" y="0"/>
                    <a:pt x="29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50" name="Freihandform 549">
              <a:extLst>
                <a:ext uri="{FF2B5EF4-FFF2-40B4-BE49-F238E27FC236}">
                  <a16:creationId xmlns:a16="http://schemas.microsoft.com/office/drawing/2014/main" id="{F4249236-AE13-174D-8A15-042AF57C35F2}"/>
                </a:ext>
              </a:extLst>
            </p:cNvPr>
            <p:cNvSpPr/>
            <p:nvPr/>
          </p:nvSpPr>
          <p:spPr>
            <a:xfrm>
              <a:off x="11432372" y="2158684"/>
              <a:ext cx="147617" cy="180446"/>
            </a:xfrm>
            <a:custGeom>
              <a:avLst/>
              <a:gdLst/>
              <a:ahLst/>
              <a:cxnLst>
                <a:cxn ang="3cd4">
                  <a:pos x="hc" y="t"/>
                </a:cxn>
                <a:cxn ang="cd2">
                  <a:pos x="l" y="vc"/>
                </a:cxn>
                <a:cxn ang="cd4">
                  <a:pos x="hc" y="b"/>
                </a:cxn>
                <a:cxn ang="0">
                  <a:pos x="r" y="vc"/>
                </a:cxn>
              </a:cxnLst>
              <a:rect l="l" t="t" r="r" b="b"/>
              <a:pathLst>
                <a:path w="635" h="776">
                  <a:moveTo>
                    <a:pt x="601" y="512"/>
                  </a:moveTo>
                  <a:cubicBezTo>
                    <a:pt x="601" y="520"/>
                    <a:pt x="593" y="529"/>
                    <a:pt x="582" y="529"/>
                  </a:cubicBezTo>
                  <a:lnTo>
                    <a:pt x="459" y="529"/>
                  </a:lnTo>
                  <a:lnTo>
                    <a:pt x="459" y="353"/>
                  </a:lnTo>
                  <a:lnTo>
                    <a:pt x="548" y="353"/>
                  </a:lnTo>
                  <a:cubicBezTo>
                    <a:pt x="557" y="353"/>
                    <a:pt x="565" y="345"/>
                    <a:pt x="565" y="334"/>
                  </a:cubicBezTo>
                  <a:cubicBezTo>
                    <a:pt x="565" y="326"/>
                    <a:pt x="557" y="317"/>
                    <a:pt x="548" y="317"/>
                  </a:cubicBezTo>
                  <a:lnTo>
                    <a:pt x="459" y="317"/>
                  </a:lnTo>
                  <a:lnTo>
                    <a:pt x="459" y="264"/>
                  </a:lnTo>
                  <a:cubicBezTo>
                    <a:pt x="459" y="258"/>
                    <a:pt x="457" y="251"/>
                    <a:pt x="455" y="247"/>
                  </a:cubicBezTo>
                  <a:lnTo>
                    <a:pt x="548" y="247"/>
                  </a:lnTo>
                  <a:cubicBezTo>
                    <a:pt x="557" y="247"/>
                    <a:pt x="565" y="239"/>
                    <a:pt x="565" y="228"/>
                  </a:cubicBezTo>
                  <a:cubicBezTo>
                    <a:pt x="565" y="220"/>
                    <a:pt x="557" y="211"/>
                    <a:pt x="548" y="211"/>
                  </a:cubicBezTo>
                  <a:lnTo>
                    <a:pt x="406" y="211"/>
                  </a:lnTo>
                  <a:lnTo>
                    <a:pt x="212" y="211"/>
                  </a:lnTo>
                  <a:lnTo>
                    <a:pt x="212" y="52"/>
                  </a:lnTo>
                  <a:cubicBezTo>
                    <a:pt x="212" y="42"/>
                    <a:pt x="220" y="36"/>
                    <a:pt x="231" y="36"/>
                  </a:cubicBezTo>
                  <a:lnTo>
                    <a:pt x="582" y="36"/>
                  </a:lnTo>
                  <a:cubicBezTo>
                    <a:pt x="593" y="36"/>
                    <a:pt x="601" y="42"/>
                    <a:pt x="601" y="52"/>
                  </a:cubicBezTo>
                  <a:close/>
                  <a:moveTo>
                    <a:pt x="423" y="723"/>
                  </a:moveTo>
                  <a:cubicBezTo>
                    <a:pt x="423" y="732"/>
                    <a:pt x="417" y="740"/>
                    <a:pt x="406" y="740"/>
                  </a:cubicBezTo>
                  <a:lnTo>
                    <a:pt x="53" y="740"/>
                  </a:lnTo>
                  <a:cubicBezTo>
                    <a:pt x="44" y="740"/>
                    <a:pt x="36" y="732"/>
                    <a:pt x="36" y="723"/>
                  </a:cubicBezTo>
                  <a:lnTo>
                    <a:pt x="36" y="264"/>
                  </a:lnTo>
                  <a:cubicBezTo>
                    <a:pt x="36" y="254"/>
                    <a:pt x="44" y="247"/>
                    <a:pt x="53" y="247"/>
                  </a:cubicBezTo>
                  <a:lnTo>
                    <a:pt x="406" y="247"/>
                  </a:lnTo>
                  <a:cubicBezTo>
                    <a:pt x="417" y="247"/>
                    <a:pt x="423" y="254"/>
                    <a:pt x="423" y="264"/>
                  </a:cubicBezTo>
                  <a:close/>
                  <a:moveTo>
                    <a:pt x="582" y="0"/>
                  </a:moveTo>
                  <a:lnTo>
                    <a:pt x="231" y="0"/>
                  </a:lnTo>
                  <a:cubicBezTo>
                    <a:pt x="201" y="0"/>
                    <a:pt x="178" y="23"/>
                    <a:pt x="178" y="52"/>
                  </a:cubicBezTo>
                  <a:lnTo>
                    <a:pt x="178" y="211"/>
                  </a:lnTo>
                  <a:lnTo>
                    <a:pt x="53" y="211"/>
                  </a:lnTo>
                  <a:cubicBezTo>
                    <a:pt x="25" y="211"/>
                    <a:pt x="0" y="234"/>
                    <a:pt x="0" y="264"/>
                  </a:cubicBezTo>
                  <a:lnTo>
                    <a:pt x="0" y="723"/>
                  </a:lnTo>
                  <a:cubicBezTo>
                    <a:pt x="0" y="751"/>
                    <a:pt x="25" y="776"/>
                    <a:pt x="53" y="776"/>
                  </a:cubicBezTo>
                  <a:lnTo>
                    <a:pt x="406" y="776"/>
                  </a:lnTo>
                  <a:cubicBezTo>
                    <a:pt x="436" y="776"/>
                    <a:pt x="459" y="751"/>
                    <a:pt x="459" y="723"/>
                  </a:cubicBezTo>
                  <a:lnTo>
                    <a:pt x="459" y="565"/>
                  </a:lnTo>
                  <a:lnTo>
                    <a:pt x="582" y="565"/>
                  </a:lnTo>
                  <a:cubicBezTo>
                    <a:pt x="612" y="565"/>
                    <a:pt x="635" y="539"/>
                    <a:pt x="635" y="512"/>
                  </a:cubicBezTo>
                  <a:lnTo>
                    <a:pt x="635" y="52"/>
                  </a:lnTo>
                  <a:cubicBezTo>
                    <a:pt x="635" y="23"/>
                    <a:pt x="612" y="0"/>
                    <a:pt x="58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51" name="Freihandform 550">
              <a:extLst>
                <a:ext uri="{FF2B5EF4-FFF2-40B4-BE49-F238E27FC236}">
                  <a16:creationId xmlns:a16="http://schemas.microsoft.com/office/drawing/2014/main" id="{9BFB5650-B16E-3341-9266-A98189D737E0}"/>
                </a:ext>
              </a:extLst>
            </p:cNvPr>
            <p:cNvSpPr/>
            <p:nvPr/>
          </p:nvSpPr>
          <p:spPr>
            <a:xfrm>
              <a:off x="11490116" y="2183132"/>
              <a:ext cx="73576" cy="8149"/>
            </a:xfrm>
            <a:custGeom>
              <a:avLst/>
              <a:gdLst/>
              <a:ahLst/>
              <a:cxnLst>
                <a:cxn ang="3cd4">
                  <a:pos x="hc" y="t"/>
                </a:cxn>
                <a:cxn ang="cd2">
                  <a:pos x="l" y="vc"/>
                </a:cxn>
                <a:cxn ang="cd4">
                  <a:pos x="hc" y="b"/>
                </a:cxn>
                <a:cxn ang="0">
                  <a:pos x="r" y="vc"/>
                </a:cxn>
              </a:cxnLst>
              <a:rect l="l" t="t" r="r" b="b"/>
              <a:pathLst>
                <a:path w="317" h="36">
                  <a:moveTo>
                    <a:pt x="300" y="0"/>
                  </a:moveTo>
                  <a:lnTo>
                    <a:pt x="16" y="0"/>
                  </a:lnTo>
                  <a:cubicBezTo>
                    <a:pt x="8" y="0"/>
                    <a:pt x="0" y="9"/>
                    <a:pt x="0" y="17"/>
                  </a:cubicBezTo>
                  <a:cubicBezTo>
                    <a:pt x="0" y="28"/>
                    <a:pt x="8" y="36"/>
                    <a:pt x="16" y="36"/>
                  </a:cubicBezTo>
                  <a:lnTo>
                    <a:pt x="300" y="36"/>
                  </a:lnTo>
                  <a:cubicBezTo>
                    <a:pt x="309" y="36"/>
                    <a:pt x="317" y="28"/>
                    <a:pt x="317" y="17"/>
                  </a:cubicBezTo>
                  <a:cubicBezTo>
                    <a:pt x="317" y="9"/>
                    <a:pt x="309" y="0"/>
                    <a:pt x="300"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66" name="Gruppieren 865">
            <a:extLst>
              <a:ext uri="{FF2B5EF4-FFF2-40B4-BE49-F238E27FC236}">
                <a16:creationId xmlns:a16="http://schemas.microsoft.com/office/drawing/2014/main" id="{91369C4C-A2A0-B440-983A-5AAA7CAF7EBF}"/>
              </a:ext>
            </a:extLst>
          </p:cNvPr>
          <p:cNvGrpSpPr>
            <a:grpSpLocks noChangeAspect="1"/>
          </p:cNvGrpSpPr>
          <p:nvPr/>
        </p:nvGrpSpPr>
        <p:grpSpPr>
          <a:xfrm>
            <a:off x="7350746" y="2528518"/>
            <a:ext cx="328409" cy="328409"/>
            <a:chOff x="7350562" y="2528192"/>
            <a:chExt cx="328528" cy="328528"/>
          </a:xfrm>
          <a:solidFill>
            <a:srgbClr val="007AB3"/>
          </a:solidFill>
        </p:grpSpPr>
        <p:sp>
          <p:nvSpPr>
            <p:cNvPr id="390" name="Freihandform 389">
              <a:extLst>
                <a:ext uri="{FF2B5EF4-FFF2-40B4-BE49-F238E27FC236}">
                  <a16:creationId xmlns:a16="http://schemas.microsoft.com/office/drawing/2014/main" id="{73FC7DC8-BCF1-9E4C-A818-64BA91327C17}"/>
                </a:ext>
              </a:extLst>
            </p:cNvPr>
            <p:cNvSpPr/>
            <p:nvPr/>
          </p:nvSpPr>
          <p:spPr>
            <a:xfrm>
              <a:off x="7350562" y="252819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52" name="Freihandform 551">
              <a:extLst>
                <a:ext uri="{FF2B5EF4-FFF2-40B4-BE49-F238E27FC236}">
                  <a16:creationId xmlns:a16="http://schemas.microsoft.com/office/drawing/2014/main" id="{AFBBEE82-4549-EB44-B792-4E752C67EAD6}"/>
                </a:ext>
              </a:extLst>
            </p:cNvPr>
            <p:cNvSpPr/>
            <p:nvPr/>
          </p:nvSpPr>
          <p:spPr>
            <a:xfrm>
              <a:off x="7440669" y="2602233"/>
              <a:ext cx="147617" cy="180446"/>
            </a:xfrm>
            <a:custGeom>
              <a:avLst/>
              <a:gdLst/>
              <a:ahLst/>
              <a:cxnLst>
                <a:cxn ang="3cd4">
                  <a:pos x="hc" y="t"/>
                </a:cxn>
                <a:cxn ang="cd2">
                  <a:pos x="l" y="vc"/>
                </a:cxn>
                <a:cxn ang="cd4">
                  <a:pos x="hc" y="b"/>
                </a:cxn>
                <a:cxn ang="0">
                  <a:pos x="r" y="vc"/>
                </a:cxn>
              </a:cxnLst>
              <a:rect l="l" t="t" r="r" b="b"/>
              <a:pathLst>
                <a:path w="635" h="776">
                  <a:moveTo>
                    <a:pt x="601" y="723"/>
                  </a:moveTo>
                  <a:cubicBezTo>
                    <a:pt x="601" y="732"/>
                    <a:pt x="593" y="740"/>
                    <a:pt x="582" y="740"/>
                  </a:cubicBezTo>
                  <a:lnTo>
                    <a:pt x="53" y="740"/>
                  </a:lnTo>
                  <a:cubicBezTo>
                    <a:pt x="45" y="740"/>
                    <a:pt x="36" y="732"/>
                    <a:pt x="36" y="723"/>
                  </a:cubicBezTo>
                  <a:lnTo>
                    <a:pt x="36" y="52"/>
                  </a:lnTo>
                  <a:cubicBezTo>
                    <a:pt x="36" y="42"/>
                    <a:pt x="45" y="36"/>
                    <a:pt x="53" y="36"/>
                  </a:cubicBezTo>
                  <a:lnTo>
                    <a:pt x="424" y="36"/>
                  </a:lnTo>
                  <a:lnTo>
                    <a:pt x="424" y="194"/>
                  </a:lnTo>
                  <a:cubicBezTo>
                    <a:pt x="424" y="203"/>
                    <a:pt x="432" y="211"/>
                    <a:pt x="443" y="211"/>
                  </a:cubicBezTo>
                  <a:lnTo>
                    <a:pt x="601" y="211"/>
                  </a:lnTo>
                  <a:close/>
                  <a:moveTo>
                    <a:pt x="460" y="59"/>
                  </a:moveTo>
                  <a:lnTo>
                    <a:pt x="576" y="175"/>
                  </a:lnTo>
                  <a:lnTo>
                    <a:pt x="460" y="175"/>
                  </a:lnTo>
                  <a:close/>
                  <a:moveTo>
                    <a:pt x="631" y="182"/>
                  </a:moveTo>
                  <a:lnTo>
                    <a:pt x="455" y="4"/>
                  </a:lnTo>
                  <a:cubicBezTo>
                    <a:pt x="453" y="4"/>
                    <a:pt x="451" y="2"/>
                    <a:pt x="449" y="2"/>
                  </a:cubicBezTo>
                  <a:cubicBezTo>
                    <a:pt x="447" y="0"/>
                    <a:pt x="445" y="0"/>
                    <a:pt x="443" y="0"/>
                  </a:cubicBezTo>
                  <a:lnTo>
                    <a:pt x="53" y="0"/>
                  </a:lnTo>
                  <a:cubicBezTo>
                    <a:pt x="26" y="0"/>
                    <a:pt x="0" y="23"/>
                    <a:pt x="0" y="52"/>
                  </a:cubicBezTo>
                  <a:lnTo>
                    <a:pt x="0" y="723"/>
                  </a:lnTo>
                  <a:cubicBezTo>
                    <a:pt x="0" y="751"/>
                    <a:pt x="26" y="776"/>
                    <a:pt x="53" y="776"/>
                  </a:cubicBezTo>
                  <a:lnTo>
                    <a:pt x="582" y="776"/>
                  </a:lnTo>
                  <a:cubicBezTo>
                    <a:pt x="612" y="776"/>
                    <a:pt x="635" y="751"/>
                    <a:pt x="635" y="723"/>
                  </a:cubicBezTo>
                  <a:lnTo>
                    <a:pt x="635" y="194"/>
                  </a:lnTo>
                  <a:cubicBezTo>
                    <a:pt x="635" y="192"/>
                    <a:pt x="635" y="188"/>
                    <a:pt x="635" y="186"/>
                  </a:cubicBezTo>
                  <a:cubicBezTo>
                    <a:pt x="633" y="184"/>
                    <a:pt x="633" y="184"/>
                    <a:pt x="631" y="18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53" name="Freihandform 552">
              <a:extLst>
                <a:ext uri="{FF2B5EF4-FFF2-40B4-BE49-F238E27FC236}">
                  <a16:creationId xmlns:a16="http://schemas.microsoft.com/office/drawing/2014/main" id="{2D7DD976-B98C-004C-82B1-8687263F9A40}"/>
                </a:ext>
              </a:extLst>
            </p:cNvPr>
            <p:cNvSpPr/>
            <p:nvPr/>
          </p:nvSpPr>
          <p:spPr>
            <a:xfrm>
              <a:off x="7473731" y="2651361"/>
              <a:ext cx="82190" cy="106871"/>
            </a:xfrm>
            <a:custGeom>
              <a:avLst/>
              <a:gdLst/>
              <a:ahLst/>
              <a:cxnLst>
                <a:cxn ang="3cd4">
                  <a:pos x="hc" y="t"/>
                </a:cxn>
                <a:cxn ang="cd2">
                  <a:pos x="l" y="vc"/>
                </a:cxn>
                <a:cxn ang="cd4">
                  <a:pos x="hc" y="b"/>
                </a:cxn>
                <a:cxn ang="0">
                  <a:pos x="r" y="vc"/>
                </a:cxn>
              </a:cxnLst>
              <a:rect l="l" t="t" r="r" b="b"/>
              <a:pathLst>
                <a:path w="354" h="460">
                  <a:moveTo>
                    <a:pt x="318" y="229"/>
                  </a:moveTo>
                  <a:lnTo>
                    <a:pt x="318" y="371"/>
                  </a:lnTo>
                  <a:cubicBezTo>
                    <a:pt x="318" y="400"/>
                    <a:pt x="294" y="424"/>
                    <a:pt x="265" y="424"/>
                  </a:cubicBezTo>
                  <a:lnTo>
                    <a:pt x="89" y="424"/>
                  </a:lnTo>
                  <a:cubicBezTo>
                    <a:pt x="59" y="424"/>
                    <a:pt x="36" y="400"/>
                    <a:pt x="36" y="371"/>
                  </a:cubicBezTo>
                  <a:lnTo>
                    <a:pt x="36" y="229"/>
                  </a:lnTo>
                  <a:cubicBezTo>
                    <a:pt x="36" y="201"/>
                    <a:pt x="59" y="176"/>
                    <a:pt x="89" y="176"/>
                  </a:cubicBezTo>
                  <a:lnTo>
                    <a:pt x="265" y="176"/>
                  </a:lnTo>
                  <a:cubicBezTo>
                    <a:pt x="294" y="176"/>
                    <a:pt x="318" y="201"/>
                    <a:pt x="318" y="229"/>
                  </a:cubicBezTo>
                  <a:close/>
                  <a:moveTo>
                    <a:pt x="106" y="123"/>
                  </a:moveTo>
                  <a:cubicBezTo>
                    <a:pt x="106" y="66"/>
                    <a:pt x="131" y="36"/>
                    <a:pt x="176" y="36"/>
                  </a:cubicBezTo>
                  <a:cubicBezTo>
                    <a:pt x="222" y="36"/>
                    <a:pt x="248" y="66"/>
                    <a:pt x="248" y="123"/>
                  </a:cubicBezTo>
                  <a:lnTo>
                    <a:pt x="248" y="142"/>
                  </a:lnTo>
                  <a:lnTo>
                    <a:pt x="106" y="142"/>
                  </a:lnTo>
                  <a:close/>
                  <a:moveTo>
                    <a:pt x="282" y="123"/>
                  </a:moveTo>
                  <a:cubicBezTo>
                    <a:pt x="282" y="47"/>
                    <a:pt x="241" y="0"/>
                    <a:pt x="176" y="0"/>
                  </a:cubicBezTo>
                  <a:cubicBezTo>
                    <a:pt x="110" y="0"/>
                    <a:pt x="70" y="47"/>
                    <a:pt x="70" y="123"/>
                  </a:cubicBezTo>
                  <a:lnTo>
                    <a:pt x="70" y="144"/>
                  </a:lnTo>
                  <a:cubicBezTo>
                    <a:pt x="30" y="150"/>
                    <a:pt x="0" y="186"/>
                    <a:pt x="0" y="229"/>
                  </a:cubicBezTo>
                  <a:lnTo>
                    <a:pt x="0" y="371"/>
                  </a:lnTo>
                  <a:cubicBezTo>
                    <a:pt x="0" y="419"/>
                    <a:pt x="40" y="460"/>
                    <a:pt x="89" y="460"/>
                  </a:cubicBezTo>
                  <a:lnTo>
                    <a:pt x="265" y="460"/>
                  </a:lnTo>
                  <a:cubicBezTo>
                    <a:pt x="313" y="460"/>
                    <a:pt x="354" y="419"/>
                    <a:pt x="354" y="371"/>
                  </a:cubicBezTo>
                  <a:lnTo>
                    <a:pt x="354" y="229"/>
                  </a:lnTo>
                  <a:cubicBezTo>
                    <a:pt x="354" y="186"/>
                    <a:pt x="322" y="150"/>
                    <a:pt x="282" y="14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54" name="Freihandform 553">
              <a:extLst>
                <a:ext uri="{FF2B5EF4-FFF2-40B4-BE49-F238E27FC236}">
                  <a16:creationId xmlns:a16="http://schemas.microsoft.com/office/drawing/2014/main" id="{31723054-1CD6-3E43-88CB-CC6B3C1B13EF}"/>
                </a:ext>
              </a:extLst>
            </p:cNvPr>
            <p:cNvSpPr/>
            <p:nvPr/>
          </p:nvSpPr>
          <p:spPr>
            <a:xfrm>
              <a:off x="7498411" y="2700722"/>
              <a:ext cx="32830" cy="40746"/>
            </a:xfrm>
            <a:custGeom>
              <a:avLst/>
              <a:gdLst/>
              <a:ahLst/>
              <a:cxnLst>
                <a:cxn ang="3cd4">
                  <a:pos x="hc" y="t"/>
                </a:cxn>
                <a:cxn ang="cd2">
                  <a:pos x="l" y="vc"/>
                </a:cxn>
                <a:cxn ang="cd4">
                  <a:pos x="hc" y="b"/>
                </a:cxn>
                <a:cxn ang="0">
                  <a:pos x="r" y="vc"/>
                </a:cxn>
              </a:cxnLst>
              <a:rect l="l" t="t" r="r" b="b"/>
              <a:pathLst>
                <a:path w="142" h="176">
                  <a:moveTo>
                    <a:pt x="70" y="106"/>
                  </a:moveTo>
                  <a:cubicBezTo>
                    <a:pt x="51" y="106"/>
                    <a:pt x="36" y="91"/>
                    <a:pt x="36" y="70"/>
                  </a:cubicBezTo>
                  <a:cubicBezTo>
                    <a:pt x="36" y="51"/>
                    <a:pt x="51" y="36"/>
                    <a:pt x="70" y="36"/>
                  </a:cubicBezTo>
                  <a:cubicBezTo>
                    <a:pt x="91" y="36"/>
                    <a:pt x="106" y="51"/>
                    <a:pt x="106" y="70"/>
                  </a:cubicBezTo>
                  <a:cubicBezTo>
                    <a:pt x="106" y="91"/>
                    <a:pt x="91" y="106"/>
                    <a:pt x="70" y="106"/>
                  </a:cubicBezTo>
                  <a:close/>
                  <a:moveTo>
                    <a:pt x="70" y="0"/>
                  </a:moveTo>
                  <a:cubicBezTo>
                    <a:pt x="32" y="0"/>
                    <a:pt x="0" y="32"/>
                    <a:pt x="0" y="70"/>
                  </a:cubicBezTo>
                  <a:cubicBezTo>
                    <a:pt x="0" y="104"/>
                    <a:pt x="23" y="131"/>
                    <a:pt x="53" y="137"/>
                  </a:cubicBezTo>
                  <a:lnTo>
                    <a:pt x="53" y="159"/>
                  </a:lnTo>
                  <a:cubicBezTo>
                    <a:pt x="53" y="169"/>
                    <a:pt x="61" y="176"/>
                    <a:pt x="70" y="176"/>
                  </a:cubicBezTo>
                  <a:cubicBezTo>
                    <a:pt x="80" y="176"/>
                    <a:pt x="89" y="169"/>
                    <a:pt x="89" y="159"/>
                  </a:cubicBezTo>
                  <a:lnTo>
                    <a:pt x="89" y="137"/>
                  </a:lnTo>
                  <a:cubicBezTo>
                    <a:pt x="119" y="131"/>
                    <a:pt x="142" y="104"/>
                    <a:pt x="142" y="70"/>
                  </a:cubicBezTo>
                  <a:cubicBezTo>
                    <a:pt x="142" y="32"/>
                    <a:pt x="110" y="0"/>
                    <a:pt x="70"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65" name="Gruppieren 864">
            <a:extLst>
              <a:ext uri="{FF2B5EF4-FFF2-40B4-BE49-F238E27FC236}">
                <a16:creationId xmlns:a16="http://schemas.microsoft.com/office/drawing/2014/main" id="{13721EED-BEF6-8346-A87B-C60D412DA934}"/>
              </a:ext>
            </a:extLst>
          </p:cNvPr>
          <p:cNvGrpSpPr>
            <a:grpSpLocks noChangeAspect="1"/>
          </p:cNvGrpSpPr>
          <p:nvPr/>
        </p:nvGrpSpPr>
        <p:grpSpPr>
          <a:xfrm>
            <a:off x="7794135" y="2528518"/>
            <a:ext cx="328409" cy="328409"/>
            <a:chOff x="7794111" y="2528192"/>
            <a:chExt cx="328528" cy="328528"/>
          </a:xfrm>
          <a:solidFill>
            <a:srgbClr val="007AB3"/>
          </a:solidFill>
        </p:grpSpPr>
        <p:sp>
          <p:nvSpPr>
            <p:cNvPr id="391" name="Freihandform 390">
              <a:extLst>
                <a:ext uri="{FF2B5EF4-FFF2-40B4-BE49-F238E27FC236}">
                  <a16:creationId xmlns:a16="http://schemas.microsoft.com/office/drawing/2014/main" id="{A186FC56-AF1E-5A42-AD42-D94BF735938B}"/>
                </a:ext>
              </a:extLst>
            </p:cNvPr>
            <p:cNvSpPr/>
            <p:nvPr/>
          </p:nvSpPr>
          <p:spPr>
            <a:xfrm>
              <a:off x="7794111" y="252819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55" name="Freihandform 554">
              <a:extLst>
                <a:ext uri="{FF2B5EF4-FFF2-40B4-BE49-F238E27FC236}">
                  <a16:creationId xmlns:a16="http://schemas.microsoft.com/office/drawing/2014/main" id="{5F57AFDD-7E7D-2349-ACFE-209505130A8C}"/>
                </a:ext>
              </a:extLst>
            </p:cNvPr>
            <p:cNvSpPr/>
            <p:nvPr/>
          </p:nvSpPr>
          <p:spPr>
            <a:xfrm>
              <a:off x="7876301" y="2593851"/>
              <a:ext cx="163915" cy="196745"/>
            </a:xfrm>
            <a:custGeom>
              <a:avLst/>
              <a:gdLst/>
              <a:ahLst/>
              <a:cxnLst>
                <a:cxn ang="3cd4">
                  <a:pos x="hc" y="t"/>
                </a:cxn>
                <a:cxn ang="cd2">
                  <a:pos x="l" y="vc"/>
                </a:cxn>
                <a:cxn ang="cd4">
                  <a:pos x="hc" y="b"/>
                </a:cxn>
                <a:cxn ang="0">
                  <a:pos x="r" y="vc"/>
                </a:cxn>
              </a:cxnLst>
              <a:rect l="l" t="t" r="r" b="b"/>
              <a:pathLst>
                <a:path w="705" h="846">
                  <a:moveTo>
                    <a:pt x="563" y="601"/>
                  </a:moveTo>
                  <a:cubicBezTo>
                    <a:pt x="623" y="601"/>
                    <a:pt x="669" y="647"/>
                    <a:pt x="669" y="707"/>
                  </a:cubicBezTo>
                  <a:cubicBezTo>
                    <a:pt x="669" y="764"/>
                    <a:pt x="623" y="812"/>
                    <a:pt x="563" y="812"/>
                  </a:cubicBezTo>
                  <a:cubicBezTo>
                    <a:pt x="506" y="812"/>
                    <a:pt x="458" y="764"/>
                    <a:pt x="458" y="707"/>
                  </a:cubicBezTo>
                  <a:cubicBezTo>
                    <a:pt x="458" y="647"/>
                    <a:pt x="506" y="601"/>
                    <a:pt x="563" y="601"/>
                  </a:cubicBezTo>
                  <a:close/>
                  <a:moveTo>
                    <a:pt x="140" y="529"/>
                  </a:moveTo>
                  <a:cubicBezTo>
                    <a:pt x="83" y="529"/>
                    <a:pt x="34" y="482"/>
                    <a:pt x="34" y="423"/>
                  </a:cubicBezTo>
                  <a:cubicBezTo>
                    <a:pt x="34" y="366"/>
                    <a:pt x="83" y="317"/>
                    <a:pt x="140" y="317"/>
                  </a:cubicBezTo>
                  <a:cubicBezTo>
                    <a:pt x="199" y="317"/>
                    <a:pt x="246" y="366"/>
                    <a:pt x="246" y="423"/>
                  </a:cubicBezTo>
                  <a:cubicBezTo>
                    <a:pt x="246" y="482"/>
                    <a:pt x="199" y="529"/>
                    <a:pt x="140" y="529"/>
                  </a:cubicBezTo>
                  <a:close/>
                  <a:moveTo>
                    <a:pt x="563" y="36"/>
                  </a:moveTo>
                  <a:cubicBezTo>
                    <a:pt x="623" y="36"/>
                    <a:pt x="669" y="82"/>
                    <a:pt x="669" y="141"/>
                  </a:cubicBezTo>
                  <a:cubicBezTo>
                    <a:pt x="669" y="201"/>
                    <a:pt x="623" y="247"/>
                    <a:pt x="563" y="247"/>
                  </a:cubicBezTo>
                  <a:cubicBezTo>
                    <a:pt x="506" y="247"/>
                    <a:pt x="458" y="201"/>
                    <a:pt x="458" y="141"/>
                  </a:cubicBezTo>
                  <a:cubicBezTo>
                    <a:pt x="458" y="82"/>
                    <a:pt x="506" y="36"/>
                    <a:pt x="563" y="36"/>
                  </a:cubicBezTo>
                  <a:close/>
                  <a:moveTo>
                    <a:pt x="563" y="283"/>
                  </a:moveTo>
                  <a:cubicBezTo>
                    <a:pt x="642" y="283"/>
                    <a:pt x="705" y="220"/>
                    <a:pt x="705" y="141"/>
                  </a:cubicBezTo>
                  <a:cubicBezTo>
                    <a:pt x="705" y="63"/>
                    <a:pt x="642" y="0"/>
                    <a:pt x="563" y="0"/>
                  </a:cubicBezTo>
                  <a:cubicBezTo>
                    <a:pt x="487" y="0"/>
                    <a:pt x="424" y="63"/>
                    <a:pt x="424" y="141"/>
                  </a:cubicBezTo>
                  <a:cubicBezTo>
                    <a:pt x="424" y="165"/>
                    <a:pt x="428" y="186"/>
                    <a:pt x="439" y="205"/>
                  </a:cubicBezTo>
                  <a:lnTo>
                    <a:pt x="246" y="332"/>
                  </a:lnTo>
                  <a:cubicBezTo>
                    <a:pt x="221" y="302"/>
                    <a:pt x="182" y="283"/>
                    <a:pt x="140" y="283"/>
                  </a:cubicBezTo>
                  <a:cubicBezTo>
                    <a:pt x="64" y="283"/>
                    <a:pt x="0" y="347"/>
                    <a:pt x="0" y="423"/>
                  </a:cubicBezTo>
                  <a:cubicBezTo>
                    <a:pt x="0" y="501"/>
                    <a:pt x="64" y="565"/>
                    <a:pt x="140" y="565"/>
                  </a:cubicBezTo>
                  <a:cubicBezTo>
                    <a:pt x="182" y="565"/>
                    <a:pt x="221" y="546"/>
                    <a:pt x="246" y="516"/>
                  </a:cubicBezTo>
                  <a:lnTo>
                    <a:pt x="439" y="643"/>
                  </a:lnTo>
                  <a:cubicBezTo>
                    <a:pt x="428" y="662"/>
                    <a:pt x="424" y="683"/>
                    <a:pt x="424" y="707"/>
                  </a:cubicBezTo>
                  <a:cubicBezTo>
                    <a:pt x="424" y="783"/>
                    <a:pt x="487" y="846"/>
                    <a:pt x="563" y="846"/>
                  </a:cubicBezTo>
                  <a:cubicBezTo>
                    <a:pt x="642" y="846"/>
                    <a:pt x="705" y="783"/>
                    <a:pt x="705" y="707"/>
                  </a:cubicBezTo>
                  <a:cubicBezTo>
                    <a:pt x="705" y="628"/>
                    <a:pt x="642" y="565"/>
                    <a:pt x="563" y="565"/>
                  </a:cubicBezTo>
                  <a:cubicBezTo>
                    <a:pt x="521" y="565"/>
                    <a:pt x="483" y="584"/>
                    <a:pt x="458" y="613"/>
                  </a:cubicBezTo>
                  <a:lnTo>
                    <a:pt x="267" y="486"/>
                  </a:lnTo>
                  <a:cubicBezTo>
                    <a:pt x="276" y="467"/>
                    <a:pt x="282" y="446"/>
                    <a:pt x="282" y="423"/>
                  </a:cubicBezTo>
                  <a:cubicBezTo>
                    <a:pt x="282" y="402"/>
                    <a:pt x="276" y="381"/>
                    <a:pt x="267" y="362"/>
                  </a:cubicBezTo>
                  <a:lnTo>
                    <a:pt x="458" y="232"/>
                  </a:lnTo>
                  <a:cubicBezTo>
                    <a:pt x="483" y="264"/>
                    <a:pt x="521" y="283"/>
                    <a:pt x="563" y="28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62" name="Gruppieren 861">
            <a:extLst>
              <a:ext uri="{FF2B5EF4-FFF2-40B4-BE49-F238E27FC236}">
                <a16:creationId xmlns:a16="http://schemas.microsoft.com/office/drawing/2014/main" id="{B3737CAE-C17E-A14A-9064-5D78175277E7}"/>
              </a:ext>
            </a:extLst>
          </p:cNvPr>
          <p:cNvGrpSpPr>
            <a:grpSpLocks noChangeAspect="1"/>
          </p:cNvGrpSpPr>
          <p:nvPr/>
        </p:nvGrpSpPr>
        <p:grpSpPr>
          <a:xfrm>
            <a:off x="9124299" y="2528518"/>
            <a:ext cx="328409" cy="328409"/>
            <a:chOff x="9124756" y="2528192"/>
            <a:chExt cx="328528" cy="328528"/>
          </a:xfrm>
          <a:solidFill>
            <a:srgbClr val="007AB3"/>
          </a:solidFill>
        </p:grpSpPr>
        <p:sp>
          <p:nvSpPr>
            <p:cNvPr id="394" name="Freihandform 393">
              <a:extLst>
                <a:ext uri="{FF2B5EF4-FFF2-40B4-BE49-F238E27FC236}">
                  <a16:creationId xmlns:a16="http://schemas.microsoft.com/office/drawing/2014/main" id="{2D35B9F7-1470-2049-9D8E-76119505E50A}"/>
                </a:ext>
              </a:extLst>
            </p:cNvPr>
            <p:cNvSpPr/>
            <p:nvPr/>
          </p:nvSpPr>
          <p:spPr>
            <a:xfrm>
              <a:off x="9124756" y="252819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61" name="Freihandform 560">
              <a:extLst>
                <a:ext uri="{FF2B5EF4-FFF2-40B4-BE49-F238E27FC236}">
                  <a16:creationId xmlns:a16="http://schemas.microsoft.com/office/drawing/2014/main" id="{6569007F-7565-714A-8626-003395A51487}"/>
                </a:ext>
              </a:extLst>
            </p:cNvPr>
            <p:cNvSpPr/>
            <p:nvPr/>
          </p:nvSpPr>
          <p:spPr>
            <a:xfrm>
              <a:off x="9210905" y="2618298"/>
              <a:ext cx="40746" cy="41212"/>
            </a:xfrm>
            <a:custGeom>
              <a:avLst/>
              <a:gdLst/>
              <a:ahLst/>
              <a:cxnLst>
                <a:cxn ang="3cd4">
                  <a:pos x="hc" y="t"/>
                </a:cxn>
                <a:cxn ang="cd2">
                  <a:pos x="l" y="vc"/>
                </a:cxn>
                <a:cxn ang="cd4">
                  <a:pos x="hc" y="b"/>
                </a:cxn>
                <a:cxn ang="0">
                  <a:pos x="r" y="vc"/>
                </a:cxn>
              </a:cxnLst>
              <a:rect l="l" t="t" r="r" b="b"/>
              <a:pathLst>
                <a:path w="176" h="178">
                  <a:moveTo>
                    <a:pt x="89" y="36"/>
                  </a:moveTo>
                  <a:cubicBezTo>
                    <a:pt x="117" y="36"/>
                    <a:pt x="142" y="60"/>
                    <a:pt x="142" y="89"/>
                  </a:cubicBezTo>
                  <a:cubicBezTo>
                    <a:pt x="142" y="119"/>
                    <a:pt x="117" y="142"/>
                    <a:pt x="89" y="142"/>
                  </a:cubicBezTo>
                  <a:cubicBezTo>
                    <a:pt x="59" y="142"/>
                    <a:pt x="36" y="119"/>
                    <a:pt x="36" y="89"/>
                  </a:cubicBezTo>
                  <a:cubicBezTo>
                    <a:pt x="36" y="60"/>
                    <a:pt x="59" y="36"/>
                    <a:pt x="89" y="36"/>
                  </a:cubicBezTo>
                  <a:close/>
                  <a:moveTo>
                    <a:pt x="89" y="178"/>
                  </a:moveTo>
                  <a:cubicBezTo>
                    <a:pt x="138" y="178"/>
                    <a:pt x="176" y="138"/>
                    <a:pt x="176" y="89"/>
                  </a:cubicBezTo>
                  <a:cubicBezTo>
                    <a:pt x="176" y="41"/>
                    <a:pt x="138" y="0"/>
                    <a:pt x="89" y="0"/>
                  </a:cubicBezTo>
                  <a:cubicBezTo>
                    <a:pt x="40" y="0"/>
                    <a:pt x="0" y="41"/>
                    <a:pt x="0" y="89"/>
                  </a:cubicBezTo>
                  <a:cubicBezTo>
                    <a:pt x="0" y="138"/>
                    <a:pt x="40" y="178"/>
                    <a:pt x="89" y="17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62" name="Freihandform 561">
              <a:extLst>
                <a:ext uri="{FF2B5EF4-FFF2-40B4-BE49-F238E27FC236}">
                  <a16:creationId xmlns:a16="http://schemas.microsoft.com/office/drawing/2014/main" id="{09AAB285-9577-F345-9C6A-9A4344EA5074}"/>
                </a:ext>
              </a:extLst>
            </p:cNvPr>
            <p:cNvSpPr/>
            <p:nvPr/>
          </p:nvSpPr>
          <p:spPr>
            <a:xfrm>
              <a:off x="9198565" y="2667659"/>
              <a:ext cx="65426" cy="42143"/>
            </a:xfrm>
            <a:custGeom>
              <a:avLst/>
              <a:gdLst/>
              <a:ahLst/>
              <a:cxnLst>
                <a:cxn ang="3cd4">
                  <a:pos x="hc" y="t"/>
                </a:cxn>
                <a:cxn ang="cd2">
                  <a:pos x="l" y="vc"/>
                </a:cxn>
                <a:cxn ang="cd4">
                  <a:pos x="hc" y="b"/>
                </a:cxn>
                <a:cxn ang="0">
                  <a:pos x="r" y="vc"/>
                </a:cxn>
              </a:cxnLst>
              <a:rect l="l" t="t" r="r" b="b"/>
              <a:pathLst>
                <a:path w="282" h="182">
                  <a:moveTo>
                    <a:pt x="248" y="163"/>
                  </a:moveTo>
                  <a:cubicBezTo>
                    <a:pt x="248" y="174"/>
                    <a:pt x="254" y="182"/>
                    <a:pt x="265" y="182"/>
                  </a:cubicBezTo>
                  <a:cubicBezTo>
                    <a:pt x="275" y="182"/>
                    <a:pt x="282" y="174"/>
                    <a:pt x="282" y="163"/>
                  </a:cubicBezTo>
                  <a:lnTo>
                    <a:pt x="282" y="76"/>
                  </a:lnTo>
                  <a:cubicBezTo>
                    <a:pt x="282" y="34"/>
                    <a:pt x="248" y="0"/>
                    <a:pt x="208" y="0"/>
                  </a:cubicBezTo>
                  <a:lnTo>
                    <a:pt x="76" y="0"/>
                  </a:lnTo>
                  <a:cubicBezTo>
                    <a:pt x="34" y="0"/>
                    <a:pt x="0" y="34"/>
                    <a:pt x="0" y="76"/>
                  </a:cubicBezTo>
                  <a:lnTo>
                    <a:pt x="0" y="163"/>
                  </a:lnTo>
                  <a:cubicBezTo>
                    <a:pt x="0" y="174"/>
                    <a:pt x="9" y="182"/>
                    <a:pt x="17" y="182"/>
                  </a:cubicBezTo>
                  <a:cubicBezTo>
                    <a:pt x="28" y="182"/>
                    <a:pt x="36" y="174"/>
                    <a:pt x="36" y="163"/>
                  </a:cubicBezTo>
                  <a:lnTo>
                    <a:pt x="36" y="76"/>
                  </a:lnTo>
                  <a:cubicBezTo>
                    <a:pt x="36" y="55"/>
                    <a:pt x="53" y="36"/>
                    <a:pt x="76" y="36"/>
                  </a:cubicBezTo>
                  <a:lnTo>
                    <a:pt x="208" y="36"/>
                  </a:lnTo>
                  <a:cubicBezTo>
                    <a:pt x="229" y="36"/>
                    <a:pt x="248" y="55"/>
                    <a:pt x="248" y="7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63" name="Freihandform 562">
              <a:extLst>
                <a:ext uri="{FF2B5EF4-FFF2-40B4-BE49-F238E27FC236}">
                  <a16:creationId xmlns:a16="http://schemas.microsoft.com/office/drawing/2014/main" id="{3751EF3E-7A5E-1C43-B694-DEF22BEAF57E}"/>
                </a:ext>
              </a:extLst>
            </p:cNvPr>
            <p:cNvSpPr/>
            <p:nvPr/>
          </p:nvSpPr>
          <p:spPr>
            <a:xfrm>
              <a:off x="9325692" y="2618298"/>
              <a:ext cx="41212" cy="41212"/>
            </a:xfrm>
            <a:custGeom>
              <a:avLst/>
              <a:gdLst/>
              <a:ahLst/>
              <a:cxnLst>
                <a:cxn ang="3cd4">
                  <a:pos x="hc" y="t"/>
                </a:cxn>
                <a:cxn ang="cd2">
                  <a:pos x="l" y="vc"/>
                </a:cxn>
                <a:cxn ang="cd4">
                  <a:pos x="hc" y="b"/>
                </a:cxn>
                <a:cxn ang="0">
                  <a:pos x="r" y="vc"/>
                </a:cxn>
              </a:cxnLst>
              <a:rect l="l" t="t" r="r" b="b"/>
              <a:pathLst>
                <a:path w="178" h="178">
                  <a:moveTo>
                    <a:pt x="89" y="36"/>
                  </a:moveTo>
                  <a:cubicBezTo>
                    <a:pt x="119" y="36"/>
                    <a:pt x="142" y="60"/>
                    <a:pt x="142" y="89"/>
                  </a:cubicBezTo>
                  <a:cubicBezTo>
                    <a:pt x="142" y="119"/>
                    <a:pt x="119" y="142"/>
                    <a:pt x="89" y="142"/>
                  </a:cubicBezTo>
                  <a:cubicBezTo>
                    <a:pt x="60" y="142"/>
                    <a:pt x="36" y="119"/>
                    <a:pt x="36" y="89"/>
                  </a:cubicBezTo>
                  <a:cubicBezTo>
                    <a:pt x="36" y="60"/>
                    <a:pt x="60" y="36"/>
                    <a:pt x="89" y="36"/>
                  </a:cubicBezTo>
                  <a:close/>
                  <a:moveTo>
                    <a:pt x="89" y="178"/>
                  </a:moveTo>
                  <a:cubicBezTo>
                    <a:pt x="138" y="178"/>
                    <a:pt x="178" y="138"/>
                    <a:pt x="178" y="89"/>
                  </a:cubicBezTo>
                  <a:cubicBezTo>
                    <a:pt x="178" y="41"/>
                    <a:pt x="138" y="0"/>
                    <a:pt x="89" y="0"/>
                  </a:cubicBezTo>
                  <a:cubicBezTo>
                    <a:pt x="41" y="0"/>
                    <a:pt x="0" y="41"/>
                    <a:pt x="0" y="89"/>
                  </a:cubicBezTo>
                  <a:cubicBezTo>
                    <a:pt x="0" y="138"/>
                    <a:pt x="41" y="178"/>
                    <a:pt x="89" y="17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64" name="Freihandform 563">
              <a:extLst>
                <a:ext uri="{FF2B5EF4-FFF2-40B4-BE49-F238E27FC236}">
                  <a16:creationId xmlns:a16="http://schemas.microsoft.com/office/drawing/2014/main" id="{05B0A27A-DB40-CE43-9B76-52A89710589C}"/>
                </a:ext>
              </a:extLst>
            </p:cNvPr>
            <p:cNvSpPr/>
            <p:nvPr/>
          </p:nvSpPr>
          <p:spPr>
            <a:xfrm>
              <a:off x="9313352" y="2667659"/>
              <a:ext cx="65892" cy="42143"/>
            </a:xfrm>
            <a:custGeom>
              <a:avLst/>
              <a:gdLst/>
              <a:ahLst/>
              <a:cxnLst>
                <a:cxn ang="3cd4">
                  <a:pos x="hc" y="t"/>
                </a:cxn>
                <a:cxn ang="cd2">
                  <a:pos x="l" y="vc"/>
                </a:cxn>
                <a:cxn ang="cd4">
                  <a:pos x="hc" y="b"/>
                </a:cxn>
                <a:cxn ang="0">
                  <a:pos x="r" y="vc"/>
                </a:cxn>
              </a:cxnLst>
              <a:rect l="l" t="t" r="r" b="b"/>
              <a:pathLst>
                <a:path w="284" h="182">
                  <a:moveTo>
                    <a:pt x="248" y="76"/>
                  </a:moveTo>
                  <a:lnTo>
                    <a:pt x="248" y="163"/>
                  </a:lnTo>
                  <a:cubicBezTo>
                    <a:pt x="248" y="174"/>
                    <a:pt x="257" y="182"/>
                    <a:pt x="265" y="182"/>
                  </a:cubicBezTo>
                  <a:cubicBezTo>
                    <a:pt x="276" y="182"/>
                    <a:pt x="284" y="174"/>
                    <a:pt x="284" y="163"/>
                  </a:cubicBezTo>
                  <a:lnTo>
                    <a:pt x="284" y="76"/>
                  </a:lnTo>
                  <a:cubicBezTo>
                    <a:pt x="284" y="34"/>
                    <a:pt x="250" y="0"/>
                    <a:pt x="208" y="0"/>
                  </a:cubicBezTo>
                  <a:lnTo>
                    <a:pt x="77" y="0"/>
                  </a:lnTo>
                  <a:cubicBezTo>
                    <a:pt x="34" y="0"/>
                    <a:pt x="0" y="34"/>
                    <a:pt x="0" y="76"/>
                  </a:cubicBezTo>
                  <a:lnTo>
                    <a:pt x="0" y="163"/>
                  </a:lnTo>
                  <a:cubicBezTo>
                    <a:pt x="0" y="174"/>
                    <a:pt x="9" y="182"/>
                    <a:pt x="20" y="182"/>
                  </a:cubicBezTo>
                  <a:cubicBezTo>
                    <a:pt x="28" y="182"/>
                    <a:pt x="36" y="174"/>
                    <a:pt x="36" y="163"/>
                  </a:cubicBezTo>
                  <a:lnTo>
                    <a:pt x="36" y="76"/>
                  </a:lnTo>
                  <a:cubicBezTo>
                    <a:pt x="36" y="55"/>
                    <a:pt x="55" y="36"/>
                    <a:pt x="77" y="36"/>
                  </a:cubicBezTo>
                  <a:lnTo>
                    <a:pt x="208" y="36"/>
                  </a:lnTo>
                  <a:cubicBezTo>
                    <a:pt x="229" y="36"/>
                    <a:pt x="248" y="55"/>
                    <a:pt x="248" y="7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65" name="Freihandform 564">
              <a:extLst>
                <a:ext uri="{FF2B5EF4-FFF2-40B4-BE49-F238E27FC236}">
                  <a16:creationId xmlns:a16="http://schemas.microsoft.com/office/drawing/2014/main" id="{97BF76B2-371F-4642-B1A8-FF86AD7FC264}"/>
                </a:ext>
              </a:extLst>
            </p:cNvPr>
            <p:cNvSpPr/>
            <p:nvPr/>
          </p:nvSpPr>
          <p:spPr>
            <a:xfrm>
              <a:off x="9264224" y="2594084"/>
              <a:ext cx="49361" cy="40513"/>
            </a:xfrm>
            <a:custGeom>
              <a:avLst/>
              <a:gdLst/>
              <a:ahLst/>
              <a:cxnLst>
                <a:cxn ang="3cd4">
                  <a:pos x="hc" y="t"/>
                </a:cxn>
                <a:cxn ang="cd2">
                  <a:pos x="l" y="vc"/>
                </a:cxn>
                <a:cxn ang="cd4">
                  <a:pos x="hc" y="b"/>
                </a:cxn>
                <a:cxn ang="0">
                  <a:pos x="r" y="vc"/>
                </a:cxn>
              </a:cxnLst>
              <a:rect l="l" t="t" r="r" b="b"/>
              <a:pathLst>
                <a:path w="213" h="175">
                  <a:moveTo>
                    <a:pt x="19" y="103"/>
                  </a:moveTo>
                  <a:lnTo>
                    <a:pt x="152" y="103"/>
                  </a:lnTo>
                  <a:lnTo>
                    <a:pt x="112" y="144"/>
                  </a:lnTo>
                  <a:cubicBezTo>
                    <a:pt x="106" y="152"/>
                    <a:pt x="106" y="163"/>
                    <a:pt x="112" y="169"/>
                  </a:cubicBezTo>
                  <a:cubicBezTo>
                    <a:pt x="114" y="173"/>
                    <a:pt x="120" y="175"/>
                    <a:pt x="125" y="175"/>
                  </a:cubicBezTo>
                  <a:cubicBezTo>
                    <a:pt x="129" y="175"/>
                    <a:pt x="133" y="173"/>
                    <a:pt x="137" y="169"/>
                  </a:cubicBezTo>
                  <a:lnTo>
                    <a:pt x="207" y="99"/>
                  </a:lnTo>
                  <a:cubicBezTo>
                    <a:pt x="209" y="97"/>
                    <a:pt x="209" y="95"/>
                    <a:pt x="211" y="93"/>
                  </a:cubicBezTo>
                  <a:cubicBezTo>
                    <a:pt x="214" y="89"/>
                    <a:pt x="214" y="84"/>
                    <a:pt x="211" y="80"/>
                  </a:cubicBezTo>
                  <a:cubicBezTo>
                    <a:pt x="209" y="78"/>
                    <a:pt x="209" y="76"/>
                    <a:pt x="207" y="74"/>
                  </a:cubicBezTo>
                  <a:lnTo>
                    <a:pt x="137" y="4"/>
                  </a:lnTo>
                  <a:cubicBezTo>
                    <a:pt x="129" y="-1"/>
                    <a:pt x="118" y="-1"/>
                    <a:pt x="112" y="4"/>
                  </a:cubicBezTo>
                  <a:cubicBezTo>
                    <a:pt x="106" y="10"/>
                    <a:pt x="106" y="21"/>
                    <a:pt x="112" y="29"/>
                  </a:cubicBezTo>
                  <a:lnTo>
                    <a:pt x="152" y="70"/>
                  </a:lnTo>
                  <a:lnTo>
                    <a:pt x="19" y="70"/>
                  </a:lnTo>
                  <a:cubicBezTo>
                    <a:pt x="8" y="70"/>
                    <a:pt x="0" y="76"/>
                    <a:pt x="0" y="86"/>
                  </a:cubicBezTo>
                  <a:cubicBezTo>
                    <a:pt x="0" y="97"/>
                    <a:pt x="8" y="103"/>
                    <a:pt x="19" y="10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66" name="Freihandform 565">
              <a:extLst>
                <a:ext uri="{FF2B5EF4-FFF2-40B4-BE49-F238E27FC236}">
                  <a16:creationId xmlns:a16="http://schemas.microsoft.com/office/drawing/2014/main" id="{83BAC71C-AB74-7E4A-9350-A8EBFBBCF72D}"/>
                </a:ext>
              </a:extLst>
            </p:cNvPr>
            <p:cNvSpPr/>
            <p:nvPr/>
          </p:nvSpPr>
          <p:spPr>
            <a:xfrm>
              <a:off x="9346414" y="2725168"/>
              <a:ext cx="40746" cy="40513"/>
            </a:xfrm>
            <a:custGeom>
              <a:avLst/>
              <a:gdLst/>
              <a:ahLst/>
              <a:cxnLst>
                <a:cxn ang="3cd4">
                  <a:pos x="hc" y="t"/>
                </a:cxn>
                <a:cxn ang="cd2">
                  <a:pos x="l" y="vc"/>
                </a:cxn>
                <a:cxn ang="cd4">
                  <a:pos x="hc" y="b"/>
                </a:cxn>
                <a:cxn ang="0">
                  <a:pos x="r" y="vc"/>
                </a:cxn>
              </a:cxnLst>
              <a:rect l="l" t="t" r="r" b="b"/>
              <a:pathLst>
                <a:path w="176" h="175">
                  <a:moveTo>
                    <a:pt x="146" y="4"/>
                  </a:moveTo>
                  <a:lnTo>
                    <a:pt x="36" y="116"/>
                  </a:lnTo>
                  <a:lnTo>
                    <a:pt x="36" y="53"/>
                  </a:lnTo>
                  <a:cubicBezTo>
                    <a:pt x="36" y="42"/>
                    <a:pt x="28" y="36"/>
                    <a:pt x="17" y="36"/>
                  </a:cubicBezTo>
                  <a:cubicBezTo>
                    <a:pt x="9" y="36"/>
                    <a:pt x="0" y="42"/>
                    <a:pt x="0" y="53"/>
                  </a:cubicBezTo>
                  <a:lnTo>
                    <a:pt x="0" y="158"/>
                  </a:lnTo>
                  <a:cubicBezTo>
                    <a:pt x="0" y="161"/>
                    <a:pt x="0" y="163"/>
                    <a:pt x="2" y="165"/>
                  </a:cubicBezTo>
                  <a:cubicBezTo>
                    <a:pt x="2" y="169"/>
                    <a:pt x="7" y="173"/>
                    <a:pt x="11" y="175"/>
                  </a:cubicBezTo>
                  <a:cubicBezTo>
                    <a:pt x="13" y="175"/>
                    <a:pt x="15" y="175"/>
                    <a:pt x="17" y="175"/>
                  </a:cubicBezTo>
                  <a:lnTo>
                    <a:pt x="123" y="175"/>
                  </a:lnTo>
                  <a:cubicBezTo>
                    <a:pt x="134" y="175"/>
                    <a:pt x="142" y="169"/>
                    <a:pt x="142" y="158"/>
                  </a:cubicBezTo>
                  <a:cubicBezTo>
                    <a:pt x="142" y="148"/>
                    <a:pt x="134" y="142"/>
                    <a:pt x="123" y="142"/>
                  </a:cubicBezTo>
                  <a:lnTo>
                    <a:pt x="60" y="142"/>
                  </a:lnTo>
                  <a:lnTo>
                    <a:pt x="172" y="29"/>
                  </a:lnTo>
                  <a:cubicBezTo>
                    <a:pt x="178" y="23"/>
                    <a:pt x="178" y="12"/>
                    <a:pt x="172" y="4"/>
                  </a:cubicBezTo>
                  <a:cubicBezTo>
                    <a:pt x="165" y="-1"/>
                    <a:pt x="153" y="-1"/>
                    <a:pt x="146" y="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67" name="Freihandform 566">
              <a:extLst>
                <a:ext uri="{FF2B5EF4-FFF2-40B4-BE49-F238E27FC236}">
                  <a16:creationId xmlns:a16="http://schemas.microsoft.com/office/drawing/2014/main" id="{F2239EFB-FF0B-6749-81F3-990A3BE9BAEE}"/>
                </a:ext>
              </a:extLst>
            </p:cNvPr>
            <p:cNvSpPr/>
            <p:nvPr/>
          </p:nvSpPr>
          <p:spPr>
            <a:xfrm>
              <a:off x="9268648" y="2700722"/>
              <a:ext cx="40746" cy="40746"/>
            </a:xfrm>
            <a:custGeom>
              <a:avLst/>
              <a:gdLst/>
              <a:ahLst/>
              <a:cxnLst>
                <a:cxn ang="3cd4">
                  <a:pos x="hc" y="t"/>
                </a:cxn>
                <a:cxn ang="cd2">
                  <a:pos x="l" y="vc"/>
                </a:cxn>
                <a:cxn ang="cd4">
                  <a:pos x="hc" y="b"/>
                </a:cxn>
                <a:cxn ang="0">
                  <a:pos x="r" y="vc"/>
                </a:cxn>
              </a:cxnLst>
              <a:rect l="l" t="t" r="r" b="b"/>
              <a:pathLst>
                <a:path w="176" h="176">
                  <a:moveTo>
                    <a:pt x="140" y="89"/>
                  </a:moveTo>
                  <a:cubicBezTo>
                    <a:pt x="140" y="116"/>
                    <a:pt x="116" y="142"/>
                    <a:pt x="87" y="142"/>
                  </a:cubicBezTo>
                  <a:cubicBezTo>
                    <a:pt x="59" y="142"/>
                    <a:pt x="34" y="116"/>
                    <a:pt x="34" y="89"/>
                  </a:cubicBezTo>
                  <a:cubicBezTo>
                    <a:pt x="34" y="59"/>
                    <a:pt x="59" y="36"/>
                    <a:pt x="87" y="36"/>
                  </a:cubicBezTo>
                  <a:cubicBezTo>
                    <a:pt x="116" y="36"/>
                    <a:pt x="140" y="59"/>
                    <a:pt x="140" y="89"/>
                  </a:cubicBezTo>
                  <a:close/>
                  <a:moveTo>
                    <a:pt x="0" y="89"/>
                  </a:moveTo>
                  <a:cubicBezTo>
                    <a:pt x="0" y="137"/>
                    <a:pt x="38" y="176"/>
                    <a:pt x="87" y="176"/>
                  </a:cubicBezTo>
                  <a:cubicBezTo>
                    <a:pt x="135" y="176"/>
                    <a:pt x="176" y="137"/>
                    <a:pt x="176" y="89"/>
                  </a:cubicBezTo>
                  <a:cubicBezTo>
                    <a:pt x="176" y="40"/>
                    <a:pt x="135" y="0"/>
                    <a:pt x="87" y="0"/>
                  </a:cubicBezTo>
                  <a:cubicBezTo>
                    <a:pt x="38" y="0"/>
                    <a:pt x="0" y="40"/>
                    <a:pt x="0" y="8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68" name="Freihandform 567">
              <a:extLst>
                <a:ext uri="{FF2B5EF4-FFF2-40B4-BE49-F238E27FC236}">
                  <a16:creationId xmlns:a16="http://schemas.microsoft.com/office/drawing/2014/main" id="{B90D8A73-D739-4D45-AA6D-967EBB626BED}"/>
                </a:ext>
              </a:extLst>
            </p:cNvPr>
            <p:cNvSpPr/>
            <p:nvPr/>
          </p:nvSpPr>
          <p:spPr>
            <a:xfrm>
              <a:off x="9256307" y="2750082"/>
              <a:ext cx="65193" cy="40513"/>
            </a:xfrm>
            <a:custGeom>
              <a:avLst/>
              <a:gdLst/>
              <a:ahLst/>
              <a:cxnLst>
                <a:cxn ang="3cd4">
                  <a:pos x="hc" y="t"/>
                </a:cxn>
                <a:cxn ang="cd2">
                  <a:pos x="l" y="vc"/>
                </a:cxn>
                <a:cxn ang="cd4">
                  <a:pos x="hc" y="b"/>
                </a:cxn>
                <a:cxn ang="0">
                  <a:pos x="r" y="vc"/>
                </a:cxn>
              </a:cxnLst>
              <a:rect l="l" t="t" r="r" b="b"/>
              <a:pathLst>
                <a:path w="281" h="175">
                  <a:moveTo>
                    <a:pt x="205" y="0"/>
                  </a:moveTo>
                  <a:lnTo>
                    <a:pt x="74" y="0"/>
                  </a:lnTo>
                  <a:cubicBezTo>
                    <a:pt x="34" y="0"/>
                    <a:pt x="0" y="33"/>
                    <a:pt x="0" y="76"/>
                  </a:cubicBezTo>
                  <a:lnTo>
                    <a:pt x="0" y="158"/>
                  </a:lnTo>
                  <a:cubicBezTo>
                    <a:pt x="0" y="169"/>
                    <a:pt x="6" y="175"/>
                    <a:pt x="17" y="175"/>
                  </a:cubicBezTo>
                  <a:cubicBezTo>
                    <a:pt x="27" y="175"/>
                    <a:pt x="34" y="169"/>
                    <a:pt x="34" y="158"/>
                  </a:cubicBezTo>
                  <a:lnTo>
                    <a:pt x="34" y="76"/>
                  </a:lnTo>
                  <a:cubicBezTo>
                    <a:pt x="34" y="52"/>
                    <a:pt x="53" y="36"/>
                    <a:pt x="74" y="36"/>
                  </a:cubicBezTo>
                  <a:lnTo>
                    <a:pt x="205" y="36"/>
                  </a:lnTo>
                  <a:cubicBezTo>
                    <a:pt x="229" y="36"/>
                    <a:pt x="245" y="52"/>
                    <a:pt x="245" y="76"/>
                  </a:cubicBezTo>
                  <a:lnTo>
                    <a:pt x="245" y="158"/>
                  </a:lnTo>
                  <a:cubicBezTo>
                    <a:pt x="245" y="169"/>
                    <a:pt x="254" y="175"/>
                    <a:pt x="265" y="175"/>
                  </a:cubicBezTo>
                  <a:cubicBezTo>
                    <a:pt x="273" y="175"/>
                    <a:pt x="281" y="169"/>
                    <a:pt x="281" y="158"/>
                  </a:cubicBezTo>
                  <a:lnTo>
                    <a:pt x="281" y="76"/>
                  </a:lnTo>
                  <a:cubicBezTo>
                    <a:pt x="281" y="33"/>
                    <a:pt x="248" y="0"/>
                    <a:pt x="2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69" name="Freihandform 568">
              <a:extLst>
                <a:ext uri="{FF2B5EF4-FFF2-40B4-BE49-F238E27FC236}">
                  <a16:creationId xmlns:a16="http://schemas.microsoft.com/office/drawing/2014/main" id="{37DAE895-8B8B-CA43-8360-070C9DBCF462}"/>
                </a:ext>
              </a:extLst>
            </p:cNvPr>
            <p:cNvSpPr/>
            <p:nvPr/>
          </p:nvSpPr>
          <p:spPr>
            <a:xfrm>
              <a:off x="9198565" y="2725402"/>
              <a:ext cx="40746" cy="40513"/>
            </a:xfrm>
            <a:custGeom>
              <a:avLst/>
              <a:gdLst/>
              <a:ahLst/>
              <a:cxnLst>
                <a:cxn ang="3cd4">
                  <a:pos x="hc" y="t"/>
                </a:cxn>
                <a:cxn ang="cd2">
                  <a:pos x="l" y="vc"/>
                </a:cxn>
                <a:cxn ang="cd4">
                  <a:pos x="hc" y="b"/>
                </a:cxn>
                <a:cxn ang="0">
                  <a:pos x="r" y="vc"/>
                </a:cxn>
              </a:cxnLst>
              <a:rect l="l" t="t" r="r" b="b"/>
              <a:pathLst>
                <a:path w="176" h="175">
                  <a:moveTo>
                    <a:pt x="60" y="36"/>
                  </a:moveTo>
                  <a:lnTo>
                    <a:pt x="123" y="36"/>
                  </a:lnTo>
                  <a:cubicBezTo>
                    <a:pt x="134" y="36"/>
                    <a:pt x="142" y="27"/>
                    <a:pt x="142" y="17"/>
                  </a:cubicBezTo>
                  <a:cubicBezTo>
                    <a:pt x="142" y="8"/>
                    <a:pt x="134" y="0"/>
                    <a:pt x="123" y="0"/>
                  </a:cubicBezTo>
                  <a:lnTo>
                    <a:pt x="17" y="0"/>
                  </a:lnTo>
                  <a:cubicBezTo>
                    <a:pt x="15" y="0"/>
                    <a:pt x="13" y="0"/>
                    <a:pt x="11" y="2"/>
                  </a:cubicBezTo>
                  <a:cubicBezTo>
                    <a:pt x="7" y="2"/>
                    <a:pt x="2" y="6"/>
                    <a:pt x="2" y="10"/>
                  </a:cubicBezTo>
                  <a:cubicBezTo>
                    <a:pt x="0" y="12"/>
                    <a:pt x="0" y="15"/>
                    <a:pt x="0" y="17"/>
                  </a:cubicBezTo>
                  <a:lnTo>
                    <a:pt x="0" y="122"/>
                  </a:lnTo>
                  <a:cubicBezTo>
                    <a:pt x="0" y="133"/>
                    <a:pt x="9" y="142"/>
                    <a:pt x="17" y="142"/>
                  </a:cubicBezTo>
                  <a:cubicBezTo>
                    <a:pt x="28" y="142"/>
                    <a:pt x="36" y="133"/>
                    <a:pt x="36" y="122"/>
                  </a:cubicBezTo>
                  <a:lnTo>
                    <a:pt x="36" y="59"/>
                  </a:lnTo>
                  <a:lnTo>
                    <a:pt x="146" y="171"/>
                  </a:lnTo>
                  <a:cubicBezTo>
                    <a:pt x="151" y="175"/>
                    <a:pt x="155" y="175"/>
                    <a:pt x="159" y="175"/>
                  </a:cubicBezTo>
                  <a:cubicBezTo>
                    <a:pt x="163" y="175"/>
                    <a:pt x="167" y="175"/>
                    <a:pt x="172" y="171"/>
                  </a:cubicBezTo>
                  <a:cubicBezTo>
                    <a:pt x="178" y="165"/>
                    <a:pt x="178" y="152"/>
                    <a:pt x="172" y="14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64" name="Gruppieren 863">
            <a:extLst>
              <a:ext uri="{FF2B5EF4-FFF2-40B4-BE49-F238E27FC236}">
                <a16:creationId xmlns:a16="http://schemas.microsoft.com/office/drawing/2014/main" id="{85864B23-DEA5-5C40-ACCB-D150D4D25A20}"/>
              </a:ext>
            </a:extLst>
          </p:cNvPr>
          <p:cNvGrpSpPr>
            <a:grpSpLocks noChangeAspect="1"/>
          </p:cNvGrpSpPr>
          <p:nvPr/>
        </p:nvGrpSpPr>
        <p:grpSpPr>
          <a:xfrm>
            <a:off x="8237521" y="2528518"/>
            <a:ext cx="328409" cy="328409"/>
            <a:chOff x="8237658" y="2528192"/>
            <a:chExt cx="328528" cy="328528"/>
          </a:xfrm>
          <a:solidFill>
            <a:srgbClr val="007AB3"/>
          </a:solidFill>
        </p:grpSpPr>
        <p:sp>
          <p:nvSpPr>
            <p:cNvPr id="392" name="Freihandform 391">
              <a:extLst>
                <a:ext uri="{FF2B5EF4-FFF2-40B4-BE49-F238E27FC236}">
                  <a16:creationId xmlns:a16="http://schemas.microsoft.com/office/drawing/2014/main" id="{C842A862-7B44-BF46-B3A5-D6338B481C00}"/>
                </a:ext>
              </a:extLst>
            </p:cNvPr>
            <p:cNvSpPr/>
            <p:nvPr/>
          </p:nvSpPr>
          <p:spPr>
            <a:xfrm>
              <a:off x="8237658" y="252819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56" name="Freihandform 555">
              <a:extLst>
                <a:ext uri="{FF2B5EF4-FFF2-40B4-BE49-F238E27FC236}">
                  <a16:creationId xmlns:a16="http://schemas.microsoft.com/office/drawing/2014/main" id="{BFB72083-C79D-1847-965E-9A90D8DFC302}"/>
                </a:ext>
              </a:extLst>
            </p:cNvPr>
            <p:cNvSpPr/>
            <p:nvPr/>
          </p:nvSpPr>
          <p:spPr>
            <a:xfrm>
              <a:off x="8323808" y="2618298"/>
              <a:ext cx="40746" cy="41212"/>
            </a:xfrm>
            <a:custGeom>
              <a:avLst/>
              <a:gdLst/>
              <a:ahLst/>
              <a:cxnLst>
                <a:cxn ang="3cd4">
                  <a:pos x="hc" y="t"/>
                </a:cxn>
                <a:cxn ang="cd2">
                  <a:pos x="l" y="vc"/>
                </a:cxn>
                <a:cxn ang="cd4">
                  <a:pos x="hc" y="b"/>
                </a:cxn>
                <a:cxn ang="0">
                  <a:pos x="r" y="vc"/>
                </a:cxn>
              </a:cxnLst>
              <a:rect l="l" t="t" r="r" b="b"/>
              <a:pathLst>
                <a:path w="176" h="178">
                  <a:moveTo>
                    <a:pt x="89" y="36"/>
                  </a:moveTo>
                  <a:cubicBezTo>
                    <a:pt x="117" y="36"/>
                    <a:pt x="142" y="60"/>
                    <a:pt x="142" y="89"/>
                  </a:cubicBezTo>
                  <a:cubicBezTo>
                    <a:pt x="142" y="119"/>
                    <a:pt x="117" y="142"/>
                    <a:pt x="89" y="142"/>
                  </a:cubicBezTo>
                  <a:cubicBezTo>
                    <a:pt x="60" y="142"/>
                    <a:pt x="36" y="119"/>
                    <a:pt x="36" y="89"/>
                  </a:cubicBezTo>
                  <a:cubicBezTo>
                    <a:pt x="36" y="60"/>
                    <a:pt x="60" y="36"/>
                    <a:pt x="89" y="36"/>
                  </a:cubicBezTo>
                  <a:close/>
                  <a:moveTo>
                    <a:pt x="89" y="178"/>
                  </a:moveTo>
                  <a:cubicBezTo>
                    <a:pt x="138" y="178"/>
                    <a:pt x="176" y="138"/>
                    <a:pt x="176" y="89"/>
                  </a:cubicBezTo>
                  <a:cubicBezTo>
                    <a:pt x="176" y="41"/>
                    <a:pt x="138" y="0"/>
                    <a:pt x="89" y="0"/>
                  </a:cubicBezTo>
                  <a:cubicBezTo>
                    <a:pt x="41" y="0"/>
                    <a:pt x="0" y="41"/>
                    <a:pt x="0" y="89"/>
                  </a:cubicBezTo>
                  <a:cubicBezTo>
                    <a:pt x="0" y="138"/>
                    <a:pt x="41" y="178"/>
                    <a:pt x="89" y="17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57" name="Freihandform 556">
              <a:extLst>
                <a:ext uri="{FF2B5EF4-FFF2-40B4-BE49-F238E27FC236}">
                  <a16:creationId xmlns:a16="http://schemas.microsoft.com/office/drawing/2014/main" id="{0120E757-8DA2-E546-9FD7-15DCC2105711}"/>
                </a:ext>
              </a:extLst>
            </p:cNvPr>
            <p:cNvSpPr/>
            <p:nvPr/>
          </p:nvSpPr>
          <p:spPr>
            <a:xfrm>
              <a:off x="8311467" y="2667659"/>
              <a:ext cx="65426" cy="42143"/>
            </a:xfrm>
            <a:custGeom>
              <a:avLst/>
              <a:gdLst/>
              <a:ahLst/>
              <a:cxnLst>
                <a:cxn ang="3cd4">
                  <a:pos x="hc" y="t"/>
                </a:cxn>
                <a:cxn ang="cd2">
                  <a:pos x="l" y="vc"/>
                </a:cxn>
                <a:cxn ang="cd4">
                  <a:pos x="hc" y="b"/>
                </a:cxn>
                <a:cxn ang="0">
                  <a:pos x="r" y="vc"/>
                </a:cxn>
              </a:cxnLst>
              <a:rect l="l" t="t" r="r" b="b"/>
              <a:pathLst>
                <a:path w="282" h="182">
                  <a:moveTo>
                    <a:pt x="248" y="163"/>
                  </a:moveTo>
                  <a:cubicBezTo>
                    <a:pt x="248" y="174"/>
                    <a:pt x="254" y="182"/>
                    <a:pt x="265" y="182"/>
                  </a:cubicBezTo>
                  <a:cubicBezTo>
                    <a:pt x="276" y="182"/>
                    <a:pt x="282" y="174"/>
                    <a:pt x="282" y="163"/>
                  </a:cubicBezTo>
                  <a:lnTo>
                    <a:pt x="282" y="76"/>
                  </a:lnTo>
                  <a:cubicBezTo>
                    <a:pt x="282" y="34"/>
                    <a:pt x="248" y="0"/>
                    <a:pt x="208" y="0"/>
                  </a:cubicBezTo>
                  <a:lnTo>
                    <a:pt x="77" y="0"/>
                  </a:lnTo>
                  <a:cubicBezTo>
                    <a:pt x="34" y="0"/>
                    <a:pt x="0" y="34"/>
                    <a:pt x="0" y="76"/>
                  </a:cubicBezTo>
                  <a:lnTo>
                    <a:pt x="0" y="163"/>
                  </a:lnTo>
                  <a:cubicBezTo>
                    <a:pt x="0" y="174"/>
                    <a:pt x="9" y="182"/>
                    <a:pt x="17" y="182"/>
                  </a:cubicBezTo>
                  <a:cubicBezTo>
                    <a:pt x="28" y="182"/>
                    <a:pt x="36" y="174"/>
                    <a:pt x="36" y="163"/>
                  </a:cubicBezTo>
                  <a:lnTo>
                    <a:pt x="36" y="76"/>
                  </a:lnTo>
                  <a:cubicBezTo>
                    <a:pt x="36" y="55"/>
                    <a:pt x="53" y="36"/>
                    <a:pt x="77" y="36"/>
                  </a:cubicBezTo>
                  <a:lnTo>
                    <a:pt x="208" y="36"/>
                  </a:lnTo>
                  <a:cubicBezTo>
                    <a:pt x="229" y="36"/>
                    <a:pt x="248" y="55"/>
                    <a:pt x="248" y="7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58" name="Freihandform 557">
              <a:extLst>
                <a:ext uri="{FF2B5EF4-FFF2-40B4-BE49-F238E27FC236}">
                  <a16:creationId xmlns:a16="http://schemas.microsoft.com/office/drawing/2014/main" id="{A58B61E1-228A-CF49-A833-49BC4D56C471}"/>
                </a:ext>
              </a:extLst>
            </p:cNvPr>
            <p:cNvSpPr/>
            <p:nvPr/>
          </p:nvSpPr>
          <p:spPr>
            <a:xfrm>
              <a:off x="8438595" y="2618298"/>
              <a:ext cx="41212" cy="41212"/>
            </a:xfrm>
            <a:custGeom>
              <a:avLst/>
              <a:gdLst/>
              <a:ahLst/>
              <a:cxnLst>
                <a:cxn ang="3cd4">
                  <a:pos x="hc" y="t"/>
                </a:cxn>
                <a:cxn ang="cd2">
                  <a:pos x="l" y="vc"/>
                </a:cxn>
                <a:cxn ang="cd4">
                  <a:pos x="hc" y="b"/>
                </a:cxn>
                <a:cxn ang="0">
                  <a:pos x="r" y="vc"/>
                </a:cxn>
              </a:cxnLst>
              <a:rect l="l" t="t" r="r" b="b"/>
              <a:pathLst>
                <a:path w="178" h="178">
                  <a:moveTo>
                    <a:pt x="89" y="36"/>
                  </a:moveTo>
                  <a:cubicBezTo>
                    <a:pt x="119" y="36"/>
                    <a:pt x="142" y="60"/>
                    <a:pt x="142" y="89"/>
                  </a:cubicBezTo>
                  <a:cubicBezTo>
                    <a:pt x="142" y="119"/>
                    <a:pt x="119" y="142"/>
                    <a:pt x="89" y="142"/>
                  </a:cubicBezTo>
                  <a:cubicBezTo>
                    <a:pt x="60" y="142"/>
                    <a:pt x="36" y="119"/>
                    <a:pt x="36" y="89"/>
                  </a:cubicBezTo>
                  <a:cubicBezTo>
                    <a:pt x="36" y="60"/>
                    <a:pt x="60" y="36"/>
                    <a:pt x="89" y="36"/>
                  </a:cubicBezTo>
                  <a:close/>
                  <a:moveTo>
                    <a:pt x="89" y="178"/>
                  </a:moveTo>
                  <a:cubicBezTo>
                    <a:pt x="138" y="178"/>
                    <a:pt x="178" y="138"/>
                    <a:pt x="178" y="89"/>
                  </a:cubicBezTo>
                  <a:cubicBezTo>
                    <a:pt x="178" y="41"/>
                    <a:pt x="138" y="0"/>
                    <a:pt x="89" y="0"/>
                  </a:cubicBezTo>
                  <a:cubicBezTo>
                    <a:pt x="41" y="0"/>
                    <a:pt x="0" y="41"/>
                    <a:pt x="0" y="89"/>
                  </a:cubicBezTo>
                  <a:cubicBezTo>
                    <a:pt x="0" y="138"/>
                    <a:pt x="41" y="178"/>
                    <a:pt x="89" y="17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59" name="Freihandform 558">
              <a:extLst>
                <a:ext uri="{FF2B5EF4-FFF2-40B4-BE49-F238E27FC236}">
                  <a16:creationId xmlns:a16="http://schemas.microsoft.com/office/drawing/2014/main" id="{1FBDC847-913C-A84C-85CE-447C4B35149C}"/>
                </a:ext>
              </a:extLst>
            </p:cNvPr>
            <p:cNvSpPr/>
            <p:nvPr/>
          </p:nvSpPr>
          <p:spPr>
            <a:xfrm>
              <a:off x="8426487" y="2667659"/>
              <a:ext cx="65659" cy="42143"/>
            </a:xfrm>
            <a:custGeom>
              <a:avLst/>
              <a:gdLst/>
              <a:ahLst/>
              <a:cxnLst>
                <a:cxn ang="3cd4">
                  <a:pos x="hc" y="t"/>
                </a:cxn>
                <a:cxn ang="cd2">
                  <a:pos x="l" y="vc"/>
                </a:cxn>
                <a:cxn ang="cd4">
                  <a:pos x="hc" y="b"/>
                </a:cxn>
                <a:cxn ang="0">
                  <a:pos x="r" y="vc"/>
                </a:cxn>
              </a:cxnLst>
              <a:rect l="l" t="t" r="r" b="b"/>
              <a:pathLst>
                <a:path w="283" h="182">
                  <a:moveTo>
                    <a:pt x="207" y="0"/>
                  </a:moveTo>
                  <a:lnTo>
                    <a:pt x="76" y="0"/>
                  </a:lnTo>
                  <a:cubicBezTo>
                    <a:pt x="33" y="0"/>
                    <a:pt x="0" y="34"/>
                    <a:pt x="0" y="76"/>
                  </a:cubicBezTo>
                  <a:lnTo>
                    <a:pt x="0" y="163"/>
                  </a:lnTo>
                  <a:cubicBezTo>
                    <a:pt x="0" y="174"/>
                    <a:pt x="8" y="182"/>
                    <a:pt x="19" y="182"/>
                  </a:cubicBezTo>
                  <a:cubicBezTo>
                    <a:pt x="27" y="182"/>
                    <a:pt x="36" y="174"/>
                    <a:pt x="36" y="163"/>
                  </a:cubicBezTo>
                  <a:lnTo>
                    <a:pt x="36" y="76"/>
                  </a:lnTo>
                  <a:cubicBezTo>
                    <a:pt x="36" y="55"/>
                    <a:pt x="55" y="36"/>
                    <a:pt x="76" y="36"/>
                  </a:cubicBezTo>
                  <a:lnTo>
                    <a:pt x="207" y="36"/>
                  </a:lnTo>
                  <a:cubicBezTo>
                    <a:pt x="228" y="36"/>
                    <a:pt x="247" y="55"/>
                    <a:pt x="247" y="76"/>
                  </a:cubicBezTo>
                  <a:lnTo>
                    <a:pt x="247" y="163"/>
                  </a:lnTo>
                  <a:cubicBezTo>
                    <a:pt x="247" y="174"/>
                    <a:pt x="256" y="182"/>
                    <a:pt x="264" y="182"/>
                  </a:cubicBezTo>
                  <a:cubicBezTo>
                    <a:pt x="275" y="182"/>
                    <a:pt x="283" y="174"/>
                    <a:pt x="283" y="163"/>
                  </a:cubicBezTo>
                  <a:lnTo>
                    <a:pt x="283" y="76"/>
                  </a:lnTo>
                  <a:cubicBezTo>
                    <a:pt x="283" y="34"/>
                    <a:pt x="249" y="0"/>
                    <a:pt x="20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60" name="Freihandform 559">
              <a:extLst>
                <a:ext uri="{FF2B5EF4-FFF2-40B4-BE49-F238E27FC236}">
                  <a16:creationId xmlns:a16="http://schemas.microsoft.com/office/drawing/2014/main" id="{B403268B-E033-FA42-BC3D-49B872CFA82B}"/>
                </a:ext>
              </a:extLst>
            </p:cNvPr>
            <p:cNvSpPr/>
            <p:nvPr/>
          </p:nvSpPr>
          <p:spPr>
            <a:xfrm>
              <a:off x="8381318" y="2593851"/>
              <a:ext cx="40979" cy="48662"/>
            </a:xfrm>
            <a:custGeom>
              <a:avLst/>
              <a:gdLst/>
              <a:ahLst/>
              <a:cxnLst>
                <a:cxn ang="3cd4">
                  <a:pos x="hc" y="t"/>
                </a:cxn>
                <a:cxn ang="cd2">
                  <a:pos x="l" y="vc"/>
                </a:cxn>
                <a:cxn ang="cd4">
                  <a:pos x="hc" y="b"/>
                </a:cxn>
                <a:cxn ang="0">
                  <a:pos x="r" y="vc"/>
                </a:cxn>
              </a:cxnLst>
              <a:rect l="l" t="t" r="r" b="b"/>
              <a:pathLst>
                <a:path w="177" h="210">
                  <a:moveTo>
                    <a:pt x="30" y="100"/>
                  </a:moveTo>
                  <a:lnTo>
                    <a:pt x="70" y="60"/>
                  </a:lnTo>
                  <a:lnTo>
                    <a:pt x="70" y="193"/>
                  </a:lnTo>
                  <a:cubicBezTo>
                    <a:pt x="70" y="204"/>
                    <a:pt x="78" y="210"/>
                    <a:pt x="87" y="210"/>
                  </a:cubicBezTo>
                  <a:cubicBezTo>
                    <a:pt x="97" y="210"/>
                    <a:pt x="106" y="204"/>
                    <a:pt x="106" y="193"/>
                  </a:cubicBezTo>
                  <a:lnTo>
                    <a:pt x="106" y="60"/>
                  </a:lnTo>
                  <a:lnTo>
                    <a:pt x="146" y="100"/>
                  </a:lnTo>
                  <a:cubicBezTo>
                    <a:pt x="148" y="104"/>
                    <a:pt x="154" y="104"/>
                    <a:pt x="159" y="104"/>
                  </a:cubicBezTo>
                  <a:cubicBezTo>
                    <a:pt x="163" y="104"/>
                    <a:pt x="167" y="104"/>
                    <a:pt x="171" y="100"/>
                  </a:cubicBezTo>
                  <a:cubicBezTo>
                    <a:pt x="178" y="94"/>
                    <a:pt x="178" y="81"/>
                    <a:pt x="171" y="75"/>
                  </a:cubicBezTo>
                  <a:lnTo>
                    <a:pt x="99" y="5"/>
                  </a:lnTo>
                  <a:cubicBezTo>
                    <a:pt x="97" y="3"/>
                    <a:pt x="97" y="1"/>
                    <a:pt x="95" y="1"/>
                  </a:cubicBezTo>
                  <a:cubicBezTo>
                    <a:pt x="89" y="0"/>
                    <a:pt x="85" y="0"/>
                    <a:pt x="80" y="1"/>
                  </a:cubicBezTo>
                  <a:cubicBezTo>
                    <a:pt x="78" y="1"/>
                    <a:pt x="76" y="3"/>
                    <a:pt x="74" y="5"/>
                  </a:cubicBezTo>
                  <a:lnTo>
                    <a:pt x="4" y="75"/>
                  </a:lnTo>
                  <a:cubicBezTo>
                    <a:pt x="-1" y="81"/>
                    <a:pt x="-1" y="94"/>
                    <a:pt x="4" y="100"/>
                  </a:cubicBezTo>
                  <a:cubicBezTo>
                    <a:pt x="11" y="107"/>
                    <a:pt x="23" y="107"/>
                    <a:pt x="30" y="10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70" name="Freihandform 569">
              <a:extLst>
                <a:ext uri="{FF2B5EF4-FFF2-40B4-BE49-F238E27FC236}">
                  <a16:creationId xmlns:a16="http://schemas.microsoft.com/office/drawing/2014/main" id="{6D91CA41-3D5D-B942-A27D-65B147CFB6CC}"/>
                </a:ext>
              </a:extLst>
            </p:cNvPr>
            <p:cNvSpPr/>
            <p:nvPr/>
          </p:nvSpPr>
          <p:spPr>
            <a:xfrm>
              <a:off x="8381550" y="2700722"/>
              <a:ext cx="40746" cy="40746"/>
            </a:xfrm>
            <a:custGeom>
              <a:avLst/>
              <a:gdLst/>
              <a:ahLst/>
              <a:cxnLst>
                <a:cxn ang="3cd4">
                  <a:pos x="hc" y="t"/>
                </a:cxn>
                <a:cxn ang="cd2">
                  <a:pos x="l" y="vc"/>
                </a:cxn>
                <a:cxn ang="cd4">
                  <a:pos x="hc" y="b"/>
                </a:cxn>
                <a:cxn ang="0">
                  <a:pos x="r" y="vc"/>
                </a:cxn>
              </a:cxnLst>
              <a:rect l="l" t="t" r="r" b="b"/>
              <a:pathLst>
                <a:path w="176" h="176">
                  <a:moveTo>
                    <a:pt x="87" y="36"/>
                  </a:moveTo>
                  <a:cubicBezTo>
                    <a:pt x="116" y="36"/>
                    <a:pt x="140" y="59"/>
                    <a:pt x="140" y="89"/>
                  </a:cubicBezTo>
                  <a:cubicBezTo>
                    <a:pt x="140" y="116"/>
                    <a:pt x="116" y="142"/>
                    <a:pt x="87" y="142"/>
                  </a:cubicBezTo>
                  <a:cubicBezTo>
                    <a:pt x="59" y="142"/>
                    <a:pt x="34" y="116"/>
                    <a:pt x="34" y="89"/>
                  </a:cubicBezTo>
                  <a:cubicBezTo>
                    <a:pt x="34" y="59"/>
                    <a:pt x="59" y="36"/>
                    <a:pt x="87" y="36"/>
                  </a:cubicBezTo>
                  <a:close/>
                  <a:moveTo>
                    <a:pt x="87" y="176"/>
                  </a:moveTo>
                  <a:cubicBezTo>
                    <a:pt x="135" y="176"/>
                    <a:pt x="176" y="137"/>
                    <a:pt x="176" y="89"/>
                  </a:cubicBezTo>
                  <a:cubicBezTo>
                    <a:pt x="176" y="40"/>
                    <a:pt x="135" y="0"/>
                    <a:pt x="87" y="0"/>
                  </a:cubicBezTo>
                  <a:cubicBezTo>
                    <a:pt x="38" y="0"/>
                    <a:pt x="0" y="40"/>
                    <a:pt x="0" y="89"/>
                  </a:cubicBezTo>
                  <a:cubicBezTo>
                    <a:pt x="0" y="137"/>
                    <a:pt x="38" y="176"/>
                    <a:pt x="87" y="17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71" name="Freihandform 570">
              <a:extLst>
                <a:ext uri="{FF2B5EF4-FFF2-40B4-BE49-F238E27FC236}">
                  <a16:creationId xmlns:a16="http://schemas.microsoft.com/office/drawing/2014/main" id="{57071BD6-65C5-7C4A-88F1-5E2C110D9B38}"/>
                </a:ext>
              </a:extLst>
            </p:cNvPr>
            <p:cNvSpPr/>
            <p:nvPr/>
          </p:nvSpPr>
          <p:spPr>
            <a:xfrm>
              <a:off x="8369210" y="2750082"/>
              <a:ext cx="65426" cy="40513"/>
            </a:xfrm>
            <a:custGeom>
              <a:avLst/>
              <a:gdLst/>
              <a:ahLst/>
              <a:cxnLst>
                <a:cxn ang="3cd4">
                  <a:pos x="hc" y="t"/>
                </a:cxn>
                <a:cxn ang="cd2">
                  <a:pos x="l" y="vc"/>
                </a:cxn>
                <a:cxn ang="cd4">
                  <a:pos x="hc" y="b"/>
                </a:cxn>
                <a:cxn ang="0">
                  <a:pos x="r" y="vc"/>
                </a:cxn>
              </a:cxnLst>
              <a:rect l="l" t="t" r="r" b="b"/>
              <a:pathLst>
                <a:path w="282" h="175">
                  <a:moveTo>
                    <a:pt x="205" y="0"/>
                  </a:moveTo>
                  <a:lnTo>
                    <a:pt x="74" y="0"/>
                  </a:lnTo>
                  <a:cubicBezTo>
                    <a:pt x="34" y="0"/>
                    <a:pt x="0" y="33"/>
                    <a:pt x="0" y="76"/>
                  </a:cubicBezTo>
                  <a:lnTo>
                    <a:pt x="0" y="158"/>
                  </a:lnTo>
                  <a:cubicBezTo>
                    <a:pt x="0" y="169"/>
                    <a:pt x="6" y="175"/>
                    <a:pt x="17" y="175"/>
                  </a:cubicBezTo>
                  <a:cubicBezTo>
                    <a:pt x="28" y="175"/>
                    <a:pt x="34" y="169"/>
                    <a:pt x="34" y="158"/>
                  </a:cubicBezTo>
                  <a:lnTo>
                    <a:pt x="34" y="76"/>
                  </a:lnTo>
                  <a:cubicBezTo>
                    <a:pt x="34" y="52"/>
                    <a:pt x="53" y="36"/>
                    <a:pt x="74" y="36"/>
                  </a:cubicBezTo>
                  <a:lnTo>
                    <a:pt x="205" y="36"/>
                  </a:lnTo>
                  <a:cubicBezTo>
                    <a:pt x="229" y="36"/>
                    <a:pt x="246" y="52"/>
                    <a:pt x="246" y="76"/>
                  </a:cubicBezTo>
                  <a:lnTo>
                    <a:pt x="246" y="158"/>
                  </a:lnTo>
                  <a:cubicBezTo>
                    <a:pt x="246" y="169"/>
                    <a:pt x="254" y="175"/>
                    <a:pt x="265" y="175"/>
                  </a:cubicBezTo>
                  <a:cubicBezTo>
                    <a:pt x="273" y="175"/>
                    <a:pt x="282" y="169"/>
                    <a:pt x="282" y="158"/>
                  </a:cubicBezTo>
                  <a:lnTo>
                    <a:pt x="282" y="76"/>
                  </a:lnTo>
                  <a:cubicBezTo>
                    <a:pt x="282" y="33"/>
                    <a:pt x="248" y="0"/>
                    <a:pt x="2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72" name="Freihandform 571">
              <a:extLst>
                <a:ext uri="{FF2B5EF4-FFF2-40B4-BE49-F238E27FC236}">
                  <a16:creationId xmlns:a16="http://schemas.microsoft.com/office/drawing/2014/main" id="{72EB14FD-03D3-2243-B52B-D2E28605D555}"/>
                </a:ext>
              </a:extLst>
            </p:cNvPr>
            <p:cNvSpPr/>
            <p:nvPr/>
          </p:nvSpPr>
          <p:spPr>
            <a:xfrm>
              <a:off x="8451168" y="2725168"/>
              <a:ext cx="40746" cy="40513"/>
            </a:xfrm>
            <a:custGeom>
              <a:avLst/>
              <a:gdLst/>
              <a:ahLst/>
              <a:cxnLst>
                <a:cxn ang="3cd4">
                  <a:pos x="hc" y="t"/>
                </a:cxn>
                <a:cxn ang="cd2">
                  <a:pos x="l" y="vc"/>
                </a:cxn>
                <a:cxn ang="cd4">
                  <a:pos x="hc" y="b"/>
                </a:cxn>
                <a:cxn ang="0">
                  <a:pos x="r" y="vc"/>
                </a:cxn>
              </a:cxnLst>
              <a:rect l="l" t="t" r="r" b="b"/>
              <a:pathLst>
                <a:path w="176" h="175">
                  <a:moveTo>
                    <a:pt x="157" y="36"/>
                  </a:moveTo>
                  <a:cubicBezTo>
                    <a:pt x="149" y="36"/>
                    <a:pt x="140" y="42"/>
                    <a:pt x="140" y="53"/>
                  </a:cubicBezTo>
                  <a:lnTo>
                    <a:pt x="140" y="116"/>
                  </a:lnTo>
                  <a:lnTo>
                    <a:pt x="30" y="4"/>
                  </a:lnTo>
                  <a:cubicBezTo>
                    <a:pt x="22" y="-1"/>
                    <a:pt x="11" y="-1"/>
                    <a:pt x="5" y="4"/>
                  </a:cubicBezTo>
                  <a:cubicBezTo>
                    <a:pt x="-2" y="12"/>
                    <a:pt x="-2" y="23"/>
                    <a:pt x="5" y="29"/>
                  </a:cubicBezTo>
                  <a:lnTo>
                    <a:pt x="115" y="142"/>
                  </a:lnTo>
                  <a:lnTo>
                    <a:pt x="51" y="142"/>
                  </a:lnTo>
                  <a:cubicBezTo>
                    <a:pt x="43" y="142"/>
                    <a:pt x="34" y="148"/>
                    <a:pt x="34" y="158"/>
                  </a:cubicBezTo>
                  <a:cubicBezTo>
                    <a:pt x="34" y="169"/>
                    <a:pt x="43" y="175"/>
                    <a:pt x="51" y="175"/>
                  </a:cubicBezTo>
                  <a:lnTo>
                    <a:pt x="157" y="175"/>
                  </a:lnTo>
                  <a:cubicBezTo>
                    <a:pt x="159" y="175"/>
                    <a:pt x="161" y="175"/>
                    <a:pt x="166" y="175"/>
                  </a:cubicBezTo>
                  <a:cubicBezTo>
                    <a:pt x="170" y="173"/>
                    <a:pt x="172" y="169"/>
                    <a:pt x="174" y="165"/>
                  </a:cubicBezTo>
                  <a:cubicBezTo>
                    <a:pt x="174" y="163"/>
                    <a:pt x="176" y="161"/>
                    <a:pt x="176" y="158"/>
                  </a:cubicBezTo>
                  <a:lnTo>
                    <a:pt x="176" y="53"/>
                  </a:lnTo>
                  <a:cubicBezTo>
                    <a:pt x="176" y="42"/>
                    <a:pt x="168" y="36"/>
                    <a:pt x="157" y="3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73" name="Freihandform 572">
              <a:extLst>
                <a:ext uri="{FF2B5EF4-FFF2-40B4-BE49-F238E27FC236}">
                  <a16:creationId xmlns:a16="http://schemas.microsoft.com/office/drawing/2014/main" id="{053AC9C0-5E95-5747-945E-B4B7EDE88EB1}"/>
                </a:ext>
              </a:extLst>
            </p:cNvPr>
            <p:cNvSpPr/>
            <p:nvPr/>
          </p:nvSpPr>
          <p:spPr>
            <a:xfrm>
              <a:off x="8311467" y="2725168"/>
              <a:ext cx="40746" cy="40513"/>
            </a:xfrm>
            <a:custGeom>
              <a:avLst/>
              <a:gdLst/>
              <a:ahLst/>
              <a:cxnLst>
                <a:cxn ang="3cd4">
                  <a:pos x="hc" y="t"/>
                </a:cxn>
                <a:cxn ang="cd2">
                  <a:pos x="l" y="vc"/>
                </a:cxn>
                <a:cxn ang="cd4">
                  <a:pos x="hc" y="b"/>
                </a:cxn>
                <a:cxn ang="0">
                  <a:pos x="r" y="vc"/>
                </a:cxn>
              </a:cxnLst>
              <a:rect l="l" t="t" r="r" b="b"/>
              <a:pathLst>
                <a:path w="176" h="175">
                  <a:moveTo>
                    <a:pt x="146" y="4"/>
                  </a:moveTo>
                  <a:lnTo>
                    <a:pt x="36" y="116"/>
                  </a:lnTo>
                  <a:lnTo>
                    <a:pt x="36" y="53"/>
                  </a:lnTo>
                  <a:cubicBezTo>
                    <a:pt x="36" y="42"/>
                    <a:pt x="28" y="36"/>
                    <a:pt x="17" y="36"/>
                  </a:cubicBezTo>
                  <a:cubicBezTo>
                    <a:pt x="9" y="36"/>
                    <a:pt x="0" y="42"/>
                    <a:pt x="0" y="53"/>
                  </a:cubicBezTo>
                  <a:lnTo>
                    <a:pt x="0" y="158"/>
                  </a:lnTo>
                  <a:cubicBezTo>
                    <a:pt x="0" y="161"/>
                    <a:pt x="0" y="163"/>
                    <a:pt x="3" y="165"/>
                  </a:cubicBezTo>
                  <a:cubicBezTo>
                    <a:pt x="3" y="169"/>
                    <a:pt x="7" y="173"/>
                    <a:pt x="11" y="175"/>
                  </a:cubicBezTo>
                  <a:cubicBezTo>
                    <a:pt x="13" y="175"/>
                    <a:pt x="15" y="175"/>
                    <a:pt x="17" y="175"/>
                  </a:cubicBezTo>
                  <a:lnTo>
                    <a:pt x="123" y="175"/>
                  </a:lnTo>
                  <a:cubicBezTo>
                    <a:pt x="134" y="175"/>
                    <a:pt x="142" y="169"/>
                    <a:pt x="142" y="158"/>
                  </a:cubicBezTo>
                  <a:cubicBezTo>
                    <a:pt x="142" y="148"/>
                    <a:pt x="134" y="142"/>
                    <a:pt x="123" y="142"/>
                  </a:cubicBezTo>
                  <a:lnTo>
                    <a:pt x="60" y="142"/>
                  </a:lnTo>
                  <a:lnTo>
                    <a:pt x="172" y="29"/>
                  </a:lnTo>
                  <a:cubicBezTo>
                    <a:pt x="178" y="23"/>
                    <a:pt x="178" y="12"/>
                    <a:pt x="172" y="4"/>
                  </a:cubicBezTo>
                  <a:cubicBezTo>
                    <a:pt x="165" y="-1"/>
                    <a:pt x="153" y="-1"/>
                    <a:pt x="146" y="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61" name="Gruppieren 860">
            <a:extLst>
              <a:ext uri="{FF2B5EF4-FFF2-40B4-BE49-F238E27FC236}">
                <a16:creationId xmlns:a16="http://schemas.microsoft.com/office/drawing/2014/main" id="{5E07A9E2-887E-5047-BFBF-A32B57804801}"/>
              </a:ext>
            </a:extLst>
          </p:cNvPr>
          <p:cNvGrpSpPr>
            <a:grpSpLocks noChangeAspect="1"/>
          </p:cNvGrpSpPr>
          <p:nvPr/>
        </p:nvGrpSpPr>
        <p:grpSpPr>
          <a:xfrm>
            <a:off x="9567454" y="2528518"/>
            <a:ext cx="328409" cy="328409"/>
            <a:chOff x="9568072" y="2528192"/>
            <a:chExt cx="328528" cy="328528"/>
          </a:xfrm>
          <a:solidFill>
            <a:srgbClr val="007AB3"/>
          </a:solidFill>
        </p:grpSpPr>
        <p:sp>
          <p:nvSpPr>
            <p:cNvPr id="395" name="Freihandform 394">
              <a:extLst>
                <a:ext uri="{FF2B5EF4-FFF2-40B4-BE49-F238E27FC236}">
                  <a16:creationId xmlns:a16="http://schemas.microsoft.com/office/drawing/2014/main" id="{EAD4E133-F1A0-364E-AF45-F88416E22A63}"/>
                </a:ext>
              </a:extLst>
            </p:cNvPr>
            <p:cNvSpPr/>
            <p:nvPr/>
          </p:nvSpPr>
          <p:spPr>
            <a:xfrm>
              <a:off x="9568072" y="252819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74" name="Freihandform 573">
              <a:extLst>
                <a:ext uri="{FF2B5EF4-FFF2-40B4-BE49-F238E27FC236}">
                  <a16:creationId xmlns:a16="http://schemas.microsoft.com/office/drawing/2014/main" id="{0E7B4CB5-8E5F-B04F-B07B-99193556E656}"/>
                </a:ext>
              </a:extLst>
            </p:cNvPr>
            <p:cNvSpPr/>
            <p:nvPr/>
          </p:nvSpPr>
          <p:spPr>
            <a:xfrm>
              <a:off x="9633498" y="2614573"/>
              <a:ext cx="196977" cy="145521"/>
            </a:xfrm>
            <a:custGeom>
              <a:avLst/>
              <a:gdLst/>
              <a:ahLst/>
              <a:cxnLst>
                <a:cxn ang="3cd4">
                  <a:pos x="hc" y="t"/>
                </a:cxn>
                <a:cxn ang="cd2">
                  <a:pos x="l" y="vc"/>
                </a:cxn>
                <a:cxn ang="cd4">
                  <a:pos x="hc" y="b"/>
                </a:cxn>
                <a:cxn ang="0">
                  <a:pos x="r" y="vc"/>
                </a:cxn>
              </a:cxnLst>
              <a:rect l="l" t="t" r="r" b="b"/>
              <a:pathLst>
                <a:path w="847" h="626">
                  <a:moveTo>
                    <a:pt x="811" y="584"/>
                  </a:moveTo>
                  <a:cubicBezTo>
                    <a:pt x="760" y="588"/>
                    <a:pt x="606" y="596"/>
                    <a:pt x="553" y="582"/>
                  </a:cubicBezTo>
                  <a:cubicBezTo>
                    <a:pt x="421" y="546"/>
                    <a:pt x="93" y="315"/>
                    <a:pt x="38" y="273"/>
                  </a:cubicBezTo>
                  <a:cubicBezTo>
                    <a:pt x="40" y="262"/>
                    <a:pt x="47" y="243"/>
                    <a:pt x="66" y="224"/>
                  </a:cubicBezTo>
                  <a:cubicBezTo>
                    <a:pt x="70" y="222"/>
                    <a:pt x="70" y="220"/>
                    <a:pt x="72" y="220"/>
                  </a:cubicBezTo>
                  <a:cubicBezTo>
                    <a:pt x="74" y="220"/>
                    <a:pt x="74" y="222"/>
                    <a:pt x="76" y="224"/>
                  </a:cubicBezTo>
                  <a:cubicBezTo>
                    <a:pt x="102" y="249"/>
                    <a:pt x="159" y="285"/>
                    <a:pt x="216" y="319"/>
                  </a:cubicBezTo>
                  <a:cubicBezTo>
                    <a:pt x="246" y="338"/>
                    <a:pt x="273" y="355"/>
                    <a:pt x="290" y="368"/>
                  </a:cubicBezTo>
                  <a:cubicBezTo>
                    <a:pt x="311" y="380"/>
                    <a:pt x="339" y="406"/>
                    <a:pt x="369" y="429"/>
                  </a:cubicBezTo>
                  <a:cubicBezTo>
                    <a:pt x="405" y="461"/>
                    <a:pt x="441" y="491"/>
                    <a:pt x="468" y="507"/>
                  </a:cubicBezTo>
                  <a:cubicBezTo>
                    <a:pt x="485" y="520"/>
                    <a:pt x="521" y="539"/>
                    <a:pt x="542" y="546"/>
                  </a:cubicBezTo>
                  <a:cubicBezTo>
                    <a:pt x="597" y="563"/>
                    <a:pt x="737" y="577"/>
                    <a:pt x="807" y="558"/>
                  </a:cubicBezTo>
                  <a:cubicBezTo>
                    <a:pt x="809" y="569"/>
                    <a:pt x="811" y="575"/>
                    <a:pt x="811" y="584"/>
                  </a:cubicBezTo>
                  <a:close/>
                  <a:moveTo>
                    <a:pt x="100" y="143"/>
                  </a:moveTo>
                  <a:cubicBezTo>
                    <a:pt x="108" y="118"/>
                    <a:pt x="125" y="95"/>
                    <a:pt x="138" y="82"/>
                  </a:cubicBezTo>
                  <a:cubicBezTo>
                    <a:pt x="155" y="65"/>
                    <a:pt x="184" y="48"/>
                    <a:pt x="206" y="40"/>
                  </a:cubicBezTo>
                  <a:cubicBezTo>
                    <a:pt x="178" y="90"/>
                    <a:pt x="189" y="133"/>
                    <a:pt x="203" y="158"/>
                  </a:cubicBezTo>
                  <a:cubicBezTo>
                    <a:pt x="225" y="201"/>
                    <a:pt x="271" y="228"/>
                    <a:pt x="301" y="228"/>
                  </a:cubicBezTo>
                  <a:cubicBezTo>
                    <a:pt x="303" y="228"/>
                    <a:pt x="377" y="228"/>
                    <a:pt x="449" y="192"/>
                  </a:cubicBezTo>
                  <a:cubicBezTo>
                    <a:pt x="466" y="184"/>
                    <a:pt x="481" y="184"/>
                    <a:pt x="496" y="188"/>
                  </a:cubicBezTo>
                  <a:cubicBezTo>
                    <a:pt x="502" y="192"/>
                    <a:pt x="510" y="196"/>
                    <a:pt x="517" y="203"/>
                  </a:cubicBezTo>
                  <a:cubicBezTo>
                    <a:pt x="481" y="217"/>
                    <a:pt x="460" y="237"/>
                    <a:pt x="455" y="266"/>
                  </a:cubicBezTo>
                  <a:cubicBezTo>
                    <a:pt x="453" y="279"/>
                    <a:pt x="455" y="292"/>
                    <a:pt x="462" y="306"/>
                  </a:cubicBezTo>
                  <a:lnTo>
                    <a:pt x="371" y="374"/>
                  </a:lnTo>
                  <a:cubicBezTo>
                    <a:pt x="366" y="374"/>
                    <a:pt x="366" y="378"/>
                    <a:pt x="364" y="380"/>
                  </a:cubicBezTo>
                  <a:cubicBezTo>
                    <a:pt x="345" y="364"/>
                    <a:pt x="326" y="349"/>
                    <a:pt x="311" y="338"/>
                  </a:cubicBezTo>
                  <a:cubicBezTo>
                    <a:pt x="292" y="325"/>
                    <a:pt x="265" y="308"/>
                    <a:pt x="235" y="289"/>
                  </a:cubicBezTo>
                  <a:cubicBezTo>
                    <a:pt x="184" y="258"/>
                    <a:pt x="127" y="222"/>
                    <a:pt x="104" y="201"/>
                  </a:cubicBezTo>
                  <a:cubicBezTo>
                    <a:pt x="102" y="198"/>
                    <a:pt x="100" y="194"/>
                    <a:pt x="98" y="192"/>
                  </a:cubicBezTo>
                  <a:cubicBezTo>
                    <a:pt x="89" y="177"/>
                    <a:pt x="95" y="156"/>
                    <a:pt x="100" y="143"/>
                  </a:cubicBezTo>
                  <a:close/>
                  <a:moveTo>
                    <a:pt x="419" y="126"/>
                  </a:moveTo>
                  <a:cubicBezTo>
                    <a:pt x="426" y="93"/>
                    <a:pt x="430" y="88"/>
                    <a:pt x="443" y="88"/>
                  </a:cubicBezTo>
                  <a:cubicBezTo>
                    <a:pt x="470" y="88"/>
                    <a:pt x="493" y="122"/>
                    <a:pt x="508" y="156"/>
                  </a:cubicBezTo>
                  <a:cubicBezTo>
                    <a:pt x="483" y="146"/>
                    <a:pt x="457" y="148"/>
                    <a:pt x="434" y="160"/>
                  </a:cubicBezTo>
                  <a:cubicBezTo>
                    <a:pt x="424" y="165"/>
                    <a:pt x="415" y="169"/>
                    <a:pt x="405" y="173"/>
                  </a:cubicBezTo>
                  <a:cubicBezTo>
                    <a:pt x="413" y="156"/>
                    <a:pt x="415" y="141"/>
                    <a:pt x="419" y="126"/>
                  </a:cubicBezTo>
                  <a:close/>
                  <a:moveTo>
                    <a:pt x="642" y="400"/>
                  </a:moveTo>
                  <a:cubicBezTo>
                    <a:pt x="659" y="416"/>
                    <a:pt x="678" y="429"/>
                    <a:pt x="699" y="442"/>
                  </a:cubicBezTo>
                  <a:cubicBezTo>
                    <a:pt x="701" y="444"/>
                    <a:pt x="705" y="446"/>
                    <a:pt x="707" y="448"/>
                  </a:cubicBezTo>
                  <a:cubicBezTo>
                    <a:pt x="701" y="452"/>
                    <a:pt x="684" y="457"/>
                    <a:pt x="663" y="444"/>
                  </a:cubicBezTo>
                  <a:cubicBezTo>
                    <a:pt x="529" y="364"/>
                    <a:pt x="487" y="302"/>
                    <a:pt x="491" y="270"/>
                  </a:cubicBezTo>
                  <a:cubicBezTo>
                    <a:pt x="493" y="251"/>
                    <a:pt x="517" y="239"/>
                    <a:pt x="538" y="232"/>
                  </a:cubicBezTo>
                  <a:cubicBezTo>
                    <a:pt x="557" y="268"/>
                    <a:pt x="610" y="370"/>
                    <a:pt x="642" y="400"/>
                  </a:cubicBezTo>
                  <a:close/>
                  <a:moveTo>
                    <a:pt x="436" y="440"/>
                  </a:moveTo>
                  <a:cubicBezTo>
                    <a:pt x="421" y="429"/>
                    <a:pt x="407" y="416"/>
                    <a:pt x="392" y="404"/>
                  </a:cubicBezTo>
                  <a:cubicBezTo>
                    <a:pt x="392" y="404"/>
                    <a:pt x="392" y="402"/>
                    <a:pt x="390" y="402"/>
                  </a:cubicBezTo>
                  <a:lnTo>
                    <a:pt x="479" y="338"/>
                  </a:lnTo>
                  <a:cubicBezTo>
                    <a:pt x="491" y="353"/>
                    <a:pt x="504" y="370"/>
                    <a:pt x="521" y="385"/>
                  </a:cubicBezTo>
                  <a:close/>
                  <a:moveTo>
                    <a:pt x="548" y="408"/>
                  </a:moveTo>
                  <a:cubicBezTo>
                    <a:pt x="568" y="423"/>
                    <a:pt x="584" y="436"/>
                    <a:pt x="603" y="446"/>
                  </a:cubicBezTo>
                  <a:lnTo>
                    <a:pt x="525" y="499"/>
                  </a:lnTo>
                  <a:cubicBezTo>
                    <a:pt x="510" y="493"/>
                    <a:pt x="496" y="484"/>
                    <a:pt x="487" y="478"/>
                  </a:cubicBezTo>
                  <a:cubicBezTo>
                    <a:pt x="481" y="474"/>
                    <a:pt x="472" y="469"/>
                    <a:pt x="466" y="463"/>
                  </a:cubicBezTo>
                  <a:close/>
                  <a:moveTo>
                    <a:pt x="737" y="471"/>
                  </a:moveTo>
                  <a:cubicBezTo>
                    <a:pt x="737" y="469"/>
                    <a:pt x="737" y="469"/>
                    <a:pt x="739" y="469"/>
                  </a:cubicBezTo>
                  <a:cubicBezTo>
                    <a:pt x="752" y="478"/>
                    <a:pt x="766" y="491"/>
                    <a:pt x="781" y="505"/>
                  </a:cubicBezTo>
                  <a:cubicBezTo>
                    <a:pt x="788" y="512"/>
                    <a:pt x="792" y="518"/>
                    <a:pt x="796" y="527"/>
                  </a:cubicBezTo>
                  <a:cubicBezTo>
                    <a:pt x="741" y="539"/>
                    <a:pt x="625" y="531"/>
                    <a:pt x="565" y="516"/>
                  </a:cubicBezTo>
                  <a:lnTo>
                    <a:pt x="629" y="474"/>
                  </a:lnTo>
                  <a:cubicBezTo>
                    <a:pt x="631" y="471"/>
                    <a:pt x="633" y="469"/>
                    <a:pt x="633" y="467"/>
                  </a:cubicBezTo>
                  <a:cubicBezTo>
                    <a:pt x="637" y="469"/>
                    <a:pt x="642" y="471"/>
                    <a:pt x="644" y="474"/>
                  </a:cubicBezTo>
                  <a:cubicBezTo>
                    <a:pt x="663" y="484"/>
                    <a:pt x="678" y="486"/>
                    <a:pt x="690" y="486"/>
                  </a:cubicBezTo>
                  <a:cubicBezTo>
                    <a:pt x="718" y="486"/>
                    <a:pt x="735" y="471"/>
                    <a:pt x="737" y="471"/>
                  </a:cubicBezTo>
                  <a:close/>
                  <a:moveTo>
                    <a:pt x="718" y="412"/>
                  </a:moveTo>
                  <a:cubicBezTo>
                    <a:pt x="697" y="400"/>
                    <a:pt x="680" y="389"/>
                    <a:pt x="667" y="374"/>
                  </a:cubicBezTo>
                  <a:cubicBezTo>
                    <a:pt x="648" y="357"/>
                    <a:pt x="618" y="304"/>
                    <a:pt x="593" y="260"/>
                  </a:cubicBezTo>
                  <a:lnTo>
                    <a:pt x="593" y="258"/>
                  </a:lnTo>
                  <a:cubicBezTo>
                    <a:pt x="584" y="237"/>
                    <a:pt x="574" y="217"/>
                    <a:pt x="563" y="203"/>
                  </a:cubicBezTo>
                  <a:cubicBezTo>
                    <a:pt x="555" y="173"/>
                    <a:pt x="519" y="52"/>
                    <a:pt x="443" y="52"/>
                  </a:cubicBezTo>
                  <a:cubicBezTo>
                    <a:pt x="398" y="52"/>
                    <a:pt x="390" y="90"/>
                    <a:pt x="385" y="118"/>
                  </a:cubicBezTo>
                  <a:cubicBezTo>
                    <a:pt x="377" y="154"/>
                    <a:pt x="371" y="184"/>
                    <a:pt x="324" y="192"/>
                  </a:cubicBezTo>
                  <a:cubicBezTo>
                    <a:pt x="322" y="192"/>
                    <a:pt x="322" y="192"/>
                    <a:pt x="320" y="192"/>
                  </a:cubicBezTo>
                  <a:cubicBezTo>
                    <a:pt x="314" y="192"/>
                    <a:pt x="307" y="194"/>
                    <a:pt x="301" y="194"/>
                  </a:cubicBezTo>
                  <a:cubicBezTo>
                    <a:pt x="288" y="194"/>
                    <a:pt x="252" y="175"/>
                    <a:pt x="233" y="141"/>
                  </a:cubicBezTo>
                  <a:cubicBezTo>
                    <a:pt x="218" y="112"/>
                    <a:pt x="222" y="80"/>
                    <a:pt x="246" y="44"/>
                  </a:cubicBezTo>
                  <a:cubicBezTo>
                    <a:pt x="261" y="23"/>
                    <a:pt x="250" y="10"/>
                    <a:pt x="244" y="6"/>
                  </a:cubicBezTo>
                  <a:cubicBezTo>
                    <a:pt x="218" y="-17"/>
                    <a:pt x="134" y="35"/>
                    <a:pt x="112" y="57"/>
                  </a:cubicBezTo>
                  <a:cubicBezTo>
                    <a:pt x="98" y="71"/>
                    <a:pt x="76" y="101"/>
                    <a:pt x="66" y="133"/>
                  </a:cubicBezTo>
                  <a:cubicBezTo>
                    <a:pt x="60" y="152"/>
                    <a:pt x="57" y="171"/>
                    <a:pt x="60" y="186"/>
                  </a:cubicBezTo>
                  <a:cubicBezTo>
                    <a:pt x="53" y="188"/>
                    <a:pt x="47" y="192"/>
                    <a:pt x="40" y="198"/>
                  </a:cubicBezTo>
                  <a:cubicBezTo>
                    <a:pt x="2" y="239"/>
                    <a:pt x="0" y="281"/>
                    <a:pt x="0" y="281"/>
                  </a:cubicBezTo>
                  <a:cubicBezTo>
                    <a:pt x="0" y="287"/>
                    <a:pt x="4" y="294"/>
                    <a:pt x="9" y="296"/>
                  </a:cubicBezTo>
                  <a:cubicBezTo>
                    <a:pt x="24" y="306"/>
                    <a:pt x="394" y="575"/>
                    <a:pt x="542" y="615"/>
                  </a:cubicBezTo>
                  <a:cubicBezTo>
                    <a:pt x="568" y="624"/>
                    <a:pt x="608" y="626"/>
                    <a:pt x="652" y="626"/>
                  </a:cubicBezTo>
                  <a:cubicBezTo>
                    <a:pt x="735" y="626"/>
                    <a:pt x="826" y="618"/>
                    <a:pt x="832" y="618"/>
                  </a:cubicBezTo>
                  <a:cubicBezTo>
                    <a:pt x="841" y="615"/>
                    <a:pt x="847" y="609"/>
                    <a:pt x="847" y="598"/>
                  </a:cubicBezTo>
                  <a:cubicBezTo>
                    <a:pt x="847" y="596"/>
                    <a:pt x="847" y="520"/>
                    <a:pt x="807" y="480"/>
                  </a:cubicBezTo>
                  <a:cubicBezTo>
                    <a:pt x="775" y="448"/>
                    <a:pt x="745" y="429"/>
                    <a:pt x="718" y="41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75" name="Freihandform 574">
              <a:extLst>
                <a:ext uri="{FF2B5EF4-FFF2-40B4-BE49-F238E27FC236}">
                  <a16:creationId xmlns:a16="http://schemas.microsoft.com/office/drawing/2014/main" id="{AC08CE30-F61D-2843-86D0-AA84B41A991B}"/>
                </a:ext>
              </a:extLst>
            </p:cNvPr>
            <p:cNvSpPr/>
            <p:nvPr/>
          </p:nvSpPr>
          <p:spPr>
            <a:xfrm>
              <a:off x="9633498" y="2717020"/>
              <a:ext cx="24448" cy="8149"/>
            </a:xfrm>
            <a:custGeom>
              <a:avLst/>
              <a:gdLst/>
              <a:ahLst/>
              <a:cxnLst>
                <a:cxn ang="3cd4">
                  <a:pos x="hc" y="t"/>
                </a:cxn>
                <a:cxn ang="cd2">
                  <a:pos x="l" y="vc"/>
                </a:cxn>
                <a:cxn ang="cd4">
                  <a:pos x="hc" y="b"/>
                </a:cxn>
                <a:cxn ang="0">
                  <a:pos x="r" y="vc"/>
                </a:cxn>
              </a:cxnLst>
              <a:rect l="l" t="t" r="r" b="b"/>
              <a:pathLst>
                <a:path w="106" h="36">
                  <a:moveTo>
                    <a:pt x="19" y="36"/>
                  </a:moveTo>
                  <a:lnTo>
                    <a:pt x="89" y="36"/>
                  </a:lnTo>
                  <a:cubicBezTo>
                    <a:pt x="100" y="36"/>
                    <a:pt x="106" y="27"/>
                    <a:pt x="106" y="19"/>
                  </a:cubicBezTo>
                  <a:cubicBezTo>
                    <a:pt x="106" y="8"/>
                    <a:pt x="100" y="0"/>
                    <a:pt x="89" y="0"/>
                  </a:cubicBezTo>
                  <a:lnTo>
                    <a:pt x="19" y="0"/>
                  </a:lnTo>
                  <a:cubicBezTo>
                    <a:pt x="9" y="0"/>
                    <a:pt x="0" y="8"/>
                    <a:pt x="0" y="19"/>
                  </a:cubicBezTo>
                  <a:cubicBezTo>
                    <a:pt x="0" y="27"/>
                    <a:pt x="9" y="36"/>
                    <a:pt x="19" y="3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76" name="Freihandform 575">
              <a:extLst>
                <a:ext uri="{FF2B5EF4-FFF2-40B4-BE49-F238E27FC236}">
                  <a16:creationId xmlns:a16="http://schemas.microsoft.com/office/drawing/2014/main" id="{F797AEBF-8D5C-594C-A4CE-4DC1E860052B}"/>
                </a:ext>
              </a:extLst>
            </p:cNvPr>
            <p:cNvSpPr/>
            <p:nvPr/>
          </p:nvSpPr>
          <p:spPr>
            <a:xfrm>
              <a:off x="9633498" y="2733783"/>
              <a:ext cx="49128" cy="7684"/>
            </a:xfrm>
            <a:custGeom>
              <a:avLst/>
              <a:gdLst/>
              <a:ahLst/>
              <a:cxnLst>
                <a:cxn ang="3cd4">
                  <a:pos x="hc" y="t"/>
                </a:cxn>
                <a:cxn ang="cd2">
                  <a:pos x="l" y="vc"/>
                </a:cxn>
                <a:cxn ang="cd4">
                  <a:pos x="hc" y="b"/>
                </a:cxn>
                <a:cxn ang="0">
                  <a:pos x="r" y="vc"/>
                </a:cxn>
              </a:cxnLst>
              <a:rect l="l" t="t" r="r" b="b"/>
              <a:pathLst>
                <a:path w="212" h="34">
                  <a:moveTo>
                    <a:pt x="19" y="34"/>
                  </a:moveTo>
                  <a:lnTo>
                    <a:pt x="195" y="34"/>
                  </a:lnTo>
                  <a:cubicBezTo>
                    <a:pt x="206" y="34"/>
                    <a:pt x="212" y="27"/>
                    <a:pt x="212" y="17"/>
                  </a:cubicBezTo>
                  <a:cubicBezTo>
                    <a:pt x="212" y="6"/>
                    <a:pt x="206" y="0"/>
                    <a:pt x="195" y="0"/>
                  </a:cubicBezTo>
                  <a:lnTo>
                    <a:pt x="19" y="0"/>
                  </a:lnTo>
                  <a:cubicBezTo>
                    <a:pt x="9" y="0"/>
                    <a:pt x="0" y="6"/>
                    <a:pt x="0" y="17"/>
                  </a:cubicBezTo>
                  <a:cubicBezTo>
                    <a:pt x="0" y="27"/>
                    <a:pt x="9" y="34"/>
                    <a:pt x="19" y="3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77" name="Freihandform 576">
              <a:extLst>
                <a:ext uri="{FF2B5EF4-FFF2-40B4-BE49-F238E27FC236}">
                  <a16:creationId xmlns:a16="http://schemas.microsoft.com/office/drawing/2014/main" id="{A5F3A338-61A0-DD42-A1DA-FDB9241C7808}"/>
                </a:ext>
              </a:extLst>
            </p:cNvPr>
            <p:cNvSpPr/>
            <p:nvPr/>
          </p:nvSpPr>
          <p:spPr>
            <a:xfrm>
              <a:off x="9633498" y="2750082"/>
              <a:ext cx="73808" cy="8149"/>
            </a:xfrm>
            <a:custGeom>
              <a:avLst/>
              <a:gdLst/>
              <a:ahLst/>
              <a:cxnLst>
                <a:cxn ang="3cd4">
                  <a:pos x="hc" y="t"/>
                </a:cxn>
                <a:cxn ang="cd2">
                  <a:pos x="l" y="vc"/>
                </a:cxn>
                <a:cxn ang="cd4">
                  <a:pos x="hc" y="b"/>
                </a:cxn>
                <a:cxn ang="0">
                  <a:pos x="r" y="vc"/>
                </a:cxn>
              </a:cxnLst>
              <a:rect l="l" t="t" r="r" b="b"/>
              <a:pathLst>
                <a:path w="318" h="36">
                  <a:moveTo>
                    <a:pt x="301" y="0"/>
                  </a:moveTo>
                  <a:lnTo>
                    <a:pt x="19" y="0"/>
                  </a:lnTo>
                  <a:cubicBezTo>
                    <a:pt x="9" y="0"/>
                    <a:pt x="0" y="8"/>
                    <a:pt x="0" y="16"/>
                  </a:cubicBezTo>
                  <a:cubicBezTo>
                    <a:pt x="0" y="27"/>
                    <a:pt x="9" y="36"/>
                    <a:pt x="19" y="36"/>
                  </a:cubicBezTo>
                  <a:lnTo>
                    <a:pt x="301" y="36"/>
                  </a:lnTo>
                  <a:cubicBezTo>
                    <a:pt x="311" y="36"/>
                    <a:pt x="318" y="27"/>
                    <a:pt x="318" y="16"/>
                  </a:cubicBezTo>
                  <a:cubicBezTo>
                    <a:pt x="318" y="8"/>
                    <a:pt x="311" y="0"/>
                    <a:pt x="301"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60" name="Gruppieren 859">
            <a:extLst>
              <a:ext uri="{FF2B5EF4-FFF2-40B4-BE49-F238E27FC236}">
                <a16:creationId xmlns:a16="http://schemas.microsoft.com/office/drawing/2014/main" id="{18E62EA3-3F89-AB49-B411-67E2641A76A0}"/>
              </a:ext>
            </a:extLst>
          </p:cNvPr>
          <p:cNvGrpSpPr>
            <a:grpSpLocks noChangeAspect="1"/>
          </p:cNvGrpSpPr>
          <p:nvPr/>
        </p:nvGrpSpPr>
        <p:grpSpPr>
          <a:xfrm>
            <a:off x="10010842" y="2528518"/>
            <a:ext cx="328177" cy="328409"/>
            <a:chOff x="10011621" y="2528192"/>
            <a:chExt cx="328296" cy="328528"/>
          </a:xfrm>
          <a:solidFill>
            <a:srgbClr val="007AB3"/>
          </a:solidFill>
        </p:grpSpPr>
        <p:sp>
          <p:nvSpPr>
            <p:cNvPr id="396" name="Freihandform 395">
              <a:extLst>
                <a:ext uri="{FF2B5EF4-FFF2-40B4-BE49-F238E27FC236}">
                  <a16:creationId xmlns:a16="http://schemas.microsoft.com/office/drawing/2014/main" id="{2F146BB9-4FBF-924D-B129-3773FCEA8C8E}"/>
                </a:ext>
              </a:extLst>
            </p:cNvPr>
            <p:cNvSpPr/>
            <p:nvPr/>
          </p:nvSpPr>
          <p:spPr>
            <a:xfrm>
              <a:off x="10011621" y="2528192"/>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78" name="Freihandform 577">
              <a:extLst>
                <a:ext uri="{FF2B5EF4-FFF2-40B4-BE49-F238E27FC236}">
                  <a16:creationId xmlns:a16="http://schemas.microsoft.com/office/drawing/2014/main" id="{9E53A468-39F5-9C4A-911C-639BBD9D588F}"/>
                </a:ext>
              </a:extLst>
            </p:cNvPr>
            <p:cNvSpPr/>
            <p:nvPr/>
          </p:nvSpPr>
          <p:spPr>
            <a:xfrm>
              <a:off x="10118491" y="2692340"/>
              <a:ext cx="24448" cy="24448"/>
            </a:xfrm>
            <a:custGeom>
              <a:avLst/>
              <a:gdLst/>
              <a:ahLst/>
              <a:cxnLst>
                <a:cxn ang="3cd4">
                  <a:pos x="hc" y="t"/>
                </a:cxn>
                <a:cxn ang="cd2">
                  <a:pos x="l" y="vc"/>
                </a:cxn>
                <a:cxn ang="cd4">
                  <a:pos x="hc" y="b"/>
                </a:cxn>
                <a:cxn ang="0">
                  <a:pos x="r" y="vc"/>
                </a:cxn>
              </a:cxnLst>
              <a:rect l="l" t="t" r="r" b="b"/>
              <a:pathLst>
                <a:path w="106" h="106">
                  <a:moveTo>
                    <a:pt x="53" y="36"/>
                  </a:moveTo>
                  <a:cubicBezTo>
                    <a:pt x="61" y="36"/>
                    <a:pt x="70" y="44"/>
                    <a:pt x="70" y="53"/>
                  </a:cubicBezTo>
                  <a:cubicBezTo>
                    <a:pt x="70" y="63"/>
                    <a:pt x="61" y="72"/>
                    <a:pt x="53" y="72"/>
                  </a:cubicBezTo>
                  <a:cubicBezTo>
                    <a:pt x="42" y="72"/>
                    <a:pt x="34" y="63"/>
                    <a:pt x="34" y="53"/>
                  </a:cubicBezTo>
                  <a:cubicBezTo>
                    <a:pt x="34" y="44"/>
                    <a:pt x="42" y="36"/>
                    <a:pt x="53" y="36"/>
                  </a:cubicBezTo>
                  <a:close/>
                  <a:moveTo>
                    <a:pt x="53" y="106"/>
                  </a:moveTo>
                  <a:cubicBezTo>
                    <a:pt x="80" y="106"/>
                    <a:pt x="106" y="82"/>
                    <a:pt x="106" y="53"/>
                  </a:cubicBezTo>
                  <a:cubicBezTo>
                    <a:pt x="106" y="25"/>
                    <a:pt x="80" y="0"/>
                    <a:pt x="53" y="0"/>
                  </a:cubicBezTo>
                  <a:cubicBezTo>
                    <a:pt x="23" y="0"/>
                    <a:pt x="0" y="25"/>
                    <a:pt x="0" y="53"/>
                  </a:cubicBezTo>
                  <a:cubicBezTo>
                    <a:pt x="0" y="82"/>
                    <a:pt x="23" y="106"/>
                    <a:pt x="53" y="10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79" name="Freihandform 578">
              <a:extLst>
                <a:ext uri="{FF2B5EF4-FFF2-40B4-BE49-F238E27FC236}">
                  <a16:creationId xmlns:a16="http://schemas.microsoft.com/office/drawing/2014/main" id="{F446F9AD-42F8-294E-A3AE-26C745058280}"/>
                </a:ext>
              </a:extLst>
            </p:cNvPr>
            <p:cNvSpPr/>
            <p:nvPr/>
          </p:nvSpPr>
          <p:spPr>
            <a:xfrm>
              <a:off x="10085429" y="2610149"/>
              <a:ext cx="180679" cy="163915"/>
            </a:xfrm>
            <a:custGeom>
              <a:avLst/>
              <a:gdLst/>
              <a:ahLst/>
              <a:cxnLst>
                <a:cxn ang="3cd4">
                  <a:pos x="hc" y="t"/>
                </a:cxn>
                <a:cxn ang="cd2">
                  <a:pos x="l" y="vc"/>
                </a:cxn>
                <a:cxn ang="cd4">
                  <a:pos x="hc" y="b"/>
                </a:cxn>
                <a:cxn ang="0">
                  <a:pos x="r" y="vc"/>
                </a:cxn>
              </a:cxnLst>
              <a:rect l="l" t="t" r="r" b="b"/>
              <a:pathLst>
                <a:path w="777" h="705">
                  <a:moveTo>
                    <a:pt x="512" y="70"/>
                  </a:moveTo>
                  <a:cubicBezTo>
                    <a:pt x="502" y="70"/>
                    <a:pt x="493" y="62"/>
                    <a:pt x="493" y="53"/>
                  </a:cubicBezTo>
                  <a:cubicBezTo>
                    <a:pt x="493" y="43"/>
                    <a:pt x="502" y="34"/>
                    <a:pt x="512" y="34"/>
                  </a:cubicBezTo>
                  <a:lnTo>
                    <a:pt x="652" y="34"/>
                  </a:lnTo>
                  <a:cubicBezTo>
                    <a:pt x="663" y="34"/>
                    <a:pt x="671" y="43"/>
                    <a:pt x="671" y="53"/>
                  </a:cubicBezTo>
                  <a:cubicBezTo>
                    <a:pt x="671" y="62"/>
                    <a:pt x="663" y="70"/>
                    <a:pt x="652" y="70"/>
                  </a:cubicBezTo>
                  <a:close/>
                  <a:moveTo>
                    <a:pt x="534" y="106"/>
                  </a:moveTo>
                  <a:lnTo>
                    <a:pt x="567" y="106"/>
                  </a:lnTo>
                  <a:lnTo>
                    <a:pt x="593" y="212"/>
                  </a:lnTo>
                  <a:cubicBezTo>
                    <a:pt x="580" y="212"/>
                    <a:pt x="570" y="214"/>
                    <a:pt x="559" y="216"/>
                  </a:cubicBezTo>
                  <a:close/>
                  <a:moveTo>
                    <a:pt x="741" y="388"/>
                  </a:moveTo>
                  <a:cubicBezTo>
                    <a:pt x="741" y="466"/>
                    <a:pt x="677" y="530"/>
                    <a:pt x="599" y="530"/>
                  </a:cubicBezTo>
                  <a:cubicBezTo>
                    <a:pt x="557" y="530"/>
                    <a:pt x="519" y="509"/>
                    <a:pt x="493" y="479"/>
                  </a:cubicBezTo>
                  <a:lnTo>
                    <a:pt x="618" y="458"/>
                  </a:lnTo>
                  <a:cubicBezTo>
                    <a:pt x="656" y="458"/>
                    <a:pt x="688" y="426"/>
                    <a:pt x="688" y="388"/>
                  </a:cubicBezTo>
                  <a:cubicBezTo>
                    <a:pt x="688" y="350"/>
                    <a:pt x="656" y="318"/>
                    <a:pt x="618" y="318"/>
                  </a:cubicBezTo>
                  <a:lnTo>
                    <a:pt x="485" y="305"/>
                  </a:lnTo>
                  <a:cubicBezTo>
                    <a:pt x="510" y="269"/>
                    <a:pt x="553" y="246"/>
                    <a:pt x="599" y="246"/>
                  </a:cubicBezTo>
                  <a:cubicBezTo>
                    <a:pt x="677" y="246"/>
                    <a:pt x="741" y="310"/>
                    <a:pt x="741" y="388"/>
                  </a:cubicBezTo>
                  <a:close/>
                  <a:moveTo>
                    <a:pt x="635" y="561"/>
                  </a:moveTo>
                  <a:cubicBezTo>
                    <a:pt x="648" y="557"/>
                    <a:pt x="658" y="555"/>
                    <a:pt x="669" y="551"/>
                  </a:cubicBezTo>
                  <a:lnTo>
                    <a:pt x="680" y="600"/>
                  </a:lnTo>
                  <a:lnTo>
                    <a:pt x="646" y="600"/>
                  </a:lnTo>
                  <a:close/>
                  <a:moveTo>
                    <a:pt x="724" y="636"/>
                  </a:moveTo>
                  <a:cubicBezTo>
                    <a:pt x="733" y="636"/>
                    <a:pt x="741" y="642"/>
                    <a:pt x="741" y="652"/>
                  </a:cubicBezTo>
                  <a:cubicBezTo>
                    <a:pt x="741" y="663"/>
                    <a:pt x="733" y="669"/>
                    <a:pt x="724" y="669"/>
                  </a:cubicBezTo>
                  <a:lnTo>
                    <a:pt x="53" y="669"/>
                  </a:lnTo>
                  <a:cubicBezTo>
                    <a:pt x="43" y="669"/>
                    <a:pt x="36" y="663"/>
                    <a:pt x="36" y="652"/>
                  </a:cubicBezTo>
                  <a:cubicBezTo>
                    <a:pt x="36" y="642"/>
                    <a:pt x="43" y="636"/>
                    <a:pt x="53" y="636"/>
                  </a:cubicBezTo>
                  <a:close/>
                  <a:moveTo>
                    <a:pt x="138" y="521"/>
                  </a:moveTo>
                  <a:cubicBezTo>
                    <a:pt x="140" y="519"/>
                    <a:pt x="140" y="517"/>
                    <a:pt x="140" y="517"/>
                  </a:cubicBezTo>
                  <a:cubicBezTo>
                    <a:pt x="148" y="519"/>
                    <a:pt x="155" y="523"/>
                    <a:pt x="163" y="525"/>
                  </a:cubicBezTo>
                  <a:lnTo>
                    <a:pt x="114" y="600"/>
                  </a:lnTo>
                  <a:lnTo>
                    <a:pt x="87" y="600"/>
                  </a:lnTo>
                  <a:close/>
                  <a:moveTo>
                    <a:pt x="106" y="405"/>
                  </a:moveTo>
                  <a:cubicBezTo>
                    <a:pt x="106" y="356"/>
                    <a:pt x="146" y="318"/>
                    <a:pt x="193" y="318"/>
                  </a:cubicBezTo>
                  <a:lnTo>
                    <a:pt x="432" y="337"/>
                  </a:lnTo>
                  <a:cubicBezTo>
                    <a:pt x="428" y="354"/>
                    <a:pt x="424" y="371"/>
                    <a:pt x="424" y="388"/>
                  </a:cubicBezTo>
                  <a:cubicBezTo>
                    <a:pt x="424" y="411"/>
                    <a:pt x="428" y="432"/>
                    <a:pt x="436" y="454"/>
                  </a:cubicBezTo>
                  <a:lnTo>
                    <a:pt x="193" y="494"/>
                  </a:lnTo>
                  <a:cubicBezTo>
                    <a:pt x="144" y="494"/>
                    <a:pt x="106" y="454"/>
                    <a:pt x="106" y="405"/>
                  </a:cubicBezTo>
                  <a:close/>
                  <a:moveTo>
                    <a:pt x="208" y="284"/>
                  </a:moveTo>
                  <a:lnTo>
                    <a:pt x="195" y="282"/>
                  </a:lnTo>
                  <a:cubicBezTo>
                    <a:pt x="186" y="282"/>
                    <a:pt x="180" y="282"/>
                    <a:pt x="174" y="284"/>
                  </a:cubicBezTo>
                  <a:lnTo>
                    <a:pt x="144" y="140"/>
                  </a:lnTo>
                  <a:lnTo>
                    <a:pt x="180" y="140"/>
                  </a:lnTo>
                  <a:close/>
                  <a:moveTo>
                    <a:pt x="121" y="106"/>
                  </a:moveTo>
                  <a:cubicBezTo>
                    <a:pt x="112" y="106"/>
                    <a:pt x="106" y="100"/>
                    <a:pt x="106" y="92"/>
                  </a:cubicBezTo>
                  <a:lnTo>
                    <a:pt x="106" y="41"/>
                  </a:lnTo>
                  <a:lnTo>
                    <a:pt x="229" y="70"/>
                  </a:lnTo>
                  <a:cubicBezTo>
                    <a:pt x="229" y="70"/>
                    <a:pt x="231" y="70"/>
                    <a:pt x="233" y="70"/>
                  </a:cubicBezTo>
                  <a:cubicBezTo>
                    <a:pt x="241" y="70"/>
                    <a:pt x="248" y="77"/>
                    <a:pt x="248" y="85"/>
                  </a:cubicBezTo>
                  <a:lnTo>
                    <a:pt x="248" y="92"/>
                  </a:lnTo>
                  <a:cubicBezTo>
                    <a:pt x="248" y="100"/>
                    <a:pt x="241" y="106"/>
                    <a:pt x="233" y="106"/>
                  </a:cubicBezTo>
                  <a:close/>
                  <a:moveTo>
                    <a:pt x="453" y="485"/>
                  </a:moveTo>
                  <a:cubicBezTo>
                    <a:pt x="485" y="534"/>
                    <a:pt x="540" y="564"/>
                    <a:pt x="599" y="564"/>
                  </a:cubicBezTo>
                  <a:lnTo>
                    <a:pt x="601" y="564"/>
                  </a:lnTo>
                  <a:lnTo>
                    <a:pt x="610" y="600"/>
                  </a:lnTo>
                  <a:lnTo>
                    <a:pt x="157" y="600"/>
                  </a:lnTo>
                  <a:lnTo>
                    <a:pt x="205" y="528"/>
                  </a:lnTo>
                  <a:close/>
                  <a:moveTo>
                    <a:pt x="468" y="339"/>
                  </a:moveTo>
                  <a:lnTo>
                    <a:pt x="618" y="352"/>
                  </a:lnTo>
                  <a:cubicBezTo>
                    <a:pt x="637" y="352"/>
                    <a:pt x="652" y="369"/>
                    <a:pt x="652" y="388"/>
                  </a:cubicBezTo>
                  <a:cubicBezTo>
                    <a:pt x="652" y="407"/>
                    <a:pt x="637" y="424"/>
                    <a:pt x="614" y="424"/>
                  </a:cubicBezTo>
                  <a:lnTo>
                    <a:pt x="472" y="447"/>
                  </a:lnTo>
                  <a:cubicBezTo>
                    <a:pt x="464" y="428"/>
                    <a:pt x="459" y="409"/>
                    <a:pt x="459" y="388"/>
                  </a:cubicBezTo>
                  <a:cubicBezTo>
                    <a:pt x="459" y="371"/>
                    <a:pt x="462" y="356"/>
                    <a:pt x="468" y="339"/>
                  </a:cubicBezTo>
                  <a:close/>
                  <a:moveTo>
                    <a:pt x="688" y="176"/>
                  </a:moveTo>
                  <a:lnTo>
                    <a:pt x="758" y="176"/>
                  </a:lnTo>
                  <a:cubicBezTo>
                    <a:pt x="769" y="176"/>
                    <a:pt x="777" y="168"/>
                    <a:pt x="777" y="159"/>
                  </a:cubicBezTo>
                  <a:cubicBezTo>
                    <a:pt x="777" y="149"/>
                    <a:pt x="769" y="140"/>
                    <a:pt x="758" y="140"/>
                  </a:cubicBezTo>
                  <a:lnTo>
                    <a:pt x="688" y="140"/>
                  </a:lnTo>
                  <a:cubicBezTo>
                    <a:pt x="680" y="140"/>
                    <a:pt x="673" y="121"/>
                    <a:pt x="671" y="102"/>
                  </a:cubicBezTo>
                  <a:cubicBezTo>
                    <a:pt x="692" y="94"/>
                    <a:pt x="705" y="75"/>
                    <a:pt x="705" y="53"/>
                  </a:cubicBezTo>
                  <a:cubicBezTo>
                    <a:pt x="705" y="24"/>
                    <a:pt x="682" y="1"/>
                    <a:pt x="652" y="1"/>
                  </a:cubicBezTo>
                  <a:lnTo>
                    <a:pt x="512" y="1"/>
                  </a:lnTo>
                  <a:cubicBezTo>
                    <a:pt x="483" y="1"/>
                    <a:pt x="459" y="24"/>
                    <a:pt x="459" y="53"/>
                  </a:cubicBezTo>
                  <a:cubicBezTo>
                    <a:pt x="459" y="77"/>
                    <a:pt x="474" y="98"/>
                    <a:pt x="498" y="104"/>
                  </a:cubicBezTo>
                  <a:lnTo>
                    <a:pt x="525" y="229"/>
                  </a:lnTo>
                  <a:cubicBezTo>
                    <a:pt x="491" y="244"/>
                    <a:pt x="464" y="271"/>
                    <a:pt x="447" y="303"/>
                  </a:cubicBezTo>
                  <a:lnTo>
                    <a:pt x="246" y="286"/>
                  </a:lnTo>
                  <a:lnTo>
                    <a:pt x="216" y="140"/>
                  </a:lnTo>
                  <a:lnTo>
                    <a:pt x="233" y="140"/>
                  </a:lnTo>
                  <a:cubicBezTo>
                    <a:pt x="261" y="140"/>
                    <a:pt x="282" y="119"/>
                    <a:pt x="282" y="92"/>
                  </a:cubicBezTo>
                  <a:lnTo>
                    <a:pt x="282" y="85"/>
                  </a:lnTo>
                  <a:cubicBezTo>
                    <a:pt x="282" y="58"/>
                    <a:pt x="261" y="37"/>
                    <a:pt x="235" y="34"/>
                  </a:cubicBezTo>
                  <a:lnTo>
                    <a:pt x="93" y="1"/>
                  </a:lnTo>
                  <a:cubicBezTo>
                    <a:pt x="87" y="-2"/>
                    <a:pt x="83" y="1"/>
                    <a:pt x="78" y="3"/>
                  </a:cubicBezTo>
                  <a:cubicBezTo>
                    <a:pt x="72" y="7"/>
                    <a:pt x="70" y="11"/>
                    <a:pt x="70" y="17"/>
                  </a:cubicBezTo>
                  <a:lnTo>
                    <a:pt x="70" y="92"/>
                  </a:lnTo>
                  <a:cubicBezTo>
                    <a:pt x="70" y="115"/>
                    <a:pt x="87" y="134"/>
                    <a:pt x="108" y="140"/>
                  </a:cubicBezTo>
                  <a:lnTo>
                    <a:pt x="117" y="176"/>
                  </a:lnTo>
                  <a:lnTo>
                    <a:pt x="17" y="176"/>
                  </a:lnTo>
                  <a:cubicBezTo>
                    <a:pt x="9" y="176"/>
                    <a:pt x="0" y="185"/>
                    <a:pt x="0" y="193"/>
                  </a:cubicBezTo>
                  <a:cubicBezTo>
                    <a:pt x="0" y="204"/>
                    <a:pt x="9" y="212"/>
                    <a:pt x="17" y="212"/>
                  </a:cubicBezTo>
                  <a:lnTo>
                    <a:pt x="36" y="212"/>
                  </a:lnTo>
                  <a:lnTo>
                    <a:pt x="36" y="229"/>
                  </a:lnTo>
                  <a:cubicBezTo>
                    <a:pt x="36" y="240"/>
                    <a:pt x="43" y="246"/>
                    <a:pt x="53" y="246"/>
                  </a:cubicBezTo>
                  <a:cubicBezTo>
                    <a:pt x="64" y="246"/>
                    <a:pt x="70" y="240"/>
                    <a:pt x="70" y="229"/>
                  </a:cubicBezTo>
                  <a:lnTo>
                    <a:pt x="70" y="212"/>
                  </a:lnTo>
                  <a:lnTo>
                    <a:pt x="123" y="212"/>
                  </a:lnTo>
                  <a:lnTo>
                    <a:pt x="140" y="295"/>
                  </a:lnTo>
                  <a:cubicBezTo>
                    <a:pt x="100" y="316"/>
                    <a:pt x="70" y="356"/>
                    <a:pt x="70" y="405"/>
                  </a:cubicBezTo>
                  <a:cubicBezTo>
                    <a:pt x="70" y="443"/>
                    <a:pt x="87" y="475"/>
                    <a:pt x="112" y="498"/>
                  </a:cubicBezTo>
                  <a:cubicBezTo>
                    <a:pt x="112" y="498"/>
                    <a:pt x="110" y="500"/>
                    <a:pt x="108" y="502"/>
                  </a:cubicBezTo>
                  <a:lnTo>
                    <a:pt x="43" y="600"/>
                  </a:lnTo>
                  <a:cubicBezTo>
                    <a:pt x="19" y="606"/>
                    <a:pt x="0" y="627"/>
                    <a:pt x="0" y="652"/>
                  </a:cubicBezTo>
                  <a:cubicBezTo>
                    <a:pt x="0" y="682"/>
                    <a:pt x="23" y="705"/>
                    <a:pt x="53" y="705"/>
                  </a:cubicBezTo>
                  <a:lnTo>
                    <a:pt x="724" y="705"/>
                  </a:lnTo>
                  <a:cubicBezTo>
                    <a:pt x="752" y="705"/>
                    <a:pt x="777" y="682"/>
                    <a:pt x="777" y="652"/>
                  </a:cubicBezTo>
                  <a:cubicBezTo>
                    <a:pt x="777" y="623"/>
                    <a:pt x="752" y="600"/>
                    <a:pt x="724" y="600"/>
                  </a:cubicBezTo>
                  <a:lnTo>
                    <a:pt x="716" y="600"/>
                  </a:lnTo>
                  <a:lnTo>
                    <a:pt x="701" y="532"/>
                  </a:lnTo>
                  <a:cubicBezTo>
                    <a:pt x="745" y="500"/>
                    <a:pt x="777" y="447"/>
                    <a:pt x="777" y="388"/>
                  </a:cubicBezTo>
                  <a:cubicBezTo>
                    <a:pt x="777" y="301"/>
                    <a:pt x="711" y="229"/>
                    <a:pt x="629" y="214"/>
                  </a:cubicBezTo>
                  <a:lnTo>
                    <a:pt x="603" y="106"/>
                  </a:lnTo>
                  <a:lnTo>
                    <a:pt x="635" y="106"/>
                  </a:lnTo>
                  <a:cubicBezTo>
                    <a:pt x="639" y="140"/>
                    <a:pt x="654" y="176"/>
                    <a:pt x="688" y="17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59" name="Gruppieren 858">
            <a:extLst>
              <a:ext uri="{FF2B5EF4-FFF2-40B4-BE49-F238E27FC236}">
                <a16:creationId xmlns:a16="http://schemas.microsoft.com/office/drawing/2014/main" id="{BD4789F2-3C8F-4040-A951-1EBDBF1934E7}"/>
              </a:ext>
            </a:extLst>
          </p:cNvPr>
          <p:cNvGrpSpPr>
            <a:grpSpLocks noChangeAspect="1"/>
          </p:cNvGrpSpPr>
          <p:nvPr/>
        </p:nvGrpSpPr>
        <p:grpSpPr>
          <a:xfrm>
            <a:off x="10454229" y="2528518"/>
            <a:ext cx="328177" cy="328409"/>
            <a:chOff x="10455168" y="2528192"/>
            <a:chExt cx="328296" cy="328528"/>
          </a:xfrm>
          <a:solidFill>
            <a:srgbClr val="007AB3"/>
          </a:solidFill>
        </p:grpSpPr>
        <p:sp>
          <p:nvSpPr>
            <p:cNvPr id="397" name="Freihandform 396">
              <a:extLst>
                <a:ext uri="{FF2B5EF4-FFF2-40B4-BE49-F238E27FC236}">
                  <a16:creationId xmlns:a16="http://schemas.microsoft.com/office/drawing/2014/main" id="{A39C52D1-87E1-834F-968E-F24837F1BBBB}"/>
                </a:ext>
              </a:extLst>
            </p:cNvPr>
            <p:cNvSpPr/>
            <p:nvPr/>
          </p:nvSpPr>
          <p:spPr>
            <a:xfrm>
              <a:off x="10455168" y="2528192"/>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80" name="Freihandform 579">
              <a:extLst>
                <a:ext uri="{FF2B5EF4-FFF2-40B4-BE49-F238E27FC236}">
                  <a16:creationId xmlns:a16="http://schemas.microsoft.com/office/drawing/2014/main" id="{7E426361-C0D6-1C41-8729-3AB5F3D9B6CD}"/>
                </a:ext>
              </a:extLst>
            </p:cNvPr>
            <p:cNvSpPr/>
            <p:nvPr/>
          </p:nvSpPr>
          <p:spPr>
            <a:xfrm>
              <a:off x="10521061" y="2618531"/>
              <a:ext cx="196745" cy="147151"/>
            </a:xfrm>
            <a:custGeom>
              <a:avLst/>
              <a:gdLst/>
              <a:ahLst/>
              <a:cxnLst>
                <a:cxn ang="3cd4">
                  <a:pos x="hc" y="t"/>
                </a:cxn>
                <a:cxn ang="cd2">
                  <a:pos x="l" y="vc"/>
                </a:cxn>
                <a:cxn ang="cd4">
                  <a:pos x="hc" y="b"/>
                </a:cxn>
                <a:cxn ang="0">
                  <a:pos x="r" y="vc"/>
                </a:cxn>
              </a:cxnLst>
              <a:rect l="l" t="t" r="r" b="b"/>
              <a:pathLst>
                <a:path w="846" h="633">
                  <a:moveTo>
                    <a:pt x="722" y="310"/>
                  </a:moveTo>
                  <a:lnTo>
                    <a:pt x="536" y="123"/>
                  </a:lnTo>
                  <a:lnTo>
                    <a:pt x="616" y="41"/>
                  </a:lnTo>
                  <a:lnTo>
                    <a:pt x="802" y="229"/>
                  </a:lnTo>
                  <a:close/>
                  <a:moveTo>
                    <a:pt x="606" y="392"/>
                  </a:moveTo>
                  <a:cubicBezTo>
                    <a:pt x="582" y="367"/>
                    <a:pt x="532" y="312"/>
                    <a:pt x="506" y="290"/>
                  </a:cubicBezTo>
                  <a:cubicBezTo>
                    <a:pt x="491" y="278"/>
                    <a:pt x="472" y="263"/>
                    <a:pt x="455" y="261"/>
                  </a:cubicBezTo>
                  <a:cubicBezTo>
                    <a:pt x="441" y="257"/>
                    <a:pt x="415" y="267"/>
                    <a:pt x="407" y="271"/>
                  </a:cubicBezTo>
                  <a:cubicBezTo>
                    <a:pt x="396" y="276"/>
                    <a:pt x="379" y="295"/>
                    <a:pt x="373" y="301"/>
                  </a:cubicBezTo>
                  <a:cubicBezTo>
                    <a:pt x="369" y="303"/>
                    <a:pt x="366" y="305"/>
                    <a:pt x="360" y="305"/>
                  </a:cubicBezTo>
                  <a:cubicBezTo>
                    <a:pt x="356" y="305"/>
                    <a:pt x="352" y="303"/>
                    <a:pt x="350" y="301"/>
                  </a:cubicBezTo>
                  <a:cubicBezTo>
                    <a:pt x="343" y="295"/>
                    <a:pt x="343" y="284"/>
                    <a:pt x="350" y="278"/>
                  </a:cubicBezTo>
                  <a:lnTo>
                    <a:pt x="409" y="221"/>
                  </a:lnTo>
                  <a:lnTo>
                    <a:pt x="419" y="214"/>
                  </a:lnTo>
                  <a:lnTo>
                    <a:pt x="532" y="168"/>
                  </a:lnTo>
                  <a:lnTo>
                    <a:pt x="669" y="307"/>
                  </a:lnTo>
                  <a:close/>
                  <a:moveTo>
                    <a:pt x="593" y="458"/>
                  </a:moveTo>
                  <a:cubicBezTo>
                    <a:pt x="589" y="462"/>
                    <a:pt x="584" y="464"/>
                    <a:pt x="580" y="464"/>
                  </a:cubicBezTo>
                  <a:lnTo>
                    <a:pt x="565" y="464"/>
                  </a:lnTo>
                  <a:cubicBezTo>
                    <a:pt x="557" y="464"/>
                    <a:pt x="548" y="473"/>
                    <a:pt x="548" y="481"/>
                  </a:cubicBezTo>
                  <a:lnTo>
                    <a:pt x="548" y="496"/>
                  </a:lnTo>
                  <a:cubicBezTo>
                    <a:pt x="546" y="500"/>
                    <a:pt x="544" y="504"/>
                    <a:pt x="542" y="509"/>
                  </a:cubicBezTo>
                  <a:cubicBezTo>
                    <a:pt x="538" y="511"/>
                    <a:pt x="534" y="513"/>
                    <a:pt x="529" y="513"/>
                  </a:cubicBezTo>
                  <a:lnTo>
                    <a:pt x="515" y="513"/>
                  </a:lnTo>
                  <a:cubicBezTo>
                    <a:pt x="506" y="513"/>
                    <a:pt x="498" y="521"/>
                    <a:pt x="498" y="530"/>
                  </a:cubicBezTo>
                  <a:lnTo>
                    <a:pt x="496" y="545"/>
                  </a:lnTo>
                  <a:cubicBezTo>
                    <a:pt x="496" y="549"/>
                    <a:pt x="493" y="553"/>
                    <a:pt x="491" y="557"/>
                  </a:cubicBezTo>
                  <a:cubicBezTo>
                    <a:pt x="487" y="559"/>
                    <a:pt x="479" y="564"/>
                    <a:pt x="474" y="564"/>
                  </a:cubicBezTo>
                  <a:cubicBezTo>
                    <a:pt x="466" y="564"/>
                    <a:pt x="457" y="572"/>
                    <a:pt x="457" y="580"/>
                  </a:cubicBezTo>
                  <a:cubicBezTo>
                    <a:pt x="457" y="589"/>
                    <a:pt x="455" y="597"/>
                    <a:pt x="443" y="600"/>
                  </a:cubicBezTo>
                  <a:lnTo>
                    <a:pt x="430" y="593"/>
                  </a:lnTo>
                  <a:lnTo>
                    <a:pt x="432" y="591"/>
                  </a:lnTo>
                  <a:cubicBezTo>
                    <a:pt x="441" y="580"/>
                    <a:pt x="447" y="570"/>
                    <a:pt x="449" y="555"/>
                  </a:cubicBezTo>
                  <a:cubicBezTo>
                    <a:pt x="449" y="542"/>
                    <a:pt x="445" y="528"/>
                    <a:pt x="434" y="519"/>
                  </a:cubicBezTo>
                  <a:cubicBezTo>
                    <a:pt x="428" y="511"/>
                    <a:pt x="415" y="506"/>
                    <a:pt x="402" y="504"/>
                  </a:cubicBezTo>
                  <a:cubicBezTo>
                    <a:pt x="402" y="494"/>
                    <a:pt x="398" y="483"/>
                    <a:pt x="390" y="475"/>
                  </a:cubicBezTo>
                  <a:cubicBezTo>
                    <a:pt x="381" y="464"/>
                    <a:pt x="371" y="462"/>
                    <a:pt x="358" y="460"/>
                  </a:cubicBezTo>
                  <a:cubicBezTo>
                    <a:pt x="358" y="447"/>
                    <a:pt x="354" y="437"/>
                    <a:pt x="345" y="428"/>
                  </a:cubicBezTo>
                  <a:cubicBezTo>
                    <a:pt x="337" y="420"/>
                    <a:pt x="326" y="415"/>
                    <a:pt x="314" y="415"/>
                  </a:cubicBezTo>
                  <a:cubicBezTo>
                    <a:pt x="311" y="403"/>
                    <a:pt x="307" y="392"/>
                    <a:pt x="301" y="384"/>
                  </a:cubicBezTo>
                  <a:cubicBezTo>
                    <a:pt x="290" y="373"/>
                    <a:pt x="280" y="369"/>
                    <a:pt x="265" y="369"/>
                  </a:cubicBezTo>
                  <a:cubicBezTo>
                    <a:pt x="250" y="369"/>
                    <a:pt x="237" y="375"/>
                    <a:pt x="229" y="386"/>
                  </a:cubicBezTo>
                  <a:lnTo>
                    <a:pt x="174" y="307"/>
                  </a:lnTo>
                  <a:lnTo>
                    <a:pt x="314" y="170"/>
                  </a:lnTo>
                  <a:lnTo>
                    <a:pt x="377" y="202"/>
                  </a:lnTo>
                  <a:lnTo>
                    <a:pt x="326" y="252"/>
                  </a:lnTo>
                  <a:cubicBezTo>
                    <a:pt x="305" y="271"/>
                    <a:pt x="305" y="303"/>
                    <a:pt x="324" y="324"/>
                  </a:cubicBezTo>
                  <a:cubicBezTo>
                    <a:pt x="335" y="335"/>
                    <a:pt x="347" y="339"/>
                    <a:pt x="360" y="341"/>
                  </a:cubicBezTo>
                  <a:cubicBezTo>
                    <a:pt x="375" y="339"/>
                    <a:pt x="388" y="335"/>
                    <a:pt x="398" y="326"/>
                  </a:cubicBezTo>
                  <a:cubicBezTo>
                    <a:pt x="409" y="316"/>
                    <a:pt x="419" y="305"/>
                    <a:pt x="424" y="303"/>
                  </a:cubicBezTo>
                  <a:cubicBezTo>
                    <a:pt x="430" y="299"/>
                    <a:pt x="445" y="295"/>
                    <a:pt x="449" y="295"/>
                  </a:cubicBezTo>
                  <a:cubicBezTo>
                    <a:pt x="453" y="297"/>
                    <a:pt x="462" y="301"/>
                    <a:pt x="485" y="318"/>
                  </a:cubicBezTo>
                  <a:cubicBezTo>
                    <a:pt x="515" y="343"/>
                    <a:pt x="591" y="428"/>
                    <a:pt x="591" y="430"/>
                  </a:cubicBezTo>
                  <a:cubicBezTo>
                    <a:pt x="593" y="430"/>
                    <a:pt x="593" y="432"/>
                    <a:pt x="595" y="432"/>
                  </a:cubicBezTo>
                  <a:lnTo>
                    <a:pt x="597" y="437"/>
                  </a:lnTo>
                  <a:cubicBezTo>
                    <a:pt x="597" y="439"/>
                    <a:pt x="599" y="443"/>
                    <a:pt x="597" y="447"/>
                  </a:cubicBezTo>
                  <a:cubicBezTo>
                    <a:pt x="597" y="451"/>
                    <a:pt x="595" y="456"/>
                    <a:pt x="593" y="458"/>
                  </a:cubicBezTo>
                  <a:close/>
                  <a:moveTo>
                    <a:pt x="407" y="566"/>
                  </a:moveTo>
                  <a:lnTo>
                    <a:pt x="388" y="583"/>
                  </a:lnTo>
                  <a:cubicBezTo>
                    <a:pt x="385" y="587"/>
                    <a:pt x="381" y="589"/>
                    <a:pt x="375" y="589"/>
                  </a:cubicBezTo>
                  <a:cubicBezTo>
                    <a:pt x="373" y="589"/>
                    <a:pt x="369" y="589"/>
                    <a:pt x="366" y="585"/>
                  </a:cubicBezTo>
                  <a:cubicBezTo>
                    <a:pt x="364" y="583"/>
                    <a:pt x="362" y="578"/>
                    <a:pt x="362" y="576"/>
                  </a:cubicBezTo>
                  <a:cubicBezTo>
                    <a:pt x="364" y="570"/>
                    <a:pt x="366" y="566"/>
                    <a:pt x="369" y="564"/>
                  </a:cubicBezTo>
                  <a:lnTo>
                    <a:pt x="388" y="545"/>
                  </a:lnTo>
                  <a:cubicBezTo>
                    <a:pt x="392" y="542"/>
                    <a:pt x="396" y="540"/>
                    <a:pt x="400" y="540"/>
                  </a:cubicBezTo>
                  <a:cubicBezTo>
                    <a:pt x="402" y="540"/>
                    <a:pt x="407" y="540"/>
                    <a:pt x="409" y="542"/>
                  </a:cubicBezTo>
                  <a:cubicBezTo>
                    <a:pt x="413" y="547"/>
                    <a:pt x="413" y="551"/>
                    <a:pt x="413" y="553"/>
                  </a:cubicBezTo>
                  <a:cubicBezTo>
                    <a:pt x="413" y="557"/>
                    <a:pt x="411" y="561"/>
                    <a:pt x="407" y="566"/>
                  </a:cubicBezTo>
                  <a:close/>
                  <a:moveTo>
                    <a:pt x="343" y="538"/>
                  </a:moveTo>
                  <a:cubicBezTo>
                    <a:pt x="339" y="542"/>
                    <a:pt x="335" y="545"/>
                    <a:pt x="330" y="545"/>
                  </a:cubicBezTo>
                  <a:cubicBezTo>
                    <a:pt x="328" y="545"/>
                    <a:pt x="324" y="542"/>
                    <a:pt x="322" y="540"/>
                  </a:cubicBezTo>
                  <a:cubicBezTo>
                    <a:pt x="318" y="536"/>
                    <a:pt x="318" y="534"/>
                    <a:pt x="318" y="530"/>
                  </a:cubicBezTo>
                  <a:cubicBezTo>
                    <a:pt x="318" y="525"/>
                    <a:pt x="320" y="521"/>
                    <a:pt x="324" y="517"/>
                  </a:cubicBezTo>
                  <a:lnTo>
                    <a:pt x="343" y="500"/>
                  </a:lnTo>
                  <a:cubicBezTo>
                    <a:pt x="345" y="496"/>
                    <a:pt x="350" y="494"/>
                    <a:pt x="356" y="494"/>
                  </a:cubicBezTo>
                  <a:cubicBezTo>
                    <a:pt x="358" y="494"/>
                    <a:pt x="362" y="496"/>
                    <a:pt x="364" y="498"/>
                  </a:cubicBezTo>
                  <a:cubicBezTo>
                    <a:pt x="369" y="502"/>
                    <a:pt x="369" y="504"/>
                    <a:pt x="369" y="509"/>
                  </a:cubicBezTo>
                  <a:cubicBezTo>
                    <a:pt x="369" y="513"/>
                    <a:pt x="366" y="517"/>
                    <a:pt x="362" y="521"/>
                  </a:cubicBezTo>
                  <a:close/>
                  <a:moveTo>
                    <a:pt x="299" y="494"/>
                  </a:moveTo>
                  <a:cubicBezTo>
                    <a:pt x="294" y="496"/>
                    <a:pt x="290" y="498"/>
                    <a:pt x="286" y="498"/>
                  </a:cubicBezTo>
                  <a:cubicBezTo>
                    <a:pt x="284" y="500"/>
                    <a:pt x="280" y="498"/>
                    <a:pt x="275" y="496"/>
                  </a:cubicBezTo>
                  <a:cubicBezTo>
                    <a:pt x="273" y="492"/>
                    <a:pt x="273" y="487"/>
                    <a:pt x="273" y="485"/>
                  </a:cubicBezTo>
                  <a:cubicBezTo>
                    <a:pt x="273" y="481"/>
                    <a:pt x="275" y="477"/>
                    <a:pt x="280" y="473"/>
                  </a:cubicBezTo>
                  <a:lnTo>
                    <a:pt x="297" y="456"/>
                  </a:lnTo>
                  <a:cubicBezTo>
                    <a:pt x="301" y="451"/>
                    <a:pt x="305" y="449"/>
                    <a:pt x="309" y="449"/>
                  </a:cubicBezTo>
                  <a:lnTo>
                    <a:pt x="311" y="449"/>
                  </a:lnTo>
                  <a:cubicBezTo>
                    <a:pt x="314" y="449"/>
                    <a:pt x="318" y="449"/>
                    <a:pt x="320" y="453"/>
                  </a:cubicBezTo>
                  <a:cubicBezTo>
                    <a:pt x="322" y="456"/>
                    <a:pt x="322" y="460"/>
                    <a:pt x="322" y="462"/>
                  </a:cubicBezTo>
                  <a:cubicBezTo>
                    <a:pt x="322" y="468"/>
                    <a:pt x="320" y="473"/>
                    <a:pt x="316" y="475"/>
                  </a:cubicBezTo>
                  <a:close/>
                  <a:moveTo>
                    <a:pt x="254" y="449"/>
                  </a:moveTo>
                  <a:cubicBezTo>
                    <a:pt x="250" y="451"/>
                    <a:pt x="246" y="453"/>
                    <a:pt x="242" y="453"/>
                  </a:cubicBezTo>
                  <a:cubicBezTo>
                    <a:pt x="239" y="453"/>
                    <a:pt x="235" y="453"/>
                    <a:pt x="231" y="449"/>
                  </a:cubicBezTo>
                  <a:cubicBezTo>
                    <a:pt x="229" y="447"/>
                    <a:pt x="229" y="443"/>
                    <a:pt x="229" y="441"/>
                  </a:cubicBezTo>
                  <a:cubicBezTo>
                    <a:pt x="229" y="437"/>
                    <a:pt x="231" y="432"/>
                    <a:pt x="233" y="428"/>
                  </a:cubicBezTo>
                  <a:lnTo>
                    <a:pt x="235" y="428"/>
                  </a:lnTo>
                  <a:lnTo>
                    <a:pt x="252" y="409"/>
                  </a:lnTo>
                  <a:cubicBezTo>
                    <a:pt x="256" y="407"/>
                    <a:pt x="261" y="405"/>
                    <a:pt x="265" y="405"/>
                  </a:cubicBezTo>
                  <a:cubicBezTo>
                    <a:pt x="269" y="405"/>
                    <a:pt x="271" y="405"/>
                    <a:pt x="275" y="409"/>
                  </a:cubicBezTo>
                  <a:cubicBezTo>
                    <a:pt x="278" y="411"/>
                    <a:pt x="278" y="415"/>
                    <a:pt x="278" y="418"/>
                  </a:cubicBezTo>
                  <a:cubicBezTo>
                    <a:pt x="278" y="422"/>
                    <a:pt x="275" y="426"/>
                    <a:pt x="271" y="430"/>
                  </a:cubicBezTo>
                  <a:close/>
                  <a:moveTo>
                    <a:pt x="123" y="310"/>
                  </a:moveTo>
                  <a:lnTo>
                    <a:pt x="40" y="229"/>
                  </a:lnTo>
                  <a:lnTo>
                    <a:pt x="229" y="41"/>
                  </a:lnTo>
                  <a:lnTo>
                    <a:pt x="309" y="123"/>
                  </a:lnTo>
                  <a:close/>
                  <a:moveTo>
                    <a:pt x="629" y="5"/>
                  </a:moveTo>
                  <a:cubicBezTo>
                    <a:pt x="623" y="-2"/>
                    <a:pt x="610" y="-2"/>
                    <a:pt x="603" y="5"/>
                  </a:cubicBezTo>
                  <a:lnTo>
                    <a:pt x="498" y="111"/>
                  </a:lnTo>
                  <a:cubicBezTo>
                    <a:pt x="491" y="117"/>
                    <a:pt x="491" y="128"/>
                    <a:pt x="498" y="136"/>
                  </a:cubicBezTo>
                  <a:lnTo>
                    <a:pt x="504" y="140"/>
                  </a:lnTo>
                  <a:lnTo>
                    <a:pt x="411" y="178"/>
                  </a:lnTo>
                  <a:lnTo>
                    <a:pt x="339" y="142"/>
                  </a:lnTo>
                  <a:lnTo>
                    <a:pt x="347" y="136"/>
                  </a:lnTo>
                  <a:cubicBezTo>
                    <a:pt x="354" y="128"/>
                    <a:pt x="354" y="117"/>
                    <a:pt x="347" y="111"/>
                  </a:cubicBezTo>
                  <a:lnTo>
                    <a:pt x="242" y="5"/>
                  </a:lnTo>
                  <a:cubicBezTo>
                    <a:pt x="233" y="-2"/>
                    <a:pt x="223" y="-2"/>
                    <a:pt x="216" y="5"/>
                  </a:cubicBezTo>
                  <a:lnTo>
                    <a:pt x="4" y="216"/>
                  </a:lnTo>
                  <a:cubicBezTo>
                    <a:pt x="-1" y="223"/>
                    <a:pt x="-1" y="233"/>
                    <a:pt x="4" y="242"/>
                  </a:cubicBezTo>
                  <a:lnTo>
                    <a:pt x="110" y="348"/>
                  </a:lnTo>
                  <a:cubicBezTo>
                    <a:pt x="112" y="350"/>
                    <a:pt x="119" y="352"/>
                    <a:pt x="123" y="352"/>
                  </a:cubicBezTo>
                  <a:cubicBezTo>
                    <a:pt x="127" y="352"/>
                    <a:pt x="131" y="350"/>
                    <a:pt x="136" y="348"/>
                  </a:cubicBezTo>
                  <a:lnTo>
                    <a:pt x="148" y="333"/>
                  </a:lnTo>
                  <a:lnTo>
                    <a:pt x="203" y="411"/>
                  </a:lnTo>
                  <a:cubicBezTo>
                    <a:pt x="197" y="420"/>
                    <a:pt x="193" y="428"/>
                    <a:pt x="193" y="439"/>
                  </a:cubicBezTo>
                  <a:cubicBezTo>
                    <a:pt x="193" y="451"/>
                    <a:pt x="197" y="464"/>
                    <a:pt x="206" y="475"/>
                  </a:cubicBezTo>
                  <a:cubicBezTo>
                    <a:pt x="214" y="483"/>
                    <a:pt x="225" y="487"/>
                    <a:pt x="237" y="489"/>
                  </a:cubicBezTo>
                  <a:cubicBezTo>
                    <a:pt x="239" y="500"/>
                    <a:pt x="244" y="511"/>
                    <a:pt x="250" y="519"/>
                  </a:cubicBezTo>
                  <a:cubicBezTo>
                    <a:pt x="258" y="528"/>
                    <a:pt x="271" y="534"/>
                    <a:pt x="284" y="534"/>
                  </a:cubicBezTo>
                  <a:cubicBezTo>
                    <a:pt x="284" y="545"/>
                    <a:pt x="288" y="555"/>
                    <a:pt x="297" y="564"/>
                  </a:cubicBezTo>
                  <a:cubicBezTo>
                    <a:pt x="305" y="574"/>
                    <a:pt x="316" y="578"/>
                    <a:pt x="328" y="578"/>
                  </a:cubicBezTo>
                  <a:cubicBezTo>
                    <a:pt x="328" y="591"/>
                    <a:pt x="333" y="602"/>
                    <a:pt x="341" y="610"/>
                  </a:cubicBezTo>
                  <a:cubicBezTo>
                    <a:pt x="350" y="619"/>
                    <a:pt x="362" y="625"/>
                    <a:pt x="375" y="625"/>
                  </a:cubicBezTo>
                  <a:cubicBezTo>
                    <a:pt x="377" y="625"/>
                    <a:pt x="377" y="625"/>
                    <a:pt x="377" y="625"/>
                  </a:cubicBezTo>
                  <a:cubicBezTo>
                    <a:pt x="385" y="623"/>
                    <a:pt x="392" y="621"/>
                    <a:pt x="400" y="619"/>
                  </a:cubicBezTo>
                  <a:lnTo>
                    <a:pt x="432" y="633"/>
                  </a:lnTo>
                  <a:cubicBezTo>
                    <a:pt x="434" y="633"/>
                    <a:pt x="436" y="633"/>
                    <a:pt x="441" y="633"/>
                  </a:cubicBezTo>
                  <a:cubicBezTo>
                    <a:pt x="470" y="633"/>
                    <a:pt x="485" y="614"/>
                    <a:pt x="491" y="595"/>
                  </a:cubicBezTo>
                  <a:cubicBezTo>
                    <a:pt x="500" y="593"/>
                    <a:pt x="508" y="589"/>
                    <a:pt x="515" y="583"/>
                  </a:cubicBezTo>
                  <a:cubicBezTo>
                    <a:pt x="525" y="572"/>
                    <a:pt x="529" y="561"/>
                    <a:pt x="532" y="549"/>
                  </a:cubicBezTo>
                  <a:cubicBezTo>
                    <a:pt x="544" y="547"/>
                    <a:pt x="557" y="542"/>
                    <a:pt x="565" y="534"/>
                  </a:cubicBezTo>
                  <a:cubicBezTo>
                    <a:pt x="576" y="523"/>
                    <a:pt x="580" y="513"/>
                    <a:pt x="582" y="500"/>
                  </a:cubicBezTo>
                  <a:cubicBezTo>
                    <a:pt x="595" y="498"/>
                    <a:pt x="608" y="494"/>
                    <a:pt x="616" y="483"/>
                  </a:cubicBezTo>
                  <a:cubicBezTo>
                    <a:pt x="625" y="475"/>
                    <a:pt x="631" y="464"/>
                    <a:pt x="633" y="453"/>
                  </a:cubicBezTo>
                  <a:cubicBezTo>
                    <a:pt x="635" y="443"/>
                    <a:pt x="633" y="430"/>
                    <a:pt x="629" y="422"/>
                  </a:cubicBezTo>
                  <a:lnTo>
                    <a:pt x="695" y="333"/>
                  </a:lnTo>
                  <a:lnTo>
                    <a:pt x="709" y="348"/>
                  </a:lnTo>
                  <a:cubicBezTo>
                    <a:pt x="714" y="350"/>
                    <a:pt x="718" y="352"/>
                    <a:pt x="722" y="352"/>
                  </a:cubicBezTo>
                  <a:cubicBezTo>
                    <a:pt x="726" y="352"/>
                    <a:pt x="730" y="350"/>
                    <a:pt x="735" y="348"/>
                  </a:cubicBezTo>
                  <a:lnTo>
                    <a:pt x="841" y="242"/>
                  </a:lnTo>
                  <a:cubicBezTo>
                    <a:pt x="847" y="233"/>
                    <a:pt x="847" y="223"/>
                    <a:pt x="841" y="21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81" name="Freihandform 580">
              <a:extLst>
                <a:ext uri="{FF2B5EF4-FFF2-40B4-BE49-F238E27FC236}">
                  <a16:creationId xmlns:a16="http://schemas.microsoft.com/office/drawing/2014/main" id="{7AE5A8A0-C02C-C24D-BBAB-7B69360DF998}"/>
                </a:ext>
              </a:extLst>
            </p:cNvPr>
            <p:cNvSpPr/>
            <p:nvPr/>
          </p:nvSpPr>
          <p:spPr>
            <a:xfrm>
              <a:off x="10545741" y="2667659"/>
              <a:ext cx="7684" cy="8149"/>
            </a:xfrm>
            <a:custGeom>
              <a:avLst/>
              <a:gdLst/>
              <a:ahLst/>
              <a:cxnLst>
                <a:cxn ang="3cd4">
                  <a:pos x="hc" y="t"/>
                </a:cxn>
                <a:cxn ang="cd2">
                  <a:pos x="l" y="vc"/>
                </a:cxn>
                <a:cxn ang="cd4">
                  <a:pos x="hc" y="b"/>
                </a:cxn>
                <a:cxn ang="0">
                  <a:pos x="r" y="vc"/>
                </a:cxn>
              </a:cxnLst>
              <a:rect l="l" t="t" r="r" b="b"/>
              <a:pathLst>
                <a:path w="34" h="36">
                  <a:moveTo>
                    <a:pt x="17" y="0"/>
                  </a:moveTo>
                  <a:cubicBezTo>
                    <a:pt x="6" y="0"/>
                    <a:pt x="0" y="9"/>
                    <a:pt x="0" y="19"/>
                  </a:cubicBezTo>
                  <a:cubicBezTo>
                    <a:pt x="0" y="28"/>
                    <a:pt x="6" y="36"/>
                    <a:pt x="17" y="36"/>
                  </a:cubicBezTo>
                  <a:cubicBezTo>
                    <a:pt x="28" y="36"/>
                    <a:pt x="34" y="28"/>
                    <a:pt x="34" y="19"/>
                  </a:cubicBezTo>
                  <a:cubicBezTo>
                    <a:pt x="34" y="9"/>
                    <a:pt x="28" y="0"/>
                    <a:pt x="1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58" name="Gruppieren 857">
            <a:extLst>
              <a:ext uri="{FF2B5EF4-FFF2-40B4-BE49-F238E27FC236}">
                <a16:creationId xmlns:a16="http://schemas.microsoft.com/office/drawing/2014/main" id="{D7460F3C-9E3D-424D-9331-955096249D8B}"/>
              </a:ext>
            </a:extLst>
          </p:cNvPr>
          <p:cNvGrpSpPr>
            <a:grpSpLocks noChangeAspect="1"/>
          </p:cNvGrpSpPr>
          <p:nvPr/>
        </p:nvGrpSpPr>
        <p:grpSpPr>
          <a:xfrm>
            <a:off x="10897619" y="2528518"/>
            <a:ext cx="328177" cy="328409"/>
            <a:chOff x="10898718" y="2528192"/>
            <a:chExt cx="328296" cy="328528"/>
          </a:xfrm>
          <a:solidFill>
            <a:srgbClr val="007AB3"/>
          </a:solidFill>
        </p:grpSpPr>
        <p:sp>
          <p:nvSpPr>
            <p:cNvPr id="398" name="Freihandform 397">
              <a:extLst>
                <a:ext uri="{FF2B5EF4-FFF2-40B4-BE49-F238E27FC236}">
                  <a16:creationId xmlns:a16="http://schemas.microsoft.com/office/drawing/2014/main" id="{476FFE75-2162-2F41-A3B3-D2AFD513A32D}"/>
                </a:ext>
              </a:extLst>
            </p:cNvPr>
            <p:cNvSpPr/>
            <p:nvPr/>
          </p:nvSpPr>
          <p:spPr>
            <a:xfrm>
              <a:off x="10898718" y="2528192"/>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82" name="Freihandform 581">
              <a:extLst>
                <a:ext uri="{FF2B5EF4-FFF2-40B4-BE49-F238E27FC236}">
                  <a16:creationId xmlns:a16="http://schemas.microsoft.com/office/drawing/2014/main" id="{B4E853C8-C87C-FB43-B262-BF6D8E5C5E63}"/>
                </a:ext>
              </a:extLst>
            </p:cNvPr>
            <p:cNvSpPr/>
            <p:nvPr/>
          </p:nvSpPr>
          <p:spPr>
            <a:xfrm>
              <a:off x="10972525" y="2618298"/>
              <a:ext cx="180679" cy="147617"/>
            </a:xfrm>
            <a:custGeom>
              <a:avLst/>
              <a:gdLst/>
              <a:ahLst/>
              <a:cxnLst>
                <a:cxn ang="3cd4">
                  <a:pos x="hc" y="t"/>
                </a:cxn>
                <a:cxn ang="cd2">
                  <a:pos x="l" y="vc"/>
                </a:cxn>
                <a:cxn ang="cd4">
                  <a:pos x="hc" y="b"/>
                </a:cxn>
                <a:cxn ang="0">
                  <a:pos x="r" y="vc"/>
                </a:cxn>
              </a:cxnLst>
              <a:rect l="l" t="t" r="r" b="b"/>
              <a:pathLst>
                <a:path w="777" h="635">
                  <a:moveTo>
                    <a:pt x="741" y="178"/>
                  </a:moveTo>
                  <a:lnTo>
                    <a:pt x="36" y="178"/>
                  </a:lnTo>
                  <a:lnTo>
                    <a:pt x="36" y="53"/>
                  </a:lnTo>
                  <a:cubicBezTo>
                    <a:pt x="36" y="45"/>
                    <a:pt x="42" y="36"/>
                    <a:pt x="53" y="36"/>
                  </a:cubicBezTo>
                  <a:lnTo>
                    <a:pt x="301" y="36"/>
                  </a:lnTo>
                  <a:cubicBezTo>
                    <a:pt x="309" y="36"/>
                    <a:pt x="326" y="53"/>
                    <a:pt x="337" y="70"/>
                  </a:cubicBezTo>
                  <a:cubicBezTo>
                    <a:pt x="347" y="87"/>
                    <a:pt x="368" y="106"/>
                    <a:pt x="387" y="106"/>
                  </a:cubicBezTo>
                  <a:lnTo>
                    <a:pt x="724" y="106"/>
                  </a:lnTo>
                  <a:cubicBezTo>
                    <a:pt x="732" y="106"/>
                    <a:pt x="741" y="115"/>
                    <a:pt x="741" y="125"/>
                  </a:cubicBezTo>
                  <a:close/>
                  <a:moveTo>
                    <a:pt x="741" y="582"/>
                  </a:moveTo>
                  <a:cubicBezTo>
                    <a:pt x="741" y="593"/>
                    <a:pt x="732" y="602"/>
                    <a:pt x="724" y="602"/>
                  </a:cubicBezTo>
                  <a:lnTo>
                    <a:pt x="53" y="602"/>
                  </a:lnTo>
                  <a:cubicBezTo>
                    <a:pt x="42" y="602"/>
                    <a:pt x="36" y="593"/>
                    <a:pt x="36" y="582"/>
                  </a:cubicBezTo>
                  <a:lnTo>
                    <a:pt x="36" y="212"/>
                  </a:lnTo>
                  <a:lnTo>
                    <a:pt x="741" y="212"/>
                  </a:lnTo>
                  <a:close/>
                  <a:moveTo>
                    <a:pt x="724" y="72"/>
                  </a:moveTo>
                  <a:lnTo>
                    <a:pt x="390" y="72"/>
                  </a:lnTo>
                  <a:cubicBezTo>
                    <a:pt x="385" y="70"/>
                    <a:pt x="375" y="62"/>
                    <a:pt x="366" y="49"/>
                  </a:cubicBezTo>
                  <a:cubicBezTo>
                    <a:pt x="360" y="43"/>
                    <a:pt x="332" y="0"/>
                    <a:pt x="301" y="0"/>
                  </a:cubicBezTo>
                  <a:lnTo>
                    <a:pt x="53" y="0"/>
                  </a:lnTo>
                  <a:cubicBezTo>
                    <a:pt x="23" y="0"/>
                    <a:pt x="0" y="26"/>
                    <a:pt x="0" y="53"/>
                  </a:cubicBezTo>
                  <a:lnTo>
                    <a:pt x="0" y="195"/>
                  </a:lnTo>
                  <a:lnTo>
                    <a:pt x="0" y="582"/>
                  </a:lnTo>
                  <a:cubicBezTo>
                    <a:pt x="0" y="612"/>
                    <a:pt x="23" y="635"/>
                    <a:pt x="53" y="635"/>
                  </a:cubicBezTo>
                  <a:lnTo>
                    <a:pt x="724" y="635"/>
                  </a:lnTo>
                  <a:cubicBezTo>
                    <a:pt x="751" y="635"/>
                    <a:pt x="777" y="612"/>
                    <a:pt x="777" y="582"/>
                  </a:cubicBezTo>
                  <a:lnTo>
                    <a:pt x="777" y="195"/>
                  </a:lnTo>
                  <a:lnTo>
                    <a:pt x="777" y="125"/>
                  </a:lnTo>
                  <a:cubicBezTo>
                    <a:pt x="777" y="96"/>
                    <a:pt x="751" y="72"/>
                    <a:pt x="724" y="7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83" name="Freihandform 582">
              <a:extLst>
                <a:ext uri="{FF2B5EF4-FFF2-40B4-BE49-F238E27FC236}">
                  <a16:creationId xmlns:a16="http://schemas.microsoft.com/office/drawing/2014/main" id="{7B198672-7510-FE4D-A1EC-EF07264B634C}"/>
                </a:ext>
              </a:extLst>
            </p:cNvPr>
            <p:cNvSpPr/>
            <p:nvPr/>
          </p:nvSpPr>
          <p:spPr>
            <a:xfrm>
              <a:off x="11095695" y="2684423"/>
              <a:ext cx="32830" cy="7684"/>
            </a:xfrm>
            <a:custGeom>
              <a:avLst/>
              <a:gdLst/>
              <a:ahLst/>
              <a:cxnLst>
                <a:cxn ang="3cd4">
                  <a:pos x="hc" y="t"/>
                </a:cxn>
                <a:cxn ang="cd2">
                  <a:pos x="l" y="vc"/>
                </a:cxn>
                <a:cxn ang="cd4">
                  <a:pos x="hc" y="b"/>
                </a:cxn>
                <a:cxn ang="0">
                  <a:pos x="r" y="vc"/>
                </a:cxn>
              </a:cxnLst>
              <a:rect l="l" t="t" r="r" b="b"/>
              <a:pathLst>
                <a:path w="142" h="34">
                  <a:moveTo>
                    <a:pt x="17" y="34"/>
                  </a:moveTo>
                  <a:lnTo>
                    <a:pt x="123" y="34"/>
                  </a:lnTo>
                  <a:cubicBezTo>
                    <a:pt x="134" y="34"/>
                    <a:pt x="142" y="28"/>
                    <a:pt x="142" y="17"/>
                  </a:cubicBezTo>
                  <a:cubicBezTo>
                    <a:pt x="142" y="6"/>
                    <a:pt x="134" y="0"/>
                    <a:pt x="123" y="0"/>
                  </a:cubicBezTo>
                  <a:lnTo>
                    <a:pt x="17" y="0"/>
                  </a:lnTo>
                  <a:cubicBezTo>
                    <a:pt x="9" y="0"/>
                    <a:pt x="0" y="6"/>
                    <a:pt x="0" y="17"/>
                  </a:cubicBezTo>
                  <a:cubicBezTo>
                    <a:pt x="0" y="28"/>
                    <a:pt x="9" y="34"/>
                    <a:pt x="17" y="3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84" name="Freihandform 583">
              <a:extLst>
                <a:ext uri="{FF2B5EF4-FFF2-40B4-BE49-F238E27FC236}">
                  <a16:creationId xmlns:a16="http://schemas.microsoft.com/office/drawing/2014/main" id="{0CE9C7B5-3720-3A4C-8404-7890DEA33933}"/>
                </a:ext>
              </a:extLst>
            </p:cNvPr>
            <p:cNvSpPr/>
            <p:nvPr/>
          </p:nvSpPr>
          <p:spPr>
            <a:xfrm>
              <a:off x="11095695" y="2709104"/>
              <a:ext cx="32830" cy="7684"/>
            </a:xfrm>
            <a:custGeom>
              <a:avLst/>
              <a:gdLst/>
              <a:ahLst/>
              <a:cxnLst>
                <a:cxn ang="3cd4">
                  <a:pos x="hc" y="t"/>
                </a:cxn>
                <a:cxn ang="cd2">
                  <a:pos x="l" y="vc"/>
                </a:cxn>
                <a:cxn ang="cd4">
                  <a:pos x="hc" y="b"/>
                </a:cxn>
                <a:cxn ang="0">
                  <a:pos x="r" y="vc"/>
                </a:cxn>
              </a:cxnLst>
              <a:rect l="l" t="t" r="r" b="b"/>
              <a:pathLst>
                <a:path w="142" h="34">
                  <a:moveTo>
                    <a:pt x="17" y="34"/>
                  </a:moveTo>
                  <a:lnTo>
                    <a:pt x="123" y="34"/>
                  </a:lnTo>
                  <a:cubicBezTo>
                    <a:pt x="134" y="34"/>
                    <a:pt x="142" y="27"/>
                    <a:pt x="142" y="17"/>
                  </a:cubicBezTo>
                  <a:cubicBezTo>
                    <a:pt x="142" y="6"/>
                    <a:pt x="134" y="0"/>
                    <a:pt x="123" y="0"/>
                  </a:cubicBezTo>
                  <a:lnTo>
                    <a:pt x="17" y="0"/>
                  </a:lnTo>
                  <a:cubicBezTo>
                    <a:pt x="9" y="0"/>
                    <a:pt x="0" y="6"/>
                    <a:pt x="0" y="17"/>
                  </a:cubicBezTo>
                  <a:cubicBezTo>
                    <a:pt x="0" y="27"/>
                    <a:pt x="9" y="34"/>
                    <a:pt x="17" y="3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87" name="Gruppieren 886">
            <a:extLst>
              <a:ext uri="{FF2B5EF4-FFF2-40B4-BE49-F238E27FC236}">
                <a16:creationId xmlns:a16="http://schemas.microsoft.com/office/drawing/2014/main" id="{ADA91280-2614-B146-AD1F-0A4E9C3FE330}"/>
              </a:ext>
            </a:extLst>
          </p:cNvPr>
          <p:cNvGrpSpPr>
            <a:grpSpLocks noChangeAspect="1"/>
          </p:cNvGrpSpPr>
          <p:nvPr/>
        </p:nvGrpSpPr>
        <p:grpSpPr>
          <a:xfrm>
            <a:off x="7350746" y="2971906"/>
            <a:ext cx="328409" cy="328409"/>
            <a:chOff x="7350562" y="2971740"/>
            <a:chExt cx="328528" cy="328528"/>
          </a:xfrm>
          <a:solidFill>
            <a:srgbClr val="007AB3"/>
          </a:solidFill>
        </p:grpSpPr>
        <p:sp>
          <p:nvSpPr>
            <p:cNvPr id="400" name="Freihandform 399">
              <a:extLst>
                <a:ext uri="{FF2B5EF4-FFF2-40B4-BE49-F238E27FC236}">
                  <a16:creationId xmlns:a16="http://schemas.microsoft.com/office/drawing/2014/main" id="{E0C3BFB3-748E-B84C-97FB-20D54176A678}"/>
                </a:ext>
              </a:extLst>
            </p:cNvPr>
            <p:cNvSpPr/>
            <p:nvPr/>
          </p:nvSpPr>
          <p:spPr>
            <a:xfrm>
              <a:off x="7350562" y="297174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85" name="Freihandform 584">
              <a:extLst>
                <a:ext uri="{FF2B5EF4-FFF2-40B4-BE49-F238E27FC236}">
                  <a16:creationId xmlns:a16="http://schemas.microsoft.com/office/drawing/2014/main" id="{62138D35-031E-A04A-AB6D-65ECE0D4B98E}"/>
                </a:ext>
              </a:extLst>
            </p:cNvPr>
            <p:cNvSpPr/>
            <p:nvPr/>
          </p:nvSpPr>
          <p:spPr>
            <a:xfrm>
              <a:off x="7424370" y="3061847"/>
              <a:ext cx="180679" cy="131551"/>
            </a:xfrm>
            <a:custGeom>
              <a:avLst/>
              <a:gdLst/>
              <a:ahLst/>
              <a:cxnLst>
                <a:cxn ang="3cd4">
                  <a:pos x="hc" y="t"/>
                </a:cxn>
                <a:cxn ang="cd2">
                  <a:pos x="l" y="vc"/>
                </a:cxn>
                <a:cxn ang="cd4">
                  <a:pos x="hc" y="b"/>
                </a:cxn>
                <a:cxn ang="0">
                  <a:pos x="r" y="vc"/>
                </a:cxn>
              </a:cxnLst>
              <a:rect l="l" t="t" r="r" b="b"/>
              <a:pathLst>
                <a:path w="777" h="566">
                  <a:moveTo>
                    <a:pt x="741" y="106"/>
                  </a:moveTo>
                  <a:lnTo>
                    <a:pt x="36" y="106"/>
                  </a:lnTo>
                  <a:lnTo>
                    <a:pt x="36" y="89"/>
                  </a:lnTo>
                  <a:cubicBezTo>
                    <a:pt x="36" y="60"/>
                    <a:pt x="60" y="36"/>
                    <a:pt x="89" y="36"/>
                  </a:cubicBezTo>
                  <a:lnTo>
                    <a:pt x="688" y="36"/>
                  </a:lnTo>
                  <a:cubicBezTo>
                    <a:pt x="718" y="36"/>
                    <a:pt x="741" y="60"/>
                    <a:pt x="741" y="89"/>
                  </a:cubicBezTo>
                  <a:close/>
                  <a:moveTo>
                    <a:pt x="741" y="212"/>
                  </a:moveTo>
                  <a:lnTo>
                    <a:pt x="36" y="212"/>
                  </a:lnTo>
                  <a:lnTo>
                    <a:pt x="36" y="142"/>
                  </a:lnTo>
                  <a:lnTo>
                    <a:pt x="741" y="142"/>
                  </a:lnTo>
                  <a:close/>
                  <a:moveTo>
                    <a:pt x="741" y="477"/>
                  </a:moveTo>
                  <a:cubicBezTo>
                    <a:pt x="741" y="506"/>
                    <a:pt x="718" y="530"/>
                    <a:pt x="688" y="530"/>
                  </a:cubicBezTo>
                  <a:lnTo>
                    <a:pt x="89" y="530"/>
                  </a:lnTo>
                  <a:cubicBezTo>
                    <a:pt x="60" y="530"/>
                    <a:pt x="36" y="506"/>
                    <a:pt x="36" y="477"/>
                  </a:cubicBezTo>
                  <a:lnTo>
                    <a:pt x="36" y="248"/>
                  </a:lnTo>
                  <a:lnTo>
                    <a:pt x="741" y="248"/>
                  </a:lnTo>
                  <a:close/>
                  <a:moveTo>
                    <a:pt x="688" y="0"/>
                  </a:moveTo>
                  <a:lnTo>
                    <a:pt x="89" y="0"/>
                  </a:lnTo>
                  <a:cubicBezTo>
                    <a:pt x="41" y="0"/>
                    <a:pt x="0" y="41"/>
                    <a:pt x="0" y="89"/>
                  </a:cubicBezTo>
                  <a:lnTo>
                    <a:pt x="0" y="477"/>
                  </a:lnTo>
                  <a:cubicBezTo>
                    <a:pt x="0" y="525"/>
                    <a:pt x="41" y="566"/>
                    <a:pt x="89" y="566"/>
                  </a:cubicBezTo>
                  <a:lnTo>
                    <a:pt x="688" y="566"/>
                  </a:lnTo>
                  <a:cubicBezTo>
                    <a:pt x="737" y="566"/>
                    <a:pt x="777" y="525"/>
                    <a:pt x="777" y="477"/>
                  </a:cubicBezTo>
                  <a:lnTo>
                    <a:pt x="777" y="89"/>
                  </a:lnTo>
                  <a:cubicBezTo>
                    <a:pt x="777" y="41"/>
                    <a:pt x="737" y="0"/>
                    <a:pt x="68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86" name="Freihandform 585">
              <a:extLst>
                <a:ext uri="{FF2B5EF4-FFF2-40B4-BE49-F238E27FC236}">
                  <a16:creationId xmlns:a16="http://schemas.microsoft.com/office/drawing/2014/main" id="{5C0E9717-58CB-C64B-BAA2-32C9464D83AF}"/>
                </a:ext>
              </a:extLst>
            </p:cNvPr>
            <p:cNvSpPr/>
            <p:nvPr/>
          </p:nvSpPr>
          <p:spPr>
            <a:xfrm>
              <a:off x="7449050" y="3135888"/>
              <a:ext cx="57510" cy="8149"/>
            </a:xfrm>
            <a:custGeom>
              <a:avLst/>
              <a:gdLst/>
              <a:ahLst/>
              <a:cxnLst>
                <a:cxn ang="3cd4">
                  <a:pos x="hc" y="t"/>
                </a:cxn>
                <a:cxn ang="cd2">
                  <a:pos x="l" y="vc"/>
                </a:cxn>
                <a:cxn ang="cd4">
                  <a:pos x="hc" y="b"/>
                </a:cxn>
                <a:cxn ang="0">
                  <a:pos x="r" y="vc"/>
                </a:cxn>
              </a:cxnLst>
              <a:rect l="l" t="t" r="r" b="b"/>
              <a:pathLst>
                <a:path w="248" h="36">
                  <a:moveTo>
                    <a:pt x="17" y="36"/>
                  </a:moveTo>
                  <a:lnTo>
                    <a:pt x="229" y="36"/>
                  </a:lnTo>
                  <a:cubicBezTo>
                    <a:pt x="239" y="36"/>
                    <a:pt x="248" y="27"/>
                    <a:pt x="248" y="19"/>
                  </a:cubicBezTo>
                  <a:cubicBezTo>
                    <a:pt x="248" y="8"/>
                    <a:pt x="239" y="0"/>
                    <a:pt x="229" y="0"/>
                  </a:cubicBezTo>
                  <a:lnTo>
                    <a:pt x="17" y="0"/>
                  </a:lnTo>
                  <a:cubicBezTo>
                    <a:pt x="9" y="0"/>
                    <a:pt x="0" y="8"/>
                    <a:pt x="0" y="19"/>
                  </a:cubicBezTo>
                  <a:cubicBezTo>
                    <a:pt x="0" y="27"/>
                    <a:pt x="9" y="36"/>
                    <a:pt x="17" y="3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87" name="Freihandform 586">
              <a:extLst>
                <a:ext uri="{FF2B5EF4-FFF2-40B4-BE49-F238E27FC236}">
                  <a16:creationId xmlns:a16="http://schemas.microsoft.com/office/drawing/2014/main" id="{9BFDFF71-D3ED-8C48-B274-FD3B2F7D0166}"/>
                </a:ext>
              </a:extLst>
            </p:cNvPr>
            <p:cNvSpPr/>
            <p:nvPr/>
          </p:nvSpPr>
          <p:spPr>
            <a:xfrm>
              <a:off x="7449050" y="3152652"/>
              <a:ext cx="40746" cy="7684"/>
            </a:xfrm>
            <a:custGeom>
              <a:avLst/>
              <a:gdLst/>
              <a:ahLst/>
              <a:cxnLst>
                <a:cxn ang="3cd4">
                  <a:pos x="hc" y="t"/>
                </a:cxn>
                <a:cxn ang="cd2">
                  <a:pos x="l" y="vc"/>
                </a:cxn>
                <a:cxn ang="cd4">
                  <a:pos x="hc" y="b"/>
                </a:cxn>
                <a:cxn ang="0">
                  <a:pos x="r" y="vc"/>
                </a:cxn>
              </a:cxnLst>
              <a:rect l="l" t="t" r="r" b="b"/>
              <a:pathLst>
                <a:path w="176" h="34">
                  <a:moveTo>
                    <a:pt x="17" y="34"/>
                  </a:moveTo>
                  <a:lnTo>
                    <a:pt x="159" y="34"/>
                  </a:lnTo>
                  <a:cubicBezTo>
                    <a:pt x="170" y="34"/>
                    <a:pt x="176" y="27"/>
                    <a:pt x="176" y="17"/>
                  </a:cubicBezTo>
                  <a:cubicBezTo>
                    <a:pt x="176" y="6"/>
                    <a:pt x="170" y="0"/>
                    <a:pt x="159" y="0"/>
                  </a:cubicBezTo>
                  <a:lnTo>
                    <a:pt x="17" y="0"/>
                  </a:lnTo>
                  <a:cubicBezTo>
                    <a:pt x="9" y="0"/>
                    <a:pt x="0" y="6"/>
                    <a:pt x="0" y="17"/>
                  </a:cubicBezTo>
                  <a:cubicBezTo>
                    <a:pt x="0" y="27"/>
                    <a:pt x="9" y="34"/>
                    <a:pt x="17" y="3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88" name="Gruppieren 887">
            <a:extLst>
              <a:ext uri="{FF2B5EF4-FFF2-40B4-BE49-F238E27FC236}">
                <a16:creationId xmlns:a16="http://schemas.microsoft.com/office/drawing/2014/main" id="{50D8BA73-0669-1D45-8777-20D93BCDC53D}"/>
              </a:ext>
            </a:extLst>
          </p:cNvPr>
          <p:cNvGrpSpPr>
            <a:grpSpLocks noChangeAspect="1"/>
          </p:cNvGrpSpPr>
          <p:nvPr/>
        </p:nvGrpSpPr>
        <p:grpSpPr>
          <a:xfrm>
            <a:off x="7794135" y="2971906"/>
            <a:ext cx="328409" cy="328409"/>
            <a:chOff x="7794111" y="2971740"/>
            <a:chExt cx="328528" cy="328528"/>
          </a:xfrm>
          <a:solidFill>
            <a:srgbClr val="007AB3"/>
          </a:solidFill>
        </p:grpSpPr>
        <p:sp>
          <p:nvSpPr>
            <p:cNvPr id="401" name="Freihandform 400">
              <a:extLst>
                <a:ext uri="{FF2B5EF4-FFF2-40B4-BE49-F238E27FC236}">
                  <a16:creationId xmlns:a16="http://schemas.microsoft.com/office/drawing/2014/main" id="{E9230E7F-B216-B145-90D7-C08A9A32504F}"/>
                </a:ext>
              </a:extLst>
            </p:cNvPr>
            <p:cNvSpPr/>
            <p:nvPr/>
          </p:nvSpPr>
          <p:spPr>
            <a:xfrm>
              <a:off x="7794111" y="297174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88" name="Freihandform 587">
              <a:extLst>
                <a:ext uri="{FF2B5EF4-FFF2-40B4-BE49-F238E27FC236}">
                  <a16:creationId xmlns:a16="http://schemas.microsoft.com/office/drawing/2014/main" id="{EFCE6079-7ED8-8C45-A597-3556FE8CF919}"/>
                </a:ext>
              </a:extLst>
            </p:cNvPr>
            <p:cNvSpPr/>
            <p:nvPr/>
          </p:nvSpPr>
          <p:spPr>
            <a:xfrm>
              <a:off x="7859537" y="3037399"/>
              <a:ext cx="196977" cy="196745"/>
            </a:xfrm>
            <a:custGeom>
              <a:avLst/>
              <a:gdLst/>
              <a:ahLst/>
              <a:cxnLst>
                <a:cxn ang="3cd4">
                  <a:pos x="hc" y="t"/>
                </a:cxn>
                <a:cxn ang="cd2">
                  <a:pos x="l" y="vc"/>
                </a:cxn>
                <a:cxn ang="cd4">
                  <a:pos x="hc" y="b"/>
                </a:cxn>
                <a:cxn ang="0">
                  <a:pos x="r" y="vc"/>
                </a:cxn>
              </a:cxnLst>
              <a:rect l="l" t="t" r="r" b="b"/>
              <a:pathLst>
                <a:path w="847" h="846">
                  <a:moveTo>
                    <a:pt x="443" y="406"/>
                  </a:moveTo>
                  <a:lnTo>
                    <a:pt x="443" y="141"/>
                  </a:lnTo>
                  <a:cubicBezTo>
                    <a:pt x="585" y="152"/>
                    <a:pt x="697" y="264"/>
                    <a:pt x="705" y="406"/>
                  </a:cubicBezTo>
                  <a:close/>
                  <a:moveTo>
                    <a:pt x="443" y="704"/>
                  </a:moveTo>
                  <a:lnTo>
                    <a:pt x="443" y="442"/>
                  </a:lnTo>
                  <a:lnTo>
                    <a:pt x="705" y="442"/>
                  </a:lnTo>
                  <a:cubicBezTo>
                    <a:pt x="697" y="584"/>
                    <a:pt x="585" y="696"/>
                    <a:pt x="443" y="704"/>
                  </a:cubicBezTo>
                  <a:close/>
                  <a:moveTo>
                    <a:pt x="407" y="406"/>
                  </a:moveTo>
                  <a:lnTo>
                    <a:pt x="142" y="406"/>
                  </a:lnTo>
                  <a:cubicBezTo>
                    <a:pt x="153" y="264"/>
                    <a:pt x="265" y="152"/>
                    <a:pt x="407" y="141"/>
                  </a:cubicBezTo>
                  <a:close/>
                  <a:moveTo>
                    <a:pt x="407" y="704"/>
                  </a:moveTo>
                  <a:cubicBezTo>
                    <a:pt x="265" y="696"/>
                    <a:pt x="153" y="584"/>
                    <a:pt x="142" y="442"/>
                  </a:cubicBezTo>
                  <a:lnTo>
                    <a:pt x="407" y="442"/>
                  </a:lnTo>
                  <a:close/>
                  <a:moveTo>
                    <a:pt x="830" y="406"/>
                  </a:moveTo>
                  <a:lnTo>
                    <a:pt x="741" y="406"/>
                  </a:lnTo>
                  <a:cubicBezTo>
                    <a:pt x="733" y="245"/>
                    <a:pt x="604" y="116"/>
                    <a:pt x="443" y="108"/>
                  </a:cubicBezTo>
                  <a:lnTo>
                    <a:pt x="443" y="19"/>
                  </a:lnTo>
                  <a:cubicBezTo>
                    <a:pt x="443" y="8"/>
                    <a:pt x="434" y="0"/>
                    <a:pt x="424" y="0"/>
                  </a:cubicBezTo>
                  <a:cubicBezTo>
                    <a:pt x="415" y="0"/>
                    <a:pt x="407" y="8"/>
                    <a:pt x="407" y="19"/>
                  </a:cubicBezTo>
                  <a:lnTo>
                    <a:pt x="407" y="108"/>
                  </a:lnTo>
                  <a:cubicBezTo>
                    <a:pt x="246" y="116"/>
                    <a:pt x="117" y="245"/>
                    <a:pt x="108" y="406"/>
                  </a:cubicBezTo>
                  <a:lnTo>
                    <a:pt x="20" y="406"/>
                  </a:lnTo>
                  <a:cubicBezTo>
                    <a:pt x="9" y="406"/>
                    <a:pt x="0" y="414"/>
                    <a:pt x="0" y="423"/>
                  </a:cubicBezTo>
                  <a:cubicBezTo>
                    <a:pt x="0" y="433"/>
                    <a:pt x="9" y="442"/>
                    <a:pt x="20" y="442"/>
                  </a:cubicBezTo>
                  <a:lnTo>
                    <a:pt x="108" y="442"/>
                  </a:lnTo>
                  <a:cubicBezTo>
                    <a:pt x="117" y="603"/>
                    <a:pt x="246" y="732"/>
                    <a:pt x="407" y="740"/>
                  </a:cubicBezTo>
                  <a:lnTo>
                    <a:pt x="407" y="829"/>
                  </a:lnTo>
                  <a:cubicBezTo>
                    <a:pt x="407" y="840"/>
                    <a:pt x="415" y="846"/>
                    <a:pt x="424" y="846"/>
                  </a:cubicBezTo>
                  <a:cubicBezTo>
                    <a:pt x="434" y="846"/>
                    <a:pt x="443" y="840"/>
                    <a:pt x="443" y="829"/>
                  </a:cubicBezTo>
                  <a:lnTo>
                    <a:pt x="443" y="740"/>
                  </a:lnTo>
                  <a:cubicBezTo>
                    <a:pt x="604" y="732"/>
                    <a:pt x="733" y="603"/>
                    <a:pt x="741" y="442"/>
                  </a:cubicBezTo>
                  <a:lnTo>
                    <a:pt x="830" y="442"/>
                  </a:lnTo>
                  <a:cubicBezTo>
                    <a:pt x="841" y="442"/>
                    <a:pt x="847" y="433"/>
                    <a:pt x="847" y="423"/>
                  </a:cubicBezTo>
                  <a:cubicBezTo>
                    <a:pt x="847" y="414"/>
                    <a:pt x="841" y="406"/>
                    <a:pt x="830" y="40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90" name="Gruppieren 889">
            <a:extLst>
              <a:ext uri="{FF2B5EF4-FFF2-40B4-BE49-F238E27FC236}">
                <a16:creationId xmlns:a16="http://schemas.microsoft.com/office/drawing/2014/main" id="{C85FCFC6-DE38-7246-B0BE-791050A0A41C}"/>
              </a:ext>
            </a:extLst>
          </p:cNvPr>
          <p:cNvGrpSpPr>
            <a:grpSpLocks noChangeAspect="1"/>
          </p:cNvGrpSpPr>
          <p:nvPr/>
        </p:nvGrpSpPr>
        <p:grpSpPr>
          <a:xfrm>
            <a:off x="8680909" y="2971906"/>
            <a:ext cx="328409" cy="328409"/>
            <a:chOff x="8681207" y="2971740"/>
            <a:chExt cx="328528" cy="328528"/>
          </a:xfrm>
          <a:solidFill>
            <a:srgbClr val="007AB3"/>
          </a:solidFill>
        </p:grpSpPr>
        <p:sp>
          <p:nvSpPr>
            <p:cNvPr id="403" name="Freihandform 402">
              <a:extLst>
                <a:ext uri="{FF2B5EF4-FFF2-40B4-BE49-F238E27FC236}">
                  <a16:creationId xmlns:a16="http://schemas.microsoft.com/office/drawing/2014/main" id="{69A369FD-31B7-EB47-A28A-204007C2ABC3}"/>
                </a:ext>
              </a:extLst>
            </p:cNvPr>
            <p:cNvSpPr/>
            <p:nvPr/>
          </p:nvSpPr>
          <p:spPr>
            <a:xfrm>
              <a:off x="8681207" y="297174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89" name="Freihandform 588">
              <a:extLst>
                <a:ext uri="{FF2B5EF4-FFF2-40B4-BE49-F238E27FC236}">
                  <a16:creationId xmlns:a16="http://schemas.microsoft.com/office/drawing/2014/main" id="{5F5F0983-85FA-B543-9FD0-71C3231C1534}"/>
                </a:ext>
              </a:extLst>
            </p:cNvPr>
            <p:cNvSpPr/>
            <p:nvPr/>
          </p:nvSpPr>
          <p:spPr>
            <a:xfrm>
              <a:off x="8755016" y="3045781"/>
              <a:ext cx="180679" cy="172064"/>
            </a:xfrm>
            <a:custGeom>
              <a:avLst/>
              <a:gdLst/>
              <a:ahLst/>
              <a:cxnLst>
                <a:cxn ang="3cd4">
                  <a:pos x="hc" y="t"/>
                </a:cxn>
                <a:cxn ang="cd2">
                  <a:pos x="l" y="vc"/>
                </a:cxn>
                <a:cxn ang="cd4">
                  <a:pos x="hc" y="b"/>
                </a:cxn>
                <a:cxn ang="0">
                  <a:pos x="r" y="vc"/>
                </a:cxn>
              </a:cxnLst>
              <a:rect l="l" t="t" r="r" b="b"/>
              <a:pathLst>
                <a:path w="777" h="740">
                  <a:moveTo>
                    <a:pt x="741" y="704"/>
                  </a:moveTo>
                  <a:lnTo>
                    <a:pt x="599" y="704"/>
                  </a:lnTo>
                  <a:lnTo>
                    <a:pt x="599" y="565"/>
                  </a:lnTo>
                  <a:lnTo>
                    <a:pt x="741" y="565"/>
                  </a:lnTo>
                  <a:close/>
                  <a:moveTo>
                    <a:pt x="460" y="565"/>
                  </a:moveTo>
                  <a:lnTo>
                    <a:pt x="460" y="704"/>
                  </a:lnTo>
                  <a:lnTo>
                    <a:pt x="318" y="704"/>
                  </a:lnTo>
                  <a:lnTo>
                    <a:pt x="318" y="565"/>
                  </a:lnTo>
                  <a:close/>
                  <a:moveTo>
                    <a:pt x="265" y="158"/>
                  </a:moveTo>
                  <a:cubicBezTo>
                    <a:pt x="265" y="91"/>
                    <a:pt x="320" y="36"/>
                    <a:pt x="388" y="36"/>
                  </a:cubicBezTo>
                  <a:cubicBezTo>
                    <a:pt x="455" y="36"/>
                    <a:pt x="513" y="91"/>
                    <a:pt x="513" y="158"/>
                  </a:cubicBezTo>
                  <a:cubicBezTo>
                    <a:pt x="513" y="226"/>
                    <a:pt x="455" y="281"/>
                    <a:pt x="388" y="281"/>
                  </a:cubicBezTo>
                  <a:cubicBezTo>
                    <a:pt x="320" y="281"/>
                    <a:pt x="265" y="226"/>
                    <a:pt x="265" y="158"/>
                  </a:cubicBezTo>
                  <a:close/>
                  <a:moveTo>
                    <a:pt x="176" y="565"/>
                  </a:moveTo>
                  <a:lnTo>
                    <a:pt x="176" y="704"/>
                  </a:lnTo>
                  <a:lnTo>
                    <a:pt x="36" y="704"/>
                  </a:lnTo>
                  <a:lnTo>
                    <a:pt x="36" y="565"/>
                  </a:lnTo>
                  <a:close/>
                  <a:moveTo>
                    <a:pt x="758" y="529"/>
                  </a:moveTo>
                  <a:lnTo>
                    <a:pt x="688" y="529"/>
                  </a:lnTo>
                  <a:lnTo>
                    <a:pt x="688" y="406"/>
                  </a:lnTo>
                  <a:cubicBezTo>
                    <a:pt x="688" y="395"/>
                    <a:pt x="680" y="387"/>
                    <a:pt x="671" y="387"/>
                  </a:cubicBezTo>
                  <a:lnTo>
                    <a:pt x="407" y="387"/>
                  </a:lnTo>
                  <a:lnTo>
                    <a:pt x="407" y="317"/>
                  </a:lnTo>
                  <a:cubicBezTo>
                    <a:pt x="407" y="317"/>
                    <a:pt x="407" y="315"/>
                    <a:pt x="405" y="315"/>
                  </a:cubicBezTo>
                  <a:cubicBezTo>
                    <a:pt x="485" y="306"/>
                    <a:pt x="546" y="241"/>
                    <a:pt x="546" y="158"/>
                  </a:cubicBezTo>
                  <a:cubicBezTo>
                    <a:pt x="546" y="72"/>
                    <a:pt x="477" y="0"/>
                    <a:pt x="388" y="0"/>
                  </a:cubicBezTo>
                  <a:cubicBezTo>
                    <a:pt x="301" y="0"/>
                    <a:pt x="229" y="72"/>
                    <a:pt x="229" y="158"/>
                  </a:cubicBezTo>
                  <a:cubicBezTo>
                    <a:pt x="229" y="241"/>
                    <a:pt x="292" y="306"/>
                    <a:pt x="371" y="315"/>
                  </a:cubicBezTo>
                  <a:lnTo>
                    <a:pt x="371" y="317"/>
                  </a:lnTo>
                  <a:lnTo>
                    <a:pt x="371" y="387"/>
                  </a:lnTo>
                  <a:lnTo>
                    <a:pt x="106" y="387"/>
                  </a:lnTo>
                  <a:cubicBezTo>
                    <a:pt x="96" y="387"/>
                    <a:pt x="89" y="395"/>
                    <a:pt x="89" y="406"/>
                  </a:cubicBezTo>
                  <a:lnTo>
                    <a:pt x="89" y="529"/>
                  </a:lnTo>
                  <a:lnTo>
                    <a:pt x="17" y="529"/>
                  </a:lnTo>
                  <a:cubicBezTo>
                    <a:pt x="9" y="529"/>
                    <a:pt x="0" y="537"/>
                    <a:pt x="0" y="546"/>
                  </a:cubicBezTo>
                  <a:lnTo>
                    <a:pt x="0" y="723"/>
                  </a:lnTo>
                  <a:cubicBezTo>
                    <a:pt x="0" y="732"/>
                    <a:pt x="9" y="740"/>
                    <a:pt x="17" y="740"/>
                  </a:cubicBezTo>
                  <a:lnTo>
                    <a:pt x="195" y="740"/>
                  </a:lnTo>
                  <a:cubicBezTo>
                    <a:pt x="204" y="740"/>
                    <a:pt x="212" y="732"/>
                    <a:pt x="212" y="723"/>
                  </a:cubicBezTo>
                  <a:lnTo>
                    <a:pt x="212" y="546"/>
                  </a:lnTo>
                  <a:cubicBezTo>
                    <a:pt x="212" y="537"/>
                    <a:pt x="204" y="529"/>
                    <a:pt x="195" y="529"/>
                  </a:cubicBezTo>
                  <a:lnTo>
                    <a:pt x="123" y="529"/>
                  </a:lnTo>
                  <a:lnTo>
                    <a:pt x="123" y="423"/>
                  </a:lnTo>
                  <a:lnTo>
                    <a:pt x="371" y="423"/>
                  </a:lnTo>
                  <a:lnTo>
                    <a:pt x="371" y="529"/>
                  </a:lnTo>
                  <a:lnTo>
                    <a:pt x="301" y="529"/>
                  </a:lnTo>
                  <a:cubicBezTo>
                    <a:pt x="290" y="529"/>
                    <a:pt x="282" y="537"/>
                    <a:pt x="282" y="546"/>
                  </a:cubicBezTo>
                  <a:lnTo>
                    <a:pt x="282" y="723"/>
                  </a:lnTo>
                  <a:cubicBezTo>
                    <a:pt x="282" y="732"/>
                    <a:pt x="290" y="740"/>
                    <a:pt x="301" y="740"/>
                  </a:cubicBezTo>
                  <a:lnTo>
                    <a:pt x="477" y="740"/>
                  </a:lnTo>
                  <a:cubicBezTo>
                    <a:pt x="487" y="740"/>
                    <a:pt x="494" y="732"/>
                    <a:pt x="494" y="723"/>
                  </a:cubicBezTo>
                  <a:lnTo>
                    <a:pt x="494" y="546"/>
                  </a:lnTo>
                  <a:cubicBezTo>
                    <a:pt x="494" y="537"/>
                    <a:pt x="487" y="529"/>
                    <a:pt x="477" y="529"/>
                  </a:cubicBezTo>
                  <a:lnTo>
                    <a:pt x="407" y="529"/>
                  </a:lnTo>
                  <a:lnTo>
                    <a:pt x="407" y="423"/>
                  </a:lnTo>
                  <a:lnTo>
                    <a:pt x="652" y="423"/>
                  </a:lnTo>
                  <a:lnTo>
                    <a:pt x="652" y="529"/>
                  </a:lnTo>
                  <a:lnTo>
                    <a:pt x="582" y="529"/>
                  </a:lnTo>
                  <a:cubicBezTo>
                    <a:pt x="572" y="529"/>
                    <a:pt x="565" y="537"/>
                    <a:pt x="565" y="546"/>
                  </a:cubicBezTo>
                  <a:lnTo>
                    <a:pt x="565" y="723"/>
                  </a:lnTo>
                  <a:cubicBezTo>
                    <a:pt x="565" y="732"/>
                    <a:pt x="572" y="740"/>
                    <a:pt x="582" y="740"/>
                  </a:cubicBezTo>
                  <a:lnTo>
                    <a:pt x="758" y="740"/>
                  </a:lnTo>
                  <a:cubicBezTo>
                    <a:pt x="769" y="740"/>
                    <a:pt x="777" y="732"/>
                    <a:pt x="777" y="723"/>
                  </a:cubicBezTo>
                  <a:lnTo>
                    <a:pt x="777" y="546"/>
                  </a:lnTo>
                  <a:cubicBezTo>
                    <a:pt x="777" y="537"/>
                    <a:pt x="769" y="529"/>
                    <a:pt x="758" y="52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90" name="Freihandform 589">
              <a:extLst>
                <a:ext uri="{FF2B5EF4-FFF2-40B4-BE49-F238E27FC236}">
                  <a16:creationId xmlns:a16="http://schemas.microsoft.com/office/drawing/2014/main" id="{BBFE1F18-8420-5A46-860C-5BB940AC958A}"/>
                </a:ext>
              </a:extLst>
            </p:cNvPr>
            <p:cNvSpPr/>
            <p:nvPr/>
          </p:nvSpPr>
          <p:spPr>
            <a:xfrm>
              <a:off x="8825099" y="3061847"/>
              <a:ext cx="40746" cy="41212"/>
            </a:xfrm>
            <a:custGeom>
              <a:avLst/>
              <a:gdLst/>
              <a:ahLst/>
              <a:cxnLst>
                <a:cxn ang="3cd4">
                  <a:pos x="hc" y="t"/>
                </a:cxn>
                <a:cxn ang="cd2">
                  <a:pos x="l" y="vc"/>
                </a:cxn>
                <a:cxn ang="cd4">
                  <a:pos x="hc" y="b"/>
                </a:cxn>
                <a:cxn ang="0">
                  <a:pos x="r" y="vc"/>
                </a:cxn>
              </a:cxnLst>
              <a:rect l="l" t="t" r="r" b="b"/>
              <a:pathLst>
                <a:path w="176" h="178">
                  <a:moveTo>
                    <a:pt x="34" y="89"/>
                  </a:moveTo>
                  <a:cubicBezTo>
                    <a:pt x="34" y="60"/>
                    <a:pt x="59" y="36"/>
                    <a:pt x="87" y="36"/>
                  </a:cubicBezTo>
                  <a:cubicBezTo>
                    <a:pt x="116" y="36"/>
                    <a:pt x="140" y="60"/>
                    <a:pt x="140" y="89"/>
                  </a:cubicBezTo>
                  <a:cubicBezTo>
                    <a:pt x="140" y="119"/>
                    <a:pt x="116" y="142"/>
                    <a:pt x="87" y="142"/>
                  </a:cubicBezTo>
                  <a:cubicBezTo>
                    <a:pt x="59" y="142"/>
                    <a:pt x="34" y="119"/>
                    <a:pt x="34" y="89"/>
                  </a:cubicBezTo>
                  <a:close/>
                  <a:moveTo>
                    <a:pt x="176" y="89"/>
                  </a:moveTo>
                  <a:cubicBezTo>
                    <a:pt x="176" y="41"/>
                    <a:pt x="135" y="0"/>
                    <a:pt x="87" y="0"/>
                  </a:cubicBezTo>
                  <a:cubicBezTo>
                    <a:pt x="38" y="0"/>
                    <a:pt x="0" y="41"/>
                    <a:pt x="0" y="89"/>
                  </a:cubicBezTo>
                  <a:cubicBezTo>
                    <a:pt x="0" y="138"/>
                    <a:pt x="38" y="178"/>
                    <a:pt x="87" y="178"/>
                  </a:cubicBezTo>
                  <a:cubicBezTo>
                    <a:pt x="135" y="178"/>
                    <a:pt x="176" y="138"/>
                    <a:pt x="176" y="8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89" name="Gruppieren 888">
            <a:extLst>
              <a:ext uri="{FF2B5EF4-FFF2-40B4-BE49-F238E27FC236}">
                <a16:creationId xmlns:a16="http://schemas.microsoft.com/office/drawing/2014/main" id="{20A44731-0CEE-C444-A1CC-71CD073A2885}"/>
              </a:ext>
            </a:extLst>
          </p:cNvPr>
          <p:cNvGrpSpPr>
            <a:grpSpLocks noChangeAspect="1"/>
          </p:cNvGrpSpPr>
          <p:nvPr/>
        </p:nvGrpSpPr>
        <p:grpSpPr>
          <a:xfrm>
            <a:off x="8237521" y="2971906"/>
            <a:ext cx="328409" cy="328409"/>
            <a:chOff x="8237658" y="2971740"/>
            <a:chExt cx="328528" cy="328528"/>
          </a:xfrm>
          <a:solidFill>
            <a:srgbClr val="007AB3"/>
          </a:solidFill>
        </p:grpSpPr>
        <p:sp>
          <p:nvSpPr>
            <p:cNvPr id="402" name="Freihandform 401">
              <a:extLst>
                <a:ext uri="{FF2B5EF4-FFF2-40B4-BE49-F238E27FC236}">
                  <a16:creationId xmlns:a16="http://schemas.microsoft.com/office/drawing/2014/main" id="{0C89DC5B-C2D0-3E4B-9236-962A0EE7A1F7}"/>
                </a:ext>
              </a:extLst>
            </p:cNvPr>
            <p:cNvSpPr/>
            <p:nvPr/>
          </p:nvSpPr>
          <p:spPr>
            <a:xfrm>
              <a:off x="8237658" y="297174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91" name="Freihandform 590">
              <a:extLst>
                <a:ext uri="{FF2B5EF4-FFF2-40B4-BE49-F238E27FC236}">
                  <a16:creationId xmlns:a16="http://schemas.microsoft.com/office/drawing/2014/main" id="{E082D08D-F9C5-E641-9DA4-94A8D89013B1}"/>
                </a:ext>
              </a:extLst>
            </p:cNvPr>
            <p:cNvSpPr/>
            <p:nvPr/>
          </p:nvSpPr>
          <p:spPr>
            <a:xfrm>
              <a:off x="8323808" y="3053464"/>
              <a:ext cx="40746" cy="40746"/>
            </a:xfrm>
            <a:custGeom>
              <a:avLst/>
              <a:gdLst/>
              <a:ahLst/>
              <a:cxnLst>
                <a:cxn ang="3cd4">
                  <a:pos x="hc" y="t"/>
                </a:cxn>
                <a:cxn ang="cd2">
                  <a:pos x="l" y="vc"/>
                </a:cxn>
                <a:cxn ang="cd4">
                  <a:pos x="hc" y="b"/>
                </a:cxn>
                <a:cxn ang="0">
                  <a:pos x="r" y="vc"/>
                </a:cxn>
              </a:cxnLst>
              <a:rect l="l" t="t" r="r" b="b"/>
              <a:pathLst>
                <a:path w="176" h="176">
                  <a:moveTo>
                    <a:pt x="89" y="34"/>
                  </a:moveTo>
                  <a:cubicBezTo>
                    <a:pt x="117" y="34"/>
                    <a:pt x="142" y="60"/>
                    <a:pt x="142" y="87"/>
                  </a:cubicBezTo>
                  <a:cubicBezTo>
                    <a:pt x="142" y="117"/>
                    <a:pt x="117" y="140"/>
                    <a:pt x="89" y="140"/>
                  </a:cubicBezTo>
                  <a:cubicBezTo>
                    <a:pt x="60" y="140"/>
                    <a:pt x="36" y="117"/>
                    <a:pt x="36" y="87"/>
                  </a:cubicBezTo>
                  <a:cubicBezTo>
                    <a:pt x="36" y="60"/>
                    <a:pt x="60" y="34"/>
                    <a:pt x="89" y="34"/>
                  </a:cubicBezTo>
                  <a:close/>
                  <a:moveTo>
                    <a:pt x="89" y="176"/>
                  </a:moveTo>
                  <a:cubicBezTo>
                    <a:pt x="138" y="176"/>
                    <a:pt x="176" y="136"/>
                    <a:pt x="176" y="87"/>
                  </a:cubicBezTo>
                  <a:cubicBezTo>
                    <a:pt x="176" y="39"/>
                    <a:pt x="138" y="0"/>
                    <a:pt x="89" y="0"/>
                  </a:cubicBezTo>
                  <a:cubicBezTo>
                    <a:pt x="41" y="0"/>
                    <a:pt x="0" y="39"/>
                    <a:pt x="0" y="87"/>
                  </a:cubicBezTo>
                  <a:cubicBezTo>
                    <a:pt x="0" y="136"/>
                    <a:pt x="41" y="176"/>
                    <a:pt x="89" y="17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92" name="Freihandform 591">
              <a:extLst>
                <a:ext uri="{FF2B5EF4-FFF2-40B4-BE49-F238E27FC236}">
                  <a16:creationId xmlns:a16="http://schemas.microsoft.com/office/drawing/2014/main" id="{279F0995-336A-F44E-A292-B4E8AC98AE26}"/>
                </a:ext>
              </a:extLst>
            </p:cNvPr>
            <p:cNvSpPr/>
            <p:nvPr/>
          </p:nvSpPr>
          <p:spPr>
            <a:xfrm>
              <a:off x="8311467" y="3102825"/>
              <a:ext cx="65426" cy="41677"/>
            </a:xfrm>
            <a:custGeom>
              <a:avLst/>
              <a:gdLst/>
              <a:ahLst/>
              <a:cxnLst>
                <a:cxn ang="3cd4">
                  <a:pos x="hc" y="t"/>
                </a:cxn>
                <a:cxn ang="cd2">
                  <a:pos x="l" y="vc"/>
                </a:cxn>
                <a:cxn ang="cd4">
                  <a:pos x="hc" y="b"/>
                </a:cxn>
                <a:cxn ang="0">
                  <a:pos x="r" y="vc"/>
                </a:cxn>
              </a:cxnLst>
              <a:rect l="l" t="t" r="r" b="b"/>
              <a:pathLst>
                <a:path w="282" h="180">
                  <a:moveTo>
                    <a:pt x="248" y="163"/>
                  </a:moveTo>
                  <a:cubicBezTo>
                    <a:pt x="248" y="172"/>
                    <a:pt x="254" y="180"/>
                    <a:pt x="265" y="180"/>
                  </a:cubicBezTo>
                  <a:cubicBezTo>
                    <a:pt x="276" y="180"/>
                    <a:pt x="282" y="172"/>
                    <a:pt x="282" y="163"/>
                  </a:cubicBezTo>
                  <a:lnTo>
                    <a:pt x="282" y="74"/>
                  </a:lnTo>
                  <a:cubicBezTo>
                    <a:pt x="282" y="34"/>
                    <a:pt x="248" y="0"/>
                    <a:pt x="208" y="0"/>
                  </a:cubicBezTo>
                  <a:lnTo>
                    <a:pt x="77" y="0"/>
                  </a:lnTo>
                  <a:cubicBezTo>
                    <a:pt x="34" y="0"/>
                    <a:pt x="0" y="34"/>
                    <a:pt x="0" y="74"/>
                  </a:cubicBezTo>
                  <a:lnTo>
                    <a:pt x="0" y="163"/>
                  </a:lnTo>
                  <a:cubicBezTo>
                    <a:pt x="0" y="172"/>
                    <a:pt x="9" y="180"/>
                    <a:pt x="17" y="180"/>
                  </a:cubicBezTo>
                  <a:cubicBezTo>
                    <a:pt x="28" y="180"/>
                    <a:pt x="36" y="172"/>
                    <a:pt x="36" y="163"/>
                  </a:cubicBezTo>
                  <a:lnTo>
                    <a:pt x="36" y="74"/>
                  </a:lnTo>
                  <a:cubicBezTo>
                    <a:pt x="36" y="53"/>
                    <a:pt x="53" y="34"/>
                    <a:pt x="77" y="34"/>
                  </a:cubicBezTo>
                  <a:lnTo>
                    <a:pt x="208" y="34"/>
                  </a:lnTo>
                  <a:cubicBezTo>
                    <a:pt x="229" y="34"/>
                    <a:pt x="248" y="53"/>
                    <a:pt x="248" y="7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93" name="Freihandform 592">
              <a:extLst>
                <a:ext uri="{FF2B5EF4-FFF2-40B4-BE49-F238E27FC236}">
                  <a16:creationId xmlns:a16="http://schemas.microsoft.com/office/drawing/2014/main" id="{7CBB354B-6AB5-B047-92EC-35C235824886}"/>
                </a:ext>
              </a:extLst>
            </p:cNvPr>
            <p:cNvSpPr/>
            <p:nvPr/>
          </p:nvSpPr>
          <p:spPr>
            <a:xfrm>
              <a:off x="8438595" y="3053464"/>
              <a:ext cx="41212" cy="40746"/>
            </a:xfrm>
            <a:custGeom>
              <a:avLst/>
              <a:gdLst/>
              <a:ahLst/>
              <a:cxnLst>
                <a:cxn ang="3cd4">
                  <a:pos x="hc" y="t"/>
                </a:cxn>
                <a:cxn ang="cd2">
                  <a:pos x="l" y="vc"/>
                </a:cxn>
                <a:cxn ang="cd4">
                  <a:pos x="hc" y="b"/>
                </a:cxn>
                <a:cxn ang="0">
                  <a:pos x="r" y="vc"/>
                </a:cxn>
              </a:cxnLst>
              <a:rect l="l" t="t" r="r" b="b"/>
              <a:pathLst>
                <a:path w="178" h="176">
                  <a:moveTo>
                    <a:pt x="89" y="34"/>
                  </a:moveTo>
                  <a:cubicBezTo>
                    <a:pt x="119" y="34"/>
                    <a:pt x="142" y="60"/>
                    <a:pt x="142" y="87"/>
                  </a:cubicBezTo>
                  <a:cubicBezTo>
                    <a:pt x="142" y="117"/>
                    <a:pt x="119" y="140"/>
                    <a:pt x="89" y="140"/>
                  </a:cubicBezTo>
                  <a:cubicBezTo>
                    <a:pt x="60" y="140"/>
                    <a:pt x="36" y="117"/>
                    <a:pt x="36" y="87"/>
                  </a:cubicBezTo>
                  <a:cubicBezTo>
                    <a:pt x="36" y="60"/>
                    <a:pt x="60" y="34"/>
                    <a:pt x="89" y="34"/>
                  </a:cubicBezTo>
                  <a:close/>
                  <a:moveTo>
                    <a:pt x="89" y="176"/>
                  </a:moveTo>
                  <a:cubicBezTo>
                    <a:pt x="138" y="176"/>
                    <a:pt x="178" y="136"/>
                    <a:pt x="178" y="87"/>
                  </a:cubicBezTo>
                  <a:cubicBezTo>
                    <a:pt x="178" y="39"/>
                    <a:pt x="138" y="0"/>
                    <a:pt x="89" y="0"/>
                  </a:cubicBezTo>
                  <a:cubicBezTo>
                    <a:pt x="41" y="0"/>
                    <a:pt x="0" y="39"/>
                    <a:pt x="0" y="87"/>
                  </a:cubicBezTo>
                  <a:cubicBezTo>
                    <a:pt x="0" y="136"/>
                    <a:pt x="41" y="176"/>
                    <a:pt x="89" y="17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94" name="Freihandform 593">
              <a:extLst>
                <a:ext uri="{FF2B5EF4-FFF2-40B4-BE49-F238E27FC236}">
                  <a16:creationId xmlns:a16="http://schemas.microsoft.com/office/drawing/2014/main" id="{52853C6C-4CD5-1F43-970E-F3DC739135E1}"/>
                </a:ext>
              </a:extLst>
            </p:cNvPr>
            <p:cNvSpPr/>
            <p:nvPr/>
          </p:nvSpPr>
          <p:spPr>
            <a:xfrm>
              <a:off x="8426487" y="3102825"/>
              <a:ext cx="65659" cy="41677"/>
            </a:xfrm>
            <a:custGeom>
              <a:avLst/>
              <a:gdLst/>
              <a:ahLst/>
              <a:cxnLst>
                <a:cxn ang="3cd4">
                  <a:pos x="hc" y="t"/>
                </a:cxn>
                <a:cxn ang="cd2">
                  <a:pos x="l" y="vc"/>
                </a:cxn>
                <a:cxn ang="cd4">
                  <a:pos x="hc" y="b"/>
                </a:cxn>
                <a:cxn ang="0">
                  <a:pos x="r" y="vc"/>
                </a:cxn>
              </a:cxnLst>
              <a:rect l="l" t="t" r="r" b="b"/>
              <a:pathLst>
                <a:path w="283" h="180">
                  <a:moveTo>
                    <a:pt x="207" y="0"/>
                  </a:moveTo>
                  <a:lnTo>
                    <a:pt x="76" y="0"/>
                  </a:lnTo>
                  <a:cubicBezTo>
                    <a:pt x="33" y="0"/>
                    <a:pt x="0" y="34"/>
                    <a:pt x="0" y="74"/>
                  </a:cubicBezTo>
                  <a:lnTo>
                    <a:pt x="0" y="163"/>
                  </a:lnTo>
                  <a:cubicBezTo>
                    <a:pt x="0" y="172"/>
                    <a:pt x="8" y="180"/>
                    <a:pt x="19" y="180"/>
                  </a:cubicBezTo>
                  <a:cubicBezTo>
                    <a:pt x="27" y="180"/>
                    <a:pt x="36" y="172"/>
                    <a:pt x="36" y="163"/>
                  </a:cubicBezTo>
                  <a:lnTo>
                    <a:pt x="36" y="74"/>
                  </a:lnTo>
                  <a:cubicBezTo>
                    <a:pt x="36" y="53"/>
                    <a:pt x="55" y="34"/>
                    <a:pt x="76" y="34"/>
                  </a:cubicBezTo>
                  <a:lnTo>
                    <a:pt x="207" y="34"/>
                  </a:lnTo>
                  <a:cubicBezTo>
                    <a:pt x="228" y="34"/>
                    <a:pt x="247" y="53"/>
                    <a:pt x="247" y="74"/>
                  </a:cubicBezTo>
                  <a:lnTo>
                    <a:pt x="247" y="163"/>
                  </a:lnTo>
                  <a:cubicBezTo>
                    <a:pt x="247" y="172"/>
                    <a:pt x="256" y="180"/>
                    <a:pt x="264" y="180"/>
                  </a:cubicBezTo>
                  <a:cubicBezTo>
                    <a:pt x="275" y="180"/>
                    <a:pt x="283" y="172"/>
                    <a:pt x="283" y="163"/>
                  </a:cubicBezTo>
                  <a:lnTo>
                    <a:pt x="283" y="74"/>
                  </a:lnTo>
                  <a:cubicBezTo>
                    <a:pt x="283" y="34"/>
                    <a:pt x="249" y="0"/>
                    <a:pt x="20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95" name="Freihandform 594">
              <a:extLst>
                <a:ext uri="{FF2B5EF4-FFF2-40B4-BE49-F238E27FC236}">
                  <a16:creationId xmlns:a16="http://schemas.microsoft.com/office/drawing/2014/main" id="{07388CC3-0517-4740-8878-5AF4D9423BDF}"/>
                </a:ext>
              </a:extLst>
            </p:cNvPr>
            <p:cNvSpPr/>
            <p:nvPr/>
          </p:nvSpPr>
          <p:spPr>
            <a:xfrm>
              <a:off x="8381550" y="3135422"/>
              <a:ext cx="40746" cy="41212"/>
            </a:xfrm>
            <a:custGeom>
              <a:avLst/>
              <a:gdLst/>
              <a:ahLst/>
              <a:cxnLst>
                <a:cxn ang="3cd4">
                  <a:pos x="hc" y="t"/>
                </a:cxn>
                <a:cxn ang="cd2">
                  <a:pos x="l" y="vc"/>
                </a:cxn>
                <a:cxn ang="cd4">
                  <a:pos x="hc" y="b"/>
                </a:cxn>
                <a:cxn ang="0">
                  <a:pos x="r" y="vc"/>
                </a:cxn>
              </a:cxnLst>
              <a:rect l="l" t="t" r="r" b="b"/>
              <a:pathLst>
                <a:path w="176" h="178">
                  <a:moveTo>
                    <a:pt x="140" y="89"/>
                  </a:moveTo>
                  <a:cubicBezTo>
                    <a:pt x="140" y="118"/>
                    <a:pt x="116" y="142"/>
                    <a:pt x="87" y="142"/>
                  </a:cubicBezTo>
                  <a:cubicBezTo>
                    <a:pt x="59" y="142"/>
                    <a:pt x="34" y="118"/>
                    <a:pt x="34" y="89"/>
                  </a:cubicBezTo>
                  <a:cubicBezTo>
                    <a:pt x="34" y="59"/>
                    <a:pt x="59" y="36"/>
                    <a:pt x="87" y="36"/>
                  </a:cubicBezTo>
                  <a:cubicBezTo>
                    <a:pt x="116" y="36"/>
                    <a:pt x="140" y="59"/>
                    <a:pt x="140" y="89"/>
                  </a:cubicBezTo>
                  <a:close/>
                  <a:moveTo>
                    <a:pt x="0" y="89"/>
                  </a:moveTo>
                  <a:cubicBezTo>
                    <a:pt x="0" y="137"/>
                    <a:pt x="38" y="178"/>
                    <a:pt x="87" y="178"/>
                  </a:cubicBezTo>
                  <a:cubicBezTo>
                    <a:pt x="135" y="178"/>
                    <a:pt x="176" y="137"/>
                    <a:pt x="176" y="89"/>
                  </a:cubicBezTo>
                  <a:cubicBezTo>
                    <a:pt x="176" y="40"/>
                    <a:pt x="135" y="0"/>
                    <a:pt x="87" y="0"/>
                  </a:cubicBezTo>
                  <a:cubicBezTo>
                    <a:pt x="38" y="0"/>
                    <a:pt x="0" y="40"/>
                    <a:pt x="0" y="8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96" name="Freihandform 595">
              <a:extLst>
                <a:ext uri="{FF2B5EF4-FFF2-40B4-BE49-F238E27FC236}">
                  <a16:creationId xmlns:a16="http://schemas.microsoft.com/office/drawing/2014/main" id="{4CD4DDB6-FDAF-6740-B2A8-67C1B1276773}"/>
                </a:ext>
              </a:extLst>
            </p:cNvPr>
            <p:cNvSpPr/>
            <p:nvPr/>
          </p:nvSpPr>
          <p:spPr>
            <a:xfrm>
              <a:off x="8369210" y="3184550"/>
              <a:ext cx="65426" cy="42376"/>
            </a:xfrm>
            <a:custGeom>
              <a:avLst/>
              <a:gdLst/>
              <a:ahLst/>
              <a:cxnLst>
                <a:cxn ang="3cd4">
                  <a:pos x="hc" y="t"/>
                </a:cxn>
                <a:cxn ang="cd2">
                  <a:pos x="l" y="vc"/>
                </a:cxn>
                <a:cxn ang="cd4">
                  <a:pos x="hc" y="b"/>
                </a:cxn>
                <a:cxn ang="0">
                  <a:pos x="r" y="vc"/>
                </a:cxn>
              </a:cxnLst>
              <a:rect l="l" t="t" r="r" b="b"/>
              <a:pathLst>
                <a:path w="282" h="183">
                  <a:moveTo>
                    <a:pt x="205" y="0"/>
                  </a:moveTo>
                  <a:lnTo>
                    <a:pt x="74" y="0"/>
                  </a:lnTo>
                  <a:cubicBezTo>
                    <a:pt x="34" y="0"/>
                    <a:pt x="0" y="34"/>
                    <a:pt x="0" y="77"/>
                  </a:cubicBezTo>
                  <a:lnTo>
                    <a:pt x="0" y="163"/>
                  </a:lnTo>
                  <a:cubicBezTo>
                    <a:pt x="0" y="174"/>
                    <a:pt x="6" y="183"/>
                    <a:pt x="17" y="183"/>
                  </a:cubicBezTo>
                  <a:cubicBezTo>
                    <a:pt x="28" y="183"/>
                    <a:pt x="34" y="174"/>
                    <a:pt x="34" y="163"/>
                  </a:cubicBezTo>
                  <a:lnTo>
                    <a:pt x="34" y="77"/>
                  </a:lnTo>
                  <a:cubicBezTo>
                    <a:pt x="34" y="56"/>
                    <a:pt x="53" y="36"/>
                    <a:pt x="74" y="36"/>
                  </a:cubicBezTo>
                  <a:lnTo>
                    <a:pt x="205" y="36"/>
                  </a:lnTo>
                  <a:cubicBezTo>
                    <a:pt x="229" y="36"/>
                    <a:pt x="246" y="56"/>
                    <a:pt x="246" y="77"/>
                  </a:cubicBezTo>
                  <a:lnTo>
                    <a:pt x="246" y="163"/>
                  </a:lnTo>
                  <a:cubicBezTo>
                    <a:pt x="246" y="174"/>
                    <a:pt x="254" y="183"/>
                    <a:pt x="265" y="183"/>
                  </a:cubicBezTo>
                  <a:cubicBezTo>
                    <a:pt x="273" y="183"/>
                    <a:pt x="282" y="174"/>
                    <a:pt x="282" y="163"/>
                  </a:cubicBezTo>
                  <a:lnTo>
                    <a:pt x="282" y="77"/>
                  </a:lnTo>
                  <a:cubicBezTo>
                    <a:pt x="282" y="34"/>
                    <a:pt x="248" y="0"/>
                    <a:pt x="2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97" name="Freihandform 596">
              <a:extLst>
                <a:ext uri="{FF2B5EF4-FFF2-40B4-BE49-F238E27FC236}">
                  <a16:creationId xmlns:a16="http://schemas.microsoft.com/office/drawing/2014/main" id="{E42BCA4F-44D6-F149-BBB2-6F2BA308DC2D}"/>
                </a:ext>
              </a:extLst>
            </p:cNvPr>
            <p:cNvSpPr/>
            <p:nvPr/>
          </p:nvSpPr>
          <p:spPr>
            <a:xfrm>
              <a:off x="8377126" y="3069763"/>
              <a:ext cx="49128" cy="8149"/>
            </a:xfrm>
            <a:custGeom>
              <a:avLst/>
              <a:gdLst/>
              <a:ahLst/>
              <a:cxnLst>
                <a:cxn ang="3cd4">
                  <a:pos x="hc" y="t"/>
                </a:cxn>
                <a:cxn ang="cd2">
                  <a:pos x="l" y="vc"/>
                </a:cxn>
                <a:cxn ang="cd4">
                  <a:pos x="hc" y="b"/>
                </a:cxn>
                <a:cxn ang="0">
                  <a:pos x="r" y="vc"/>
                </a:cxn>
              </a:cxnLst>
              <a:rect l="l" t="t" r="r" b="b"/>
              <a:pathLst>
                <a:path w="212" h="36">
                  <a:moveTo>
                    <a:pt x="19" y="36"/>
                  </a:moveTo>
                  <a:lnTo>
                    <a:pt x="195" y="36"/>
                  </a:lnTo>
                  <a:cubicBezTo>
                    <a:pt x="205" y="36"/>
                    <a:pt x="212" y="28"/>
                    <a:pt x="212" y="17"/>
                  </a:cubicBezTo>
                  <a:cubicBezTo>
                    <a:pt x="212" y="9"/>
                    <a:pt x="205" y="0"/>
                    <a:pt x="195" y="0"/>
                  </a:cubicBezTo>
                  <a:lnTo>
                    <a:pt x="19" y="0"/>
                  </a:lnTo>
                  <a:cubicBezTo>
                    <a:pt x="8" y="0"/>
                    <a:pt x="0" y="9"/>
                    <a:pt x="0" y="17"/>
                  </a:cubicBezTo>
                  <a:cubicBezTo>
                    <a:pt x="0" y="28"/>
                    <a:pt x="8" y="36"/>
                    <a:pt x="19" y="3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98" name="Freihandform 597">
              <a:extLst>
                <a:ext uri="{FF2B5EF4-FFF2-40B4-BE49-F238E27FC236}">
                  <a16:creationId xmlns:a16="http://schemas.microsoft.com/office/drawing/2014/main" id="{7CBBB693-2DFE-0B49-AC0F-141DA49AADA8}"/>
                </a:ext>
              </a:extLst>
            </p:cNvPr>
            <p:cNvSpPr/>
            <p:nvPr/>
          </p:nvSpPr>
          <p:spPr>
            <a:xfrm>
              <a:off x="8451168" y="3160336"/>
              <a:ext cx="32597" cy="32131"/>
            </a:xfrm>
            <a:custGeom>
              <a:avLst/>
              <a:gdLst/>
              <a:ahLst/>
              <a:cxnLst>
                <a:cxn ang="3cd4">
                  <a:pos x="hc" y="t"/>
                </a:cxn>
                <a:cxn ang="cd2">
                  <a:pos x="l" y="vc"/>
                </a:cxn>
                <a:cxn ang="cd4">
                  <a:pos x="hc" y="b"/>
                </a:cxn>
                <a:cxn ang="0">
                  <a:pos x="r" y="vc"/>
                </a:cxn>
              </a:cxnLst>
              <a:rect l="l" t="t" r="r" b="b"/>
              <a:pathLst>
                <a:path w="141" h="139">
                  <a:moveTo>
                    <a:pt x="111" y="4"/>
                  </a:moveTo>
                  <a:lnTo>
                    <a:pt x="5" y="110"/>
                  </a:lnTo>
                  <a:cubicBezTo>
                    <a:pt x="-2" y="116"/>
                    <a:pt x="-2" y="127"/>
                    <a:pt x="5" y="135"/>
                  </a:cubicBezTo>
                  <a:cubicBezTo>
                    <a:pt x="7" y="137"/>
                    <a:pt x="13" y="139"/>
                    <a:pt x="17" y="139"/>
                  </a:cubicBezTo>
                  <a:cubicBezTo>
                    <a:pt x="22" y="139"/>
                    <a:pt x="26" y="137"/>
                    <a:pt x="30" y="135"/>
                  </a:cubicBezTo>
                  <a:lnTo>
                    <a:pt x="136" y="29"/>
                  </a:lnTo>
                  <a:cubicBezTo>
                    <a:pt x="142" y="21"/>
                    <a:pt x="142" y="10"/>
                    <a:pt x="136" y="4"/>
                  </a:cubicBezTo>
                  <a:cubicBezTo>
                    <a:pt x="128" y="-1"/>
                    <a:pt x="117" y="-1"/>
                    <a:pt x="111" y="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599" name="Freihandform 598">
              <a:extLst>
                <a:ext uri="{FF2B5EF4-FFF2-40B4-BE49-F238E27FC236}">
                  <a16:creationId xmlns:a16="http://schemas.microsoft.com/office/drawing/2014/main" id="{CBA312D5-A96B-174E-83E7-709A5E27928A}"/>
                </a:ext>
              </a:extLst>
            </p:cNvPr>
            <p:cNvSpPr/>
            <p:nvPr/>
          </p:nvSpPr>
          <p:spPr>
            <a:xfrm>
              <a:off x="8319849" y="3160336"/>
              <a:ext cx="32597" cy="32131"/>
            </a:xfrm>
            <a:custGeom>
              <a:avLst/>
              <a:gdLst/>
              <a:ahLst/>
              <a:cxnLst>
                <a:cxn ang="3cd4">
                  <a:pos x="hc" y="t"/>
                </a:cxn>
                <a:cxn ang="cd2">
                  <a:pos x="l" y="vc"/>
                </a:cxn>
                <a:cxn ang="cd4">
                  <a:pos x="hc" y="b"/>
                </a:cxn>
                <a:cxn ang="0">
                  <a:pos x="r" y="vc"/>
                </a:cxn>
              </a:cxnLst>
              <a:rect l="l" t="t" r="r" b="b"/>
              <a:pathLst>
                <a:path w="141" h="139">
                  <a:moveTo>
                    <a:pt x="30" y="4"/>
                  </a:moveTo>
                  <a:cubicBezTo>
                    <a:pt x="24" y="-1"/>
                    <a:pt x="11" y="-1"/>
                    <a:pt x="5" y="4"/>
                  </a:cubicBezTo>
                  <a:cubicBezTo>
                    <a:pt x="-2" y="10"/>
                    <a:pt x="-2" y="21"/>
                    <a:pt x="5" y="29"/>
                  </a:cubicBezTo>
                  <a:lnTo>
                    <a:pt x="110" y="135"/>
                  </a:lnTo>
                  <a:cubicBezTo>
                    <a:pt x="115" y="137"/>
                    <a:pt x="119" y="139"/>
                    <a:pt x="123" y="139"/>
                  </a:cubicBezTo>
                  <a:cubicBezTo>
                    <a:pt x="127" y="139"/>
                    <a:pt x="132" y="137"/>
                    <a:pt x="136" y="135"/>
                  </a:cubicBezTo>
                  <a:cubicBezTo>
                    <a:pt x="142" y="127"/>
                    <a:pt x="142" y="116"/>
                    <a:pt x="136" y="11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91" name="Gruppieren 890">
            <a:extLst>
              <a:ext uri="{FF2B5EF4-FFF2-40B4-BE49-F238E27FC236}">
                <a16:creationId xmlns:a16="http://schemas.microsoft.com/office/drawing/2014/main" id="{FB548A36-21A1-6A4B-97A7-48E60F813CF7}"/>
              </a:ext>
            </a:extLst>
          </p:cNvPr>
          <p:cNvGrpSpPr>
            <a:grpSpLocks noChangeAspect="1"/>
          </p:cNvGrpSpPr>
          <p:nvPr/>
        </p:nvGrpSpPr>
        <p:grpSpPr>
          <a:xfrm>
            <a:off x="9124299" y="2971906"/>
            <a:ext cx="328409" cy="328409"/>
            <a:chOff x="9124756" y="2971740"/>
            <a:chExt cx="328528" cy="328528"/>
          </a:xfrm>
          <a:solidFill>
            <a:srgbClr val="007AB3"/>
          </a:solidFill>
        </p:grpSpPr>
        <p:sp>
          <p:nvSpPr>
            <p:cNvPr id="404" name="Freihandform 403">
              <a:extLst>
                <a:ext uri="{FF2B5EF4-FFF2-40B4-BE49-F238E27FC236}">
                  <a16:creationId xmlns:a16="http://schemas.microsoft.com/office/drawing/2014/main" id="{86CAC8EA-394E-D341-8C7A-ADC212A9BB34}"/>
                </a:ext>
              </a:extLst>
            </p:cNvPr>
            <p:cNvSpPr/>
            <p:nvPr/>
          </p:nvSpPr>
          <p:spPr>
            <a:xfrm>
              <a:off x="9124756" y="297174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00" name="Freihandform 599">
              <a:extLst>
                <a:ext uri="{FF2B5EF4-FFF2-40B4-BE49-F238E27FC236}">
                  <a16:creationId xmlns:a16="http://schemas.microsoft.com/office/drawing/2014/main" id="{D6610DC3-79C6-634C-91B9-1D0092677335}"/>
                </a:ext>
              </a:extLst>
            </p:cNvPr>
            <p:cNvSpPr/>
            <p:nvPr/>
          </p:nvSpPr>
          <p:spPr>
            <a:xfrm>
              <a:off x="9231627" y="3037399"/>
              <a:ext cx="114554" cy="196745"/>
            </a:xfrm>
            <a:custGeom>
              <a:avLst/>
              <a:gdLst/>
              <a:ahLst/>
              <a:cxnLst>
                <a:cxn ang="3cd4">
                  <a:pos x="hc" y="t"/>
                </a:cxn>
                <a:cxn ang="cd2">
                  <a:pos x="l" y="vc"/>
                </a:cxn>
                <a:cxn ang="cd4">
                  <a:pos x="hc" y="b"/>
                </a:cxn>
                <a:cxn ang="0">
                  <a:pos x="r" y="vc"/>
                </a:cxn>
              </a:cxnLst>
              <a:rect l="l" t="t" r="r" b="b"/>
              <a:pathLst>
                <a:path w="493" h="846">
                  <a:moveTo>
                    <a:pt x="457" y="793"/>
                  </a:moveTo>
                  <a:cubicBezTo>
                    <a:pt x="457" y="804"/>
                    <a:pt x="451" y="812"/>
                    <a:pt x="440" y="812"/>
                  </a:cubicBezTo>
                  <a:lnTo>
                    <a:pt x="53" y="812"/>
                  </a:lnTo>
                  <a:cubicBezTo>
                    <a:pt x="42" y="812"/>
                    <a:pt x="34" y="804"/>
                    <a:pt x="34" y="793"/>
                  </a:cubicBezTo>
                  <a:lnTo>
                    <a:pt x="34" y="124"/>
                  </a:lnTo>
                  <a:cubicBezTo>
                    <a:pt x="34" y="114"/>
                    <a:pt x="42" y="105"/>
                    <a:pt x="53" y="105"/>
                  </a:cubicBezTo>
                  <a:lnTo>
                    <a:pt x="159" y="105"/>
                  </a:lnTo>
                  <a:lnTo>
                    <a:pt x="335" y="105"/>
                  </a:lnTo>
                  <a:lnTo>
                    <a:pt x="440" y="105"/>
                  </a:lnTo>
                  <a:cubicBezTo>
                    <a:pt x="451" y="105"/>
                    <a:pt x="457" y="114"/>
                    <a:pt x="457" y="124"/>
                  </a:cubicBezTo>
                  <a:close/>
                  <a:moveTo>
                    <a:pt x="176" y="36"/>
                  </a:moveTo>
                  <a:lnTo>
                    <a:pt x="318" y="36"/>
                  </a:lnTo>
                  <a:lnTo>
                    <a:pt x="318" y="72"/>
                  </a:lnTo>
                  <a:lnTo>
                    <a:pt x="176" y="72"/>
                  </a:lnTo>
                  <a:close/>
                  <a:moveTo>
                    <a:pt x="440" y="72"/>
                  </a:moveTo>
                  <a:lnTo>
                    <a:pt x="351" y="72"/>
                  </a:lnTo>
                  <a:lnTo>
                    <a:pt x="351" y="19"/>
                  </a:lnTo>
                  <a:cubicBezTo>
                    <a:pt x="351" y="8"/>
                    <a:pt x="345" y="0"/>
                    <a:pt x="335" y="0"/>
                  </a:cubicBezTo>
                  <a:lnTo>
                    <a:pt x="159" y="0"/>
                  </a:lnTo>
                  <a:cubicBezTo>
                    <a:pt x="148" y="0"/>
                    <a:pt x="140" y="8"/>
                    <a:pt x="140" y="19"/>
                  </a:cubicBezTo>
                  <a:lnTo>
                    <a:pt x="140" y="72"/>
                  </a:lnTo>
                  <a:lnTo>
                    <a:pt x="53" y="72"/>
                  </a:lnTo>
                  <a:cubicBezTo>
                    <a:pt x="23" y="72"/>
                    <a:pt x="0" y="95"/>
                    <a:pt x="0" y="124"/>
                  </a:cubicBezTo>
                  <a:lnTo>
                    <a:pt x="0" y="793"/>
                  </a:lnTo>
                  <a:cubicBezTo>
                    <a:pt x="0" y="823"/>
                    <a:pt x="23" y="846"/>
                    <a:pt x="53" y="846"/>
                  </a:cubicBezTo>
                  <a:lnTo>
                    <a:pt x="440" y="846"/>
                  </a:lnTo>
                  <a:cubicBezTo>
                    <a:pt x="470" y="846"/>
                    <a:pt x="493" y="823"/>
                    <a:pt x="493" y="793"/>
                  </a:cubicBezTo>
                  <a:lnTo>
                    <a:pt x="493" y="124"/>
                  </a:lnTo>
                  <a:cubicBezTo>
                    <a:pt x="493" y="95"/>
                    <a:pt x="470" y="72"/>
                    <a:pt x="440" y="7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01" name="Freihandform 600">
              <a:extLst>
                <a:ext uri="{FF2B5EF4-FFF2-40B4-BE49-F238E27FC236}">
                  <a16:creationId xmlns:a16="http://schemas.microsoft.com/office/drawing/2014/main" id="{7018E7F9-39B1-034A-A91C-D14BCDC6008B}"/>
                </a:ext>
              </a:extLst>
            </p:cNvPr>
            <p:cNvSpPr/>
            <p:nvPr/>
          </p:nvSpPr>
          <p:spPr>
            <a:xfrm>
              <a:off x="9256307" y="3127972"/>
              <a:ext cx="65193" cy="7684"/>
            </a:xfrm>
            <a:custGeom>
              <a:avLst/>
              <a:gdLst/>
              <a:ahLst/>
              <a:cxnLst>
                <a:cxn ang="3cd4">
                  <a:pos x="hc" y="t"/>
                </a:cxn>
                <a:cxn ang="cd2">
                  <a:pos x="l" y="vc"/>
                </a:cxn>
                <a:cxn ang="cd4">
                  <a:pos x="hc" y="b"/>
                </a:cxn>
                <a:cxn ang="0">
                  <a:pos x="r" y="vc"/>
                </a:cxn>
              </a:cxnLst>
              <a:rect l="l" t="t" r="r" b="b"/>
              <a:pathLst>
                <a:path w="281" h="34">
                  <a:moveTo>
                    <a:pt x="265" y="0"/>
                  </a:moveTo>
                  <a:lnTo>
                    <a:pt x="17" y="0"/>
                  </a:lnTo>
                  <a:cubicBezTo>
                    <a:pt x="6" y="0"/>
                    <a:pt x="0" y="6"/>
                    <a:pt x="0" y="17"/>
                  </a:cubicBezTo>
                  <a:cubicBezTo>
                    <a:pt x="0" y="28"/>
                    <a:pt x="6" y="34"/>
                    <a:pt x="17" y="34"/>
                  </a:cubicBezTo>
                  <a:lnTo>
                    <a:pt x="265" y="34"/>
                  </a:lnTo>
                  <a:cubicBezTo>
                    <a:pt x="273" y="34"/>
                    <a:pt x="281" y="28"/>
                    <a:pt x="281" y="17"/>
                  </a:cubicBezTo>
                  <a:cubicBezTo>
                    <a:pt x="281" y="6"/>
                    <a:pt x="273" y="0"/>
                    <a:pt x="26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02" name="Freihandform 601">
              <a:extLst>
                <a:ext uri="{FF2B5EF4-FFF2-40B4-BE49-F238E27FC236}">
                  <a16:creationId xmlns:a16="http://schemas.microsoft.com/office/drawing/2014/main" id="{7E50A7C5-EAD2-7848-8FE5-8C31AC8188B1}"/>
                </a:ext>
              </a:extLst>
            </p:cNvPr>
            <p:cNvSpPr/>
            <p:nvPr/>
          </p:nvSpPr>
          <p:spPr>
            <a:xfrm>
              <a:off x="9256307" y="3103291"/>
              <a:ext cx="65193" cy="7684"/>
            </a:xfrm>
            <a:custGeom>
              <a:avLst/>
              <a:gdLst/>
              <a:ahLst/>
              <a:cxnLst>
                <a:cxn ang="3cd4">
                  <a:pos x="hc" y="t"/>
                </a:cxn>
                <a:cxn ang="cd2">
                  <a:pos x="l" y="vc"/>
                </a:cxn>
                <a:cxn ang="cd4">
                  <a:pos x="hc" y="b"/>
                </a:cxn>
                <a:cxn ang="0">
                  <a:pos x="r" y="vc"/>
                </a:cxn>
              </a:cxnLst>
              <a:rect l="l" t="t" r="r" b="b"/>
              <a:pathLst>
                <a:path w="281" h="34">
                  <a:moveTo>
                    <a:pt x="265" y="0"/>
                  </a:moveTo>
                  <a:lnTo>
                    <a:pt x="17" y="0"/>
                  </a:lnTo>
                  <a:cubicBezTo>
                    <a:pt x="6" y="0"/>
                    <a:pt x="0" y="7"/>
                    <a:pt x="0" y="17"/>
                  </a:cubicBezTo>
                  <a:cubicBezTo>
                    <a:pt x="0" y="28"/>
                    <a:pt x="6" y="34"/>
                    <a:pt x="17" y="34"/>
                  </a:cubicBezTo>
                  <a:lnTo>
                    <a:pt x="265" y="34"/>
                  </a:lnTo>
                  <a:cubicBezTo>
                    <a:pt x="273" y="34"/>
                    <a:pt x="281" y="28"/>
                    <a:pt x="281" y="17"/>
                  </a:cubicBezTo>
                  <a:cubicBezTo>
                    <a:pt x="281" y="7"/>
                    <a:pt x="273" y="0"/>
                    <a:pt x="26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03" name="Freihandform 602">
              <a:extLst>
                <a:ext uri="{FF2B5EF4-FFF2-40B4-BE49-F238E27FC236}">
                  <a16:creationId xmlns:a16="http://schemas.microsoft.com/office/drawing/2014/main" id="{8127D13B-5ED1-6F4C-A46F-234D288957DE}"/>
                </a:ext>
              </a:extLst>
            </p:cNvPr>
            <p:cNvSpPr/>
            <p:nvPr/>
          </p:nvSpPr>
          <p:spPr>
            <a:xfrm>
              <a:off x="9256307" y="3152652"/>
              <a:ext cx="65193" cy="7684"/>
            </a:xfrm>
            <a:custGeom>
              <a:avLst/>
              <a:gdLst/>
              <a:ahLst/>
              <a:cxnLst>
                <a:cxn ang="3cd4">
                  <a:pos x="hc" y="t"/>
                </a:cxn>
                <a:cxn ang="cd2">
                  <a:pos x="l" y="vc"/>
                </a:cxn>
                <a:cxn ang="cd4">
                  <a:pos x="hc" y="b"/>
                </a:cxn>
                <a:cxn ang="0">
                  <a:pos x="r" y="vc"/>
                </a:cxn>
              </a:cxnLst>
              <a:rect l="l" t="t" r="r" b="b"/>
              <a:pathLst>
                <a:path w="281" h="34">
                  <a:moveTo>
                    <a:pt x="265" y="0"/>
                  </a:moveTo>
                  <a:lnTo>
                    <a:pt x="17" y="0"/>
                  </a:lnTo>
                  <a:cubicBezTo>
                    <a:pt x="6" y="0"/>
                    <a:pt x="0" y="6"/>
                    <a:pt x="0" y="17"/>
                  </a:cubicBezTo>
                  <a:cubicBezTo>
                    <a:pt x="0" y="27"/>
                    <a:pt x="6" y="34"/>
                    <a:pt x="17" y="34"/>
                  </a:cubicBezTo>
                  <a:lnTo>
                    <a:pt x="265" y="34"/>
                  </a:lnTo>
                  <a:cubicBezTo>
                    <a:pt x="273" y="34"/>
                    <a:pt x="281" y="27"/>
                    <a:pt x="281" y="17"/>
                  </a:cubicBezTo>
                  <a:cubicBezTo>
                    <a:pt x="281" y="6"/>
                    <a:pt x="273" y="0"/>
                    <a:pt x="26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04" name="Freihandform 603">
              <a:extLst>
                <a:ext uri="{FF2B5EF4-FFF2-40B4-BE49-F238E27FC236}">
                  <a16:creationId xmlns:a16="http://schemas.microsoft.com/office/drawing/2014/main" id="{306FE930-4CEC-0542-B3A3-961BBC843327}"/>
                </a:ext>
              </a:extLst>
            </p:cNvPr>
            <p:cNvSpPr/>
            <p:nvPr/>
          </p:nvSpPr>
          <p:spPr>
            <a:xfrm>
              <a:off x="9256307" y="3177332"/>
              <a:ext cx="65193" cy="7684"/>
            </a:xfrm>
            <a:custGeom>
              <a:avLst/>
              <a:gdLst/>
              <a:ahLst/>
              <a:cxnLst>
                <a:cxn ang="3cd4">
                  <a:pos x="hc" y="t"/>
                </a:cxn>
                <a:cxn ang="cd2">
                  <a:pos x="l" y="vc"/>
                </a:cxn>
                <a:cxn ang="cd4">
                  <a:pos x="hc" y="b"/>
                </a:cxn>
                <a:cxn ang="0">
                  <a:pos x="r" y="vc"/>
                </a:cxn>
              </a:cxnLst>
              <a:rect l="l" t="t" r="r" b="b"/>
              <a:pathLst>
                <a:path w="281" h="34">
                  <a:moveTo>
                    <a:pt x="265" y="0"/>
                  </a:moveTo>
                  <a:lnTo>
                    <a:pt x="17" y="0"/>
                  </a:lnTo>
                  <a:cubicBezTo>
                    <a:pt x="6" y="0"/>
                    <a:pt x="0" y="6"/>
                    <a:pt x="0" y="17"/>
                  </a:cubicBezTo>
                  <a:cubicBezTo>
                    <a:pt x="0" y="27"/>
                    <a:pt x="6" y="34"/>
                    <a:pt x="17" y="34"/>
                  </a:cubicBezTo>
                  <a:lnTo>
                    <a:pt x="265" y="34"/>
                  </a:lnTo>
                  <a:cubicBezTo>
                    <a:pt x="273" y="34"/>
                    <a:pt x="281" y="27"/>
                    <a:pt x="281" y="17"/>
                  </a:cubicBezTo>
                  <a:cubicBezTo>
                    <a:pt x="281" y="6"/>
                    <a:pt x="273" y="0"/>
                    <a:pt x="26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05" name="Freihandform 604">
              <a:extLst>
                <a:ext uri="{FF2B5EF4-FFF2-40B4-BE49-F238E27FC236}">
                  <a16:creationId xmlns:a16="http://schemas.microsoft.com/office/drawing/2014/main" id="{023E69A4-DE82-A147-AC78-973E80AE2FF8}"/>
                </a:ext>
              </a:extLst>
            </p:cNvPr>
            <p:cNvSpPr/>
            <p:nvPr/>
          </p:nvSpPr>
          <p:spPr>
            <a:xfrm>
              <a:off x="9256307" y="3202013"/>
              <a:ext cx="65193" cy="7451"/>
            </a:xfrm>
            <a:custGeom>
              <a:avLst/>
              <a:gdLst/>
              <a:ahLst/>
              <a:cxnLst>
                <a:cxn ang="3cd4">
                  <a:pos x="hc" y="t"/>
                </a:cxn>
                <a:cxn ang="cd2">
                  <a:pos x="l" y="vc"/>
                </a:cxn>
                <a:cxn ang="cd4">
                  <a:pos x="hc" y="b"/>
                </a:cxn>
                <a:cxn ang="0">
                  <a:pos x="r" y="vc"/>
                </a:cxn>
              </a:cxnLst>
              <a:rect l="l" t="t" r="r" b="b"/>
              <a:pathLst>
                <a:path w="281" h="33">
                  <a:moveTo>
                    <a:pt x="265" y="0"/>
                  </a:moveTo>
                  <a:lnTo>
                    <a:pt x="17" y="0"/>
                  </a:lnTo>
                  <a:cubicBezTo>
                    <a:pt x="6" y="0"/>
                    <a:pt x="0" y="6"/>
                    <a:pt x="0" y="16"/>
                  </a:cubicBezTo>
                  <a:cubicBezTo>
                    <a:pt x="0" y="27"/>
                    <a:pt x="6" y="33"/>
                    <a:pt x="17" y="33"/>
                  </a:cubicBezTo>
                  <a:lnTo>
                    <a:pt x="265" y="33"/>
                  </a:lnTo>
                  <a:cubicBezTo>
                    <a:pt x="273" y="33"/>
                    <a:pt x="281" y="27"/>
                    <a:pt x="281" y="16"/>
                  </a:cubicBezTo>
                  <a:cubicBezTo>
                    <a:pt x="281" y="6"/>
                    <a:pt x="273" y="0"/>
                    <a:pt x="26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92" name="Gruppieren 891">
            <a:extLst>
              <a:ext uri="{FF2B5EF4-FFF2-40B4-BE49-F238E27FC236}">
                <a16:creationId xmlns:a16="http://schemas.microsoft.com/office/drawing/2014/main" id="{AE340DBD-1E4F-9146-84E1-25C60C2A488D}"/>
              </a:ext>
            </a:extLst>
          </p:cNvPr>
          <p:cNvGrpSpPr>
            <a:grpSpLocks noChangeAspect="1"/>
          </p:cNvGrpSpPr>
          <p:nvPr/>
        </p:nvGrpSpPr>
        <p:grpSpPr>
          <a:xfrm>
            <a:off x="9567454" y="2971906"/>
            <a:ext cx="328409" cy="328409"/>
            <a:chOff x="9568072" y="2971740"/>
            <a:chExt cx="328528" cy="328528"/>
          </a:xfrm>
          <a:solidFill>
            <a:srgbClr val="007AB3"/>
          </a:solidFill>
        </p:grpSpPr>
        <p:sp>
          <p:nvSpPr>
            <p:cNvPr id="405" name="Freihandform 404">
              <a:extLst>
                <a:ext uri="{FF2B5EF4-FFF2-40B4-BE49-F238E27FC236}">
                  <a16:creationId xmlns:a16="http://schemas.microsoft.com/office/drawing/2014/main" id="{53DE7FC2-C473-3043-B8AF-B3DC0E281F15}"/>
                </a:ext>
              </a:extLst>
            </p:cNvPr>
            <p:cNvSpPr/>
            <p:nvPr/>
          </p:nvSpPr>
          <p:spPr>
            <a:xfrm>
              <a:off x="9568072" y="297174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06" name="Freihandform 605">
              <a:extLst>
                <a:ext uri="{FF2B5EF4-FFF2-40B4-BE49-F238E27FC236}">
                  <a16:creationId xmlns:a16="http://schemas.microsoft.com/office/drawing/2014/main" id="{77486EE2-A2D1-8448-931C-67262B11EA02}"/>
                </a:ext>
              </a:extLst>
            </p:cNvPr>
            <p:cNvSpPr/>
            <p:nvPr/>
          </p:nvSpPr>
          <p:spPr>
            <a:xfrm>
              <a:off x="9691241" y="3045781"/>
              <a:ext cx="81958" cy="81958"/>
            </a:xfrm>
            <a:custGeom>
              <a:avLst/>
              <a:gdLst/>
              <a:ahLst/>
              <a:cxnLst>
                <a:cxn ang="3cd4">
                  <a:pos x="hc" y="t"/>
                </a:cxn>
                <a:cxn ang="cd2">
                  <a:pos x="l" y="vc"/>
                </a:cxn>
                <a:cxn ang="cd4">
                  <a:pos x="hc" y="b"/>
                </a:cxn>
                <a:cxn ang="0">
                  <a:pos x="r" y="vc"/>
                </a:cxn>
              </a:cxnLst>
              <a:rect l="l" t="t" r="r" b="b"/>
              <a:pathLst>
                <a:path w="353" h="353">
                  <a:moveTo>
                    <a:pt x="176" y="317"/>
                  </a:moveTo>
                  <a:cubicBezTo>
                    <a:pt x="99" y="317"/>
                    <a:pt x="36" y="254"/>
                    <a:pt x="36" y="175"/>
                  </a:cubicBezTo>
                  <a:cubicBezTo>
                    <a:pt x="36" y="99"/>
                    <a:pt x="99" y="36"/>
                    <a:pt x="176" y="36"/>
                  </a:cubicBezTo>
                  <a:cubicBezTo>
                    <a:pt x="254" y="36"/>
                    <a:pt x="317" y="99"/>
                    <a:pt x="317" y="175"/>
                  </a:cubicBezTo>
                  <a:cubicBezTo>
                    <a:pt x="317" y="254"/>
                    <a:pt x="254" y="317"/>
                    <a:pt x="176" y="317"/>
                  </a:cubicBezTo>
                  <a:close/>
                  <a:moveTo>
                    <a:pt x="353" y="175"/>
                  </a:moveTo>
                  <a:cubicBezTo>
                    <a:pt x="353" y="78"/>
                    <a:pt x="273" y="0"/>
                    <a:pt x="176" y="0"/>
                  </a:cubicBezTo>
                  <a:cubicBezTo>
                    <a:pt x="78" y="0"/>
                    <a:pt x="0" y="78"/>
                    <a:pt x="0" y="175"/>
                  </a:cubicBezTo>
                  <a:cubicBezTo>
                    <a:pt x="0" y="273"/>
                    <a:pt x="78" y="353"/>
                    <a:pt x="176" y="353"/>
                  </a:cubicBezTo>
                  <a:cubicBezTo>
                    <a:pt x="273" y="353"/>
                    <a:pt x="353" y="273"/>
                    <a:pt x="353" y="17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07" name="Freihandform 606">
              <a:extLst>
                <a:ext uri="{FF2B5EF4-FFF2-40B4-BE49-F238E27FC236}">
                  <a16:creationId xmlns:a16="http://schemas.microsoft.com/office/drawing/2014/main" id="{020CD639-92DD-C546-8A78-D44E7A41B602}"/>
                </a:ext>
              </a:extLst>
            </p:cNvPr>
            <p:cNvSpPr/>
            <p:nvPr/>
          </p:nvSpPr>
          <p:spPr>
            <a:xfrm>
              <a:off x="9748984" y="3144270"/>
              <a:ext cx="73576" cy="73576"/>
            </a:xfrm>
            <a:custGeom>
              <a:avLst/>
              <a:gdLst/>
              <a:ahLst/>
              <a:cxnLst>
                <a:cxn ang="3cd4">
                  <a:pos x="hc" y="t"/>
                </a:cxn>
                <a:cxn ang="cd2">
                  <a:pos x="l" y="vc"/>
                </a:cxn>
                <a:cxn ang="cd4">
                  <a:pos x="hc" y="b"/>
                </a:cxn>
                <a:cxn ang="0">
                  <a:pos x="r" y="vc"/>
                </a:cxn>
              </a:cxnLst>
              <a:rect l="l" t="t" r="r" b="b"/>
              <a:pathLst>
                <a:path w="317" h="317">
                  <a:moveTo>
                    <a:pt x="281" y="281"/>
                  </a:moveTo>
                  <a:lnTo>
                    <a:pt x="33" y="281"/>
                  </a:lnTo>
                  <a:lnTo>
                    <a:pt x="33" y="36"/>
                  </a:lnTo>
                  <a:lnTo>
                    <a:pt x="281" y="36"/>
                  </a:lnTo>
                  <a:close/>
                  <a:moveTo>
                    <a:pt x="298" y="0"/>
                  </a:moveTo>
                  <a:lnTo>
                    <a:pt x="16" y="0"/>
                  </a:lnTo>
                  <a:cubicBezTo>
                    <a:pt x="6" y="0"/>
                    <a:pt x="0" y="8"/>
                    <a:pt x="0" y="17"/>
                  </a:cubicBezTo>
                  <a:lnTo>
                    <a:pt x="0" y="300"/>
                  </a:lnTo>
                  <a:cubicBezTo>
                    <a:pt x="0" y="309"/>
                    <a:pt x="6" y="317"/>
                    <a:pt x="16" y="317"/>
                  </a:cubicBezTo>
                  <a:lnTo>
                    <a:pt x="298" y="317"/>
                  </a:lnTo>
                  <a:cubicBezTo>
                    <a:pt x="309" y="317"/>
                    <a:pt x="317" y="309"/>
                    <a:pt x="317" y="300"/>
                  </a:cubicBezTo>
                  <a:lnTo>
                    <a:pt x="317" y="17"/>
                  </a:lnTo>
                  <a:cubicBezTo>
                    <a:pt x="317" y="8"/>
                    <a:pt x="309" y="0"/>
                    <a:pt x="29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08" name="Freihandform 607">
              <a:extLst>
                <a:ext uri="{FF2B5EF4-FFF2-40B4-BE49-F238E27FC236}">
                  <a16:creationId xmlns:a16="http://schemas.microsoft.com/office/drawing/2014/main" id="{0E860217-97D1-664D-82FD-70B46D1C18F9}"/>
                </a:ext>
              </a:extLst>
            </p:cNvPr>
            <p:cNvSpPr/>
            <p:nvPr/>
          </p:nvSpPr>
          <p:spPr>
            <a:xfrm>
              <a:off x="9642113" y="3143339"/>
              <a:ext cx="85916" cy="74274"/>
            </a:xfrm>
            <a:custGeom>
              <a:avLst/>
              <a:gdLst/>
              <a:ahLst/>
              <a:cxnLst>
                <a:cxn ang="3cd4">
                  <a:pos x="hc" y="t"/>
                </a:cxn>
                <a:cxn ang="cd2">
                  <a:pos x="l" y="vc"/>
                </a:cxn>
                <a:cxn ang="cd4">
                  <a:pos x="hc" y="b"/>
                </a:cxn>
                <a:cxn ang="0">
                  <a:pos x="r" y="vc"/>
                </a:cxn>
              </a:cxnLst>
              <a:rect l="l" t="t" r="r" b="b"/>
              <a:pathLst>
                <a:path w="370" h="320">
                  <a:moveTo>
                    <a:pt x="48" y="284"/>
                  </a:moveTo>
                  <a:lnTo>
                    <a:pt x="183" y="49"/>
                  </a:lnTo>
                  <a:lnTo>
                    <a:pt x="321" y="284"/>
                  </a:lnTo>
                  <a:close/>
                  <a:moveTo>
                    <a:pt x="200" y="7"/>
                  </a:moveTo>
                  <a:cubicBezTo>
                    <a:pt x="194" y="-2"/>
                    <a:pt x="175" y="-2"/>
                    <a:pt x="169" y="7"/>
                  </a:cubicBezTo>
                  <a:lnTo>
                    <a:pt x="1" y="293"/>
                  </a:lnTo>
                  <a:cubicBezTo>
                    <a:pt x="0" y="299"/>
                    <a:pt x="0" y="306"/>
                    <a:pt x="1" y="312"/>
                  </a:cubicBezTo>
                  <a:cubicBezTo>
                    <a:pt x="6" y="316"/>
                    <a:pt x="10" y="320"/>
                    <a:pt x="16" y="320"/>
                  </a:cubicBezTo>
                  <a:lnTo>
                    <a:pt x="353" y="320"/>
                  </a:lnTo>
                  <a:cubicBezTo>
                    <a:pt x="359" y="320"/>
                    <a:pt x="363" y="316"/>
                    <a:pt x="368" y="312"/>
                  </a:cubicBezTo>
                  <a:cubicBezTo>
                    <a:pt x="370" y="306"/>
                    <a:pt x="370" y="299"/>
                    <a:pt x="368" y="29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93" name="Gruppieren 892">
            <a:extLst>
              <a:ext uri="{FF2B5EF4-FFF2-40B4-BE49-F238E27FC236}">
                <a16:creationId xmlns:a16="http://schemas.microsoft.com/office/drawing/2014/main" id="{2D5F3261-F131-074B-A63D-44FCB58F8E1E}"/>
              </a:ext>
            </a:extLst>
          </p:cNvPr>
          <p:cNvGrpSpPr>
            <a:grpSpLocks noChangeAspect="1"/>
          </p:cNvGrpSpPr>
          <p:nvPr/>
        </p:nvGrpSpPr>
        <p:grpSpPr>
          <a:xfrm>
            <a:off x="10010842" y="2971906"/>
            <a:ext cx="328177" cy="328409"/>
            <a:chOff x="10011621" y="2971740"/>
            <a:chExt cx="328296" cy="328528"/>
          </a:xfrm>
          <a:solidFill>
            <a:srgbClr val="007AB3"/>
          </a:solidFill>
        </p:grpSpPr>
        <p:sp>
          <p:nvSpPr>
            <p:cNvPr id="406" name="Freihandform 405">
              <a:extLst>
                <a:ext uri="{FF2B5EF4-FFF2-40B4-BE49-F238E27FC236}">
                  <a16:creationId xmlns:a16="http://schemas.microsoft.com/office/drawing/2014/main" id="{AE294EFC-A3D0-1B42-AA58-E65E512ACE5E}"/>
                </a:ext>
              </a:extLst>
            </p:cNvPr>
            <p:cNvSpPr/>
            <p:nvPr/>
          </p:nvSpPr>
          <p:spPr>
            <a:xfrm>
              <a:off x="10011621" y="2971740"/>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09" name="Freihandform 608">
              <a:extLst>
                <a:ext uri="{FF2B5EF4-FFF2-40B4-BE49-F238E27FC236}">
                  <a16:creationId xmlns:a16="http://schemas.microsoft.com/office/drawing/2014/main" id="{3B113395-BC8F-7246-97E1-25F43833E1CB}"/>
                </a:ext>
              </a:extLst>
            </p:cNvPr>
            <p:cNvSpPr/>
            <p:nvPr/>
          </p:nvSpPr>
          <p:spPr>
            <a:xfrm>
              <a:off x="10077047" y="3061847"/>
              <a:ext cx="196977" cy="147384"/>
            </a:xfrm>
            <a:custGeom>
              <a:avLst/>
              <a:gdLst/>
              <a:ahLst/>
              <a:cxnLst>
                <a:cxn ang="3cd4">
                  <a:pos x="hc" y="t"/>
                </a:cxn>
                <a:cxn ang="cd2">
                  <a:pos x="l" y="vc"/>
                </a:cxn>
                <a:cxn ang="cd4">
                  <a:pos x="hc" y="b"/>
                </a:cxn>
                <a:cxn ang="0">
                  <a:pos x="r" y="vc"/>
                </a:cxn>
              </a:cxnLst>
              <a:rect l="l" t="t" r="r" b="b"/>
              <a:pathLst>
                <a:path w="847" h="634">
                  <a:moveTo>
                    <a:pt x="142" y="423"/>
                  </a:moveTo>
                  <a:cubicBezTo>
                    <a:pt x="83" y="423"/>
                    <a:pt x="36" y="376"/>
                    <a:pt x="36" y="317"/>
                  </a:cubicBezTo>
                  <a:cubicBezTo>
                    <a:pt x="36" y="260"/>
                    <a:pt x="83" y="211"/>
                    <a:pt x="142" y="211"/>
                  </a:cubicBezTo>
                  <a:cubicBezTo>
                    <a:pt x="201" y="211"/>
                    <a:pt x="248" y="260"/>
                    <a:pt x="248" y="317"/>
                  </a:cubicBezTo>
                  <a:cubicBezTo>
                    <a:pt x="248" y="376"/>
                    <a:pt x="201" y="423"/>
                    <a:pt x="142" y="423"/>
                  </a:cubicBezTo>
                  <a:close/>
                  <a:moveTo>
                    <a:pt x="675" y="241"/>
                  </a:moveTo>
                  <a:cubicBezTo>
                    <a:pt x="678" y="245"/>
                    <a:pt x="684" y="247"/>
                    <a:pt x="688" y="247"/>
                  </a:cubicBezTo>
                  <a:cubicBezTo>
                    <a:pt x="692" y="247"/>
                    <a:pt x="697" y="245"/>
                    <a:pt x="699" y="243"/>
                  </a:cubicBezTo>
                  <a:lnTo>
                    <a:pt x="840" y="137"/>
                  </a:lnTo>
                  <a:cubicBezTo>
                    <a:pt x="843" y="135"/>
                    <a:pt x="843" y="135"/>
                    <a:pt x="845" y="133"/>
                  </a:cubicBezTo>
                  <a:lnTo>
                    <a:pt x="845" y="131"/>
                  </a:lnTo>
                  <a:cubicBezTo>
                    <a:pt x="847" y="129"/>
                    <a:pt x="847" y="126"/>
                    <a:pt x="847" y="124"/>
                  </a:cubicBezTo>
                  <a:cubicBezTo>
                    <a:pt x="847" y="120"/>
                    <a:pt x="847" y="118"/>
                    <a:pt x="845" y="116"/>
                  </a:cubicBezTo>
                  <a:lnTo>
                    <a:pt x="845" y="114"/>
                  </a:lnTo>
                  <a:cubicBezTo>
                    <a:pt x="843" y="114"/>
                    <a:pt x="843" y="112"/>
                    <a:pt x="840" y="109"/>
                  </a:cubicBezTo>
                  <a:lnTo>
                    <a:pt x="699" y="4"/>
                  </a:lnTo>
                  <a:cubicBezTo>
                    <a:pt x="692" y="-3"/>
                    <a:pt x="680" y="-1"/>
                    <a:pt x="675" y="8"/>
                  </a:cubicBezTo>
                  <a:cubicBezTo>
                    <a:pt x="669" y="14"/>
                    <a:pt x="671" y="27"/>
                    <a:pt x="678" y="31"/>
                  </a:cubicBezTo>
                  <a:lnTo>
                    <a:pt x="777" y="105"/>
                  </a:lnTo>
                  <a:cubicBezTo>
                    <a:pt x="728" y="105"/>
                    <a:pt x="663" y="103"/>
                    <a:pt x="582" y="105"/>
                  </a:cubicBezTo>
                  <a:cubicBezTo>
                    <a:pt x="481" y="109"/>
                    <a:pt x="440" y="158"/>
                    <a:pt x="426" y="186"/>
                  </a:cubicBezTo>
                  <a:cubicBezTo>
                    <a:pt x="415" y="207"/>
                    <a:pt x="413" y="226"/>
                    <a:pt x="413" y="241"/>
                  </a:cubicBezTo>
                  <a:cubicBezTo>
                    <a:pt x="411" y="260"/>
                    <a:pt x="411" y="272"/>
                    <a:pt x="394" y="287"/>
                  </a:cubicBezTo>
                  <a:cubicBezTo>
                    <a:pt x="390" y="294"/>
                    <a:pt x="377" y="298"/>
                    <a:pt x="368" y="300"/>
                  </a:cubicBezTo>
                  <a:lnTo>
                    <a:pt x="282" y="300"/>
                  </a:lnTo>
                  <a:cubicBezTo>
                    <a:pt x="273" y="230"/>
                    <a:pt x="214" y="177"/>
                    <a:pt x="142" y="177"/>
                  </a:cubicBezTo>
                  <a:cubicBezTo>
                    <a:pt x="64" y="177"/>
                    <a:pt x="0" y="241"/>
                    <a:pt x="0" y="317"/>
                  </a:cubicBezTo>
                  <a:cubicBezTo>
                    <a:pt x="0" y="395"/>
                    <a:pt x="64" y="459"/>
                    <a:pt x="142" y="459"/>
                  </a:cubicBezTo>
                  <a:cubicBezTo>
                    <a:pt x="214" y="459"/>
                    <a:pt x="273" y="404"/>
                    <a:pt x="282" y="336"/>
                  </a:cubicBezTo>
                  <a:lnTo>
                    <a:pt x="368" y="336"/>
                  </a:lnTo>
                  <a:cubicBezTo>
                    <a:pt x="375" y="338"/>
                    <a:pt x="388" y="342"/>
                    <a:pt x="394" y="349"/>
                  </a:cubicBezTo>
                  <a:cubicBezTo>
                    <a:pt x="411" y="363"/>
                    <a:pt x="411" y="376"/>
                    <a:pt x="413" y="395"/>
                  </a:cubicBezTo>
                  <a:cubicBezTo>
                    <a:pt x="413" y="410"/>
                    <a:pt x="415" y="427"/>
                    <a:pt x="426" y="448"/>
                  </a:cubicBezTo>
                  <a:cubicBezTo>
                    <a:pt x="440" y="478"/>
                    <a:pt x="481" y="526"/>
                    <a:pt x="582" y="529"/>
                  </a:cubicBezTo>
                  <a:cubicBezTo>
                    <a:pt x="622" y="531"/>
                    <a:pt x="656" y="531"/>
                    <a:pt x="690" y="531"/>
                  </a:cubicBezTo>
                  <a:cubicBezTo>
                    <a:pt x="724" y="531"/>
                    <a:pt x="752" y="531"/>
                    <a:pt x="777" y="531"/>
                  </a:cubicBezTo>
                  <a:lnTo>
                    <a:pt x="678" y="603"/>
                  </a:lnTo>
                  <a:cubicBezTo>
                    <a:pt x="671" y="609"/>
                    <a:pt x="669" y="620"/>
                    <a:pt x="675" y="628"/>
                  </a:cubicBezTo>
                  <a:cubicBezTo>
                    <a:pt x="678" y="632"/>
                    <a:pt x="684" y="634"/>
                    <a:pt x="688" y="634"/>
                  </a:cubicBezTo>
                  <a:cubicBezTo>
                    <a:pt x="692" y="634"/>
                    <a:pt x="697" y="634"/>
                    <a:pt x="699" y="632"/>
                  </a:cubicBezTo>
                  <a:lnTo>
                    <a:pt x="840" y="526"/>
                  </a:lnTo>
                  <a:lnTo>
                    <a:pt x="840" y="524"/>
                  </a:lnTo>
                  <a:cubicBezTo>
                    <a:pt x="843" y="524"/>
                    <a:pt x="843" y="522"/>
                    <a:pt x="845" y="520"/>
                  </a:cubicBezTo>
                  <a:cubicBezTo>
                    <a:pt x="847" y="516"/>
                    <a:pt x="847" y="514"/>
                    <a:pt x="847" y="512"/>
                  </a:cubicBezTo>
                  <a:cubicBezTo>
                    <a:pt x="847" y="510"/>
                    <a:pt x="847" y="507"/>
                    <a:pt x="845" y="505"/>
                  </a:cubicBezTo>
                  <a:cubicBezTo>
                    <a:pt x="845" y="503"/>
                    <a:pt x="845" y="503"/>
                    <a:pt x="845" y="503"/>
                  </a:cubicBezTo>
                  <a:cubicBezTo>
                    <a:pt x="843" y="501"/>
                    <a:pt x="843" y="499"/>
                    <a:pt x="840" y="499"/>
                  </a:cubicBezTo>
                  <a:lnTo>
                    <a:pt x="840" y="497"/>
                  </a:lnTo>
                  <a:lnTo>
                    <a:pt x="699" y="391"/>
                  </a:lnTo>
                  <a:cubicBezTo>
                    <a:pt x="692" y="387"/>
                    <a:pt x="680" y="387"/>
                    <a:pt x="675" y="395"/>
                  </a:cubicBezTo>
                  <a:cubicBezTo>
                    <a:pt x="669" y="404"/>
                    <a:pt x="671" y="414"/>
                    <a:pt x="678" y="421"/>
                  </a:cubicBezTo>
                  <a:lnTo>
                    <a:pt x="777" y="495"/>
                  </a:lnTo>
                  <a:cubicBezTo>
                    <a:pt x="730" y="495"/>
                    <a:pt x="665" y="497"/>
                    <a:pt x="584" y="495"/>
                  </a:cubicBezTo>
                  <a:cubicBezTo>
                    <a:pt x="521" y="493"/>
                    <a:pt x="476" y="471"/>
                    <a:pt x="457" y="433"/>
                  </a:cubicBezTo>
                  <a:cubicBezTo>
                    <a:pt x="451" y="419"/>
                    <a:pt x="449" y="406"/>
                    <a:pt x="447" y="391"/>
                  </a:cubicBezTo>
                  <a:cubicBezTo>
                    <a:pt x="447" y="370"/>
                    <a:pt x="445" y="349"/>
                    <a:pt x="419" y="323"/>
                  </a:cubicBezTo>
                  <a:cubicBezTo>
                    <a:pt x="417" y="321"/>
                    <a:pt x="415" y="319"/>
                    <a:pt x="413" y="317"/>
                  </a:cubicBezTo>
                  <a:cubicBezTo>
                    <a:pt x="415" y="317"/>
                    <a:pt x="417" y="315"/>
                    <a:pt x="419" y="313"/>
                  </a:cubicBezTo>
                  <a:cubicBezTo>
                    <a:pt x="445" y="287"/>
                    <a:pt x="447" y="264"/>
                    <a:pt x="447" y="245"/>
                  </a:cubicBezTo>
                  <a:cubicBezTo>
                    <a:pt x="449" y="230"/>
                    <a:pt x="451" y="217"/>
                    <a:pt x="457" y="203"/>
                  </a:cubicBezTo>
                  <a:cubicBezTo>
                    <a:pt x="476" y="165"/>
                    <a:pt x="521" y="143"/>
                    <a:pt x="584" y="141"/>
                  </a:cubicBezTo>
                  <a:cubicBezTo>
                    <a:pt x="665" y="139"/>
                    <a:pt x="730" y="139"/>
                    <a:pt x="777" y="141"/>
                  </a:cubicBezTo>
                  <a:lnTo>
                    <a:pt x="678" y="215"/>
                  </a:lnTo>
                  <a:cubicBezTo>
                    <a:pt x="671" y="222"/>
                    <a:pt x="669" y="232"/>
                    <a:pt x="675" y="24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94" name="Gruppieren 893">
            <a:extLst>
              <a:ext uri="{FF2B5EF4-FFF2-40B4-BE49-F238E27FC236}">
                <a16:creationId xmlns:a16="http://schemas.microsoft.com/office/drawing/2014/main" id="{6ADFAE82-B0EC-0E47-8601-87E4B76D9E06}"/>
              </a:ext>
            </a:extLst>
          </p:cNvPr>
          <p:cNvGrpSpPr>
            <a:grpSpLocks noChangeAspect="1"/>
          </p:cNvGrpSpPr>
          <p:nvPr/>
        </p:nvGrpSpPr>
        <p:grpSpPr>
          <a:xfrm>
            <a:off x="10454229" y="2971906"/>
            <a:ext cx="328177" cy="328409"/>
            <a:chOff x="10455168" y="2971740"/>
            <a:chExt cx="328296" cy="328528"/>
          </a:xfrm>
          <a:solidFill>
            <a:srgbClr val="007AB3"/>
          </a:solidFill>
        </p:grpSpPr>
        <p:sp>
          <p:nvSpPr>
            <p:cNvPr id="407" name="Freihandform 406">
              <a:extLst>
                <a:ext uri="{FF2B5EF4-FFF2-40B4-BE49-F238E27FC236}">
                  <a16:creationId xmlns:a16="http://schemas.microsoft.com/office/drawing/2014/main" id="{1D3774D2-5543-7047-AEE9-105496C52C09}"/>
                </a:ext>
              </a:extLst>
            </p:cNvPr>
            <p:cNvSpPr/>
            <p:nvPr/>
          </p:nvSpPr>
          <p:spPr>
            <a:xfrm>
              <a:off x="10455168" y="2971740"/>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10" name="Freihandform 609">
              <a:extLst>
                <a:ext uri="{FF2B5EF4-FFF2-40B4-BE49-F238E27FC236}">
                  <a16:creationId xmlns:a16="http://schemas.microsoft.com/office/drawing/2014/main" id="{DEE07021-95B5-8547-87F0-A442E3B8BA12}"/>
                </a:ext>
              </a:extLst>
            </p:cNvPr>
            <p:cNvSpPr/>
            <p:nvPr/>
          </p:nvSpPr>
          <p:spPr>
            <a:xfrm>
              <a:off x="10520595" y="3045781"/>
              <a:ext cx="196977" cy="180446"/>
            </a:xfrm>
            <a:custGeom>
              <a:avLst/>
              <a:gdLst/>
              <a:ahLst/>
              <a:cxnLst>
                <a:cxn ang="3cd4">
                  <a:pos x="hc" y="t"/>
                </a:cxn>
                <a:cxn ang="cd2">
                  <a:pos x="l" y="vc"/>
                </a:cxn>
                <a:cxn ang="cd4">
                  <a:pos x="hc" y="b"/>
                </a:cxn>
                <a:cxn ang="0">
                  <a:pos x="r" y="vc"/>
                </a:cxn>
              </a:cxnLst>
              <a:rect l="l" t="t" r="r" b="b"/>
              <a:pathLst>
                <a:path w="847" h="776">
                  <a:moveTo>
                    <a:pt x="785" y="353"/>
                  </a:moveTo>
                  <a:lnTo>
                    <a:pt x="487" y="353"/>
                  </a:lnTo>
                  <a:lnTo>
                    <a:pt x="421" y="254"/>
                  </a:lnTo>
                  <a:cubicBezTo>
                    <a:pt x="417" y="249"/>
                    <a:pt x="411" y="245"/>
                    <a:pt x="404" y="247"/>
                  </a:cubicBezTo>
                  <a:cubicBezTo>
                    <a:pt x="396" y="247"/>
                    <a:pt x="392" y="254"/>
                    <a:pt x="390" y="260"/>
                  </a:cubicBezTo>
                  <a:lnTo>
                    <a:pt x="335" y="450"/>
                  </a:lnTo>
                  <a:lnTo>
                    <a:pt x="248" y="188"/>
                  </a:lnTo>
                  <a:cubicBezTo>
                    <a:pt x="244" y="179"/>
                    <a:pt x="237" y="175"/>
                    <a:pt x="229" y="175"/>
                  </a:cubicBezTo>
                  <a:cubicBezTo>
                    <a:pt x="220" y="177"/>
                    <a:pt x="214" y="182"/>
                    <a:pt x="212" y="190"/>
                  </a:cubicBezTo>
                  <a:lnTo>
                    <a:pt x="180" y="353"/>
                  </a:lnTo>
                  <a:lnTo>
                    <a:pt x="64" y="353"/>
                  </a:lnTo>
                  <a:cubicBezTo>
                    <a:pt x="47" y="321"/>
                    <a:pt x="36" y="285"/>
                    <a:pt x="36" y="247"/>
                  </a:cubicBezTo>
                  <a:cubicBezTo>
                    <a:pt x="36" y="190"/>
                    <a:pt x="57" y="137"/>
                    <a:pt x="98" y="97"/>
                  </a:cubicBezTo>
                  <a:cubicBezTo>
                    <a:pt x="136" y="57"/>
                    <a:pt x="189" y="36"/>
                    <a:pt x="244" y="36"/>
                  </a:cubicBezTo>
                  <a:cubicBezTo>
                    <a:pt x="299" y="36"/>
                    <a:pt x="349" y="57"/>
                    <a:pt x="390" y="97"/>
                  </a:cubicBezTo>
                  <a:lnTo>
                    <a:pt x="411" y="120"/>
                  </a:lnTo>
                  <a:cubicBezTo>
                    <a:pt x="415" y="124"/>
                    <a:pt x="419" y="127"/>
                    <a:pt x="423" y="127"/>
                  </a:cubicBezTo>
                  <a:cubicBezTo>
                    <a:pt x="430" y="127"/>
                    <a:pt x="434" y="124"/>
                    <a:pt x="436" y="120"/>
                  </a:cubicBezTo>
                  <a:lnTo>
                    <a:pt x="459" y="97"/>
                  </a:lnTo>
                  <a:cubicBezTo>
                    <a:pt x="498" y="57"/>
                    <a:pt x="550" y="36"/>
                    <a:pt x="605" y="36"/>
                  </a:cubicBezTo>
                  <a:cubicBezTo>
                    <a:pt x="661" y="36"/>
                    <a:pt x="713" y="57"/>
                    <a:pt x="752" y="97"/>
                  </a:cubicBezTo>
                  <a:cubicBezTo>
                    <a:pt x="792" y="137"/>
                    <a:pt x="813" y="192"/>
                    <a:pt x="813" y="247"/>
                  </a:cubicBezTo>
                  <a:cubicBezTo>
                    <a:pt x="813" y="285"/>
                    <a:pt x="802" y="321"/>
                    <a:pt x="785" y="353"/>
                  </a:cubicBezTo>
                  <a:close/>
                  <a:moveTo>
                    <a:pt x="752" y="400"/>
                  </a:moveTo>
                  <a:lnTo>
                    <a:pt x="428" y="730"/>
                  </a:lnTo>
                  <a:cubicBezTo>
                    <a:pt x="428" y="730"/>
                    <a:pt x="426" y="732"/>
                    <a:pt x="423" y="734"/>
                  </a:cubicBezTo>
                  <a:cubicBezTo>
                    <a:pt x="423" y="732"/>
                    <a:pt x="421" y="730"/>
                    <a:pt x="419" y="730"/>
                  </a:cubicBezTo>
                  <a:lnTo>
                    <a:pt x="98" y="397"/>
                  </a:lnTo>
                  <a:cubicBezTo>
                    <a:pt x="93" y="395"/>
                    <a:pt x="91" y="391"/>
                    <a:pt x="87" y="387"/>
                  </a:cubicBezTo>
                  <a:lnTo>
                    <a:pt x="195" y="387"/>
                  </a:lnTo>
                  <a:cubicBezTo>
                    <a:pt x="203" y="387"/>
                    <a:pt x="210" y="383"/>
                    <a:pt x="212" y="374"/>
                  </a:cubicBezTo>
                  <a:lnTo>
                    <a:pt x="235" y="262"/>
                  </a:lnTo>
                  <a:lnTo>
                    <a:pt x="320" y="516"/>
                  </a:lnTo>
                  <a:cubicBezTo>
                    <a:pt x="322" y="524"/>
                    <a:pt x="328" y="529"/>
                    <a:pt x="337" y="529"/>
                  </a:cubicBezTo>
                  <a:cubicBezTo>
                    <a:pt x="343" y="529"/>
                    <a:pt x="352" y="522"/>
                    <a:pt x="354" y="516"/>
                  </a:cubicBezTo>
                  <a:lnTo>
                    <a:pt x="413" y="306"/>
                  </a:lnTo>
                  <a:lnTo>
                    <a:pt x="462" y="381"/>
                  </a:lnTo>
                  <a:cubicBezTo>
                    <a:pt x="466" y="385"/>
                    <a:pt x="472" y="387"/>
                    <a:pt x="476" y="387"/>
                  </a:cubicBezTo>
                  <a:lnTo>
                    <a:pt x="762" y="387"/>
                  </a:lnTo>
                  <a:cubicBezTo>
                    <a:pt x="758" y="391"/>
                    <a:pt x="756" y="395"/>
                    <a:pt x="752" y="400"/>
                  </a:cubicBezTo>
                  <a:close/>
                  <a:moveTo>
                    <a:pt x="605" y="0"/>
                  </a:moveTo>
                  <a:cubicBezTo>
                    <a:pt x="540" y="0"/>
                    <a:pt x="481" y="25"/>
                    <a:pt x="434" y="74"/>
                  </a:cubicBezTo>
                  <a:lnTo>
                    <a:pt x="423" y="82"/>
                  </a:lnTo>
                  <a:lnTo>
                    <a:pt x="415" y="74"/>
                  </a:lnTo>
                  <a:cubicBezTo>
                    <a:pt x="368" y="25"/>
                    <a:pt x="307" y="0"/>
                    <a:pt x="244" y="0"/>
                  </a:cubicBezTo>
                  <a:cubicBezTo>
                    <a:pt x="178" y="0"/>
                    <a:pt x="117" y="25"/>
                    <a:pt x="72" y="72"/>
                  </a:cubicBezTo>
                  <a:cubicBezTo>
                    <a:pt x="26" y="120"/>
                    <a:pt x="0" y="182"/>
                    <a:pt x="0" y="247"/>
                  </a:cubicBezTo>
                  <a:cubicBezTo>
                    <a:pt x="0" y="313"/>
                    <a:pt x="26" y="376"/>
                    <a:pt x="72" y="423"/>
                  </a:cubicBezTo>
                  <a:lnTo>
                    <a:pt x="396" y="753"/>
                  </a:lnTo>
                  <a:cubicBezTo>
                    <a:pt x="400" y="759"/>
                    <a:pt x="411" y="770"/>
                    <a:pt x="411" y="770"/>
                  </a:cubicBezTo>
                  <a:cubicBezTo>
                    <a:pt x="415" y="774"/>
                    <a:pt x="419" y="776"/>
                    <a:pt x="423" y="776"/>
                  </a:cubicBezTo>
                  <a:cubicBezTo>
                    <a:pt x="428" y="776"/>
                    <a:pt x="432" y="774"/>
                    <a:pt x="436" y="770"/>
                  </a:cubicBezTo>
                  <a:cubicBezTo>
                    <a:pt x="436" y="770"/>
                    <a:pt x="449" y="759"/>
                    <a:pt x="453" y="755"/>
                  </a:cubicBezTo>
                  <a:lnTo>
                    <a:pt x="777" y="423"/>
                  </a:lnTo>
                  <a:cubicBezTo>
                    <a:pt x="821" y="376"/>
                    <a:pt x="847" y="315"/>
                    <a:pt x="847" y="247"/>
                  </a:cubicBezTo>
                  <a:cubicBezTo>
                    <a:pt x="847" y="182"/>
                    <a:pt x="824" y="120"/>
                    <a:pt x="777" y="74"/>
                  </a:cubicBezTo>
                  <a:cubicBezTo>
                    <a:pt x="730" y="25"/>
                    <a:pt x="671" y="0"/>
                    <a:pt x="6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63" name="Gruppieren 862">
            <a:extLst>
              <a:ext uri="{FF2B5EF4-FFF2-40B4-BE49-F238E27FC236}">
                <a16:creationId xmlns:a16="http://schemas.microsoft.com/office/drawing/2014/main" id="{73F42CF6-423B-544F-A21E-1813A9471D9E}"/>
              </a:ext>
            </a:extLst>
          </p:cNvPr>
          <p:cNvGrpSpPr>
            <a:grpSpLocks noChangeAspect="1"/>
          </p:cNvGrpSpPr>
          <p:nvPr/>
        </p:nvGrpSpPr>
        <p:grpSpPr>
          <a:xfrm>
            <a:off x="8680909" y="2528518"/>
            <a:ext cx="328409" cy="328409"/>
            <a:chOff x="8681207" y="2528192"/>
            <a:chExt cx="328528" cy="328528"/>
          </a:xfrm>
          <a:solidFill>
            <a:srgbClr val="007AB3"/>
          </a:solidFill>
        </p:grpSpPr>
        <p:sp>
          <p:nvSpPr>
            <p:cNvPr id="393" name="Freihandform 392">
              <a:extLst>
                <a:ext uri="{FF2B5EF4-FFF2-40B4-BE49-F238E27FC236}">
                  <a16:creationId xmlns:a16="http://schemas.microsoft.com/office/drawing/2014/main" id="{CDA5C928-9CC9-3A47-8854-2033C2E362D7}"/>
                </a:ext>
              </a:extLst>
            </p:cNvPr>
            <p:cNvSpPr/>
            <p:nvPr/>
          </p:nvSpPr>
          <p:spPr>
            <a:xfrm>
              <a:off x="8681207" y="2528192"/>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11" name="Freihandform 610">
              <a:extLst>
                <a:ext uri="{FF2B5EF4-FFF2-40B4-BE49-F238E27FC236}">
                  <a16:creationId xmlns:a16="http://schemas.microsoft.com/office/drawing/2014/main" id="{740BDCAF-1B23-954C-977D-9EB8DBF4AEDB}"/>
                </a:ext>
              </a:extLst>
            </p:cNvPr>
            <p:cNvSpPr/>
            <p:nvPr/>
          </p:nvSpPr>
          <p:spPr>
            <a:xfrm>
              <a:off x="8799487" y="2594084"/>
              <a:ext cx="90805" cy="17695"/>
            </a:xfrm>
            <a:custGeom>
              <a:avLst/>
              <a:gdLst/>
              <a:ahLst/>
              <a:cxnLst>
                <a:cxn ang="3cd4">
                  <a:pos x="hc" y="t"/>
                </a:cxn>
                <a:cxn ang="cd2">
                  <a:pos x="l" y="vc"/>
                </a:cxn>
                <a:cxn ang="cd4">
                  <a:pos x="hc" y="b"/>
                </a:cxn>
                <a:cxn ang="0">
                  <a:pos x="r" y="vc"/>
                </a:cxn>
              </a:cxnLst>
              <a:rect l="l" t="t" r="r" b="b"/>
              <a:pathLst>
                <a:path w="391" h="77">
                  <a:moveTo>
                    <a:pt x="19" y="77"/>
                  </a:moveTo>
                  <a:cubicBezTo>
                    <a:pt x="21" y="77"/>
                    <a:pt x="23" y="75"/>
                    <a:pt x="27" y="75"/>
                  </a:cubicBezTo>
                  <a:cubicBezTo>
                    <a:pt x="133" y="22"/>
                    <a:pt x="260" y="22"/>
                    <a:pt x="366" y="73"/>
                  </a:cubicBezTo>
                  <a:cubicBezTo>
                    <a:pt x="374" y="77"/>
                    <a:pt x="385" y="73"/>
                    <a:pt x="389" y="64"/>
                  </a:cubicBezTo>
                  <a:cubicBezTo>
                    <a:pt x="394" y="56"/>
                    <a:pt x="389" y="45"/>
                    <a:pt x="381" y="41"/>
                  </a:cubicBezTo>
                  <a:cubicBezTo>
                    <a:pt x="264" y="-14"/>
                    <a:pt x="127" y="-14"/>
                    <a:pt x="10" y="43"/>
                  </a:cubicBezTo>
                  <a:cubicBezTo>
                    <a:pt x="2" y="47"/>
                    <a:pt x="-2" y="58"/>
                    <a:pt x="2" y="66"/>
                  </a:cubicBezTo>
                  <a:cubicBezTo>
                    <a:pt x="6" y="73"/>
                    <a:pt x="13" y="77"/>
                    <a:pt x="19" y="7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12" name="Freihandform 611">
              <a:extLst>
                <a:ext uri="{FF2B5EF4-FFF2-40B4-BE49-F238E27FC236}">
                  <a16:creationId xmlns:a16="http://schemas.microsoft.com/office/drawing/2014/main" id="{D3614892-2694-D44C-A090-69A9B11B4A27}"/>
                </a:ext>
              </a:extLst>
            </p:cNvPr>
            <p:cNvSpPr/>
            <p:nvPr/>
          </p:nvSpPr>
          <p:spPr>
            <a:xfrm>
              <a:off x="8775040" y="2755205"/>
              <a:ext cx="141097" cy="35158"/>
            </a:xfrm>
            <a:custGeom>
              <a:avLst/>
              <a:gdLst/>
              <a:ahLst/>
              <a:cxnLst>
                <a:cxn ang="3cd4">
                  <a:pos x="hc" y="t"/>
                </a:cxn>
                <a:cxn ang="cd2">
                  <a:pos x="l" y="vc"/>
                </a:cxn>
                <a:cxn ang="cd4">
                  <a:pos x="hc" y="b"/>
                </a:cxn>
                <a:cxn ang="0">
                  <a:pos x="r" y="vc"/>
                </a:cxn>
              </a:cxnLst>
              <a:rect l="l" t="t" r="r" b="b"/>
              <a:pathLst>
                <a:path w="607" h="152">
                  <a:moveTo>
                    <a:pt x="576" y="4"/>
                  </a:moveTo>
                  <a:cubicBezTo>
                    <a:pt x="502" y="78"/>
                    <a:pt x="404" y="118"/>
                    <a:pt x="301" y="118"/>
                  </a:cubicBezTo>
                  <a:cubicBezTo>
                    <a:pt x="199" y="118"/>
                    <a:pt x="102" y="78"/>
                    <a:pt x="30" y="6"/>
                  </a:cubicBezTo>
                  <a:cubicBezTo>
                    <a:pt x="23" y="0"/>
                    <a:pt x="11" y="0"/>
                    <a:pt x="4" y="6"/>
                  </a:cubicBezTo>
                  <a:cubicBezTo>
                    <a:pt x="-1" y="15"/>
                    <a:pt x="-1" y="25"/>
                    <a:pt x="4" y="32"/>
                  </a:cubicBezTo>
                  <a:cubicBezTo>
                    <a:pt x="85" y="110"/>
                    <a:pt x="191" y="152"/>
                    <a:pt x="301" y="152"/>
                  </a:cubicBezTo>
                  <a:cubicBezTo>
                    <a:pt x="415" y="152"/>
                    <a:pt x="521" y="110"/>
                    <a:pt x="601" y="29"/>
                  </a:cubicBezTo>
                  <a:cubicBezTo>
                    <a:pt x="608" y="23"/>
                    <a:pt x="608" y="10"/>
                    <a:pt x="601" y="4"/>
                  </a:cubicBezTo>
                  <a:cubicBezTo>
                    <a:pt x="593" y="-1"/>
                    <a:pt x="582" y="-1"/>
                    <a:pt x="576" y="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13" name="Freihandform 612">
              <a:extLst>
                <a:ext uri="{FF2B5EF4-FFF2-40B4-BE49-F238E27FC236}">
                  <a16:creationId xmlns:a16="http://schemas.microsoft.com/office/drawing/2014/main" id="{BA631299-CB05-A04E-BC40-6FAADAD5CCFC}"/>
                </a:ext>
              </a:extLst>
            </p:cNvPr>
            <p:cNvSpPr/>
            <p:nvPr/>
          </p:nvSpPr>
          <p:spPr>
            <a:xfrm>
              <a:off x="8746633" y="2684423"/>
              <a:ext cx="90572" cy="65426"/>
            </a:xfrm>
            <a:custGeom>
              <a:avLst/>
              <a:gdLst/>
              <a:ahLst/>
              <a:cxnLst>
                <a:cxn ang="3cd4">
                  <a:pos x="hc" y="t"/>
                </a:cxn>
                <a:cxn ang="cd2">
                  <a:pos x="l" y="vc"/>
                </a:cxn>
                <a:cxn ang="cd4">
                  <a:pos x="hc" y="b"/>
                </a:cxn>
                <a:cxn ang="0">
                  <a:pos x="r" y="vc"/>
                </a:cxn>
              </a:cxnLst>
              <a:rect l="l" t="t" r="r" b="b"/>
              <a:pathLst>
                <a:path w="390" h="282">
                  <a:moveTo>
                    <a:pt x="354" y="100"/>
                  </a:moveTo>
                  <a:lnTo>
                    <a:pt x="354" y="265"/>
                  </a:lnTo>
                  <a:cubicBezTo>
                    <a:pt x="354" y="273"/>
                    <a:pt x="362" y="282"/>
                    <a:pt x="371" y="282"/>
                  </a:cubicBezTo>
                  <a:cubicBezTo>
                    <a:pt x="381" y="282"/>
                    <a:pt x="390" y="273"/>
                    <a:pt x="390" y="265"/>
                  </a:cubicBezTo>
                  <a:lnTo>
                    <a:pt x="390" y="100"/>
                  </a:lnTo>
                  <a:cubicBezTo>
                    <a:pt x="390" y="44"/>
                    <a:pt x="343" y="0"/>
                    <a:pt x="288" y="0"/>
                  </a:cubicBezTo>
                  <a:lnTo>
                    <a:pt x="102" y="0"/>
                  </a:lnTo>
                  <a:cubicBezTo>
                    <a:pt x="47" y="0"/>
                    <a:pt x="0" y="44"/>
                    <a:pt x="0" y="100"/>
                  </a:cubicBezTo>
                  <a:lnTo>
                    <a:pt x="0" y="265"/>
                  </a:lnTo>
                  <a:cubicBezTo>
                    <a:pt x="0" y="273"/>
                    <a:pt x="9" y="282"/>
                    <a:pt x="19" y="282"/>
                  </a:cubicBezTo>
                  <a:cubicBezTo>
                    <a:pt x="28" y="282"/>
                    <a:pt x="36" y="273"/>
                    <a:pt x="36" y="265"/>
                  </a:cubicBezTo>
                  <a:lnTo>
                    <a:pt x="36" y="100"/>
                  </a:lnTo>
                  <a:cubicBezTo>
                    <a:pt x="36" y="64"/>
                    <a:pt x="66" y="34"/>
                    <a:pt x="102" y="34"/>
                  </a:cubicBezTo>
                  <a:lnTo>
                    <a:pt x="288" y="34"/>
                  </a:lnTo>
                  <a:cubicBezTo>
                    <a:pt x="324" y="34"/>
                    <a:pt x="354" y="64"/>
                    <a:pt x="354" y="10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14" name="Freihandform 613">
              <a:extLst>
                <a:ext uri="{FF2B5EF4-FFF2-40B4-BE49-F238E27FC236}">
                  <a16:creationId xmlns:a16="http://schemas.microsoft.com/office/drawing/2014/main" id="{D7D2F030-ABA7-F24A-BA97-DA183133EF11}"/>
                </a:ext>
              </a:extLst>
            </p:cNvPr>
            <p:cNvSpPr/>
            <p:nvPr/>
          </p:nvSpPr>
          <p:spPr>
            <a:xfrm>
              <a:off x="8763398" y="2618298"/>
              <a:ext cx="57044" cy="57510"/>
            </a:xfrm>
            <a:custGeom>
              <a:avLst/>
              <a:gdLst/>
              <a:ahLst/>
              <a:cxnLst>
                <a:cxn ang="3cd4">
                  <a:pos x="hc" y="t"/>
                </a:cxn>
                <a:cxn ang="cd2">
                  <a:pos x="l" y="vc"/>
                </a:cxn>
                <a:cxn ang="cd4">
                  <a:pos x="hc" y="b"/>
                </a:cxn>
                <a:cxn ang="0">
                  <a:pos x="r" y="vc"/>
                </a:cxn>
              </a:cxnLst>
              <a:rect l="l" t="t" r="r" b="b"/>
              <a:pathLst>
                <a:path w="246" h="248">
                  <a:moveTo>
                    <a:pt x="123" y="36"/>
                  </a:moveTo>
                  <a:cubicBezTo>
                    <a:pt x="172" y="36"/>
                    <a:pt x="212" y="77"/>
                    <a:pt x="212" y="125"/>
                  </a:cubicBezTo>
                  <a:cubicBezTo>
                    <a:pt x="212" y="174"/>
                    <a:pt x="172" y="212"/>
                    <a:pt x="123" y="212"/>
                  </a:cubicBezTo>
                  <a:cubicBezTo>
                    <a:pt x="74" y="212"/>
                    <a:pt x="34" y="174"/>
                    <a:pt x="34" y="125"/>
                  </a:cubicBezTo>
                  <a:cubicBezTo>
                    <a:pt x="34" y="77"/>
                    <a:pt x="74" y="36"/>
                    <a:pt x="123" y="36"/>
                  </a:cubicBezTo>
                  <a:close/>
                  <a:moveTo>
                    <a:pt x="123" y="248"/>
                  </a:moveTo>
                  <a:cubicBezTo>
                    <a:pt x="191" y="248"/>
                    <a:pt x="246" y="193"/>
                    <a:pt x="246" y="125"/>
                  </a:cubicBezTo>
                  <a:cubicBezTo>
                    <a:pt x="246" y="58"/>
                    <a:pt x="191" y="0"/>
                    <a:pt x="123" y="0"/>
                  </a:cubicBezTo>
                  <a:cubicBezTo>
                    <a:pt x="55" y="0"/>
                    <a:pt x="0" y="58"/>
                    <a:pt x="0" y="125"/>
                  </a:cubicBezTo>
                  <a:cubicBezTo>
                    <a:pt x="0" y="193"/>
                    <a:pt x="55" y="248"/>
                    <a:pt x="123" y="24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15" name="Freihandform 614">
              <a:extLst>
                <a:ext uri="{FF2B5EF4-FFF2-40B4-BE49-F238E27FC236}">
                  <a16:creationId xmlns:a16="http://schemas.microsoft.com/office/drawing/2014/main" id="{B3D15E15-4CF2-F94A-93A7-235548E1B807}"/>
                </a:ext>
              </a:extLst>
            </p:cNvPr>
            <p:cNvSpPr/>
            <p:nvPr/>
          </p:nvSpPr>
          <p:spPr>
            <a:xfrm>
              <a:off x="8870036" y="2618298"/>
              <a:ext cx="57277" cy="57510"/>
            </a:xfrm>
            <a:custGeom>
              <a:avLst/>
              <a:gdLst/>
              <a:ahLst/>
              <a:cxnLst>
                <a:cxn ang="3cd4">
                  <a:pos x="hc" y="t"/>
                </a:cxn>
                <a:cxn ang="cd2">
                  <a:pos x="l" y="vc"/>
                </a:cxn>
                <a:cxn ang="cd4">
                  <a:pos x="hc" y="b"/>
                </a:cxn>
                <a:cxn ang="0">
                  <a:pos x="r" y="vc"/>
                </a:cxn>
              </a:cxnLst>
              <a:rect l="l" t="t" r="r" b="b"/>
              <a:pathLst>
                <a:path w="247" h="248">
                  <a:moveTo>
                    <a:pt x="124" y="36"/>
                  </a:moveTo>
                  <a:cubicBezTo>
                    <a:pt x="173" y="36"/>
                    <a:pt x="211" y="77"/>
                    <a:pt x="211" y="125"/>
                  </a:cubicBezTo>
                  <a:cubicBezTo>
                    <a:pt x="211" y="174"/>
                    <a:pt x="173" y="212"/>
                    <a:pt x="124" y="212"/>
                  </a:cubicBezTo>
                  <a:cubicBezTo>
                    <a:pt x="76" y="212"/>
                    <a:pt x="35" y="174"/>
                    <a:pt x="35" y="125"/>
                  </a:cubicBezTo>
                  <a:cubicBezTo>
                    <a:pt x="35" y="77"/>
                    <a:pt x="76" y="36"/>
                    <a:pt x="124" y="36"/>
                  </a:cubicBezTo>
                  <a:close/>
                  <a:moveTo>
                    <a:pt x="0" y="125"/>
                  </a:moveTo>
                  <a:cubicBezTo>
                    <a:pt x="0" y="193"/>
                    <a:pt x="55" y="248"/>
                    <a:pt x="124" y="248"/>
                  </a:cubicBezTo>
                  <a:cubicBezTo>
                    <a:pt x="192" y="248"/>
                    <a:pt x="247" y="193"/>
                    <a:pt x="247" y="125"/>
                  </a:cubicBezTo>
                  <a:cubicBezTo>
                    <a:pt x="247" y="58"/>
                    <a:pt x="192" y="0"/>
                    <a:pt x="124" y="0"/>
                  </a:cubicBezTo>
                  <a:cubicBezTo>
                    <a:pt x="55" y="0"/>
                    <a:pt x="0" y="58"/>
                    <a:pt x="0" y="12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16" name="Freihandform 615">
              <a:extLst>
                <a:ext uri="{FF2B5EF4-FFF2-40B4-BE49-F238E27FC236}">
                  <a16:creationId xmlns:a16="http://schemas.microsoft.com/office/drawing/2014/main" id="{996D242D-13BC-3A4B-89B7-F2D3B3206680}"/>
                </a:ext>
              </a:extLst>
            </p:cNvPr>
            <p:cNvSpPr/>
            <p:nvPr/>
          </p:nvSpPr>
          <p:spPr>
            <a:xfrm>
              <a:off x="8853738" y="2684423"/>
              <a:ext cx="89874" cy="65426"/>
            </a:xfrm>
            <a:custGeom>
              <a:avLst/>
              <a:gdLst/>
              <a:ahLst/>
              <a:cxnLst>
                <a:cxn ang="3cd4">
                  <a:pos x="hc" y="t"/>
                </a:cxn>
                <a:cxn ang="cd2">
                  <a:pos x="l" y="vc"/>
                </a:cxn>
                <a:cxn ang="cd4">
                  <a:pos x="hc" y="b"/>
                </a:cxn>
                <a:cxn ang="0">
                  <a:pos x="r" y="vc"/>
                </a:cxn>
              </a:cxnLst>
              <a:rect l="l" t="t" r="r" b="b"/>
              <a:pathLst>
                <a:path w="387" h="282">
                  <a:moveTo>
                    <a:pt x="288" y="0"/>
                  </a:moveTo>
                  <a:lnTo>
                    <a:pt x="101" y="0"/>
                  </a:lnTo>
                  <a:cubicBezTo>
                    <a:pt x="44" y="0"/>
                    <a:pt x="0" y="44"/>
                    <a:pt x="0" y="100"/>
                  </a:cubicBezTo>
                  <a:lnTo>
                    <a:pt x="0" y="265"/>
                  </a:lnTo>
                  <a:cubicBezTo>
                    <a:pt x="0" y="273"/>
                    <a:pt x="8" y="282"/>
                    <a:pt x="17" y="282"/>
                  </a:cubicBezTo>
                  <a:cubicBezTo>
                    <a:pt x="27" y="282"/>
                    <a:pt x="36" y="273"/>
                    <a:pt x="36" y="265"/>
                  </a:cubicBezTo>
                  <a:lnTo>
                    <a:pt x="36" y="100"/>
                  </a:lnTo>
                  <a:cubicBezTo>
                    <a:pt x="36" y="64"/>
                    <a:pt x="65" y="34"/>
                    <a:pt x="101" y="34"/>
                  </a:cubicBezTo>
                  <a:lnTo>
                    <a:pt x="288" y="34"/>
                  </a:lnTo>
                  <a:cubicBezTo>
                    <a:pt x="324" y="34"/>
                    <a:pt x="353" y="64"/>
                    <a:pt x="353" y="100"/>
                  </a:cubicBezTo>
                  <a:lnTo>
                    <a:pt x="353" y="265"/>
                  </a:lnTo>
                  <a:cubicBezTo>
                    <a:pt x="353" y="273"/>
                    <a:pt x="359" y="282"/>
                    <a:pt x="370" y="282"/>
                  </a:cubicBezTo>
                  <a:cubicBezTo>
                    <a:pt x="381" y="282"/>
                    <a:pt x="387" y="273"/>
                    <a:pt x="387" y="265"/>
                  </a:cubicBezTo>
                  <a:lnTo>
                    <a:pt x="387" y="100"/>
                  </a:lnTo>
                  <a:cubicBezTo>
                    <a:pt x="387" y="44"/>
                    <a:pt x="343" y="0"/>
                    <a:pt x="28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96" name="Gruppieren 895">
            <a:extLst>
              <a:ext uri="{FF2B5EF4-FFF2-40B4-BE49-F238E27FC236}">
                <a16:creationId xmlns:a16="http://schemas.microsoft.com/office/drawing/2014/main" id="{079FF3E8-DEB2-E84A-B3D9-360959795FA7}"/>
              </a:ext>
            </a:extLst>
          </p:cNvPr>
          <p:cNvGrpSpPr>
            <a:grpSpLocks noChangeAspect="1"/>
          </p:cNvGrpSpPr>
          <p:nvPr/>
        </p:nvGrpSpPr>
        <p:grpSpPr>
          <a:xfrm>
            <a:off x="11341007" y="2971906"/>
            <a:ext cx="328177" cy="328409"/>
            <a:chOff x="11342266" y="2971740"/>
            <a:chExt cx="328296" cy="328528"/>
          </a:xfrm>
          <a:solidFill>
            <a:srgbClr val="007AB3"/>
          </a:solidFill>
        </p:grpSpPr>
        <p:sp>
          <p:nvSpPr>
            <p:cNvPr id="409" name="Freihandform 408">
              <a:extLst>
                <a:ext uri="{FF2B5EF4-FFF2-40B4-BE49-F238E27FC236}">
                  <a16:creationId xmlns:a16="http://schemas.microsoft.com/office/drawing/2014/main" id="{8530B00B-48EB-D349-A5D9-054D683B9ACA}"/>
                </a:ext>
              </a:extLst>
            </p:cNvPr>
            <p:cNvSpPr/>
            <p:nvPr/>
          </p:nvSpPr>
          <p:spPr>
            <a:xfrm>
              <a:off x="11342266" y="2971740"/>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17" name="Freihandform 616">
              <a:extLst>
                <a:ext uri="{FF2B5EF4-FFF2-40B4-BE49-F238E27FC236}">
                  <a16:creationId xmlns:a16="http://schemas.microsoft.com/office/drawing/2014/main" id="{B4D7AB17-E5B2-5F46-B6D8-5445B1ED2C85}"/>
                </a:ext>
              </a:extLst>
            </p:cNvPr>
            <p:cNvSpPr/>
            <p:nvPr/>
          </p:nvSpPr>
          <p:spPr>
            <a:xfrm>
              <a:off x="11432838" y="3062080"/>
              <a:ext cx="147384" cy="147151"/>
            </a:xfrm>
            <a:custGeom>
              <a:avLst/>
              <a:gdLst/>
              <a:ahLst/>
              <a:cxnLst>
                <a:cxn ang="3cd4">
                  <a:pos x="hc" y="t"/>
                </a:cxn>
                <a:cxn ang="cd2">
                  <a:pos x="l" y="vc"/>
                </a:cxn>
                <a:cxn ang="cd4">
                  <a:pos x="hc" y="b"/>
                </a:cxn>
                <a:cxn ang="0">
                  <a:pos x="r" y="vc"/>
                </a:cxn>
              </a:cxnLst>
              <a:rect l="l" t="t" r="r" b="b"/>
              <a:pathLst>
                <a:path w="634" h="633">
                  <a:moveTo>
                    <a:pt x="629" y="5"/>
                  </a:moveTo>
                  <a:cubicBezTo>
                    <a:pt x="622" y="-2"/>
                    <a:pt x="610" y="-2"/>
                    <a:pt x="603" y="5"/>
                  </a:cubicBezTo>
                  <a:lnTo>
                    <a:pt x="315" y="293"/>
                  </a:lnTo>
                  <a:lnTo>
                    <a:pt x="30" y="5"/>
                  </a:lnTo>
                  <a:cubicBezTo>
                    <a:pt x="21" y="-2"/>
                    <a:pt x="11" y="-2"/>
                    <a:pt x="4" y="5"/>
                  </a:cubicBezTo>
                  <a:cubicBezTo>
                    <a:pt x="-1" y="11"/>
                    <a:pt x="-1" y="22"/>
                    <a:pt x="4" y="30"/>
                  </a:cubicBezTo>
                  <a:lnTo>
                    <a:pt x="292" y="316"/>
                  </a:lnTo>
                  <a:lnTo>
                    <a:pt x="4" y="604"/>
                  </a:lnTo>
                  <a:cubicBezTo>
                    <a:pt x="-1" y="610"/>
                    <a:pt x="-1" y="623"/>
                    <a:pt x="4" y="629"/>
                  </a:cubicBezTo>
                  <a:cubicBezTo>
                    <a:pt x="6" y="633"/>
                    <a:pt x="13" y="633"/>
                    <a:pt x="17" y="633"/>
                  </a:cubicBezTo>
                  <a:cubicBezTo>
                    <a:pt x="21" y="633"/>
                    <a:pt x="25" y="633"/>
                    <a:pt x="30" y="629"/>
                  </a:cubicBezTo>
                  <a:lnTo>
                    <a:pt x="315" y="341"/>
                  </a:lnTo>
                  <a:lnTo>
                    <a:pt x="603" y="629"/>
                  </a:lnTo>
                  <a:cubicBezTo>
                    <a:pt x="607" y="633"/>
                    <a:pt x="612" y="633"/>
                    <a:pt x="616" y="633"/>
                  </a:cubicBezTo>
                  <a:cubicBezTo>
                    <a:pt x="620" y="633"/>
                    <a:pt x="624" y="633"/>
                    <a:pt x="629" y="629"/>
                  </a:cubicBezTo>
                  <a:cubicBezTo>
                    <a:pt x="635" y="623"/>
                    <a:pt x="635" y="610"/>
                    <a:pt x="629" y="604"/>
                  </a:cubicBezTo>
                  <a:lnTo>
                    <a:pt x="341" y="316"/>
                  </a:lnTo>
                  <a:lnTo>
                    <a:pt x="629" y="30"/>
                  </a:lnTo>
                  <a:cubicBezTo>
                    <a:pt x="635" y="22"/>
                    <a:pt x="635" y="11"/>
                    <a:pt x="629" y="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08" name="Gruppieren 907">
            <a:extLst>
              <a:ext uri="{FF2B5EF4-FFF2-40B4-BE49-F238E27FC236}">
                <a16:creationId xmlns:a16="http://schemas.microsoft.com/office/drawing/2014/main" id="{F1BC46A6-9410-F745-B92C-27F504854974}"/>
              </a:ext>
            </a:extLst>
          </p:cNvPr>
          <p:cNvGrpSpPr>
            <a:grpSpLocks noChangeAspect="1"/>
          </p:cNvGrpSpPr>
          <p:nvPr/>
        </p:nvGrpSpPr>
        <p:grpSpPr>
          <a:xfrm>
            <a:off x="7350746" y="3415061"/>
            <a:ext cx="328409" cy="328409"/>
            <a:chOff x="7350562" y="3415056"/>
            <a:chExt cx="328528" cy="328528"/>
          </a:xfrm>
          <a:solidFill>
            <a:srgbClr val="007AB3"/>
          </a:solidFill>
        </p:grpSpPr>
        <p:sp>
          <p:nvSpPr>
            <p:cNvPr id="410" name="Freihandform 409">
              <a:extLst>
                <a:ext uri="{FF2B5EF4-FFF2-40B4-BE49-F238E27FC236}">
                  <a16:creationId xmlns:a16="http://schemas.microsoft.com/office/drawing/2014/main" id="{66D95ED1-7AC1-F249-AB95-3F8902C5EC17}"/>
                </a:ext>
              </a:extLst>
            </p:cNvPr>
            <p:cNvSpPr/>
            <p:nvPr/>
          </p:nvSpPr>
          <p:spPr>
            <a:xfrm>
              <a:off x="7350562" y="341505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18" name="Freihandform 617">
              <a:extLst>
                <a:ext uri="{FF2B5EF4-FFF2-40B4-BE49-F238E27FC236}">
                  <a16:creationId xmlns:a16="http://schemas.microsoft.com/office/drawing/2014/main" id="{F38434D4-780F-464D-85FB-4DFAF635E37E}"/>
                </a:ext>
              </a:extLst>
            </p:cNvPr>
            <p:cNvSpPr/>
            <p:nvPr/>
          </p:nvSpPr>
          <p:spPr>
            <a:xfrm>
              <a:off x="7423905" y="3497478"/>
              <a:ext cx="181610" cy="163682"/>
            </a:xfrm>
            <a:custGeom>
              <a:avLst/>
              <a:gdLst/>
              <a:ahLst/>
              <a:cxnLst>
                <a:cxn ang="3cd4">
                  <a:pos x="hc" y="t"/>
                </a:cxn>
                <a:cxn ang="cd2">
                  <a:pos x="l" y="vc"/>
                </a:cxn>
                <a:cxn ang="cd4">
                  <a:pos x="hc" y="b"/>
                </a:cxn>
                <a:cxn ang="0">
                  <a:pos x="r" y="vc"/>
                </a:cxn>
              </a:cxnLst>
              <a:rect l="l" t="t" r="r" b="b"/>
              <a:pathLst>
                <a:path w="781" h="704">
                  <a:moveTo>
                    <a:pt x="743" y="662"/>
                  </a:moveTo>
                  <a:cubicBezTo>
                    <a:pt x="741" y="664"/>
                    <a:pt x="739" y="668"/>
                    <a:pt x="726" y="668"/>
                  </a:cubicBezTo>
                  <a:lnTo>
                    <a:pt x="55" y="668"/>
                  </a:lnTo>
                  <a:cubicBezTo>
                    <a:pt x="43" y="668"/>
                    <a:pt x="41" y="664"/>
                    <a:pt x="38" y="662"/>
                  </a:cubicBezTo>
                  <a:cubicBezTo>
                    <a:pt x="32" y="651"/>
                    <a:pt x="34" y="635"/>
                    <a:pt x="45" y="620"/>
                  </a:cubicBezTo>
                  <a:lnTo>
                    <a:pt x="371" y="50"/>
                  </a:lnTo>
                  <a:cubicBezTo>
                    <a:pt x="375" y="40"/>
                    <a:pt x="383" y="33"/>
                    <a:pt x="390" y="33"/>
                  </a:cubicBezTo>
                  <a:cubicBezTo>
                    <a:pt x="398" y="33"/>
                    <a:pt x="405" y="40"/>
                    <a:pt x="411" y="50"/>
                  </a:cubicBezTo>
                  <a:lnTo>
                    <a:pt x="737" y="620"/>
                  </a:lnTo>
                  <a:cubicBezTo>
                    <a:pt x="745" y="635"/>
                    <a:pt x="748" y="651"/>
                    <a:pt x="743" y="662"/>
                  </a:cubicBezTo>
                  <a:close/>
                  <a:moveTo>
                    <a:pt x="443" y="33"/>
                  </a:moveTo>
                  <a:cubicBezTo>
                    <a:pt x="430" y="12"/>
                    <a:pt x="411" y="0"/>
                    <a:pt x="390" y="0"/>
                  </a:cubicBezTo>
                  <a:cubicBezTo>
                    <a:pt x="371" y="0"/>
                    <a:pt x="352" y="12"/>
                    <a:pt x="339" y="33"/>
                  </a:cubicBezTo>
                  <a:lnTo>
                    <a:pt x="13" y="603"/>
                  </a:lnTo>
                  <a:cubicBezTo>
                    <a:pt x="-2" y="628"/>
                    <a:pt x="-4" y="658"/>
                    <a:pt x="9" y="679"/>
                  </a:cubicBezTo>
                  <a:cubicBezTo>
                    <a:pt x="17" y="696"/>
                    <a:pt x="34" y="704"/>
                    <a:pt x="55" y="704"/>
                  </a:cubicBezTo>
                  <a:lnTo>
                    <a:pt x="726" y="704"/>
                  </a:lnTo>
                  <a:cubicBezTo>
                    <a:pt x="748" y="704"/>
                    <a:pt x="764" y="696"/>
                    <a:pt x="773" y="679"/>
                  </a:cubicBezTo>
                  <a:cubicBezTo>
                    <a:pt x="786" y="658"/>
                    <a:pt x="784" y="628"/>
                    <a:pt x="769" y="60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19" name="Freihandform 618">
              <a:extLst>
                <a:ext uri="{FF2B5EF4-FFF2-40B4-BE49-F238E27FC236}">
                  <a16:creationId xmlns:a16="http://schemas.microsoft.com/office/drawing/2014/main" id="{B7CA8CA7-6ADB-8C49-8D0C-1038876DA2A0}"/>
                </a:ext>
              </a:extLst>
            </p:cNvPr>
            <p:cNvSpPr/>
            <p:nvPr/>
          </p:nvSpPr>
          <p:spPr>
            <a:xfrm>
              <a:off x="7490262" y="3579669"/>
              <a:ext cx="48895" cy="48662"/>
            </a:xfrm>
            <a:custGeom>
              <a:avLst/>
              <a:gdLst/>
              <a:ahLst/>
              <a:cxnLst>
                <a:cxn ang="3cd4">
                  <a:pos x="hc" y="t"/>
                </a:cxn>
                <a:cxn ang="cd2">
                  <a:pos x="l" y="vc"/>
                </a:cxn>
                <a:cxn ang="cd4">
                  <a:pos x="hc" y="b"/>
                </a:cxn>
                <a:cxn ang="0">
                  <a:pos x="r" y="vc"/>
                </a:cxn>
              </a:cxnLst>
              <a:rect l="l" t="t" r="r" b="b"/>
              <a:pathLst>
                <a:path w="211" h="210">
                  <a:moveTo>
                    <a:pt x="205" y="4"/>
                  </a:moveTo>
                  <a:cubicBezTo>
                    <a:pt x="199" y="-1"/>
                    <a:pt x="186" y="-1"/>
                    <a:pt x="180" y="4"/>
                  </a:cubicBezTo>
                  <a:lnTo>
                    <a:pt x="104" y="80"/>
                  </a:lnTo>
                  <a:lnTo>
                    <a:pt x="30" y="4"/>
                  </a:lnTo>
                  <a:cubicBezTo>
                    <a:pt x="21" y="-1"/>
                    <a:pt x="11" y="-1"/>
                    <a:pt x="4" y="4"/>
                  </a:cubicBezTo>
                  <a:cubicBezTo>
                    <a:pt x="-1" y="11"/>
                    <a:pt x="-1" y="21"/>
                    <a:pt x="4" y="30"/>
                  </a:cubicBezTo>
                  <a:lnTo>
                    <a:pt x="81" y="104"/>
                  </a:lnTo>
                  <a:lnTo>
                    <a:pt x="4" y="180"/>
                  </a:lnTo>
                  <a:cubicBezTo>
                    <a:pt x="-1" y="186"/>
                    <a:pt x="-1" y="199"/>
                    <a:pt x="4" y="205"/>
                  </a:cubicBezTo>
                  <a:cubicBezTo>
                    <a:pt x="6" y="210"/>
                    <a:pt x="13" y="210"/>
                    <a:pt x="17" y="210"/>
                  </a:cubicBezTo>
                  <a:cubicBezTo>
                    <a:pt x="21" y="210"/>
                    <a:pt x="26" y="210"/>
                    <a:pt x="30" y="205"/>
                  </a:cubicBezTo>
                  <a:lnTo>
                    <a:pt x="104" y="129"/>
                  </a:lnTo>
                  <a:lnTo>
                    <a:pt x="180" y="205"/>
                  </a:lnTo>
                  <a:cubicBezTo>
                    <a:pt x="184" y="210"/>
                    <a:pt x="188" y="210"/>
                    <a:pt x="193" y="210"/>
                  </a:cubicBezTo>
                  <a:cubicBezTo>
                    <a:pt x="197" y="210"/>
                    <a:pt x="201" y="210"/>
                    <a:pt x="205" y="205"/>
                  </a:cubicBezTo>
                  <a:cubicBezTo>
                    <a:pt x="212" y="199"/>
                    <a:pt x="212" y="186"/>
                    <a:pt x="205" y="180"/>
                  </a:cubicBezTo>
                  <a:lnTo>
                    <a:pt x="129" y="104"/>
                  </a:lnTo>
                  <a:lnTo>
                    <a:pt x="205" y="30"/>
                  </a:lnTo>
                  <a:cubicBezTo>
                    <a:pt x="212" y="21"/>
                    <a:pt x="212" y="11"/>
                    <a:pt x="205" y="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10" name="Gruppieren 909">
            <a:extLst>
              <a:ext uri="{FF2B5EF4-FFF2-40B4-BE49-F238E27FC236}">
                <a16:creationId xmlns:a16="http://schemas.microsoft.com/office/drawing/2014/main" id="{C715BDDF-DBD1-1645-A32B-006DE27AE816}"/>
              </a:ext>
            </a:extLst>
          </p:cNvPr>
          <p:cNvGrpSpPr>
            <a:grpSpLocks noChangeAspect="1"/>
          </p:cNvGrpSpPr>
          <p:nvPr/>
        </p:nvGrpSpPr>
        <p:grpSpPr>
          <a:xfrm>
            <a:off x="8237521" y="3415061"/>
            <a:ext cx="328409" cy="328409"/>
            <a:chOff x="8237658" y="3415056"/>
            <a:chExt cx="328528" cy="328528"/>
          </a:xfrm>
          <a:solidFill>
            <a:srgbClr val="007AB3"/>
          </a:solidFill>
        </p:grpSpPr>
        <p:sp>
          <p:nvSpPr>
            <p:cNvPr id="412" name="Freihandform 411">
              <a:extLst>
                <a:ext uri="{FF2B5EF4-FFF2-40B4-BE49-F238E27FC236}">
                  <a16:creationId xmlns:a16="http://schemas.microsoft.com/office/drawing/2014/main" id="{89486C9A-4B93-2A49-AABD-A9530F5DADC5}"/>
                </a:ext>
              </a:extLst>
            </p:cNvPr>
            <p:cNvSpPr/>
            <p:nvPr/>
          </p:nvSpPr>
          <p:spPr>
            <a:xfrm>
              <a:off x="8237658" y="341505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20" name="Freihandform 619">
              <a:extLst>
                <a:ext uri="{FF2B5EF4-FFF2-40B4-BE49-F238E27FC236}">
                  <a16:creationId xmlns:a16="http://schemas.microsoft.com/office/drawing/2014/main" id="{7363558E-E03E-684F-B713-3E62E57049BF}"/>
                </a:ext>
              </a:extLst>
            </p:cNvPr>
            <p:cNvSpPr/>
            <p:nvPr/>
          </p:nvSpPr>
          <p:spPr>
            <a:xfrm>
              <a:off x="8303085" y="3480715"/>
              <a:ext cx="90572" cy="196745"/>
            </a:xfrm>
            <a:custGeom>
              <a:avLst/>
              <a:gdLst/>
              <a:ahLst/>
              <a:cxnLst>
                <a:cxn ang="3cd4">
                  <a:pos x="hc" y="t"/>
                </a:cxn>
                <a:cxn ang="cd2">
                  <a:pos x="l" y="vc"/>
                </a:cxn>
                <a:cxn ang="cd4">
                  <a:pos x="hc" y="b"/>
                </a:cxn>
                <a:cxn ang="0">
                  <a:pos x="r" y="vc"/>
                </a:cxn>
              </a:cxnLst>
              <a:rect l="l" t="t" r="r" b="b"/>
              <a:pathLst>
                <a:path w="390" h="846">
                  <a:moveTo>
                    <a:pt x="354" y="664"/>
                  </a:moveTo>
                  <a:cubicBezTo>
                    <a:pt x="354" y="709"/>
                    <a:pt x="354" y="749"/>
                    <a:pt x="345" y="776"/>
                  </a:cubicBezTo>
                  <a:cubicBezTo>
                    <a:pt x="339" y="802"/>
                    <a:pt x="326" y="812"/>
                    <a:pt x="301" y="812"/>
                  </a:cubicBezTo>
                  <a:cubicBezTo>
                    <a:pt x="240" y="812"/>
                    <a:pt x="146" y="730"/>
                    <a:pt x="142" y="652"/>
                  </a:cubicBezTo>
                  <a:cubicBezTo>
                    <a:pt x="142" y="643"/>
                    <a:pt x="136" y="637"/>
                    <a:pt x="127" y="635"/>
                  </a:cubicBezTo>
                  <a:cubicBezTo>
                    <a:pt x="83" y="628"/>
                    <a:pt x="36" y="596"/>
                    <a:pt x="36" y="539"/>
                  </a:cubicBezTo>
                  <a:cubicBezTo>
                    <a:pt x="36" y="497"/>
                    <a:pt x="53" y="457"/>
                    <a:pt x="81" y="438"/>
                  </a:cubicBezTo>
                  <a:cubicBezTo>
                    <a:pt x="87" y="436"/>
                    <a:pt x="89" y="429"/>
                    <a:pt x="89" y="423"/>
                  </a:cubicBezTo>
                  <a:cubicBezTo>
                    <a:pt x="89" y="419"/>
                    <a:pt x="87" y="412"/>
                    <a:pt x="81" y="410"/>
                  </a:cubicBezTo>
                  <a:cubicBezTo>
                    <a:pt x="53" y="389"/>
                    <a:pt x="36" y="351"/>
                    <a:pt x="36" y="309"/>
                  </a:cubicBezTo>
                  <a:cubicBezTo>
                    <a:pt x="36" y="251"/>
                    <a:pt x="83" y="218"/>
                    <a:pt x="127" y="211"/>
                  </a:cubicBezTo>
                  <a:cubicBezTo>
                    <a:pt x="136" y="211"/>
                    <a:pt x="142" y="203"/>
                    <a:pt x="142" y="196"/>
                  </a:cubicBezTo>
                  <a:cubicBezTo>
                    <a:pt x="146" y="118"/>
                    <a:pt x="240" y="36"/>
                    <a:pt x="301" y="36"/>
                  </a:cubicBezTo>
                  <a:cubicBezTo>
                    <a:pt x="326" y="36"/>
                    <a:pt x="339" y="46"/>
                    <a:pt x="345" y="72"/>
                  </a:cubicBezTo>
                  <a:cubicBezTo>
                    <a:pt x="354" y="99"/>
                    <a:pt x="354" y="139"/>
                    <a:pt x="354" y="184"/>
                  </a:cubicBezTo>
                  <a:close/>
                  <a:moveTo>
                    <a:pt x="301" y="0"/>
                  </a:moveTo>
                  <a:cubicBezTo>
                    <a:pt x="225" y="0"/>
                    <a:pt x="123" y="86"/>
                    <a:pt x="108" y="180"/>
                  </a:cubicBezTo>
                  <a:cubicBezTo>
                    <a:pt x="53" y="192"/>
                    <a:pt x="0" y="239"/>
                    <a:pt x="0" y="309"/>
                  </a:cubicBezTo>
                  <a:cubicBezTo>
                    <a:pt x="0" y="353"/>
                    <a:pt x="17" y="395"/>
                    <a:pt x="45" y="423"/>
                  </a:cubicBezTo>
                  <a:cubicBezTo>
                    <a:pt x="17" y="453"/>
                    <a:pt x="0" y="495"/>
                    <a:pt x="0" y="539"/>
                  </a:cubicBezTo>
                  <a:cubicBezTo>
                    <a:pt x="0" y="607"/>
                    <a:pt x="53" y="654"/>
                    <a:pt x="108" y="668"/>
                  </a:cubicBezTo>
                  <a:cubicBezTo>
                    <a:pt x="123" y="762"/>
                    <a:pt x="225" y="846"/>
                    <a:pt x="301" y="846"/>
                  </a:cubicBezTo>
                  <a:cubicBezTo>
                    <a:pt x="341" y="846"/>
                    <a:pt x="369" y="827"/>
                    <a:pt x="379" y="787"/>
                  </a:cubicBezTo>
                  <a:cubicBezTo>
                    <a:pt x="390" y="753"/>
                    <a:pt x="390" y="713"/>
                    <a:pt x="390" y="664"/>
                  </a:cubicBezTo>
                  <a:lnTo>
                    <a:pt x="390" y="184"/>
                  </a:lnTo>
                  <a:cubicBezTo>
                    <a:pt x="390" y="135"/>
                    <a:pt x="390" y="93"/>
                    <a:pt x="379" y="61"/>
                  </a:cubicBezTo>
                  <a:cubicBezTo>
                    <a:pt x="369" y="21"/>
                    <a:pt x="341" y="0"/>
                    <a:pt x="301"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21" name="Freihandform 620">
              <a:extLst>
                <a:ext uri="{FF2B5EF4-FFF2-40B4-BE49-F238E27FC236}">
                  <a16:creationId xmlns:a16="http://schemas.microsoft.com/office/drawing/2014/main" id="{C059F2B1-2D83-3D45-8C18-66684FBA8F14}"/>
                </a:ext>
              </a:extLst>
            </p:cNvPr>
            <p:cNvSpPr/>
            <p:nvPr/>
          </p:nvSpPr>
          <p:spPr>
            <a:xfrm>
              <a:off x="8344529" y="3595968"/>
              <a:ext cx="24448" cy="40746"/>
            </a:xfrm>
            <a:custGeom>
              <a:avLst/>
              <a:gdLst/>
              <a:ahLst/>
              <a:cxnLst>
                <a:cxn ang="3cd4">
                  <a:pos x="hc" y="t"/>
                </a:cxn>
                <a:cxn ang="cd2">
                  <a:pos x="l" y="vc"/>
                </a:cxn>
                <a:cxn ang="cd4">
                  <a:pos x="hc" y="b"/>
                </a:cxn>
                <a:cxn ang="0">
                  <a:pos x="r" y="vc"/>
                </a:cxn>
              </a:cxnLst>
              <a:rect l="l" t="t" r="r" b="b"/>
              <a:pathLst>
                <a:path w="106" h="176">
                  <a:moveTo>
                    <a:pt x="106" y="17"/>
                  </a:moveTo>
                  <a:cubicBezTo>
                    <a:pt x="106" y="6"/>
                    <a:pt x="98" y="0"/>
                    <a:pt x="87" y="0"/>
                  </a:cubicBezTo>
                  <a:cubicBezTo>
                    <a:pt x="79" y="0"/>
                    <a:pt x="70" y="6"/>
                    <a:pt x="70" y="17"/>
                  </a:cubicBezTo>
                  <a:cubicBezTo>
                    <a:pt x="70" y="68"/>
                    <a:pt x="26" y="70"/>
                    <a:pt x="17" y="70"/>
                  </a:cubicBezTo>
                  <a:cubicBezTo>
                    <a:pt x="7" y="70"/>
                    <a:pt x="0" y="78"/>
                    <a:pt x="0" y="87"/>
                  </a:cubicBezTo>
                  <a:cubicBezTo>
                    <a:pt x="0" y="97"/>
                    <a:pt x="7" y="106"/>
                    <a:pt x="17" y="106"/>
                  </a:cubicBezTo>
                  <a:cubicBezTo>
                    <a:pt x="26" y="106"/>
                    <a:pt x="70" y="108"/>
                    <a:pt x="70" y="159"/>
                  </a:cubicBezTo>
                  <a:cubicBezTo>
                    <a:pt x="70" y="167"/>
                    <a:pt x="79" y="176"/>
                    <a:pt x="87" y="176"/>
                  </a:cubicBezTo>
                  <a:cubicBezTo>
                    <a:pt x="98" y="176"/>
                    <a:pt x="106" y="167"/>
                    <a:pt x="106" y="159"/>
                  </a:cubicBezTo>
                  <a:cubicBezTo>
                    <a:pt x="106" y="123"/>
                    <a:pt x="91" y="101"/>
                    <a:pt x="72" y="87"/>
                  </a:cubicBezTo>
                  <a:cubicBezTo>
                    <a:pt x="91" y="74"/>
                    <a:pt x="106" y="53"/>
                    <a:pt x="106" y="1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22" name="Freihandform 621">
              <a:extLst>
                <a:ext uri="{FF2B5EF4-FFF2-40B4-BE49-F238E27FC236}">
                  <a16:creationId xmlns:a16="http://schemas.microsoft.com/office/drawing/2014/main" id="{462B7BA4-5681-9E40-B0D1-D482633DFF9B}"/>
                </a:ext>
              </a:extLst>
            </p:cNvPr>
            <p:cNvSpPr/>
            <p:nvPr/>
          </p:nvSpPr>
          <p:spPr>
            <a:xfrm>
              <a:off x="8344529" y="3538225"/>
              <a:ext cx="24448" cy="40746"/>
            </a:xfrm>
            <a:custGeom>
              <a:avLst/>
              <a:gdLst/>
              <a:ahLst/>
              <a:cxnLst>
                <a:cxn ang="3cd4">
                  <a:pos x="hc" y="t"/>
                </a:cxn>
                <a:cxn ang="cd2">
                  <a:pos x="l" y="vc"/>
                </a:cxn>
                <a:cxn ang="cd4">
                  <a:pos x="hc" y="b"/>
                </a:cxn>
                <a:cxn ang="0">
                  <a:pos x="r" y="vc"/>
                </a:cxn>
              </a:cxnLst>
              <a:rect l="l" t="t" r="r" b="b"/>
              <a:pathLst>
                <a:path w="106" h="176">
                  <a:moveTo>
                    <a:pt x="87" y="70"/>
                  </a:moveTo>
                  <a:cubicBezTo>
                    <a:pt x="79" y="70"/>
                    <a:pt x="34" y="68"/>
                    <a:pt x="34" y="17"/>
                  </a:cubicBezTo>
                  <a:cubicBezTo>
                    <a:pt x="34" y="9"/>
                    <a:pt x="28" y="0"/>
                    <a:pt x="17" y="0"/>
                  </a:cubicBezTo>
                  <a:cubicBezTo>
                    <a:pt x="7" y="0"/>
                    <a:pt x="0" y="9"/>
                    <a:pt x="0" y="17"/>
                  </a:cubicBezTo>
                  <a:cubicBezTo>
                    <a:pt x="0" y="53"/>
                    <a:pt x="15" y="74"/>
                    <a:pt x="32" y="89"/>
                  </a:cubicBezTo>
                  <a:cubicBezTo>
                    <a:pt x="15" y="102"/>
                    <a:pt x="0" y="123"/>
                    <a:pt x="0" y="159"/>
                  </a:cubicBezTo>
                  <a:cubicBezTo>
                    <a:pt x="0" y="170"/>
                    <a:pt x="7" y="176"/>
                    <a:pt x="17" y="176"/>
                  </a:cubicBezTo>
                  <a:cubicBezTo>
                    <a:pt x="28" y="176"/>
                    <a:pt x="34" y="170"/>
                    <a:pt x="34" y="159"/>
                  </a:cubicBezTo>
                  <a:cubicBezTo>
                    <a:pt x="34" y="108"/>
                    <a:pt x="79" y="106"/>
                    <a:pt x="87" y="106"/>
                  </a:cubicBezTo>
                  <a:lnTo>
                    <a:pt x="89" y="106"/>
                  </a:lnTo>
                  <a:cubicBezTo>
                    <a:pt x="98" y="106"/>
                    <a:pt x="106" y="98"/>
                    <a:pt x="106" y="89"/>
                  </a:cubicBezTo>
                  <a:cubicBezTo>
                    <a:pt x="106" y="79"/>
                    <a:pt x="98" y="70"/>
                    <a:pt x="87" y="7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23" name="Freihandform 622">
              <a:extLst>
                <a:ext uri="{FF2B5EF4-FFF2-40B4-BE49-F238E27FC236}">
                  <a16:creationId xmlns:a16="http://schemas.microsoft.com/office/drawing/2014/main" id="{96CB9903-A702-A749-ACFE-208DEE02324B}"/>
                </a:ext>
              </a:extLst>
            </p:cNvPr>
            <p:cNvSpPr/>
            <p:nvPr/>
          </p:nvSpPr>
          <p:spPr>
            <a:xfrm>
              <a:off x="8410189" y="3480715"/>
              <a:ext cx="89874" cy="196745"/>
            </a:xfrm>
            <a:custGeom>
              <a:avLst/>
              <a:gdLst/>
              <a:ahLst/>
              <a:cxnLst>
                <a:cxn ang="3cd4">
                  <a:pos x="hc" y="t"/>
                </a:cxn>
                <a:cxn ang="cd2">
                  <a:pos x="l" y="vc"/>
                </a:cxn>
                <a:cxn ang="cd4">
                  <a:pos x="hc" y="b"/>
                </a:cxn>
                <a:cxn ang="0">
                  <a:pos x="r" y="vc"/>
                </a:cxn>
              </a:cxnLst>
              <a:rect l="l" t="t" r="r" b="b"/>
              <a:pathLst>
                <a:path w="387" h="846">
                  <a:moveTo>
                    <a:pt x="307" y="410"/>
                  </a:moveTo>
                  <a:cubicBezTo>
                    <a:pt x="302" y="412"/>
                    <a:pt x="300" y="419"/>
                    <a:pt x="300" y="423"/>
                  </a:cubicBezTo>
                  <a:cubicBezTo>
                    <a:pt x="300" y="429"/>
                    <a:pt x="302" y="436"/>
                    <a:pt x="307" y="438"/>
                  </a:cubicBezTo>
                  <a:cubicBezTo>
                    <a:pt x="334" y="457"/>
                    <a:pt x="353" y="497"/>
                    <a:pt x="353" y="539"/>
                  </a:cubicBezTo>
                  <a:cubicBezTo>
                    <a:pt x="353" y="596"/>
                    <a:pt x="305" y="628"/>
                    <a:pt x="262" y="635"/>
                  </a:cubicBezTo>
                  <a:cubicBezTo>
                    <a:pt x="254" y="637"/>
                    <a:pt x="247" y="643"/>
                    <a:pt x="247" y="652"/>
                  </a:cubicBezTo>
                  <a:cubicBezTo>
                    <a:pt x="241" y="730"/>
                    <a:pt x="150" y="812"/>
                    <a:pt x="89" y="812"/>
                  </a:cubicBezTo>
                  <a:cubicBezTo>
                    <a:pt x="63" y="812"/>
                    <a:pt x="51" y="802"/>
                    <a:pt x="42" y="776"/>
                  </a:cubicBezTo>
                  <a:cubicBezTo>
                    <a:pt x="36" y="749"/>
                    <a:pt x="36" y="709"/>
                    <a:pt x="36" y="664"/>
                  </a:cubicBezTo>
                  <a:lnTo>
                    <a:pt x="36" y="184"/>
                  </a:lnTo>
                  <a:cubicBezTo>
                    <a:pt x="36" y="139"/>
                    <a:pt x="36" y="99"/>
                    <a:pt x="42" y="72"/>
                  </a:cubicBezTo>
                  <a:cubicBezTo>
                    <a:pt x="51" y="46"/>
                    <a:pt x="63" y="36"/>
                    <a:pt x="89" y="36"/>
                  </a:cubicBezTo>
                  <a:cubicBezTo>
                    <a:pt x="150" y="36"/>
                    <a:pt x="241" y="118"/>
                    <a:pt x="247" y="196"/>
                  </a:cubicBezTo>
                  <a:cubicBezTo>
                    <a:pt x="247" y="203"/>
                    <a:pt x="254" y="211"/>
                    <a:pt x="262" y="211"/>
                  </a:cubicBezTo>
                  <a:cubicBezTo>
                    <a:pt x="305" y="218"/>
                    <a:pt x="353" y="251"/>
                    <a:pt x="353" y="309"/>
                  </a:cubicBezTo>
                  <a:cubicBezTo>
                    <a:pt x="353" y="351"/>
                    <a:pt x="334" y="389"/>
                    <a:pt x="307" y="410"/>
                  </a:cubicBezTo>
                  <a:close/>
                  <a:moveTo>
                    <a:pt x="281" y="180"/>
                  </a:moveTo>
                  <a:cubicBezTo>
                    <a:pt x="266" y="86"/>
                    <a:pt x="163" y="0"/>
                    <a:pt x="89" y="0"/>
                  </a:cubicBezTo>
                  <a:cubicBezTo>
                    <a:pt x="48" y="0"/>
                    <a:pt x="21" y="21"/>
                    <a:pt x="8" y="61"/>
                  </a:cubicBezTo>
                  <a:cubicBezTo>
                    <a:pt x="0" y="93"/>
                    <a:pt x="0" y="135"/>
                    <a:pt x="0" y="184"/>
                  </a:cubicBezTo>
                  <a:lnTo>
                    <a:pt x="0" y="664"/>
                  </a:lnTo>
                  <a:cubicBezTo>
                    <a:pt x="0" y="713"/>
                    <a:pt x="0" y="753"/>
                    <a:pt x="8" y="787"/>
                  </a:cubicBezTo>
                  <a:cubicBezTo>
                    <a:pt x="21" y="827"/>
                    <a:pt x="48" y="846"/>
                    <a:pt x="89" y="846"/>
                  </a:cubicBezTo>
                  <a:cubicBezTo>
                    <a:pt x="163" y="846"/>
                    <a:pt x="266" y="762"/>
                    <a:pt x="281" y="668"/>
                  </a:cubicBezTo>
                  <a:cubicBezTo>
                    <a:pt x="336" y="654"/>
                    <a:pt x="387" y="607"/>
                    <a:pt x="387" y="539"/>
                  </a:cubicBezTo>
                  <a:cubicBezTo>
                    <a:pt x="387" y="495"/>
                    <a:pt x="372" y="453"/>
                    <a:pt x="345" y="423"/>
                  </a:cubicBezTo>
                  <a:cubicBezTo>
                    <a:pt x="372" y="395"/>
                    <a:pt x="387" y="353"/>
                    <a:pt x="387" y="309"/>
                  </a:cubicBezTo>
                  <a:cubicBezTo>
                    <a:pt x="387" y="239"/>
                    <a:pt x="336" y="192"/>
                    <a:pt x="281" y="18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24" name="Freihandform 623">
              <a:extLst>
                <a:ext uri="{FF2B5EF4-FFF2-40B4-BE49-F238E27FC236}">
                  <a16:creationId xmlns:a16="http://schemas.microsoft.com/office/drawing/2014/main" id="{72278EB6-9E0D-3B40-AC47-8CC43BCA524B}"/>
                </a:ext>
              </a:extLst>
            </p:cNvPr>
            <p:cNvSpPr/>
            <p:nvPr/>
          </p:nvSpPr>
          <p:spPr>
            <a:xfrm>
              <a:off x="8434869" y="3595968"/>
              <a:ext cx="24215" cy="40746"/>
            </a:xfrm>
            <a:custGeom>
              <a:avLst/>
              <a:gdLst/>
              <a:ahLst/>
              <a:cxnLst>
                <a:cxn ang="3cd4">
                  <a:pos x="hc" y="t"/>
                </a:cxn>
                <a:cxn ang="cd2">
                  <a:pos x="l" y="vc"/>
                </a:cxn>
                <a:cxn ang="cd4">
                  <a:pos x="hc" y="b"/>
                </a:cxn>
                <a:cxn ang="0">
                  <a:pos x="r" y="vc"/>
                </a:cxn>
              </a:cxnLst>
              <a:rect l="l" t="t" r="r" b="b"/>
              <a:pathLst>
                <a:path w="105" h="176">
                  <a:moveTo>
                    <a:pt x="88" y="70"/>
                  </a:moveTo>
                  <a:cubicBezTo>
                    <a:pt x="80" y="70"/>
                    <a:pt x="36" y="68"/>
                    <a:pt x="36" y="17"/>
                  </a:cubicBezTo>
                  <a:cubicBezTo>
                    <a:pt x="36" y="6"/>
                    <a:pt x="27" y="0"/>
                    <a:pt x="16" y="0"/>
                  </a:cubicBezTo>
                  <a:cubicBezTo>
                    <a:pt x="8" y="0"/>
                    <a:pt x="0" y="6"/>
                    <a:pt x="0" y="17"/>
                  </a:cubicBezTo>
                  <a:cubicBezTo>
                    <a:pt x="0" y="53"/>
                    <a:pt x="14" y="74"/>
                    <a:pt x="33" y="87"/>
                  </a:cubicBezTo>
                  <a:cubicBezTo>
                    <a:pt x="14" y="101"/>
                    <a:pt x="0" y="123"/>
                    <a:pt x="0" y="159"/>
                  </a:cubicBezTo>
                  <a:cubicBezTo>
                    <a:pt x="0" y="167"/>
                    <a:pt x="8" y="176"/>
                    <a:pt x="16" y="176"/>
                  </a:cubicBezTo>
                  <a:cubicBezTo>
                    <a:pt x="27" y="176"/>
                    <a:pt x="36" y="167"/>
                    <a:pt x="36" y="159"/>
                  </a:cubicBezTo>
                  <a:cubicBezTo>
                    <a:pt x="36" y="108"/>
                    <a:pt x="80" y="106"/>
                    <a:pt x="88" y="106"/>
                  </a:cubicBezTo>
                  <a:cubicBezTo>
                    <a:pt x="97" y="106"/>
                    <a:pt x="105" y="97"/>
                    <a:pt x="105" y="87"/>
                  </a:cubicBezTo>
                  <a:cubicBezTo>
                    <a:pt x="105" y="78"/>
                    <a:pt x="97" y="70"/>
                    <a:pt x="88" y="7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25" name="Freihandform 624">
              <a:extLst>
                <a:ext uri="{FF2B5EF4-FFF2-40B4-BE49-F238E27FC236}">
                  <a16:creationId xmlns:a16="http://schemas.microsoft.com/office/drawing/2014/main" id="{57BD548C-52E8-F941-A174-5131EEF6EEE8}"/>
                </a:ext>
              </a:extLst>
            </p:cNvPr>
            <p:cNvSpPr/>
            <p:nvPr/>
          </p:nvSpPr>
          <p:spPr>
            <a:xfrm>
              <a:off x="8434869" y="3538225"/>
              <a:ext cx="24215" cy="40746"/>
            </a:xfrm>
            <a:custGeom>
              <a:avLst/>
              <a:gdLst/>
              <a:ahLst/>
              <a:cxnLst>
                <a:cxn ang="3cd4">
                  <a:pos x="hc" y="t"/>
                </a:cxn>
                <a:cxn ang="cd2">
                  <a:pos x="l" y="vc"/>
                </a:cxn>
                <a:cxn ang="cd4">
                  <a:pos x="hc" y="b"/>
                </a:cxn>
                <a:cxn ang="0">
                  <a:pos x="r" y="vc"/>
                </a:cxn>
              </a:cxnLst>
              <a:rect l="l" t="t" r="r" b="b"/>
              <a:pathLst>
                <a:path w="105" h="176">
                  <a:moveTo>
                    <a:pt x="105" y="17"/>
                  </a:moveTo>
                  <a:cubicBezTo>
                    <a:pt x="105" y="9"/>
                    <a:pt x="97" y="0"/>
                    <a:pt x="88" y="0"/>
                  </a:cubicBezTo>
                  <a:cubicBezTo>
                    <a:pt x="78" y="0"/>
                    <a:pt x="69" y="9"/>
                    <a:pt x="69" y="17"/>
                  </a:cubicBezTo>
                  <a:cubicBezTo>
                    <a:pt x="69" y="68"/>
                    <a:pt x="25" y="70"/>
                    <a:pt x="16" y="70"/>
                  </a:cubicBezTo>
                  <a:cubicBezTo>
                    <a:pt x="8" y="70"/>
                    <a:pt x="0" y="79"/>
                    <a:pt x="0" y="89"/>
                  </a:cubicBezTo>
                  <a:cubicBezTo>
                    <a:pt x="0" y="98"/>
                    <a:pt x="8" y="106"/>
                    <a:pt x="16" y="106"/>
                  </a:cubicBezTo>
                  <a:cubicBezTo>
                    <a:pt x="25" y="106"/>
                    <a:pt x="69" y="108"/>
                    <a:pt x="69" y="159"/>
                  </a:cubicBezTo>
                  <a:cubicBezTo>
                    <a:pt x="69" y="170"/>
                    <a:pt x="78" y="176"/>
                    <a:pt x="88" y="176"/>
                  </a:cubicBezTo>
                  <a:cubicBezTo>
                    <a:pt x="97" y="176"/>
                    <a:pt x="105" y="170"/>
                    <a:pt x="105" y="159"/>
                  </a:cubicBezTo>
                  <a:cubicBezTo>
                    <a:pt x="105" y="123"/>
                    <a:pt x="91" y="102"/>
                    <a:pt x="72" y="89"/>
                  </a:cubicBezTo>
                  <a:cubicBezTo>
                    <a:pt x="91" y="74"/>
                    <a:pt x="105" y="53"/>
                    <a:pt x="105" y="1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11" name="Gruppieren 910">
            <a:extLst>
              <a:ext uri="{FF2B5EF4-FFF2-40B4-BE49-F238E27FC236}">
                <a16:creationId xmlns:a16="http://schemas.microsoft.com/office/drawing/2014/main" id="{11DC7C13-53E1-224B-911B-A718189C3482}"/>
              </a:ext>
            </a:extLst>
          </p:cNvPr>
          <p:cNvGrpSpPr>
            <a:grpSpLocks noChangeAspect="1"/>
          </p:cNvGrpSpPr>
          <p:nvPr/>
        </p:nvGrpSpPr>
        <p:grpSpPr>
          <a:xfrm>
            <a:off x="8680909" y="3415061"/>
            <a:ext cx="328409" cy="328409"/>
            <a:chOff x="8681207" y="3415056"/>
            <a:chExt cx="328528" cy="328528"/>
          </a:xfrm>
          <a:solidFill>
            <a:srgbClr val="007AB3"/>
          </a:solidFill>
        </p:grpSpPr>
        <p:sp>
          <p:nvSpPr>
            <p:cNvPr id="413" name="Freihandform 412">
              <a:extLst>
                <a:ext uri="{FF2B5EF4-FFF2-40B4-BE49-F238E27FC236}">
                  <a16:creationId xmlns:a16="http://schemas.microsoft.com/office/drawing/2014/main" id="{A919E6A7-DC66-3748-93B8-48756CF09A3D}"/>
                </a:ext>
              </a:extLst>
            </p:cNvPr>
            <p:cNvSpPr/>
            <p:nvPr/>
          </p:nvSpPr>
          <p:spPr>
            <a:xfrm>
              <a:off x="8681207" y="341505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26" name="Freihandform 625">
              <a:extLst>
                <a:ext uri="{FF2B5EF4-FFF2-40B4-BE49-F238E27FC236}">
                  <a16:creationId xmlns:a16="http://schemas.microsoft.com/office/drawing/2014/main" id="{570EF751-52E5-AB45-8998-89F47B3423F7}"/>
                </a:ext>
              </a:extLst>
            </p:cNvPr>
            <p:cNvSpPr/>
            <p:nvPr/>
          </p:nvSpPr>
          <p:spPr>
            <a:xfrm>
              <a:off x="8771314" y="3489097"/>
              <a:ext cx="147617" cy="180446"/>
            </a:xfrm>
            <a:custGeom>
              <a:avLst/>
              <a:gdLst/>
              <a:ahLst/>
              <a:cxnLst>
                <a:cxn ang="3cd4">
                  <a:pos x="hc" y="t"/>
                </a:cxn>
                <a:cxn ang="cd2">
                  <a:pos x="l" y="vc"/>
                </a:cxn>
                <a:cxn ang="cd4">
                  <a:pos x="hc" y="b"/>
                </a:cxn>
                <a:cxn ang="0">
                  <a:pos x="r" y="vc"/>
                </a:cxn>
              </a:cxnLst>
              <a:rect l="l" t="t" r="r" b="b"/>
              <a:pathLst>
                <a:path w="635" h="776">
                  <a:moveTo>
                    <a:pt x="601" y="723"/>
                  </a:moveTo>
                  <a:cubicBezTo>
                    <a:pt x="601" y="732"/>
                    <a:pt x="593" y="740"/>
                    <a:pt x="582" y="740"/>
                  </a:cubicBezTo>
                  <a:lnTo>
                    <a:pt x="212" y="740"/>
                  </a:lnTo>
                  <a:lnTo>
                    <a:pt x="212" y="582"/>
                  </a:lnTo>
                  <a:cubicBezTo>
                    <a:pt x="212" y="571"/>
                    <a:pt x="205" y="565"/>
                    <a:pt x="195" y="565"/>
                  </a:cubicBezTo>
                  <a:lnTo>
                    <a:pt x="36" y="565"/>
                  </a:lnTo>
                  <a:lnTo>
                    <a:pt x="36" y="52"/>
                  </a:lnTo>
                  <a:cubicBezTo>
                    <a:pt x="36" y="42"/>
                    <a:pt x="45" y="36"/>
                    <a:pt x="53" y="36"/>
                  </a:cubicBezTo>
                  <a:lnTo>
                    <a:pt x="582" y="36"/>
                  </a:lnTo>
                  <a:cubicBezTo>
                    <a:pt x="593" y="36"/>
                    <a:pt x="601" y="42"/>
                    <a:pt x="601" y="52"/>
                  </a:cubicBezTo>
                  <a:close/>
                  <a:moveTo>
                    <a:pt x="178" y="715"/>
                  </a:moveTo>
                  <a:lnTo>
                    <a:pt x="62" y="599"/>
                  </a:lnTo>
                  <a:lnTo>
                    <a:pt x="178" y="599"/>
                  </a:lnTo>
                  <a:close/>
                  <a:moveTo>
                    <a:pt x="582" y="0"/>
                  </a:moveTo>
                  <a:lnTo>
                    <a:pt x="53" y="0"/>
                  </a:lnTo>
                  <a:cubicBezTo>
                    <a:pt x="26" y="0"/>
                    <a:pt x="0" y="23"/>
                    <a:pt x="0" y="52"/>
                  </a:cubicBezTo>
                  <a:lnTo>
                    <a:pt x="0" y="582"/>
                  </a:lnTo>
                  <a:cubicBezTo>
                    <a:pt x="0" y="584"/>
                    <a:pt x="2" y="586"/>
                    <a:pt x="2" y="588"/>
                  </a:cubicBezTo>
                  <a:cubicBezTo>
                    <a:pt x="2" y="590"/>
                    <a:pt x="4" y="592"/>
                    <a:pt x="7" y="594"/>
                  </a:cubicBezTo>
                  <a:lnTo>
                    <a:pt x="182" y="770"/>
                  </a:lnTo>
                  <a:cubicBezTo>
                    <a:pt x="184" y="772"/>
                    <a:pt x="186" y="774"/>
                    <a:pt x="189" y="774"/>
                  </a:cubicBezTo>
                  <a:cubicBezTo>
                    <a:pt x="191" y="774"/>
                    <a:pt x="193" y="776"/>
                    <a:pt x="195" y="776"/>
                  </a:cubicBezTo>
                  <a:lnTo>
                    <a:pt x="582" y="776"/>
                  </a:lnTo>
                  <a:cubicBezTo>
                    <a:pt x="612" y="776"/>
                    <a:pt x="635" y="751"/>
                    <a:pt x="635" y="723"/>
                  </a:cubicBezTo>
                  <a:lnTo>
                    <a:pt x="635" y="52"/>
                  </a:lnTo>
                  <a:cubicBezTo>
                    <a:pt x="635" y="23"/>
                    <a:pt x="612" y="0"/>
                    <a:pt x="58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27" name="Freihandform 626">
              <a:extLst>
                <a:ext uri="{FF2B5EF4-FFF2-40B4-BE49-F238E27FC236}">
                  <a16:creationId xmlns:a16="http://schemas.microsoft.com/office/drawing/2014/main" id="{31099626-540A-1A4C-8AEF-A96D62E3DCAE}"/>
                </a:ext>
              </a:extLst>
            </p:cNvPr>
            <p:cNvSpPr/>
            <p:nvPr/>
          </p:nvSpPr>
          <p:spPr>
            <a:xfrm>
              <a:off x="8795994" y="3513545"/>
              <a:ext cx="41212" cy="40746"/>
            </a:xfrm>
            <a:custGeom>
              <a:avLst/>
              <a:gdLst/>
              <a:ahLst/>
              <a:cxnLst>
                <a:cxn ang="3cd4">
                  <a:pos x="hc" y="t"/>
                </a:cxn>
                <a:cxn ang="cd2">
                  <a:pos x="l" y="vc"/>
                </a:cxn>
                <a:cxn ang="cd4">
                  <a:pos x="hc" y="b"/>
                </a:cxn>
                <a:cxn ang="0">
                  <a:pos x="r" y="vc"/>
                </a:cxn>
              </a:cxnLst>
              <a:rect l="l" t="t" r="r" b="b"/>
              <a:pathLst>
                <a:path w="178" h="176">
                  <a:moveTo>
                    <a:pt x="36" y="36"/>
                  </a:moveTo>
                  <a:lnTo>
                    <a:pt x="142" y="36"/>
                  </a:lnTo>
                  <a:lnTo>
                    <a:pt x="142" y="142"/>
                  </a:lnTo>
                  <a:lnTo>
                    <a:pt x="36" y="142"/>
                  </a:lnTo>
                  <a:close/>
                  <a:moveTo>
                    <a:pt x="19" y="176"/>
                  </a:moveTo>
                  <a:lnTo>
                    <a:pt x="159" y="176"/>
                  </a:lnTo>
                  <a:cubicBezTo>
                    <a:pt x="169" y="176"/>
                    <a:pt x="178" y="170"/>
                    <a:pt x="178" y="159"/>
                  </a:cubicBezTo>
                  <a:lnTo>
                    <a:pt x="178" y="17"/>
                  </a:lnTo>
                  <a:cubicBezTo>
                    <a:pt x="178" y="9"/>
                    <a:pt x="169" y="0"/>
                    <a:pt x="159" y="0"/>
                  </a:cubicBezTo>
                  <a:lnTo>
                    <a:pt x="19" y="0"/>
                  </a:lnTo>
                  <a:cubicBezTo>
                    <a:pt x="8" y="0"/>
                    <a:pt x="0" y="9"/>
                    <a:pt x="0" y="17"/>
                  </a:cubicBezTo>
                  <a:lnTo>
                    <a:pt x="0" y="159"/>
                  </a:lnTo>
                  <a:cubicBezTo>
                    <a:pt x="0" y="170"/>
                    <a:pt x="8" y="176"/>
                    <a:pt x="19" y="17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28" name="Freihandform 627">
              <a:extLst>
                <a:ext uri="{FF2B5EF4-FFF2-40B4-BE49-F238E27FC236}">
                  <a16:creationId xmlns:a16="http://schemas.microsoft.com/office/drawing/2014/main" id="{01CB7978-B5D0-4344-932C-0F6CC55AA42A}"/>
                </a:ext>
              </a:extLst>
            </p:cNvPr>
            <p:cNvSpPr/>
            <p:nvPr/>
          </p:nvSpPr>
          <p:spPr>
            <a:xfrm>
              <a:off x="8795994" y="3571287"/>
              <a:ext cx="45170" cy="7684"/>
            </a:xfrm>
            <a:custGeom>
              <a:avLst/>
              <a:gdLst/>
              <a:ahLst/>
              <a:cxnLst>
                <a:cxn ang="3cd4">
                  <a:pos x="hc" y="t"/>
                </a:cxn>
                <a:cxn ang="cd2">
                  <a:pos x="l" y="vc"/>
                </a:cxn>
                <a:cxn ang="cd4">
                  <a:pos x="hc" y="b"/>
                </a:cxn>
                <a:cxn ang="0">
                  <a:pos x="r" y="vc"/>
                </a:cxn>
              </a:cxnLst>
              <a:rect l="l" t="t" r="r" b="b"/>
              <a:pathLst>
                <a:path w="195" h="34">
                  <a:moveTo>
                    <a:pt x="178" y="0"/>
                  </a:moveTo>
                  <a:lnTo>
                    <a:pt x="19" y="0"/>
                  </a:lnTo>
                  <a:cubicBezTo>
                    <a:pt x="8" y="0"/>
                    <a:pt x="0" y="6"/>
                    <a:pt x="0" y="17"/>
                  </a:cubicBezTo>
                  <a:cubicBezTo>
                    <a:pt x="0" y="28"/>
                    <a:pt x="8" y="34"/>
                    <a:pt x="19" y="34"/>
                  </a:cubicBezTo>
                  <a:lnTo>
                    <a:pt x="178" y="34"/>
                  </a:lnTo>
                  <a:cubicBezTo>
                    <a:pt x="186" y="34"/>
                    <a:pt x="195" y="28"/>
                    <a:pt x="195" y="17"/>
                  </a:cubicBezTo>
                  <a:cubicBezTo>
                    <a:pt x="195" y="6"/>
                    <a:pt x="186" y="0"/>
                    <a:pt x="17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29" name="Freihandform 628">
              <a:extLst>
                <a:ext uri="{FF2B5EF4-FFF2-40B4-BE49-F238E27FC236}">
                  <a16:creationId xmlns:a16="http://schemas.microsoft.com/office/drawing/2014/main" id="{C9C8DE65-B895-0F43-A5B8-7FCFF2FDE7AE}"/>
                </a:ext>
              </a:extLst>
            </p:cNvPr>
            <p:cNvSpPr/>
            <p:nvPr/>
          </p:nvSpPr>
          <p:spPr>
            <a:xfrm>
              <a:off x="8795994" y="3587586"/>
              <a:ext cx="45170" cy="8149"/>
            </a:xfrm>
            <a:custGeom>
              <a:avLst/>
              <a:gdLst/>
              <a:ahLst/>
              <a:cxnLst>
                <a:cxn ang="3cd4">
                  <a:pos x="hc" y="t"/>
                </a:cxn>
                <a:cxn ang="cd2">
                  <a:pos x="l" y="vc"/>
                </a:cxn>
                <a:cxn ang="cd4">
                  <a:pos x="hc" y="b"/>
                </a:cxn>
                <a:cxn ang="0">
                  <a:pos x="r" y="vc"/>
                </a:cxn>
              </a:cxnLst>
              <a:rect l="l" t="t" r="r" b="b"/>
              <a:pathLst>
                <a:path w="195" h="36">
                  <a:moveTo>
                    <a:pt x="178" y="0"/>
                  </a:moveTo>
                  <a:lnTo>
                    <a:pt x="19" y="0"/>
                  </a:lnTo>
                  <a:cubicBezTo>
                    <a:pt x="8" y="0"/>
                    <a:pt x="0" y="8"/>
                    <a:pt x="0" y="17"/>
                  </a:cubicBezTo>
                  <a:cubicBezTo>
                    <a:pt x="0" y="27"/>
                    <a:pt x="8" y="36"/>
                    <a:pt x="19" y="36"/>
                  </a:cubicBezTo>
                  <a:lnTo>
                    <a:pt x="178" y="36"/>
                  </a:lnTo>
                  <a:cubicBezTo>
                    <a:pt x="186" y="36"/>
                    <a:pt x="195" y="27"/>
                    <a:pt x="195" y="17"/>
                  </a:cubicBezTo>
                  <a:cubicBezTo>
                    <a:pt x="195" y="8"/>
                    <a:pt x="186" y="0"/>
                    <a:pt x="17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30" name="Freihandform 629">
              <a:extLst>
                <a:ext uri="{FF2B5EF4-FFF2-40B4-BE49-F238E27FC236}">
                  <a16:creationId xmlns:a16="http://schemas.microsoft.com/office/drawing/2014/main" id="{2A72449A-6296-9744-A247-7F29154E9750}"/>
                </a:ext>
              </a:extLst>
            </p:cNvPr>
            <p:cNvSpPr/>
            <p:nvPr/>
          </p:nvSpPr>
          <p:spPr>
            <a:xfrm>
              <a:off x="8853738" y="3571287"/>
              <a:ext cx="40513" cy="7684"/>
            </a:xfrm>
            <a:custGeom>
              <a:avLst/>
              <a:gdLst/>
              <a:ahLst/>
              <a:cxnLst>
                <a:cxn ang="3cd4">
                  <a:pos x="hc" y="t"/>
                </a:cxn>
                <a:cxn ang="cd2">
                  <a:pos x="l" y="vc"/>
                </a:cxn>
                <a:cxn ang="cd4">
                  <a:pos x="hc" y="b"/>
                </a:cxn>
                <a:cxn ang="0">
                  <a:pos x="r" y="vc"/>
                </a:cxn>
              </a:cxnLst>
              <a:rect l="l" t="t" r="r" b="b"/>
              <a:pathLst>
                <a:path w="175" h="34">
                  <a:moveTo>
                    <a:pt x="158" y="0"/>
                  </a:moveTo>
                  <a:lnTo>
                    <a:pt x="17" y="0"/>
                  </a:lnTo>
                  <a:cubicBezTo>
                    <a:pt x="8" y="0"/>
                    <a:pt x="0" y="6"/>
                    <a:pt x="0" y="17"/>
                  </a:cubicBezTo>
                  <a:cubicBezTo>
                    <a:pt x="0" y="28"/>
                    <a:pt x="8" y="34"/>
                    <a:pt x="17" y="34"/>
                  </a:cubicBezTo>
                  <a:lnTo>
                    <a:pt x="158" y="34"/>
                  </a:lnTo>
                  <a:cubicBezTo>
                    <a:pt x="169" y="34"/>
                    <a:pt x="175" y="28"/>
                    <a:pt x="175" y="17"/>
                  </a:cubicBezTo>
                  <a:cubicBezTo>
                    <a:pt x="175" y="6"/>
                    <a:pt x="169" y="0"/>
                    <a:pt x="15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31" name="Freihandform 630">
              <a:extLst>
                <a:ext uri="{FF2B5EF4-FFF2-40B4-BE49-F238E27FC236}">
                  <a16:creationId xmlns:a16="http://schemas.microsoft.com/office/drawing/2014/main" id="{9CA5A4B1-7735-5343-9F7D-4ECE2638FFC8}"/>
                </a:ext>
              </a:extLst>
            </p:cNvPr>
            <p:cNvSpPr/>
            <p:nvPr/>
          </p:nvSpPr>
          <p:spPr>
            <a:xfrm>
              <a:off x="8853738" y="3587586"/>
              <a:ext cx="40513" cy="8149"/>
            </a:xfrm>
            <a:custGeom>
              <a:avLst/>
              <a:gdLst/>
              <a:ahLst/>
              <a:cxnLst>
                <a:cxn ang="3cd4">
                  <a:pos x="hc" y="t"/>
                </a:cxn>
                <a:cxn ang="cd2">
                  <a:pos x="l" y="vc"/>
                </a:cxn>
                <a:cxn ang="cd4">
                  <a:pos x="hc" y="b"/>
                </a:cxn>
                <a:cxn ang="0">
                  <a:pos x="r" y="vc"/>
                </a:cxn>
              </a:cxnLst>
              <a:rect l="l" t="t" r="r" b="b"/>
              <a:pathLst>
                <a:path w="175" h="36">
                  <a:moveTo>
                    <a:pt x="158" y="0"/>
                  </a:moveTo>
                  <a:lnTo>
                    <a:pt x="17" y="0"/>
                  </a:lnTo>
                  <a:cubicBezTo>
                    <a:pt x="8" y="0"/>
                    <a:pt x="0" y="8"/>
                    <a:pt x="0" y="17"/>
                  </a:cubicBezTo>
                  <a:cubicBezTo>
                    <a:pt x="0" y="27"/>
                    <a:pt x="8" y="36"/>
                    <a:pt x="17" y="36"/>
                  </a:cubicBezTo>
                  <a:lnTo>
                    <a:pt x="158" y="36"/>
                  </a:lnTo>
                  <a:cubicBezTo>
                    <a:pt x="169" y="36"/>
                    <a:pt x="175" y="27"/>
                    <a:pt x="175" y="17"/>
                  </a:cubicBezTo>
                  <a:cubicBezTo>
                    <a:pt x="175" y="8"/>
                    <a:pt x="169" y="0"/>
                    <a:pt x="15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32" name="Freihandform 631">
              <a:extLst>
                <a:ext uri="{FF2B5EF4-FFF2-40B4-BE49-F238E27FC236}">
                  <a16:creationId xmlns:a16="http://schemas.microsoft.com/office/drawing/2014/main" id="{0F57301D-5253-1842-A585-95DA5432DFDF}"/>
                </a:ext>
              </a:extLst>
            </p:cNvPr>
            <p:cNvSpPr/>
            <p:nvPr/>
          </p:nvSpPr>
          <p:spPr>
            <a:xfrm>
              <a:off x="8853738" y="3513545"/>
              <a:ext cx="40513" cy="8149"/>
            </a:xfrm>
            <a:custGeom>
              <a:avLst/>
              <a:gdLst/>
              <a:ahLst/>
              <a:cxnLst>
                <a:cxn ang="3cd4">
                  <a:pos x="hc" y="t"/>
                </a:cxn>
                <a:cxn ang="cd2">
                  <a:pos x="l" y="vc"/>
                </a:cxn>
                <a:cxn ang="cd4">
                  <a:pos x="hc" y="b"/>
                </a:cxn>
                <a:cxn ang="0">
                  <a:pos x="r" y="vc"/>
                </a:cxn>
              </a:cxnLst>
              <a:rect l="l" t="t" r="r" b="b"/>
              <a:pathLst>
                <a:path w="175" h="36">
                  <a:moveTo>
                    <a:pt x="158" y="0"/>
                  </a:moveTo>
                  <a:lnTo>
                    <a:pt x="17" y="0"/>
                  </a:lnTo>
                  <a:cubicBezTo>
                    <a:pt x="8" y="0"/>
                    <a:pt x="0" y="9"/>
                    <a:pt x="0" y="17"/>
                  </a:cubicBezTo>
                  <a:cubicBezTo>
                    <a:pt x="0" y="28"/>
                    <a:pt x="8" y="36"/>
                    <a:pt x="17" y="36"/>
                  </a:cubicBezTo>
                  <a:lnTo>
                    <a:pt x="158" y="36"/>
                  </a:lnTo>
                  <a:cubicBezTo>
                    <a:pt x="169" y="36"/>
                    <a:pt x="175" y="28"/>
                    <a:pt x="175" y="17"/>
                  </a:cubicBezTo>
                  <a:cubicBezTo>
                    <a:pt x="175" y="9"/>
                    <a:pt x="169" y="0"/>
                    <a:pt x="15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33" name="Freihandform 632">
              <a:extLst>
                <a:ext uri="{FF2B5EF4-FFF2-40B4-BE49-F238E27FC236}">
                  <a16:creationId xmlns:a16="http://schemas.microsoft.com/office/drawing/2014/main" id="{1B622FC7-AAEB-0B44-A944-11B94043B3B8}"/>
                </a:ext>
              </a:extLst>
            </p:cNvPr>
            <p:cNvSpPr/>
            <p:nvPr/>
          </p:nvSpPr>
          <p:spPr>
            <a:xfrm>
              <a:off x="8853738" y="3529843"/>
              <a:ext cx="40513" cy="8149"/>
            </a:xfrm>
            <a:custGeom>
              <a:avLst/>
              <a:gdLst/>
              <a:ahLst/>
              <a:cxnLst>
                <a:cxn ang="3cd4">
                  <a:pos x="hc" y="t"/>
                </a:cxn>
                <a:cxn ang="cd2">
                  <a:pos x="l" y="vc"/>
                </a:cxn>
                <a:cxn ang="cd4">
                  <a:pos x="hc" y="b"/>
                </a:cxn>
                <a:cxn ang="0">
                  <a:pos x="r" y="vc"/>
                </a:cxn>
              </a:cxnLst>
              <a:rect l="l" t="t" r="r" b="b"/>
              <a:pathLst>
                <a:path w="175" h="36">
                  <a:moveTo>
                    <a:pt x="158" y="0"/>
                  </a:moveTo>
                  <a:lnTo>
                    <a:pt x="17" y="0"/>
                  </a:lnTo>
                  <a:cubicBezTo>
                    <a:pt x="8" y="0"/>
                    <a:pt x="0" y="9"/>
                    <a:pt x="0" y="19"/>
                  </a:cubicBezTo>
                  <a:cubicBezTo>
                    <a:pt x="0" y="28"/>
                    <a:pt x="8" y="36"/>
                    <a:pt x="17" y="36"/>
                  </a:cubicBezTo>
                  <a:lnTo>
                    <a:pt x="158" y="36"/>
                  </a:lnTo>
                  <a:cubicBezTo>
                    <a:pt x="169" y="36"/>
                    <a:pt x="175" y="28"/>
                    <a:pt x="175" y="19"/>
                  </a:cubicBezTo>
                  <a:cubicBezTo>
                    <a:pt x="175" y="9"/>
                    <a:pt x="169" y="0"/>
                    <a:pt x="15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34" name="Freihandform 633">
              <a:extLst>
                <a:ext uri="{FF2B5EF4-FFF2-40B4-BE49-F238E27FC236}">
                  <a16:creationId xmlns:a16="http://schemas.microsoft.com/office/drawing/2014/main" id="{99DD91AA-C900-0B4B-8044-EC9C99601BD8}"/>
                </a:ext>
              </a:extLst>
            </p:cNvPr>
            <p:cNvSpPr/>
            <p:nvPr/>
          </p:nvSpPr>
          <p:spPr>
            <a:xfrm>
              <a:off x="8853738" y="3546607"/>
              <a:ext cx="40513" cy="7684"/>
            </a:xfrm>
            <a:custGeom>
              <a:avLst/>
              <a:gdLst/>
              <a:ahLst/>
              <a:cxnLst>
                <a:cxn ang="3cd4">
                  <a:pos x="hc" y="t"/>
                </a:cxn>
                <a:cxn ang="cd2">
                  <a:pos x="l" y="vc"/>
                </a:cxn>
                <a:cxn ang="cd4">
                  <a:pos x="hc" y="b"/>
                </a:cxn>
                <a:cxn ang="0">
                  <a:pos x="r" y="vc"/>
                </a:cxn>
              </a:cxnLst>
              <a:rect l="l" t="t" r="r" b="b"/>
              <a:pathLst>
                <a:path w="175" h="34">
                  <a:moveTo>
                    <a:pt x="158" y="0"/>
                  </a:moveTo>
                  <a:lnTo>
                    <a:pt x="17" y="0"/>
                  </a:lnTo>
                  <a:cubicBezTo>
                    <a:pt x="8" y="0"/>
                    <a:pt x="0" y="7"/>
                    <a:pt x="0" y="17"/>
                  </a:cubicBezTo>
                  <a:cubicBezTo>
                    <a:pt x="0" y="28"/>
                    <a:pt x="8" y="34"/>
                    <a:pt x="17" y="34"/>
                  </a:cubicBezTo>
                  <a:lnTo>
                    <a:pt x="158" y="34"/>
                  </a:lnTo>
                  <a:cubicBezTo>
                    <a:pt x="169" y="34"/>
                    <a:pt x="175" y="28"/>
                    <a:pt x="175" y="17"/>
                  </a:cubicBezTo>
                  <a:cubicBezTo>
                    <a:pt x="175" y="7"/>
                    <a:pt x="169" y="0"/>
                    <a:pt x="15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09" name="Gruppieren 908">
            <a:extLst>
              <a:ext uri="{FF2B5EF4-FFF2-40B4-BE49-F238E27FC236}">
                <a16:creationId xmlns:a16="http://schemas.microsoft.com/office/drawing/2014/main" id="{94AF1E10-EB47-FA47-AA2E-0074D40AA1E8}"/>
              </a:ext>
            </a:extLst>
          </p:cNvPr>
          <p:cNvGrpSpPr>
            <a:grpSpLocks noChangeAspect="1"/>
          </p:cNvGrpSpPr>
          <p:nvPr/>
        </p:nvGrpSpPr>
        <p:grpSpPr>
          <a:xfrm>
            <a:off x="7794135" y="3415061"/>
            <a:ext cx="328409" cy="328409"/>
            <a:chOff x="7794111" y="3415056"/>
            <a:chExt cx="328528" cy="328528"/>
          </a:xfrm>
          <a:solidFill>
            <a:srgbClr val="007AB3"/>
          </a:solidFill>
        </p:grpSpPr>
        <p:sp>
          <p:nvSpPr>
            <p:cNvPr id="411" name="Freihandform 410">
              <a:extLst>
                <a:ext uri="{FF2B5EF4-FFF2-40B4-BE49-F238E27FC236}">
                  <a16:creationId xmlns:a16="http://schemas.microsoft.com/office/drawing/2014/main" id="{1280B3CD-3365-8A4A-A10B-82366312BC1E}"/>
                </a:ext>
              </a:extLst>
            </p:cNvPr>
            <p:cNvSpPr/>
            <p:nvPr/>
          </p:nvSpPr>
          <p:spPr>
            <a:xfrm>
              <a:off x="7794111" y="341505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35" name="Freihandform 634">
              <a:extLst>
                <a:ext uri="{FF2B5EF4-FFF2-40B4-BE49-F238E27FC236}">
                  <a16:creationId xmlns:a16="http://schemas.microsoft.com/office/drawing/2014/main" id="{E42899B9-7F34-4146-8BB9-B695D177BF2A}"/>
                </a:ext>
              </a:extLst>
            </p:cNvPr>
            <p:cNvSpPr/>
            <p:nvPr/>
          </p:nvSpPr>
          <p:spPr>
            <a:xfrm>
              <a:off x="7917280" y="3562905"/>
              <a:ext cx="61934" cy="73808"/>
            </a:xfrm>
            <a:custGeom>
              <a:avLst/>
              <a:gdLst/>
              <a:ahLst/>
              <a:cxnLst>
                <a:cxn ang="3cd4">
                  <a:pos x="hc" y="t"/>
                </a:cxn>
                <a:cxn ang="cd2">
                  <a:pos x="l" y="vc"/>
                </a:cxn>
                <a:cxn ang="cd4">
                  <a:pos x="hc" y="b"/>
                </a:cxn>
                <a:cxn ang="0">
                  <a:pos x="r" y="vc"/>
                </a:cxn>
              </a:cxnLst>
              <a:rect l="l" t="t" r="r" b="b"/>
              <a:pathLst>
                <a:path w="267" h="318">
                  <a:moveTo>
                    <a:pt x="256" y="13"/>
                  </a:moveTo>
                  <a:cubicBezTo>
                    <a:pt x="237" y="4"/>
                    <a:pt x="216" y="0"/>
                    <a:pt x="195" y="0"/>
                  </a:cubicBezTo>
                  <a:cubicBezTo>
                    <a:pt x="125" y="0"/>
                    <a:pt x="68" y="45"/>
                    <a:pt x="45" y="106"/>
                  </a:cubicBezTo>
                  <a:lnTo>
                    <a:pt x="19" y="106"/>
                  </a:lnTo>
                  <a:cubicBezTo>
                    <a:pt x="9" y="106"/>
                    <a:pt x="0" y="114"/>
                    <a:pt x="0" y="123"/>
                  </a:cubicBezTo>
                  <a:cubicBezTo>
                    <a:pt x="0" y="133"/>
                    <a:pt x="9" y="142"/>
                    <a:pt x="19" y="142"/>
                  </a:cubicBezTo>
                  <a:lnTo>
                    <a:pt x="38" y="142"/>
                  </a:lnTo>
                  <a:cubicBezTo>
                    <a:pt x="36" y="146"/>
                    <a:pt x="36" y="152"/>
                    <a:pt x="36" y="159"/>
                  </a:cubicBezTo>
                  <a:cubicBezTo>
                    <a:pt x="36" y="165"/>
                    <a:pt x="36" y="172"/>
                    <a:pt x="38" y="176"/>
                  </a:cubicBezTo>
                  <a:lnTo>
                    <a:pt x="19" y="176"/>
                  </a:lnTo>
                  <a:cubicBezTo>
                    <a:pt x="9" y="176"/>
                    <a:pt x="0" y="184"/>
                    <a:pt x="0" y="195"/>
                  </a:cubicBezTo>
                  <a:cubicBezTo>
                    <a:pt x="0" y="203"/>
                    <a:pt x="9" y="212"/>
                    <a:pt x="19" y="212"/>
                  </a:cubicBezTo>
                  <a:lnTo>
                    <a:pt x="45" y="212"/>
                  </a:lnTo>
                  <a:cubicBezTo>
                    <a:pt x="68" y="273"/>
                    <a:pt x="125" y="318"/>
                    <a:pt x="195" y="318"/>
                  </a:cubicBezTo>
                  <a:cubicBezTo>
                    <a:pt x="214" y="318"/>
                    <a:pt x="233" y="313"/>
                    <a:pt x="252" y="307"/>
                  </a:cubicBezTo>
                  <a:cubicBezTo>
                    <a:pt x="260" y="303"/>
                    <a:pt x="265" y="292"/>
                    <a:pt x="263" y="284"/>
                  </a:cubicBezTo>
                  <a:cubicBezTo>
                    <a:pt x="258" y="275"/>
                    <a:pt x="248" y="271"/>
                    <a:pt x="239" y="273"/>
                  </a:cubicBezTo>
                  <a:cubicBezTo>
                    <a:pt x="224" y="279"/>
                    <a:pt x="210" y="282"/>
                    <a:pt x="195" y="282"/>
                  </a:cubicBezTo>
                  <a:cubicBezTo>
                    <a:pt x="144" y="282"/>
                    <a:pt x="104" y="254"/>
                    <a:pt x="83" y="212"/>
                  </a:cubicBezTo>
                  <a:lnTo>
                    <a:pt x="159" y="212"/>
                  </a:lnTo>
                  <a:cubicBezTo>
                    <a:pt x="169" y="212"/>
                    <a:pt x="176" y="203"/>
                    <a:pt x="176" y="195"/>
                  </a:cubicBezTo>
                  <a:cubicBezTo>
                    <a:pt x="176" y="184"/>
                    <a:pt x="169" y="176"/>
                    <a:pt x="159" y="176"/>
                  </a:cubicBezTo>
                  <a:lnTo>
                    <a:pt x="72" y="176"/>
                  </a:lnTo>
                  <a:cubicBezTo>
                    <a:pt x="72" y="172"/>
                    <a:pt x="70" y="165"/>
                    <a:pt x="70" y="159"/>
                  </a:cubicBezTo>
                  <a:cubicBezTo>
                    <a:pt x="70" y="152"/>
                    <a:pt x="72" y="146"/>
                    <a:pt x="72" y="142"/>
                  </a:cubicBezTo>
                  <a:lnTo>
                    <a:pt x="195" y="142"/>
                  </a:lnTo>
                  <a:cubicBezTo>
                    <a:pt x="203" y="142"/>
                    <a:pt x="212" y="133"/>
                    <a:pt x="212" y="123"/>
                  </a:cubicBezTo>
                  <a:cubicBezTo>
                    <a:pt x="212" y="114"/>
                    <a:pt x="203" y="106"/>
                    <a:pt x="195" y="106"/>
                  </a:cubicBezTo>
                  <a:lnTo>
                    <a:pt x="83" y="106"/>
                  </a:lnTo>
                  <a:cubicBezTo>
                    <a:pt x="104" y="64"/>
                    <a:pt x="144" y="36"/>
                    <a:pt x="195" y="36"/>
                  </a:cubicBezTo>
                  <a:cubicBezTo>
                    <a:pt x="212" y="36"/>
                    <a:pt x="227" y="38"/>
                    <a:pt x="241" y="45"/>
                  </a:cubicBezTo>
                  <a:cubicBezTo>
                    <a:pt x="252" y="49"/>
                    <a:pt x="263" y="45"/>
                    <a:pt x="265" y="36"/>
                  </a:cubicBezTo>
                  <a:cubicBezTo>
                    <a:pt x="269" y="28"/>
                    <a:pt x="265" y="17"/>
                    <a:pt x="256" y="1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36" name="Freihandform 635">
              <a:extLst>
                <a:ext uri="{FF2B5EF4-FFF2-40B4-BE49-F238E27FC236}">
                  <a16:creationId xmlns:a16="http://schemas.microsoft.com/office/drawing/2014/main" id="{77ADE4A4-03F5-AA43-94F5-F7A208327810}"/>
                </a:ext>
              </a:extLst>
            </p:cNvPr>
            <p:cNvSpPr/>
            <p:nvPr/>
          </p:nvSpPr>
          <p:spPr>
            <a:xfrm>
              <a:off x="7859537" y="3489097"/>
              <a:ext cx="196977" cy="180446"/>
            </a:xfrm>
            <a:custGeom>
              <a:avLst/>
              <a:gdLst/>
              <a:ahLst/>
              <a:cxnLst>
                <a:cxn ang="3cd4">
                  <a:pos x="hc" y="t"/>
                </a:cxn>
                <a:cxn ang="cd2">
                  <a:pos x="l" y="vc"/>
                </a:cxn>
                <a:cxn ang="cd4">
                  <a:pos x="hc" y="b"/>
                </a:cxn>
                <a:cxn ang="0">
                  <a:pos x="r" y="vc"/>
                </a:cxn>
              </a:cxnLst>
              <a:rect l="l" t="t" r="r" b="b"/>
              <a:pathLst>
                <a:path w="847" h="776">
                  <a:moveTo>
                    <a:pt x="705" y="457"/>
                  </a:moveTo>
                  <a:cubicBezTo>
                    <a:pt x="697" y="300"/>
                    <a:pt x="566" y="175"/>
                    <a:pt x="407" y="175"/>
                  </a:cubicBezTo>
                  <a:cubicBezTo>
                    <a:pt x="394" y="175"/>
                    <a:pt x="384" y="177"/>
                    <a:pt x="371" y="177"/>
                  </a:cubicBezTo>
                  <a:cubicBezTo>
                    <a:pt x="407" y="93"/>
                    <a:pt x="489" y="36"/>
                    <a:pt x="583" y="36"/>
                  </a:cubicBezTo>
                  <a:cubicBezTo>
                    <a:pt x="710" y="36"/>
                    <a:pt x="813" y="137"/>
                    <a:pt x="813" y="264"/>
                  </a:cubicBezTo>
                  <a:cubicBezTo>
                    <a:pt x="813" y="342"/>
                    <a:pt x="771" y="417"/>
                    <a:pt x="705" y="457"/>
                  </a:cubicBezTo>
                  <a:close/>
                  <a:moveTo>
                    <a:pt x="407" y="740"/>
                  </a:moveTo>
                  <a:cubicBezTo>
                    <a:pt x="261" y="740"/>
                    <a:pt x="142" y="622"/>
                    <a:pt x="142" y="476"/>
                  </a:cubicBezTo>
                  <a:cubicBezTo>
                    <a:pt x="142" y="330"/>
                    <a:pt x="261" y="211"/>
                    <a:pt x="407" y="211"/>
                  </a:cubicBezTo>
                  <a:cubicBezTo>
                    <a:pt x="553" y="211"/>
                    <a:pt x="671" y="330"/>
                    <a:pt x="671" y="476"/>
                  </a:cubicBezTo>
                  <a:cubicBezTo>
                    <a:pt x="671" y="622"/>
                    <a:pt x="553" y="740"/>
                    <a:pt x="407" y="740"/>
                  </a:cubicBezTo>
                  <a:close/>
                  <a:moveTo>
                    <a:pt x="36" y="228"/>
                  </a:moveTo>
                  <a:cubicBezTo>
                    <a:pt x="36" y="122"/>
                    <a:pt x="123" y="36"/>
                    <a:pt x="231" y="36"/>
                  </a:cubicBezTo>
                  <a:cubicBezTo>
                    <a:pt x="286" y="36"/>
                    <a:pt x="339" y="59"/>
                    <a:pt x="375" y="101"/>
                  </a:cubicBezTo>
                  <a:cubicBezTo>
                    <a:pt x="356" y="127"/>
                    <a:pt x="341" y="154"/>
                    <a:pt x="331" y="186"/>
                  </a:cubicBezTo>
                  <a:cubicBezTo>
                    <a:pt x="231" y="213"/>
                    <a:pt x="151" y="290"/>
                    <a:pt x="121" y="389"/>
                  </a:cubicBezTo>
                  <a:cubicBezTo>
                    <a:pt x="68" y="353"/>
                    <a:pt x="36" y="294"/>
                    <a:pt x="36" y="228"/>
                  </a:cubicBezTo>
                  <a:close/>
                  <a:moveTo>
                    <a:pt x="583" y="0"/>
                  </a:moveTo>
                  <a:cubicBezTo>
                    <a:pt x="513" y="0"/>
                    <a:pt x="447" y="27"/>
                    <a:pt x="400" y="74"/>
                  </a:cubicBezTo>
                  <a:cubicBezTo>
                    <a:pt x="356" y="27"/>
                    <a:pt x="295" y="0"/>
                    <a:pt x="231" y="0"/>
                  </a:cubicBezTo>
                  <a:cubicBezTo>
                    <a:pt x="104" y="0"/>
                    <a:pt x="0" y="103"/>
                    <a:pt x="0" y="228"/>
                  </a:cubicBezTo>
                  <a:cubicBezTo>
                    <a:pt x="0" y="309"/>
                    <a:pt x="43" y="383"/>
                    <a:pt x="113" y="425"/>
                  </a:cubicBezTo>
                  <a:cubicBezTo>
                    <a:pt x="108" y="442"/>
                    <a:pt x="106" y="459"/>
                    <a:pt x="106" y="476"/>
                  </a:cubicBezTo>
                  <a:cubicBezTo>
                    <a:pt x="106" y="641"/>
                    <a:pt x="242" y="776"/>
                    <a:pt x="407" y="776"/>
                  </a:cubicBezTo>
                  <a:cubicBezTo>
                    <a:pt x="566" y="776"/>
                    <a:pt x="695" y="654"/>
                    <a:pt x="705" y="499"/>
                  </a:cubicBezTo>
                  <a:cubicBezTo>
                    <a:pt x="792" y="453"/>
                    <a:pt x="847" y="362"/>
                    <a:pt x="847" y="264"/>
                  </a:cubicBezTo>
                  <a:cubicBezTo>
                    <a:pt x="847" y="118"/>
                    <a:pt x="729" y="0"/>
                    <a:pt x="58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13" name="Gruppieren 912">
            <a:extLst>
              <a:ext uri="{FF2B5EF4-FFF2-40B4-BE49-F238E27FC236}">
                <a16:creationId xmlns:a16="http://schemas.microsoft.com/office/drawing/2014/main" id="{1F63EF8B-AF00-F242-9DA5-D3152091A023}"/>
              </a:ext>
            </a:extLst>
          </p:cNvPr>
          <p:cNvGrpSpPr>
            <a:grpSpLocks noChangeAspect="1"/>
          </p:cNvGrpSpPr>
          <p:nvPr/>
        </p:nvGrpSpPr>
        <p:grpSpPr>
          <a:xfrm>
            <a:off x="9567454" y="3415061"/>
            <a:ext cx="328409" cy="328409"/>
            <a:chOff x="9568072" y="3415056"/>
            <a:chExt cx="328528" cy="328528"/>
          </a:xfrm>
          <a:solidFill>
            <a:srgbClr val="007AB3"/>
          </a:solidFill>
        </p:grpSpPr>
        <p:sp>
          <p:nvSpPr>
            <p:cNvPr id="415" name="Freihandform 414">
              <a:extLst>
                <a:ext uri="{FF2B5EF4-FFF2-40B4-BE49-F238E27FC236}">
                  <a16:creationId xmlns:a16="http://schemas.microsoft.com/office/drawing/2014/main" id="{DAED5F09-6351-B749-AB37-0C7E190E61EF}"/>
                </a:ext>
              </a:extLst>
            </p:cNvPr>
            <p:cNvSpPr/>
            <p:nvPr/>
          </p:nvSpPr>
          <p:spPr>
            <a:xfrm>
              <a:off x="9568072" y="3415056"/>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37" name="Freihandform 636">
              <a:extLst>
                <a:ext uri="{FF2B5EF4-FFF2-40B4-BE49-F238E27FC236}">
                  <a16:creationId xmlns:a16="http://schemas.microsoft.com/office/drawing/2014/main" id="{849CF2EF-8EDD-D247-BFC8-B31955A203A8}"/>
                </a:ext>
              </a:extLst>
            </p:cNvPr>
            <p:cNvSpPr/>
            <p:nvPr/>
          </p:nvSpPr>
          <p:spPr>
            <a:xfrm>
              <a:off x="9682859" y="3480715"/>
              <a:ext cx="98489" cy="196745"/>
            </a:xfrm>
            <a:custGeom>
              <a:avLst/>
              <a:gdLst/>
              <a:ahLst/>
              <a:cxnLst>
                <a:cxn ang="3cd4">
                  <a:pos x="hc" y="t"/>
                </a:cxn>
                <a:cxn ang="cd2">
                  <a:pos x="l" y="vc"/>
                </a:cxn>
                <a:cxn ang="cd4">
                  <a:pos x="hc" y="b"/>
                </a:cxn>
                <a:cxn ang="0">
                  <a:pos x="r" y="vc"/>
                </a:cxn>
              </a:cxnLst>
              <a:rect l="l" t="t" r="r" b="b"/>
              <a:pathLst>
                <a:path w="424" h="846">
                  <a:moveTo>
                    <a:pt x="375" y="406"/>
                  </a:moveTo>
                  <a:lnTo>
                    <a:pt x="275" y="406"/>
                  </a:lnTo>
                  <a:cubicBezTo>
                    <a:pt x="264" y="406"/>
                    <a:pt x="256" y="414"/>
                    <a:pt x="256" y="423"/>
                  </a:cubicBezTo>
                  <a:lnTo>
                    <a:pt x="256" y="812"/>
                  </a:lnTo>
                  <a:lnTo>
                    <a:pt x="118" y="812"/>
                  </a:lnTo>
                  <a:lnTo>
                    <a:pt x="118" y="423"/>
                  </a:lnTo>
                  <a:cubicBezTo>
                    <a:pt x="118" y="414"/>
                    <a:pt x="110" y="406"/>
                    <a:pt x="102" y="406"/>
                  </a:cubicBezTo>
                  <a:lnTo>
                    <a:pt x="36" y="406"/>
                  </a:lnTo>
                  <a:lnTo>
                    <a:pt x="36" y="298"/>
                  </a:lnTo>
                  <a:lnTo>
                    <a:pt x="102" y="298"/>
                  </a:lnTo>
                  <a:cubicBezTo>
                    <a:pt x="110" y="298"/>
                    <a:pt x="118" y="290"/>
                    <a:pt x="118" y="281"/>
                  </a:cubicBezTo>
                  <a:lnTo>
                    <a:pt x="118" y="188"/>
                  </a:lnTo>
                  <a:cubicBezTo>
                    <a:pt x="118" y="152"/>
                    <a:pt x="129" y="36"/>
                    <a:pt x="275" y="36"/>
                  </a:cubicBezTo>
                  <a:lnTo>
                    <a:pt x="387" y="36"/>
                  </a:lnTo>
                  <a:lnTo>
                    <a:pt x="387" y="139"/>
                  </a:lnTo>
                  <a:lnTo>
                    <a:pt x="311" y="139"/>
                  </a:lnTo>
                  <a:cubicBezTo>
                    <a:pt x="286" y="139"/>
                    <a:pt x="256" y="154"/>
                    <a:pt x="256" y="196"/>
                  </a:cubicBezTo>
                  <a:lnTo>
                    <a:pt x="256" y="281"/>
                  </a:lnTo>
                  <a:cubicBezTo>
                    <a:pt x="256" y="290"/>
                    <a:pt x="264" y="298"/>
                    <a:pt x="275" y="298"/>
                  </a:cubicBezTo>
                  <a:lnTo>
                    <a:pt x="387" y="298"/>
                  </a:lnTo>
                  <a:close/>
                  <a:moveTo>
                    <a:pt x="406" y="264"/>
                  </a:moveTo>
                  <a:lnTo>
                    <a:pt x="292" y="264"/>
                  </a:lnTo>
                  <a:lnTo>
                    <a:pt x="292" y="196"/>
                  </a:lnTo>
                  <a:cubicBezTo>
                    <a:pt x="292" y="186"/>
                    <a:pt x="294" y="175"/>
                    <a:pt x="311" y="175"/>
                  </a:cubicBezTo>
                  <a:lnTo>
                    <a:pt x="404" y="175"/>
                  </a:lnTo>
                  <a:cubicBezTo>
                    <a:pt x="415" y="175"/>
                    <a:pt x="421" y="167"/>
                    <a:pt x="421" y="158"/>
                  </a:cubicBezTo>
                  <a:lnTo>
                    <a:pt x="421" y="19"/>
                  </a:lnTo>
                  <a:cubicBezTo>
                    <a:pt x="421" y="8"/>
                    <a:pt x="415" y="2"/>
                    <a:pt x="404" y="2"/>
                  </a:cubicBezTo>
                  <a:lnTo>
                    <a:pt x="275" y="0"/>
                  </a:lnTo>
                  <a:cubicBezTo>
                    <a:pt x="133" y="0"/>
                    <a:pt x="82" y="97"/>
                    <a:pt x="82" y="188"/>
                  </a:cubicBezTo>
                  <a:lnTo>
                    <a:pt x="82" y="262"/>
                  </a:lnTo>
                  <a:lnTo>
                    <a:pt x="19" y="262"/>
                  </a:lnTo>
                  <a:cubicBezTo>
                    <a:pt x="8" y="262"/>
                    <a:pt x="0" y="271"/>
                    <a:pt x="0" y="281"/>
                  </a:cubicBezTo>
                  <a:lnTo>
                    <a:pt x="0" y="423"/>
                  </a:lnTo>
                  <a:cubicBezTo>
                    <a:pt x="0" y="434"/>
                    <a:pt x="8" y="442"/>
                    <a:pt x="19" y="442"/>
                  </a:cubicBezTo>
                  <a:lnTo>
                    <a:pt x="82" y="442"/>
                  </a:lnTo>
                  <a:lnTo>
                    <a:pt x="82" y="829"/>
                  </a:lnTo>
                  <a:cubicBezTo>
                    <a:pt x="82" y="840"/>
                    <a:pt x="91" y="846"/>
                    <a:pt x="102" y="846"/>
                  </a:cubicBezTo>
                  <a:lnTo>
                    <a:pt x="275" y="846"/>
                  </a:lnTo>
                  <a:cubicBezTo>
                    <a:pt x="284" y="846"/>
                    <a:pt x="292" y="840"/>
                    <a:pt x="292" y="829"/>
                  </a:cubicBezTo>
                  <a:lnTo>
                    <a:pt x="292" y="442"/>
                  </a:lnTo>
                  <a:lnTo>
                    <a:pt x="391" y="442"/>
                  </a:lnTo>
                  <a:cubicBezTo>
                    <a:pt x="400" y="442"/>
                    <a:pt x="408" y="436"/>
                    <a:pt x="408" y="425"/>
                  </a:cubicBezTo>
                  <a:lnTo>
                    <a:pt x="423" y="283"/>
                  </a:lnTo>
                  <a:cubicBezTo>
                    <a:pt x="425" y="277"/>
                    <a:pt x="423" y="273"/>
                    <a:pt x="419" y="268"/>
                  </a:cubicBezTo>
                  <a:cubicBezTo>
                    <a:pt x="417" y="266"/>
                    <a:pt x="411" y="264"/>
                    <a:pt x="406" y="26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14" name="Gruppieren 913">
            <a:extLst>
              <a:ext uri="{FF2B5EF4-FFF2-40B4-BE49-F238E27FC236}">
                <a16:creationId xmlns:a16="http://schemas.microsoft.com/office/drawing/2014/main" id="{340BF98F-21E3-164A-AFF6-DEACBF5B14EE}"/>
              </a:ext>
            </a:extLst>
          </p:cNvPr>
          <p:cNvGrpSpPr>
            <a:grpSpLocks noChangeAspect="1"/>
          </p:cNvGrpSpPr>
          <p:nvPr/>
        </p:nvGrpSpPr>
        <p:grpSpPr>
          <a:xfrm>
            <a:off x="10010842" y="3415061"/>
            <a:ext cx="328177" cy="328409"/>
            <a:chOff x="10011621" y="3415056"/>
            <a:chExt cx="328296" cy="328528"/>
          </a:xfrm>
          <a:solidFill>
            <a:srgbClr val="007AB3"/>
          </a:solidFill>
        </p:grpSpPr>
        <p:sp>
          <p:nvSpPr>
            <p:cNvPr id="416" name="Freihandform 415">
              <a:extLst>
                <a:ext uri="{FF2B5EF4-FFF2-40B4-BE49-F238E27FC236}">
                  <a16:creationId xmlns:a16="http://schemas.microsoft.com/office/drawing/2014/main" id="{EEBE15E3-CC4D-1845-A30A-448EB9750A10}"/>
                </a:ext>
              </a:extLst>
            </p:cNvPr>
            <p:cNvSpPr/>
            <p:nvPr/>
          </p:nvSpPr>
          <p:spPr>
            <a:xfrm>
              <a:off x="10011621" y="3415056"/>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38" name="Freihandform 637">
              <a:extLst>
                <a:ext uri="{FF2B5EF4-FFF2-40B4-BE49-F238E27FC236}">
                  <a16:creationId xmlns:a16="http://schemas.microsoft.com/office/drawing/2014/main" id="{77C41AD3-B5EA-2D46-9929-12E5352E5444}"/>
                </a:ext>
              </a:extLst>
            </p:cNvPr>
            <p:cNvSpPr/>
            <p:nvPr/>
          </p:nvSpPr>
          <p:spPr>
            <a:xfrm>
              <a:off x="10085429" y="3505163"/>
              <a:ext cx="180446" cy="147617"/>
            </a:xfrm>
            <a:custGeom>
              <a:avLst/>
              <a:gdLst/>
              <a:ahLst/>
              <a:cxnLst>
                <a:cxn ang="3cd4">
                  <a:pos x="hc" y="t"/>
                </a:cxn>
                <a:cxn ang="cd2">
                  <a:pos x="l" y="vc"/>
                </a:cxn>
                <a:cxn ang="cd4">
                  <a:pos x="hc" y="b"/>
                </a:cxn>
                <a:cxn ang="0">
                  <a:pos x="r" y="vc"/>
                </a:cxn>
              </a:cxnLst>
              <a:rect l="l" t="t" r="r" b="b"/>
              <a:pathLst>
                <a:path w="776" h="635">
                  <a:moveTo>
                    <a:pt x="673" y="153"/>
                  </a:moveTo>
                  <a:cubicBezTo>
                    <a:pt x="667" y="157"/>
                    <a:pt x="665" y="163"/>
                    <a:pt x="665" y="170"/>
                  </a:cubicBezTo>
                  <a:cubicBezTo>
                    <a:pt x="665" y="176"/>
                    <a:pt x="665" y="182"/>
                    <a:pt x="665" y="187"/>
                  </a:cubicBezTo>
                  <a:cubicBezTo>
                    <a:pt x="665" y="390"/>
                    <a:pt x="510" y="602"/>
                    <a:pt x="251" y="602"/>
                  </a:cubicBezTo>
                  <a:cubicBezTo>
                    <a:pt x="196" y="602"/>
                    <a:pt x="141" y="589"/>
                    <a:pt x="90" y="568"/>
                  </a:cubicBezTo>
                  <a:cubicBezTo>
                    <a:pt x="149" y="561"/>
                    <a:pt x="206" y="540"/>
                    <a:pt x="255" y="502"/>
                  </a:cubicBezTo>
                  <a:cubicBezTo>
                    <a:pt x="262" y="498"/>
                    <a:pt x="264" y="489"/>
                    <a:pt x="262" y="483"/>
                  </a:cubicBezTo>
                  <a:cubicBezTo>
                    <a:pt x="257" y="475"/>
                    <a:pt x="251" y="470"/>
                    <a:pt x="245" y="470"/>
                  </a:cubicBezTo>
                  <a:cubicBezTo>
                    <a:pt x="196" y="470"/>
                    <a:pt x="154" y="443"/>
                    <a:pt x="130" y="403"/>
                  </a:cubicBezTo>
                  <a:cubicBezTo>
                    <a:pt x="147" y="405"/>
                    <a:pt x="160" y="400"/>
                    <a:pt x="175" y="396"/>
                  </a:cubicBezTo>
                  <a:cubicBezTo>
                    <a:pt x="183" y="394"/>
                    <a:pt x="187" y="388"/>
                    <a:pt x="187" y="379"/>
                  </a:cubicBezTo>
                  <a:cubicBezTo>
                    <a:pt x="187" y="371"/>
                    <a:pt x="181" y="364"/>
                    <a:pt x="175" y="362"/>
                  </a:cubicBezTo>
                  <a:cubicBezTo>
                    <a:pt x="120" y="352"/>
                    <a:pt x="79" y="309"/>
                    <a:pt x="69" y="257"/>
                  </a:cubicBezTo>
                  <a:cubicBezTo>
                    <a:pt x="84" y="263"/>
                    <a:pt x="101" y="265"/>
                    <a:pt x="118" y="267"/>
                  </a:cubicBezTo>
                  <a:cubicBezTo>
                    <a:pt x="124" y="267"/>
                    <a:pt x="132" y="261"/>
                    <a:pt x="135" y="254"/>
                  </a:cubicBezTo>
                  <a:cubicBezTo>
                    <a:pt x="137" y="246"/>
                    <a:pt x="135" y="237"/>
                    <a:pt x="126" y="233"/>
                  </a:cubicBezTo>
                  <a:cubicBezTo>
                    <a:pt x="90" y="210"/>
                    <a:pt x="67" y="168"/>
                    <a:pt x="67" y="123"/>
                  </a:cubicBezTo>
                  <a:cubicBezTo>
                    <a:pt x="67" y="108"/>
                    <a:pt x="69" y="94"/>
                    <a:pt x="75" y="79"/>
                  </a:cubicBezTo>
                  <a:cubicBezTo>
                    <a:pt x="154" y="163"/>
                    <a:pt x="266" y="216"/>
                    <a:pt x="381" y="223"/>
                  </a:cubicBezTo>
                  <a:cubicBezTo>
                    <a:pt x="388" y="223"/>
                    <a:pt x="392" y="221"/>
                    <a:pt x="396" y="216"/>
                  </a:cubicBezTo>
                  <a:cubicBezTo>
                    <a:pt x="400" y="212"/>
                    <a:pt x="400" y="206"/>
                    <a:pt x="400" y="202"/>
                  </a:cubicBezTo>
                  <a:cubicBezTo>
                    <a:pt x="398" y="191"/>
                    <a:pt x="396" y="180"/>
                    <a:pt x="396" y="170"/>
                  </a:cubicBezTo>
                  <a:cubicBezTo>
                    <a:pt x="396" y="96"/>
                    <a:pt x="457" y="36"/>
                    <a:pt x="531" y="36"/>
                  </a:cubicBezTo>
                  <a:cubicBezTo>
                    <a:pt x="567" y="36"/>
                    <a:pt x="603" y="51"/>
                    <a:pt x="629" y="79"/>
                  </a:cubicBezTo>
                  <a:cubicBezTo>
                    <a:pt x="633" y="83"/>
                    <a:pt x="639" y="85"/>
                    <a:pt x="646" y="83"/>
                  </a:cubicBezTo>
                  <a:cubicBezTo>
                    <a:pt x="663" y="81"/>
                    <a:pt x="680" y="75"/>
                    <a:pt x="697" y="70"/>
                  </a:cubicBezTo>
                  <a:cubicBezTo>
                    <a:pt x="686" y="81"/>
                    <a:pt x="675" y="91"/>
                    <a:pt x="663" y="98"/>
                  </a:cubicBezTo>
                  <a:cubicBezTo>
                    <a:pt x="654" y="102"/>
                    <a:pt x="652" y="110"/>
                    <a:pt x="654" y="119"/>
                  </a:cubicBezTo>
                  <a:cubicBezTo>
                    <a:pt x="656" y="127"/>
                    <a:pt x="665" y="132"/>
                    <a:pt x="673" y="132"/>
                  </a:cubicBezTo>
                  <a:cubicBezTo>
                    <a:pt x="684" y="130"/>
                    <a:pt x="694" y="127"/>
                    <a:pt x="707" y="125"/>
                  </a:cubicBezTo>
                  <a:cubicBezTo>
                    <a:pt x="697" y="136"/>
                    <a:pt x="684" y="144"/>
                    <a:pt x="673" y="153"/>
                  </a:cubicBezTo>
                  <a:close/>
                  <a:moveTo>
                    <a:pt x="752" y="75"/>
                  </a:moveTo>
                  <a:cubicBezTo>
                    <a:pt x="745" y="77"/>
                    <a:pt x="739" y="79"/>
                    <a:pt x="733" y="81"/>
                  </a:cubicBezTo>
                  <a:cubicBezTo>
                    <a:pt x="741" y="68"/>
                    <a:pt x="749" y="51"/>
                    <a:pt x="756" y="34"/>
                  </a:cubicBezTo>
                  <a:cubicBezTo>
                    <a:pt x="758" y="28"/>
                    <a:pt x="756" y="22"/>
                    <a:pt x="749" y="15"/>
                  </a:cubicBezTo>
                  <a:cubicBezTo>
                    <a:pt x="743" y="11"/>
                    <a:pt x="735" y="11"/>
                    <a:pt x="728" y="15"/>
                  </a:cubicBezTo>
                  <a:cubicBezTo>
                    <a:pt x="703" y="30"/>
                    <a:pt x="675" y="41"/>
                    <a:pt x="648" y="47"/>
                  </a:cubicBezTo>
                  <a:cubicBezTo>
                    <a:pt x="616" y="17"/>
                    <a:pt x="574" y="0"/>
                    <a:pt x="531" y="0"/>
                  </a:cubicBezTo>
                  <a:cubicBezTo>
                    <a:pt x="436" y="0"/>
                    <a:pt x="360" y="77"/>
                    <a:pt x="360" y="170"/>
                  </a:cubicBezTo>
                  <a:cubicBezTo>
                    <a:pt x="360" y="176"/>
                    <a:pt x="362" y="180"/>
                    <a:pt x="362" y="185"/>
                  </a:cubicBezTo>
                  <a:cubicBezTo>
                    <a:pt x="253" y="174"/>
                    <a:pt x="154" y="121"/>
                    <a:pt x="84" y="36"/>
                  </a:cubicBezTo>
                  <a:cubicBezTo>
                    <a:pt x="79" y="30"/>
                    <a:pt x="75" y="28"/>
                    <a:pt x="69" y="28"/>
                  </a:cubicBezTo>
                  <a:cubicBezTo>
                    <a:pt x="63" y="30"/>
                    <a:pt x="58" y="32"/>
                    <a:pt x="54" y="39"/>
                  </a:cubicBezTo>
                  <a:cubicBezTo>
                    <a:pt x="39" y="64"/>
                    <a:pt x="33" y="94"/>
                    <a:pt x="33" y="123"/>
                  </a:cubicBezTo>
                  <a:cubicBezTo>
                    <a:pt x="33" y="157"/>
                    <a:pt x="41" y="189"/>
                    <a:pt x="60" y="216"/>
                  </a:cubicBezTo>
                  <a:cubicBezTo>
                    <a:pt x="58" y="216"/>
                    <a:pt x="58" y="214"/>
                    <a:pt x="56" y="214"/>
                  </a:cubicBezTo>
                  <a:cubicBezTo>
                    <a:pt x="52" y="212"/>
                    <a:pt x="46" y="212"/>
                    <a:pt x="41" y="214"/>
                  </a:cubicBezTo>
                  <a:cubicBezTo>
                    <a:pt x="35" y="216"/>
                    <a:pt x="33" y="221"/>
                    <a:pt x="31" y="227"/>
                  </a:cubicBezTo>
                  <a:lnTo>
                    <a:pt x="31" y="231"/>
                  </a:lnTo>
                  <a:cubicBezTo>
                    <a:pt x="31" y="286"/>
                    <a:pt x="56" y="335"/>
                    <a:pt x="96" y="367"/>
                  </a:cubicBezTo>
                  <a:cubicBezTo>
                    <a:pt x="94" y="367"/>
                    <a:pt x="90" y="369"/>
                    <a:pt x="88" y="371"/>
                  </a:cubicBezTo>
                  <a:cubicBezTo>
                    <a:pt x="84" y="375"/>
                    <a:pt x="84" y="381"/>
                    <a:pt x="86" y="388"/>
                  </a:cubicBezTo>
                  <a:cubicBezTo>
                    <a:pt x="103" y="441"/>
                    <a:pt x="145" y="483"/>
                    <a:pt x="196" y="498"/>
                  </a:cubicBezTo>
                  <a:cubicBezTo>
                    <a:pt x="143" y="527"/>
                    <a:pt x="82" y="540"/>
                    <a:pt x="20" y="534"/>
                  </a:cubicBezTo>
                  <a:cubicBezTo>
                    <a:pt x="12" y="532"/>
                    <a:pt x="5" y="536"/>
                    <a:pt x="1" y="544"/>
                  </a:cubicBezTo>
                  <a:cubicBezTo>
                    <a:pt x="-1" y="553"/>
                    <a:pt x="3" y="561"/>
                    <a:pt x="10" y="566"/>
                  </a:cubicBezTo>
                  <a:cubicBezTo>
                    <a:pt x="82" y="612"/>
                    <a:pt x="166" y="635"/>
                    <a:pt x="251" y="635"/>
                  </a:cubicBezTo>
                  <a:cubicBezTo>
                    <a:pt x="531" y="635"/>
                    <a:pt x="701" y="409"/>
                    <a:pt x="701" y="187"/>
                  </a:cubicBezTo>
                  <a:cubicBezTo>
                    <a:pt x="701" y="185"/>
                    <a:pt x="701" y="180"/>
                    <a:pt x="701" y="176"/>
                  </a:cubicBezTo>
                  <a:cubicBezTo>
                    <a:pt x="728" y="155"/>
                    <a:pt x="754" y="130"/>
                    <a:pt x="773" y="100"/>
                  </a:cubicBezTo>
                  <a:cubicBezTo>
                    <a:pt x="777" y="94"/>
                    <a:pt x="777" y="85"/>
                    <a:pt x="773" y="79"/>
                  </a:cubicBezTo>
                  <a:cubicBezTo>
                    <a:pt x="766" y="72"/>
                    <a:pt x="758" y="70"/>
                    <a:pt x="752" y="7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15" name="Gruppieren 914">
            <a:extLst>
              <a:ext uri="{FF2B5EF4-FFF2-40B4-BE49-F238E27FC236}">
                <a16:creationId xmlns:a16="http://schemas.microsoft.com/office/drawing/2014/main" id="{64E315AD-78FE-904D-83A2-8E6722ADE279}"/>
              </a:ext>
            </a:extLst>
          </p:cNvPr>
          <p:cNvGrpSpPr>
            <a:grpSpLocks noChangeAspect="1"/>
          </p:cNvGrpSpPr>
          <p:nvPr/>
        </p:nvGrpSpPr>
        <p:grpSpPr>
          <a:xfrm>
            <a:off x="10454229" y="3415061"/>
            <a:ext cx="328177" cy="328409"/>
            <a:chOff x="10455168" y="3415056"/>
            <a:chExt cx="328296" cy="328528"/>
          </a:xfrm>
          <a:solidFill>
            <a:srgbClr val="007AB3"/>
          </a:solidFill>
        </p:grpSpPr>
        <p:sp>
          <p:nvSpPr>
            <p:cNvPr id="417" name="Freihandform 416">
              <a:extLst>
                <a:ext uri="{FF2B5EF4-FFF2-40B4-BE49-F238E27FC236}">
                  <a16:creationId xmlns:a16="http://schemas.microsoft.com/office/drawing/2014/main" id="{88DBCF69-745F-6443-87AE-9B9380703F01}"/>
                </a:ext>
              </a:extLst>
            </p:cNvPr>
            <p:cNvSpPr/>
            <p:nvPr/>
          </p:nvSpPr>
          <p:spPr>
            <a:xfrm>
              <a:off x="10455168" y="3415056"/>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39" name="Freihandform 638">
              <a:extLst>
                <a:ext uri="{FF2B5EF4-FFF2-40B4-BE49-F238E27FC236}">
                  <a16:creationId xmlns:a16="http://schemas.microsoft.com/office/drawing/2014/main" id="{3C9BEADC-8815-8040-91D4-817EA8D55994}"/>
                </a:ext>
              </a:extLst>
            </p:cNvPr>
            <p:cNvSpPr/>
            <p:nvPr/>
          </p:nvSpPr>
          <p:spPr>
            <a:xfrm>
              <a:off x="10520828" y="3505628"/>
              <a:ext cx="188828" cy="147384"/>
            </a:xfrm>
            <a:custGeom>
              <a:avLst/>
              <a:gdLst/>
              <a:ahLst/>
              <a:cxnLst>
                <a:cxn ang="3cd4">
                  <a:pos x="hc" y="t"/>
                </a:cxn>
                <a:cxn ang="cd2">
                  <a:pos x="l" y="vc"/>
                </a:cxn>
                <a:cxn ang="cd4">
                  <a:pos x="hc" y="b"/>
                </a:cxn>
                <a:cxn ang="0">
                  <a:pos x="r" y="vc"/>
                </a:cxn>
              </a:cxnLst>
              <a:rect l="l" t="t" r="r" b="b"/>
              <a:pathLst>
                <a:path w="812" h="634">
                  <a:moveTo>
                    <a:pt x="634" y="194"/>
                  </a:moveTo>
                  <a:lnTo>
                    <a:pt x="634" y="389"/>
                  </a:lnTo>
                  <a:lnTo>
                    <a:pt x="168" y="389"/>
                  </a:lnTo>
                  <a:lnTo>
                    <a:pt x="48" y="177"/>
                  </a:lnTo>
                  <a:lnTo>
                    <a:pt x="634" y="177"/>
                  </a:lnTo>
                  <a:close/>
                  <a:moveTo>
                    <a:pt x="600" y="601"/>
                  </a:moveTo>
                  <a:cubicBezTo>
                    <a:pt x="579" y="601"/>
                    <a:pt x="564" y="584"/>
                    <a:pt x="564" y="565"/>
                  </a:cubicBezTo>
                  <a:cubicBezTo>
                    <a:pt x="564" y="546"/>
                    <a:pt x="579" y="529"/>
                    <a:pt x="600" y="529"/>
                  </a:cubicBezTo>
                  <a:cubicBezTo>
                    <a:pt x="619" y="529"/>
                    <a:pt x="634" y="546"/>
                    <a:pt x="634" y="565"/>
                  </a:cubicBezTo>
                  <a:cubicBezTo>
                    <a:pt x="634" y="584"/>
                    <a:pt x="619" y="601"/>
                    <a:pt x="600" y="601"/>
                  </a:cubicBezTo>
                  <a:close/>
                  <a:moveTo>
                    <a:pt x="247" y="601"/>
                  </a:moveTo>
                  <a:cubicBezTo>
                    <a:pt x="228" y="601"/>
                    <a:pt x="211" y="584"/>
                    <a:pt x="211" y="565"/>
                  </a:cubicBezTo>
                  <a:cubicBezTo>
                    <a:pt x="211" y="546"/>
                    <a:pt x="228" y="529"/>
                    <a:pt x="247" y="529"/>
                  </a:cubicBezTo>
                  <a:cubicBezTo>
                    <a:pt x="266" y="529"/>
                    <a:pt x="283" y="546"/>
                    <a:pt x="283" y="565"/>
                  </a:cubicBezTo>
                  <a:cubicBezTo>
                    <a:pt x="283" y="584"/>
                    <a:pt x="266" y="601"/>
                    <a:pt x="247" y="601"/>
                  </a:cubicBezTo>
                  <a:close/>
                  <a:moveTo>
                    <a:pt x="789" y="2"/>
                  </a:moveTo>
                  <a:lnTo>
                    <a:pt x="649" y="35"/>
                  </a:lnTo>
                  <a:cubicBezTo>
                    <a:pt x="640" y="38"/>
                    <a:pt x="634" y="46"/>
                    <a:pt x="634" y="52"/>
                  </a:cubicBezTo>
                  <a:lnTo>
                    <a:pt x="634" y="141"/>
                  </a:lnTo>
                  <a:lnTo>
                    <a:pt x="18" y="141"/>
                  </a:lnTo>
                  <a:cubicBezTo>
                    <a:pt x="12" y="141"/>
                    <a:pt x="5" y="145"/>
                    <a:pt x="1" y="150"/>
                  </a:cubicBezTo>
                  <a:cubicBezTo>
                    <a:pt x="0" y="156"/>
                    <a:pt x="0" y="162"/>
                    <a:pt x="1" y="167"/>
                  </a:cubicBezTo>
                  <a:lnTo>
                    <a:pt x="143" y="414"/>
                  </a:lnTo>
                  <a:cubicBezTo>
                    <a:pt x="147" y="421"/>
                    <a:pt x="152" y="423"/>
                    <a:pt x="158" y="423"/>
                  </a:cubicBezTo>
                  <a:lnTo>
                    <a:pt x="600" y="423"/>
                  </a:lnTo>
                  <a:lnTo>
                    <a:pt x="600" y="495"/>
                  </a:lnTo>
                  <a:lnTo>
                    <a:pt x="264" y="495"/>
                  </a:lnTo>
                  <a:cubicBezTo>
                    <a:pt x="262" y="495"/>
                    <a:pt x="259" y="495"/>
                    <a:pt x="259" y="495"/>
                  </a:cubicBezTo>
                  <a:cubicBezTo>
                    <a:pt x="255" y="495"/>
                    <a:pt x="251" y="495"/>
                    <a:pt x="247" y="495"/>
                  </a:cubicBezTo>
                  <a:cubicBezTo>
                    <a:pt x="209" y="495"/>
                    <a:pt x="177" y="526"/>
                    <a:pt x="177" y="565"/>
                  </a:cubicBezTo>
                  <a:cubicBezTo>
                    <a:pt x="177" y="603"/>
                    <a:pt x="209" y="634"/>
                    <a:pt x="247" y="634"/>
                  </a:cubicBezTo>
                  <a:cubicBezTo>
                    <a:pt x="285" y="634"/>
                    <a:pt x="317" y="603"/>
                    <a:pt x="317" y="565"/>
                  </a:cubicBezTo>
                  <a:cubicBezTo>
                    <a:pt x="317" y="552"/>
                    <a:pt x="315" y="539"/>
                    <a:pt x="308" y="529"/>
                  </a:cubicBezTo>
                  <a:lnTo>
                    <a:pt x="539" y="529"/>
                  </a:lnTo>
                  <a:cubicBezTo>
                    <a:pt x="533" y="539"/>
                    <a:pt x="528" y="552"/>
                    <a:pt x="528" y="565"/>
                  </a:cubicBezTo>
                  <a:cubicBezTo>
                    <a:pt x="528" y="603"/>
                    <a:pt x="560" y="634"/>
                    <a:pt x="600" y="634"/>
                  </a:cubicBezTo>
                  <a:cubicBezTo>
                    <a:pt x="638" y="634"/>
                    <a:pt x="670" y="603"/>
                    <a:pt x="670" y="565"/>
                  </a:cubicBezTo>
                  <a:cubicBezTo>
                    <a:pt x="670" y="539"/>
                    <a:pt x="655" y="516"/>
                    <a:pt x="634" y="503"/>
                  </a:cubicBezTo>
                  <a:lnTo>
                    <a:pt x="634" y="423"/>
                  </a:lnTo>
                  <a:lnTo>
                    <a:pt x="653" y="423"/>
                  </a:lnTo>
                  <a:cubicBezTo>
                    <a:pt x="662" y="423"/>
                    <a:pt x="670" y="416"/>
                    <a:pt x="670" y="406"/>
                  </a:cubicBezTo>
                  <a:lnTo>
                    <a:pt x="670" y="194"/>
                  </a:lnTo>
                  <a:lnTo>
                    <a:pt x="670" y="158"/>
                  </a:lnTo>
                  <a:lnTo>
                    <a:pt x="670" y="67"/>
                  </a:lnTo>
                  <a:lnTo>
                    <a:pt x="797" y="35"/>
                  </a:lnTo>
                  <a:cubicBezTo>
                    <a:pt x="808" y="33"/>
                    <a:pt x="814" y="23"/>
                    <a:pt x="810" y="14"/>
                  </a:cubicBezTo>
                  <a:cubicBezTo>
                    <a:pt x="808" y="4"/>
                    <a:pt x="799" y="-3"/>
                    <a:pt x="789" y="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16" name="Gruppieren 915">
            <a:extLst>
              <a:ext uri="{FF2B5EF4-FFF2-40B4-BE49-F238E27FC236}">
                <a16:creationId xmlns:a16="http://schemas.microsoft.com/office/drawing/2014/main" id="{A7DB8F11-A56A-3D47-BBFA-AA4B8E836EE5}"/>
              </a:ext>
            </a:extLst>
          </p:cNvPr>
          <p:cNvGrpSpPr>
            <a:grpSpLocks noChangeAspect="1"/>
          </p:cNvGrpSpPr>
          <p:nvPr/>
        </p:nvGrpSpPr>
        <p:grpSpPr>
          <a:xfrm>
            <a:off x="10897619" y="3415061"/>
            <a:ext cx="328177" cy="328409"/>
            <a:chOff x="10898718" y="3415056"/>
            <a:chExt cx="328296" cy="328528"/>
          </a:xfrm>
          <a:solidFill>
            <a:srgbClr val="007AB3"/>
          </a:solidFill>
        </p:grpSpPr>
        <p:sp>
          <p:nvSpPr>
            <p:cNvPr id="418" name="Freihandform 417">
              <a:extLst>
                <a:ext uri="{FF2B5EF4-FFF2-40B4-BE49-F238E27FC236}">
                  <a16:creationId xmlns:a16="http://schemas.microsoft.com/office/drawing/2014/main" id="{F255FC91-8838-D644-AAA6-AC134D5B6801}"/>
                </a:ext>
              </a:extLst>
            </p:cNvPr>
            <p:cNvSpPr/>
            <p:nvPr/>
          </p:nvSpPr>
          <p:spPr>
            <a:xfrm>
              <a:off x="10898718" y="3415056"/>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40" name="Freihandform 639">
              <a:extLst>
                <a:ext uri="{FF2B5EF4-FFF2-40B4-BE49-F238E27FC236}">
                  <a16:creationId xmlns:a16="http://schemas.microsoft.com/office/drawing/2014/main" id="{BC04A98B-6363-E74C-A3BE-E580C36486FA}"/>
                </a:ext>
              </a:extLst>
            </p:cNvPr>
            <p:cNvSpPr/>
            <p:nvPr/>
          </p:nvSpPr>
          <p:spPr>
            <a:xfrm>
              <a:off x="11013738" y="3480715"/>
              <a:ext cx="98256" cy="196745"/>
            </a:xfrm>
            <a:custGeom>
              <a:avLst/>
              <a:gdLst/>
              <a:ahLst/>
              <a:cxnLst>
                <a:cxn ang="3cd4">
                  <a:pos x="hc" y="t"/>
                </a:cxn>
                <a:cxn ang="cd2">
                  <a:pos x="l" y="vc"/>
                </a:cxn>
                <a:cxn ang="cd4">
                  <a:pos x="hc" y="b"/>
                </a:cxn>
                <a:cxn ang="0">
                  <a:pos x="r" y="vc"/>
                </a:cxn>
              </a:cxnLst>
              <a:rect l="l" t="t" r="r" b="b"/>
              <a:pathLst>
                <a:path w="423" h="846">
                  <a:moveTo>
                    <a:pt x="351" y="469"/>
                  </a:moveTo>
                  <a:cubicBezTo>
                    <a:pt x="315" y="444"/>
                    <a:pt x="271" y="429"/>
                    <a:pt x="222" y="412"/>
                  </a:cubicBezTo>
                  <a:cubicBezTo>
                    <a:pt x="123" y="378"/>
                    <a:pt x="36" y="349"/>
                    <a:pt x="36" y="249"/>
                  </a:cubicBezTo>
                  <a:cubicBezTo>
                    <a:pt x="36" y="158"/>
                    <a:pt x="101" y="105"/>
                    <a:pt x="216" y="105"/>
                  </a:cubicBezTo>
                  <a:cubicBezTo>
                    <a:pt x="271" y="105"/>
                    <a:pt x="326" y="118"/>
                    <a:pt x="370" y="139"/>
                  </a:cubicBezTo>
                  <a:cubicBezTo>
                    <a:pt x="379" y="144"/>
                    <a:pt x="389" y="139"/>
                    <a:pt x="393" y="131"/>
                  </a:cubicBezTo>
                  <a:cubicBezTo>
                    <a:pt x="398" y="122"/>
                    <a:pt x="393" y="112"/>
                    <a:pt x="385" y="108"/>
                  </a:cubicBezTo>
                  <a:cubicBezTo>
                    <a:pt x="336" y="84"/>
                    <a:pt x="275" y="72"/>
                    <a:pt x="216" y="72"/>
                  </a:cubicBezTo>
                  <a:cubicBezTo>
                    <a:pt x="214" y="72"/>
                    <a:pt x="214" y="72"/>
                    <a:pt x="211" y="72"/>
                  </a:cubicBezTo>
                  <a:lnTo>
                    <a:pt x="211" y="19"/>
                  </a:lnTo>
                  <a:cubicBezTo>
                    <a:pt x="211" y="8"/>
                    <a:pt x="205" y="0"/>
                    <a:pt x="194" y="0"/>
                  </a:cubicBezTo>
                  <a:cubicBezTo>
                    <a:pt x="184" y="0"/>
                    <a:pt x="178" y="8"/>
                    <a:pt x="178" y="19"/>
                  </a:cubicBezTo>
                  <a:lnTo>
                    <a:pt x="178" y="74"/>
                  </a:lnTo>
                  <a:cubicBezTo>
                    <a:pt x="67" y="86"/>
                    <a:pt x="2" y="152"/>
                    <a:pt x="2" y="249"/>
                  </a:cubicBezTo>
                  <a:cubicBezTo>
                    <a:pt x="2" y="374"/>
                    <a:pt x="108" y="410"/>
                    <a:pt x="211" y="446"/>
                  </a:cubicBezTo>
                  <a:cubicBezTo>
                    <a:pt x="256" y="461"/>
                    <a:pt x="298" y="476"/>
                    <a:pt x="332" y="497"/>
                  </a:cubicBezTo>
                  <a:cubicBezTo>
                    <a:pt x="370" y="525"/>
                    <a:pt x="389" y="554"/>
                    <a:pt x="389" y="596"/>
                  </a:cubicBezTo>
                  <a:cubicBezTo>
                    <a:pt x="389" y="637"/>
                    <a:pt x="368" y="675"/>
                    <a:pt x="334" y="700"/>
                  </a:cubicBezTo>
                  <a:cubicBezTo>
                    <a:pt x="296" y="728"/>
                    <a:pt x="245" y="740"/>
                    <a:pt x="184" y="740"/>
                  </a:cubicBezTo>
                  <a:cubicBezTo>
                    <a:pt x="125" y="740"/>
                    <a:pt x="72" y="730"/>
                    <a:pt x="25" y="709"/>
                  </a:cubicBezTo>
                  <a:cubicBezTo>
                    <a:pt x="17" y="704"/>
                    <a:pt x="6" y="709"/>
                    <a:pt x="2" y="717"/>
                  </a:cubicBezTo>
                  <a:cubicBezTo>
                    <a:pt x="-2" y="726"/>
                    <a:pt x="2" y="736"/>
                    <a:pt x="10" y="740"/>
                  </a:cubicBezTo>
                  <a:cubicBezTo>
                    <a:pt x="61" y="764"/>
                    <a:pt x="116" y="774"/>
                    <a:pt x="178" y="776"/>
                  </a:cubicBezTo>
                  <a:lnTo>
                    <a:pt x="178" y="829"/>
                  </a:lnTo>
                  <a:cubicBezTo>
                    <a:pt x="178" y="840"/>
                    <a:pt x="184" y="846"/>
                    <a:pt x="194" y="846"/>
                  </a:cubicBezTo>
                  <a:cubicBezTo>
                    <a:pt x="205" y="846"/>
                    <a:pt x="211" y="840"/>
                    <a:pt x="211" y="829"/>
                  </a:cubicBezTo>
                  <a:lnTo>
                    <a:pt x="211" y="774"/>
                  </a:lnTo>
                  <a:cubicBezTo>
                    <a:pt x="269" y="770"/>
                    <a:pt x="317" y="755"/>
                    <a:pt x="353" y="730"/>
                  </a:cubicBezTo>
                  <a:cubicBezTo>
                    <a:pt x="400" y="696"/>
                    <a:pt x="423" y="649"/>
                    <a:pt x="423" y="596"/>
                  </a:cubicBezTo>
                  <a:cubicBezTo>
                    <a:pt x="423" y="544"/>
                    <a:pt x="400" y="501"/>
                    <a:pt x="351" y="46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17" name="Gruppieren 916">
            <a:extLst>
              <a:ext uri="{FF2B5EF4-FFF2-40B4-BE49-F238E27FC236}">
                <a16:creationId xmlns:a16="http://schemas.microsoft.com/office/drawing/2014/main" id="{44320E8A-EAB1-4A4F-9DAA-50B98AA68795}"/>
              </a:ext>
            </a:extLst>
          </p:cNvPr>
          <p:cNvGrpSpPr>
            <a:grpSpLocks noChangeAspect="1"/>
          </p:cNvGrpSpPr>
          <p:nvPr/>
        </p:nvGrpSpPr>
        <p:grpSpPr>
          <a:xfrm>
            <a:off x="11341007" y="3415061"/>
            <a:ext cx="328177" cy="328409"/>
            <a:chOff x="11342266" y="3415056"/>
            <a:chExt cx="328296" cy="328528"/>
          </a:xfrm>
          <a:solidFill>
            <a:srgbClr val="007AB3"/>
          </a:solidFill>
        </p:grpSpPr>
        <p:sp>
          <p:nvSpPr>
            <p:cNvPr id="419" name="Freihandform 418">
              <a:extLst>
                <a:ext uri="{FF2B5EF4-FFF2-40B4-BE49-F238E27FC236}">
                  <a16:creationId xmlns:a16="http://schemas.microsoft.com/office/drawing/2014/main" id="{57BF629E-8B9F-0549-8328-9A450E77D664}"/>
                </a:ext>
              </a:extLst>
            </p:cNvPr>
            <p:cNvSpPr/>
            <p:nvPr/>
          </p:nvSpPr>
          <p:spPr>
            <a:xfrm>
              <a:off x="11342266" y="3415056"/>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41" name="Freihandform 640">
              <a:extLst>
                <a:ext uri="{FF2B5EF4-FFF2-40B4-BE49-F238E27FC236}">
                  <a16:creationId xmlns:a16="http://schemas.microsoft.com/office/drawing/2014/main" id="{42CFA515-3367-0E4A-B462-359956C12A7F}"/>
                </a:ext>
              </a:extLst>
            </p:cNvPr>
            <p:cNvSpPr/>
            <p:nvPr/>
          </p:nvSpPr>
          <p:spPr>
            <a:xfrm>
              <a:off x="11407693" y="3554523"/>
              <a:ext cx="57510" cy="49128"/>
            </a:xfrm>
            <a:custGeom>
              <a:avLst/>
              <a:gdLst/>
              <a:ahLst/>
              <a:cxnLst>
                <a:cxn ang="3cd4">
                  <a:pos x="hc" y="t"/>
                </a:cxn>
                <a:cxn ang="cd2">
                  <a:pos x="l" y="vc"/>
                </a:cxn>
                <a:cxn ang="cd4">
                  <a:pos x="hc" y="b"/>
                </a:cxn>
                <a:cxn ang="0">
                  <a:pos x="r" y="vc"/>
                </a:cxn>
              </a:cxnLst>
              <a:rect l="l" t="t" r="r" b="b"/>
              <a:pathLst>
                <a:path w="248" h="212">
                  <a:moveTo>
                    <a:pt x="212" y="178"/>
                  </a:moveTo>
                  <a:lnTo>
                    <a:pt x="36" y="178"/>
                  </a:lnTo>
                  <a:lnTo>
                    <a:pt x="36" y="36"/>
                  </a:lnTo>
                  <a:lnTo>
                    <a:pt x="212" y="36"/>
                  </a:lnTo>
                  <a:close/>
                  <a:moveTo>
                    <a:pt x="248" y="195"/>
                  </a:moveTo>
                  <a:lnTo>
                    <a:pt x="248" y="19"/>
                  </a:lnTo>
                  <a:cubicBezTo>
                    <a:pt x="248" y="9"/>
                    <a:pt x="239" y="0"/>
                    <a:pt x="231" y="0"/>
                  </a:cubicBezTo>
                  <a:lnTo>
                    <a:pt x="19" y="0"/>
                  </a:lnTo>
                  <a:cubicBezTo>
                    <a:pt x="9" y="0"/>
                    <a:pt x="0" y="9"/>
                    <a:pt x="0" y="19"/>
                  </a:cubicBezTo>
                  <a:lnTo>
                    <a:pt x="0" y="195"/>
                  </a:lnTo>
                  <a:cubicBezTo>
                    <a:pt x="0" y="205"/>
                    <a:pt x="9" y="212"/>
                    <a:pt x="19" y="212"/>
                  </a:cubicBezTo>
                  <a:lnTo>
                    <a:pt x="231" y="212"/>
                  </a:lnTo>
                  <a:cubicBezTo>
                    <a:pt x="239" y="212"/>
                    <a:pt x="248" y="205"/>
                    <a:pt x="248" y="19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42" name="Freihandform 641">
              <a:extLst>
                <a:ext uri="{FF2B5EF4-FFF2-40B4-BE49-F238E27FC236}">
                  <a16:creationId xmlns:a16="http://schemas.microsoft.com/office/drawing/2014/main" id="{D924DB1C-1B28-BF4A-AED8-5D66A5ABC2CE}"/>
                </a:ext>
              </a:extLst>
            </p:cNvPr>
            <p:cNvSpPr/>
            <p:nvPr/>
          </p:nvSpPr>
          <p:spPr>
            <a:xfrm>
              <a:off x="11477776" y="3554523"/>
              <a:ext cx="57277" cy="49128"/>
            </a:xfrm>
            <a:custGeom>
              <a:avLst/>
              <a:gdLst/>
              <a:ahLst/>
              <a:cxnLst>
                <a:cxn ang="3cd4">
                  <a:pos x="hc" y="t"/>
                </a:cxn>
                <a:cxn ang="cd2">
                  <a:pos x="l" y="vc"/>
                </a:cxn>
                <a:cxn ang="cd4">
                  <a:pos x="hc" y="b"/>
                </a:cxn>
                <a:cxn ang="0">
                  <a:pos x="r" y="vc"/>
                </a:cxn>
              </a:cxnLst>
              <a:rect l="l" t="t" r="r" b="b"/>
              <a:pathLst>
                <a:path w="247" h="212">
                  <a:moveTo>
                    <a:pt x="211" y="178"/>
                  </a:moveTo>
                  <a:lnTo>
                    <a:pt x="36" y="178"/>
                  </a:lnTo>
                  <a:lnTo>
                    <a:pt x="36" y="36"/>
                  </a:lnTo>
                  <a:lnTo>
                    <a:pt x="211" y="36"/>
                  </a:lnTo>
                  <a:close/>
                  <a:moveTo>
                    <a:pt x="17" y="0"/>
                  </a:moveTo>
                  <a:cubicBezTo>
                    <a:pt x="8" y="0"/>
                    <a:pt x="0" y="9"/>
                    <a:pt x="0" y="19"/>
                  </a:cubicBezTo>
                  <a:lnTo>
                    <a:pt x="0" y="195"/>
                  </a:lnTo>
                  <a:cubicBezTo>
                    <a:pt x="0" y="205"/>
                    <a:pt x="8" y="212"/>
                    <a:pt x="17" y="212"/>
                  </a:cubicBezTo>
                  <a:lnTo>
                    <a:pt x="228" y="212"/>
                  </a:lnTo>
                  <a:cubicBezTo>
                    <a:pt x="239" y="212"/>
                    <a:pt x="247" y="205"/>
                    <a:pt x="247" y="195"/>
                  </a:cubicBezTo>
                  <a:lnTo>
                    <a:pt x="247" y="19"/>
                  </a:lnTo>
                  <a:cubicBezTo>
                    <a:pt x="247" y="9"/>
                    <a:pt x="239" y="0"/>
                    <a:pt x="22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43" name="Freihandform 642">
              <a:extLst>
                <a:ext uri="{FF2B5EF4-FFF2-40B4-BE49-F238E27FC236}">
                  <a16:creationId xmlns:a16="http://schemas.microsoft.com/office/drawing/2014/main" id="{2AF0E648-20CD-0E45-BF67-9D3F5AAC6F75}"/>
                </a:ext>
              </a:extLst>
            </p:cNvPr>
            <p:cNvSpPr/>
            <p:nvPr/>
          </p:nvSpPr>
          <p:spPr>
            <a:xfrm>
              <a:off x="11547625" y="3554523"/>
              <a:ext cx="57044" cy="49128"/>
            </a:xfrm>
            <a:custGeom>
              <a:avLst/>
              <a:gdLst/>
              <a:ahLst/>
              <a:cxnLst>
                <a:cxn ang="3cd4">
                  <a:pos x="hc" y="t"/>
                </a:cxn>
                <a:cxn ang="cd2">
                  <a:pos x="l" y="vc"/>
                </a:cxn>
                <a:cxn ang="cd4">
                  <a:pos x="hc" y="b"/>
                </a:cxn>
                <a:cxn ang="0">
                  <a:pos x="r" y="vc"/>
                </a:cxn>
              </a:cxnLst>
              <a:rect l="l" t="t" r="r" b="b"/>
              <a:pathLst>
                <a:path w="246" h="212">
                  <a:moveTo>
                    <a:pt x="212" y="178"/>
                  </a:moveTo>
                  <a:lnTo>
                    <a:pt x="34" y="178"/>
                  </a:lnTo>
                  <a:lnTo>
                    <a:pt x="34" y="36"/>
                  </a:lnTo>
                  <a:lnTo>
                    <a:pt x="212" y="36"/>
                  </a:lnTo>
                  <a:close/>
                  <a:moveTo>
                    <a:pt x="229" y="0"/>
                  </a:moveTo>
                  <a:lnTo>
                    <a:pt x="17" y="0"/>
                  </a:lnTo>
                  <a:cubicBezTo>
                    <a:pt x="7" y="0"/>
                    <a:pt x="0" y="9"/>
                    <a:pt x="0" y="19"/>
                  </a:cubicBezTo>
                  <a:lnTo>
                    <a:pt x="0" y="195"/>
                  </a:lnTo>
                  <a:cubicBezTo>
                    <a:pt x="0" y="205"/>
                    <a:pt x="7" y="212"/>
                    <a:pt x="17" y="212"/>
                  </a:cubicBezTo>
                  <a:lnTo>
                    <a:pt x="229" y="212"/>
                  </a:lnTo>
                  <a:cubicBezTo>
                    <a:pt x="239" y="212"/>
                    <a:pt x="246" y="205"/>
                    <a:pt x="246" y="195"/>
                  </a:cubicBezTo>
                  <a:lnTo>
                    <a:pt x="246" y="19"/>
                  </a:lnTo>
                  <a:cubicBezTo>
                    <a:pt x="246" y="9"/>
                    <a:pt x="239" y="0"/>
                    <a:pt x="229"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44" name="Freihandform 643">
              <a:extLst>
                <a:ext uri="{FF2B5EF4-FFF2-40B4-BE49-F238E27FC236}">
                  <a16:creationId xmlns:a16="http://schemas.microsoft.com/office/drawing/2014/main" id="{18895656-01B8-2A4B-8EF9-DA7FC01F85A0}"/>
                </a:ext>
              </a:extLst>
            </p:cNvPr>
            <p:cNvSpPr/>
            <p:nvPr/>
          </p:nvSpPr>
          <p:spPr>
            <a:xfrm>
              <a:off x="11416075" y="3489097"/>
              <a:ext cx="163915" cy="48895"/>
            </a:xfrm>
            <a:custGeom>
              <a:avLst/>
              <a:gdLst/>
              <a:ahLst/>
              <a:cxnLst>
                <a:cxn ang="3cd4">
                  <a:pos x="hc" y="t"/>
                </a:cxn>
                <a:cxn ang="cd2">
                  <a:pos x="l" y="vc"/>
                </a:cxn>
                <a:cxn ang="cd4">
                  <a:pos x="hc" y="b"/>
                </a:cxn>
                <a:cxn ang="0">
                  <a:pos x="r" y="vc"/>
                </a:cxn>
              </a:cxnLst>
              <a:rect l="l" t="t" r="r" b="b"/>
              <a:pathLst>
                <a:path w="705" h="211">
                  <a:moveTo>
                    <a:pt x="76" y="207"/>
                  </a:moveTo>
                  <a:cubicBezTo>
                    <a:pt x="78" y="207"/>
                    <a:pt x="78" y="209"/>
                    <a:pt x="80" y="209"/>
                  </a:cubicBezTo>
                  <a:cubicBezTo>
                    <a:pt x="83" y="211"/>
                    <a:pt x="87" y="211"/>
                    <a:pt x="89" y="211"/>
                  </a:cubicBezTo>
                  <a:cubicBezTo>
                    <a:pt x="91" y="211"/>
                    <a:pt x="93" y="211"/>
                    <a:pt x="95" y="209"/>
                  </a:cubicBezTo>
                  <a:cubicBezTo>
                    <a:pt x="97" y="209"/>
                    <a:pt x="100" y="207"/>
                    <a:pt x="102" y="207"/>
                  </a:cubicBezTo>
                  <a:lnTo>
                    <a:pt x="171" y="135"/>
                  </a:lnTo>
                  <a:cubicBezTo>
                    <a:pt x="178" y="129"/>
                    <a:pt x="178" y="118"/>
                    <a:pt x="171" y="110"/>
                  </a:cubicBezTo>
                  <a:cubicBezTo>
                    <a:pt x="165" y="103"/>
                    <a:pt x="152" y="103"/>
                    <a:pt x="146" y="110"/>
                  </a:cubicBezTo>
                  <a:lnTo>
                    <a:pt x="106" y="152"/>
                  </a:lnTo>
                  <a:lnTo>
                    <a:pt x="106" y="36"/>
                  </a:lnTo>
                  <a:lnTo>
                    <a:pt x="671" y="36"/>
                  </a:lnTo>
                  <a:lnTo>
                    <a:pt x="671" y="194"/>
                  </a:lnTo>
                  <a:cubicBezTo>
                    <a:pt x="671" y="203"/>
                    <a:pt x="677" y="211"/>
                    <a:pt x="688" y="211"/>
                  </a:cubicBezTo>
                  <a:cubicBezTo>
                    <a:pt x="699" y="211"/>
                    <a:pt x="705" y="203"/>
                    <a:pt x="705" y="194"/>
                  </a:cubicBezTo>
                  <a:lnTo>
                    <a:pt x="705" y="17"/>
                  </a:lnTo>
                  <a:cubicBezTo>
                    <a:pt x="705" y="8"/>
                    <a:pt x="699" y="0"/>
                    <a:pt x="688" y="0"/>
                  </a:cubicBezTo>
                  <a:lnTo>
                    <a:pt x="89" y="0"/>
                  </a:lnTo>
                  <a:cubicBezTo>
                    <a:pt x="78" y="0"/>
                    <a:pt x="70" y="8"/>
                    <a:pt x="70" y="17"/>
                  </a:cubicBezTo>
                  <a:lnTo>
                    <a:pt x="70" y="152"/>
                  </a:lnTo>
                  <a:lnTo>
                    <a:pt x="30" y="110"/>
                  </a:lnTo>
                  <a:cubicBezTo>
                    <a:pt x="23" y="103"/>
                    <a:pt x="13" y="103"/>
                    <a:pt x="4" y="110"/>
                  </a:cubicBezTo>
                  <a:cubicBezTo>
                    <a:pt x="-1" y="118"/>
                    <a:pt x="-1" y="129"/>
                    <a:pt x="4" y="13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45" name="Freihandform 644">
              <a:extLst>
                <a:ext uri="{FF2B5EF4-FFF2-40B4-BE49-F238E27FC236}">
                  <a16:creationId xmlns:a16="http://schemas.microsoft.com/office/drawing/2014/main" id="{CA08E723-CFB2-6B47-9EE1-8E3F1F3763DB}"/>
                </a:ext>
              </a:extLst>
            </p:cNvPr>
            <p:cNvSpPr/>
            <p:nvPr/>
          </p:nvSpPr>
          <p:spPr>
            <a:xfrm>
              <a:off x="11432372" y="3620648"/>
              <a:ext cx="163915" cy="48895"/>
            </a:xfrm>
            <a:custGeom>
              <a:avLst/>
              <a:gdLst/>
              <a:ahLst/>
              <a:cxnLst>
                <a:cxn ang="3cd4">
                  <a:pos x="hc" y="t"/>
                </a:cxn>
                <a:cxn ang="cd2">
                  <a:pos x="l" y="vc"/>
                </a:cxn>
                <a:cxn ang="cd4">
                  <a:pos x="hc" y="b"/>
                </a:cxn>
                <a:cxn ang="0">
                  <a:pos x="r" y="vc"/>
                </a:cxn>
              </a:cxnLst>
              <a:rect l="l" t="t" r="r" b="b"/>
              <a:pathLst>
                <a:path w="705" h="211">
                  <a:moveTo>
                    <a:pt x="631" y="4"/>
                  </a:moveTo>
                  <a:cubicBezTo>
                    <a:pt x="624" y="-1"/>
                    <a:pt x="612" y="-1"/>
                    <a:pt x="605" y="4"/>
                  </a:cubicBezTo>
                  <a:lnTo>
                    <a:pt x="535" y="74"/>
                  </a:lnTo>
                  <a:cubicBezTo>
                    <a:pt x="529" y="82"/>
                    <a:pt x="529" y="93"/>
                    <a:pt x="535" y="99"/>
                  </a:cubicBezTo>
                  <a:cubicBezTo>
                    <a:pt x="542" y="106"/>
                    <a:pt x="552" y="106"/>
                    <a:pt x="561" y="99"/>
                  </a:cubicBezTo>
                  <a:lnTo>
                    <a:pt x="601" y="59"/>
                  </a:lnTo>
                  <a:lnTo>
                    <a:pt x="601" y="175"/>
                  </a:lnTo>
                  <a:lnTo>
                    <a:pt x="36" y="175"/>
                  </a:lnTo>
                  <a:lnTo>
                    <a:pt x="36" y="17"/>
                  </a:lnTo>
                  <a:cubicBezTo>
                    <a:pt x="36" y="6"/>
                    <a:pt x="27" y="0"/>
                    <a:pt x="19" y="0"/>
                  </a:cubicBezTo>
                  <a:cubicBezTo>
                    <a:pt x="8" y="0"/>
                    <a:pt x="0" y="6"/>
                    <a:pt x="0" y="17"/>
                  </a:cubicBezTo>
                  <a:lnTo>
                    <a:pt x="0" y="192"/>
                  </a:lnTo>
                  <a:cubicBezTo>
                    <a:pt x="0" y="203"/>
                    <a:pt x="8" y="211"/>
                    <a:pt x="19" y="211"/>
                  </a:cubicBezTo>
                  <a:lnTo>
                    <a:pt x="618" y="211"/>
                  </a:lnTo>
                  <a:cubicBezTo>
                    <a:pt x="629" y="211"/>
                    <a:pt x="635" y="203"/>
                    <a:pt x="635" y="192"/>
                  </a:cubicBezTo>
                  <a:lnTo>
                    <a:pt x="635" y="59"/>
                  </a:lnTo>
                  <a:lnTo>
                    <a:pt x="675" y="99"/>
                  </a:lnTo>
                  <a:cubicBezTo>
                    <a:pt x="679" y="103"/>
                    <a:pt x="684" y="106"/>
                    <a:pt x="688" y="106"/>
                  </a:cubicBezTo>
                  <a:cubicBezTo>
                    <a:pt x="692" y="106"/>
                    <a:pt x="698" y="103"/>
                    <a:pt x="700" y="99"/>
                  </a:cubicBezTo>
                  <a:cubicBezTo>
                    <a:pt x="707" y="93"/>
                    <a:pt x="707" y="82"/>
                    <a:pt x="700" y="7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28" name="Gruppieren 927">
            <a:extLst>
              <a:ext uri="{FF2B5EF4-FFF2-40B4-BE49-F238E27FC236}">
                <a16:creationId xmlns:a16="http://schemas.microsoft.com/office/drawing/2014/main" id="{3113960F-95F5-9846-9F21-B2A67C949F1F}"/>
              </a:ext>
            </a:extLst>
          </p:cNvPr>
          <p:cNvGrpSpPr>
            <a:grpSpLocks noChangeAspect="1"/>
          </p:cNvGrpSpPr>
          <p:nvPr/>
        </p:nvGrpSpPr>
        <p:grpSpPr>
          <a:xfrm>
            <a:off x="7350746" y="3858449"/>
            <a:ext cx="328409" cy="328409"/>
            <a:chOff x="7350562" y="3858604"/>
            <a:chExt cx="328528" cy="328528"/>
          </a:xfrm>
          <a:solidFill>
            <a:srgbClr val="007AB3"/>
          </a:solidFill>
        </p:grpSpPr>
        <p:sp>
          <p:nvSpPr>
            <p:cNvPr id="420" name="Freihandform 419">
              <a:extLst>
                <a:ext uri="{FF2B5EF4-FFF2-40B4-BE49-F238E27FC236}">
                  <a16:creationId xmlns:a16="http://schemas.microsoft.com/office/drawing/2014/main" id="{06FB5317-9F62-BA45-BA2A-E16F2CDB1F23}"/>
                </a:ext>
              </a:extLst>
            </p:cNvPr>
            <p:cNvSpPr/>
            <p:nvPr/>
          </p:nvSpPr>
          <p:spPr>
            <a:xfrm>
              <a:off x="7350562" y="3858604"/>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46" name="Freihandform 645">
              <a:extLst>
                <a:ext uri="{FF2B5EF4-FFF2-40B4-BE49-F238E27FC236}">
                  <a16:creationId xmlns:a16="http://schemas.microsoft.com/office/drawing/2014/main" id="{1BE4D03A-A1A7-1F4F-B2B8-BFB342AE1F2B}"/>
                </a:ext>
              </a:extLst>
            </p:cNvPr>
            <p:cNvSpPr/>
            <p:nvPr/>
          </p:nvSpPr>
          <p:spPr>
            <a:xfrm>
              <a:off x="7457433" y="3924264"/>
              <a:ext cx="114554" cy="196745"/>
            </a:xfrm>
            <a:custGeom>
              <a:avLst/>
              <a:gdLst/>
              <a:ahLst/>
              <a:cxnLst>
                <a:cxn ang="3cd4">
                  <a:pos x="hc" y="t"/>
                </a:cxn>
                <a:cxn ang="cd2">
                  <a:pos x="l" y="vc"/>
                </a:cxn>
                <a:cxn ang="cd4">
                  <a:pos x="hc" y="b"/>
                </a:cxn>
                <a:cxn ang="0">
                  <a:pos x="r" y="vc"/>
                </a:cxn>
              </a:cxnLst>
              <a:rect l="l" t="t" r="r" b="b"/>
              <a:pathLst>
                <a:path w="493" h="846">
                  <a:moveTo>
                    <a:pt x="457" y="586"/>
                  </a:moveTo>
                  <a:cubicBezTo>
                    <a:pt x="457" y="711"/>
                    <a:pt x="362" y="812"/>
                    <a:pt x="246" y="812"/>
                  </a:cubicBezTo>
                  <a:cubicBezTo>
                    <a:pt x="129" y="812"/>
                    <a:pt x="34" y="711"/>
                    <a:pt x="34" y="586"/>
                  </a:cubicBezTo>
                  <a:lnTo>
                    <a:pt x="34" y="262"/>
                  </a:lnTo>
                  <a:cubicBezTo>
                    <a:pt x="34" y="137"/>
                    <a:pt x="129" y="36"/>
                    <a:pt x="246" y="36"/>
                  </a:cubicBezTo>
                  <a:cubicBezTo>
                    <a:pt x="362" y="36"/>
                    <a:pt x="457" y="137"/>
                    <a:pt x="457" y="262"/>
                  </a:cubicBezTo>
                  <a:close/>
                  <a:moveTo>
                    <a:pt x="246" y="0"/>
                  </a:moveTo>
                  <a:cubicBezTo>
                    <a:pt x="110" y="0"/>
                    <a:pt x="0" y="118"/>
                    <a:pt x="0" y="262"/>
                  </a:cubicBezTo>
                  <a:lnTo>
                    <a:pt x="0" y="586"/>
                  </a:lnTo>
                  <a:cubicBezTo>
                    <a:pt x="0" y="730"/>
                    <a:pt x="110" y="846"/>
                    <a:pt x="246" y="846"/>
                  </a:cubicBezTo>
                  <a:cubicBezTo>
                    <a:pt x="383" y="846"/>
                    <a:pt x="493" y="730"/>
                    <a:pt x="493" y="586"/>
                  </a:cubicBezTo>
                  <a:lnTo>
                    <a:pt x="493" y="262"/>
                  </a:lnTo>
                  <a:cubicBezTo>
                    <a:pt x="493" y="118"/>
                    <a:pt x="383" y="0"/>
                    <a:pt x="24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47" name="Freihandform 646">
              <a:extLst>
                <a:ext uri="{FF2B5EF4-FFF2-40B4-BE49-F238E27FC236}">
                  <a16:creationId xmlns:a16="http://schemas.microsoft.com/office/drawing/2014/main" id="{EAE2CB47-AB1D-8145-9D1B-AE20C4923D6B}"/>
                </a:ext>
              </a:extLst>
            </p:cNvPr>
            <p:cNvSpPr/>
            <p:nvPr/>
          </p:nvSpPr>
          <p:spPr>
            <a:xfrm>
              <a:off x="7502369" y="3957093"/>
              <a:ext cx="24448" cy="49128"/>
            </a:xfrm>
            <a:custGeom>
              <a:avLst/>
              <a:gdLst/>
              <a:ahLst/>
              <a:cxnLst>
                <a:cxn ang="3cd4">
                  <a:pos x="hc" y="t"/>
                </a:cxn>
                <a:cxn ang="cd2">
                  <a:pos x="l" y="vc"/>
                </a:cxn>
                <a:cxn ang="cd4">
                  <a:pos x="hc" y="b"/>
                </a:cxn>
                <a:cxn ang="0">
                  <a:pos x="r" y="vc"/>
                </a:cxn>
              </a:cxnLst>
              <a:rect l="l" t="t" r="r" b="b"/>
              <a:pathLst>
                <a:path w="106" h="212">
                  <a:moveTo>
                    <a:pt x="72" y="151"/>
                  </a:moveTo>
                  <a:cubicBezTo>
                    <a:pt x="72" y="163"/>
                    <a:pt x="63" y="176"/>
                    <a:pt x="53" y="176"/>
                  </a:cubicBezTo>
                  <a:cubicBezTo>
                    <a:pt x="44" y="176"/>
                    <a:pt x="36" y="163"/>
                    <a:pt x="36" y="151"/>
                  </a:cubicBezTo>
                  <a:lnTo>
                    <a:pt x="36" y="62"/>
                  </a:lnTo>
                  <a:cubicBezTo>
                    <a:pt x="36" y="49"/>
                    <a:pt x="44" y="36"/>
                    <a:pt x="53" y="36"/>
                  </a:cubicBezTo>
                  <a:cubicBezTo>
                    <a:pt x="63" y="36"/>
                    <a:pt x="72" y="49"/>
                    <a:pt x="72" y="62"/>
                  </a:cubicBezTo>
                  <a:close/>
                  <a:moveTo>
                    <a:pt x="53" y="0"/>
                  </a:moveTo>
                  <a:cubicBezTo>
                    <a:pt x="25" y="0"/>
                    <a:pt x="0" y="28"/>
                    <a:pt x="0" y="62"/>
                  </a:cubicBezTo>
                  <a:lnTo>
                    <a:pt x="0" y="151"/>
                  </a:lnTo>
                  <a:cubicBezTo>
                    <a:pt x="0" y="185"/>
                    <a:pt x="25" y="212"/>
                    <a:pt x="53" y="212"/>
                  </a:cubicBezTo>
                  <a:cubicBezTo>
                    <a:pt x="82" y="212"/>
                    <a:pt x="106" y="185"/>
                    <a:pt x="106" y="151"/>
                  </a:cubicBezTo>
                  <a:lnTo>
                    <a:pt x="106" y="62"/>
                  </a:lnTo>
                  <a:cubicBezTo>
                    <a:pt x="106" y="28"/>
                    <a:pt x="82" y="0"/>
                    <a:pt x="5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29" name="Gruppieren 928">
            <a:extLst>
              <a:ext uri="{FF2B5EF4-FFF2-40B4-BE49-F238E27FC236}">
                <a16:creationId xmlns:a16="http://schemas.microsoft.com/office/drawing/2014/main" id="{D59C4A0A-0447-E143-A793-E9239A3ACBAD}"/>
              </a:ext>
            </a:extLst>
          </p:cNvPr>
          <p:cNvGrpSpPr>
            <a:grpSpLocks noChangeAspect="1"/>
          </p:cNvGrpSpPr>
          <p:nvPr/>
        </p:nvGrpSpPr>
        <p:grpSpPr>
          <a:xfrm>
            <a:off x="7794135" y="3858449"/>
            <a:ext cx="328409" cy="328409"/>
            <a:chOff x="7794111" y="3858604"/>
            <a:chExt cx="328528" cy="328528"/>
          </a:xfrm>
          <a:solidFill>
            <a:srgbClr val="007AB3"/>
          </a:solidFill>
        </p:grpSpPr>
        <p:sp>
          <p:nvSpPr>
            <p:cNvPr id="421" name="Freihandform 420">
              <a:extLst>
                <a:ext uri="{FF2B5EF4-FFF2-40B4-BE49-F238E27FC236}">
                  <a16:creationId xmlns:a16="http://schemas.microsoft.com/office/drawing/2014/main" id="{919E09DC-97A8-B34C-92AD-F09C9428D9C1}"/>
                </a:ext>
              </a:extLst>
            </p:cNvPr>
            <p:cNvSpPr/>
            <p:nvPr/>
          </p:nvSpPr>
          <p:spPr>
            <a:xfrm>
              <a:off x="7794111" y="3858604"/>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48" name="Freihandform 647">
              <a:extLst>
                <a:ext uri="{FF2B5EF4-FFF2-40B4-BE49-F238E27FC236}">
                  <a16:creationId xmlns:a16="http://schemas.microsoft.com/office/drawing/2014/main" id="{E1116BC7-00C4-3F46-974F-6A60BB451D2B}"/>
                </a:ext>
              </a:extLst>
            </p:cNvPr>
            <p:cNvSpPr/>
            <p:nvPr/>
          </p:nvSpPr>
          <p:spPr>
            <a:xfrm>
              <a:off x="7884217" y="3974090"/>
              <a:ext cx="65892" cy="32364"/>
            </a:xfrm>
            <a:custGeom>
              <a:avLst/>
              <a:gdLst/>
              <a:ahLst/>
              <a:cxnLst>
                <a:cxn ang="3cd4">
                  <a:pos x="hc" y="t"/>
                </a:cxn>
                <a:cxn ang="cd2">
                  <a:pos x="l" y="vc"/>
                </a:cxn>
                <a:cxn ang="cd4">
                  <a:pos x="hc" y="b"/>
                </a:cxn>
                <a:cxn ang="0">
                  <a:pos x="r" y="vc"/>
                </a:cxn>
              </a:cxnLst>
              <a:rect l="l" t="t" r="r" b="b"/>
              <a:pathLst>
                <a:path w="284" h="140">
                  <a:moveTo>
                    <a:pt x="142" y="34"/>
                  </a:moveTo>
                  <a:cubicBezTo>
                    <a:pt x="208" y="34"/>
                    <a:pt x="248" y="58"/>
                    <a:pt x="248" y="70"/>
                  </a:cubicBezTo>
                  <a:cubicBezTo>
                    <a:pt x="248" y="83"/>
                    <a:pt x="208" y="104"/>
                    <a:pt x="142" y="104"/>
                  </a:cubicBezTo>
                  <a:cubicBezTo>
                    <a:pt x="76" y="104"/>
                    <a:pt x="36" y="83"/>
                    <a:pt x="36" y="70"/>
                  </a:cubicBezTo>
                  <a:cubicBezTo>
                    <a:pt x="36" y="58"/>
                    <a:pt x="76" y="34"/>
                    <a:pt x="142" y="34"/>
                  </a:cubicBezTo>
                  <a:close/>
                  <a:moveTo>
                    <a:pt x="142" y="140"/>
                  </a:moveTo>
                  <a:cubicBezTo>
                    <a:pt x="212" y="140"/>
                    <a:pt x="284" y="117"/>
                    <a:pt x="284" y="70"/>
                  </a:cubicBezTo>
                  <a:cubicBezTo>
                    <a:pt x="284" y="-23"/>
                    <a:pt x="0" y="-23"/>
                    <a:pt x="0" y="70"/>
                  </a:cubicBezTo>
                  <a:cubicBezTo>
                    <a:pt x="0" y="117"/>
                    <a:pt x="72" y="140"/>
                    <a:pt x="142" y="14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49" name="Freihandform 648">
              <a:extLst>
                <a:ext uri="{FF2B5EF4-FFF2-40B4-BE49-F238E27FC236}">
                  <a16:creationId xmlns:a16="http://schemas.microsoft.com/office/drawing/2014/main" id="{A387DE81-A2FA-0043-B39C-F5A3D787F8A3}"/>
                </a:ext>
              </a:extLst>
            </p:cNvPr>
            <p:cNvSpPr/>
            <p:nvPr/>
          </p:nvSpPr>
          <p:spPr>
            <a:xfrm>
              <a:off x="7884217" y="4002496"/>
              <a:ext cx="65892" cy="20024"/>
            </a:xfrm>
            <a:custGeom>
              <a:avLst/>
              <a:gdLst/>
              <a:ahLst/>
              <a:cxnLst>
                <a:cxn ang="3cd4">
                  <a:pos x="hc" y="t"/>
                </a:cxn>
                <a:cxn ang="cd2">
                  <a:pos x="l" y="vc"/>
                </a:cxn>
                <a:cxn ang="cd4">
                  <a:pos x="hc" y="b"/>
                </a:cxn>
                <a:cxn ang="0">
                  <a:pos x="r" y="vc"/>
                </a:cxn>
              </a:cxnLst>
              <a:rect l="l" t="t" r="r" b="b"/>
              <a:pathLst>
                <a:path w="284" h="87">
                  <a:moveTo>
                    <a:pt x="142" y="87"/>
                  </a:moveTo>
                  <a:cubicBezTo>
                    <a:pt x="212" y="87"/>
                    <a:pt x="284" y="64"/>
                    <a:pt x="284" y="17"/>
                  </a:cubicBezTo>
                  <a:cubicBezTo>
                    <a:pt x="284" y="7"/>
                    <a:pt x="275" y="0"/>
                    <a:pt x="265" y="0"/>
                  </a:cubicBezTo>
                  <a:cubicBezTo>
                    <a:pt x="256" y="0"/>
                    <a:pt x="248" y="7"/>
                    <a:pt x="248" y="17"/>
                  </a:cubicBezTo>
                  <a:cubicBezTo>
                    <a:pt x="248" y="30"/>
                    <a:pt x="208" y="53"/>
                    <a:pt x="142" y="53"/>
                  </a:cubicBezTo>
                  <a:cubicBezTo>
                    <a:pt x="76" y="53"/>
                    <a:pt x="36" y="30"/>
                    <a:pt x="36" y="17"/>
                  </a:cubicBezTo>
                  <a:cubicBezTo>
                    <a:pt x="36" y="7"/>
                    <a:pt x="28" y="0"/>
                    <a:pt x="19" y="0"/>
                  </a:cubicBezTo>
                  <a:cubicBezTo>
                    <a:pt x="9" y="0"/>
                    <a:pt x="0" y="7"/>
                    <a:pt x="0" y="17"/>
                  </a:cubicBezTo>
                  <a:cubicBezTo>
                    <a:pt x="0" y="64"/>
                    <a:pt x="72" y="87"/>
                    <a:pt x="142" y="8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50" name="Freihandform 649">
              <a:extLst>
                <a:ext uri="{FF2B5EF4-FFF2-40B4-BE49-F238E27FC236}">
                  <a16:creationId xmlns:a16="http://schemas.microsoft.com/office/drawing/2014/main" id="{B172C36B-EB81-3A44-B262-A10CCB223940}"/>
                </a:ext>
              </a:extLst>
            </p:cNvPr>
            <p:cNvSpPr/>
            <p:nvPr/>
          </p:nvSpPr>
          <p:spPr>
            <a:xfrm>
              <a:off x="7884217" y="4018794"/>
              <a:ext cx="65892" cy="20489"/>
            </a:xfrm>
            <a:custGeom>
              <a:avLst/>
              <a:gdLst/>
              <a:ahLst/>
              <a:cxnLst>
                <a:cxn ang="3cd4">
                  <a:pos x="hc" y="t"/>
                </a:cxn>
                <a:cxn ang="cd2">
                  <a:pos x="l" y="vc"/>
                </a:cxn>
                <a:cxn ang="cd4">
                  <a:pos x="hc" y="b"/>
                </a:cxn>
                <a:cxn ang="0">
                  <a:pos x="r" y="vc"/>
                </a:cxn>
              </a:cxnLst>
              <a:rect l="l" t="t" r="r" b="b"/>
              <a:pathLst>
                <a:path w="284" h="89">
                  <a:moveTo>
                    <a:pt x="142" y="89"/>
                  </a:moveTo>
                  <a:cubicBezTo>
                    <a:pt x="212" y="89"/>
                    <a:pt x="284" y="64"/>
                    <a:pt x="284" y="17"/>
                  </a:cubicBezTo>
                  <a:cubicBezTo>
                    <a:pt x="284" y="8"/>
                    <a:pt x="275" y="0"/>
                    <a:pt x="265" y="0"/>
                  </a:cubicBezTo>
                  <a:cubicBezTo>
                    <a:pt x="256" y="0"/>
                    <a:pt x="248" y="8"/>
                    <a:pt x="248" y="17"/>
                  </a:cubicBezTo>
                  <a:cubicBezTo>
                    <a:pt x="248" y="30"/>
                    <a:pt x="208" y="53"/>
                    <a:pt x="142" y="53"/>
                  </a:cubicBezTo>
                  <a:cubicBezTo>
                    <a:pt x="76" y="53"/>
                    <a:pt x="36" y="30"/>
                    <a:pt x="36" y="17"/>
                  </a:cubicBezTo>
                  <a:cubicBezTo>
                    <a:pt x="36" y="8"/>
                    <a:pt x="28" y="0"/>
                    <a:pt x="19" y="0"/>
                  </a:cubicBezTo>
                  <a:cubicBezTo>
                    <a:pt x="9" y="0"/>
                    <a:pt x="0" y="8"/>
                    <a:pt x="0" y="17"/>
                  </a:cubicBezTo>
                  <a:cubicBezTo>
                    <a:pt x="0" y="64"/>
                    <a:pt x="72" y="89"/>
                    <a:pt x="142" y="8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51" name="Freihandform 650">
              <a:extLst>
                <a:ext uri="{FF2B5EF4-FFF2-40B4-BE49-F238E27FC236}">
                  <a16:creationId xmlns:a16="http://schemas.microsoft.com/office/drawing/2014/main" id="{F4EE12BB-C4CF-974C-B2AB-4D9A1E3B36E3}"/>
                </a:ext>
              </a:extLst>
            </p:cNvPr>
            <p:cNvSpPr/>
            <p:nvPr/>
          </p:nvSpPr>
          <p:spPr>
            <a:xfrm>
              <a:off x="7884217" y="4035092"/>
              <a:ext cx="65892" cy="20489"/>
            </a:xfrm>
            <a:custGeom>
              <a:avLst/>
              <a:gdLst/>
              <a:ahLst/>
              <a:cxnLst>
                <a:cxn ang="3cd4">
                  <a:pos x="hc" y="t"/>
                </a:cxn>
                <a:cxn ang="cd2">
                  <a:pos x="l" y="vc"/>
                </a:cxn>
                <a:cxn ang="cd4">
                  <a:pos x="hc" y="b"/>
                </a:cxn>
                <a:cxn ang="0">
                  <a:pos x="r" y="vc"/>
                </a:cxn>
              </a:cxnLst>
              <a:rect l="l" t="t" r="r" b="b"/>
              <a:pathLst>
                <a:path w="284" h="89">
                  <a:moveTo>
                    <a:pt x="142" y="89"/>
                  </a:moveTo>
                  <a:cubicBezTo>
                    <a:pt x="212" y="89"/>
                    <a:pt x="284" y="65"/>
                    <a:pt x="284" y="19"/>
                  </a:cubicBezTo>
                  <a:cubicBezTo>
                    <a:pt x="284" y="8"/>
                    <a:pt x="275" y="0"/>
                    <a:pt x="265" y="0"/>
                  </a:cubicBezTo>
                  <a:cubicBezTo>
                    <a:pt x="256" y="0"/>
                    <a:pt x="248" y="8"/>
                    <a:pt x="248" y="19"/>
                  </a:cubicBezTo>
                  <a:cubicBezTo>
                    <a:pt x="248" y="32"/>
                    <a:pt x="208" y="53"/>
                    <a:pt x="142" y="53"/>
                  </a:cubicBezTo>
                  <a:cubicBezTo>
                    <a:pt x="76" y="53"/>
                    <a:pt x="36" y="32"/>
                    <a:pt x="36" y="19"/>
                  </a:cubicBezTo>
                  <a:cubicBezTo>
                    <a:pt x="36" y="8"/>
                    <a:pt x="28" y="0"/>
                    <a:pt x="19" y="0"/>
                  </a:cubicBezTo>
                  <a:cubicBezTo>
                    <a:pt x="9" y="0"/>
                    <a:pt x="0" y="8"/>
                    <a:pt x="0" y="19"/>
                  </a:cubicBezTo>
                  <a:cubicBezTo>
                    <a:pt x="0" y="65"/>
                    <a:pt x="72" y="89"/>
                    <a:pt x="142" y="8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52" name="Freihandform 651">
              <a:extLst>
                <a:ext uri="{FF2B5EF4-FFF2-40B4-BE49-F238E27FC236}">
                  <a16:creationId xmlns:a16="http://schemas.microsoft.com/office/drawing/2014/main" id="{AFCE91F1-1A34-1D4B-B7D0-04AC5A704153}"/>
                </a:ext>
              </a:extLst>
            </p:cNvPr>
            <p:cNvSpPr/>
            <p:nvPr/>
          </p:nvSpPr>
          <p:spPr>
            <a:xfrm>
              <a:off x="7884217" y="4051857"/>
              <a:ext cx="65892" cy="20024"/>
            </a:xfrm>
            <a:custGeom>
              <a:avLst/>
              <a:gdLst/>
              <a:ahLst/>
              <a:cxnLst>
                <a:cxn ang="3cd4">
                  <a:pos x="hc" y="t"/>
                </a:cxn>
                <a:cxn ang="cd2">
                  <a:pos x="l" y="vc"/>
                </a:cxn>
                <a:cxn ang="cd4">
                  <a:pos x="hc" y="b"/>
                </a:cxn>
                <a:cxn ang="0">
                  <a:pos x="r" y="vc"/>
                </a:cxn>
              </a:cxnLst>
              <a:rect l="l" t="t" r="r" b="b"/>
              <a:pathLst>
                <a:path w="284" h="87">
                  <a:moveTo>
                    <a:pt x="284" y="17"/>
                  </a:moveTo>
                  <a:cubicBezTo>
                    <a:pt x="284" y="6"/>
                    <a:pt x="275" y="0"/>
                    <a:pt x="265" y="0"/>
                  </a:cubicBezTo>
                  <a:cubicBezTo>
                    <a:pt x="256" y="0"/>
                    <a:pt x="248" y="6"/>
                    <a:pt x="248" y="17"/>
                  </a:cubicBezTo>
                  <a:cubicBezTo>
                    <a:pt x="248" y="29"/>
                    <a:pt x="208" y="53"/>
                    <a:pt x="142" y="53"/>
                  </a:cubicBezTo>
                  <a:cubicBezTo>
                    <a:pt x="76" y="53"/>
                    <a:pt x="36" y="29"/>
                    <a:pt x="36" y="17"/>
                  </a:cubicBezTo>
                  <a:cubicBezTo>
                    <a:pt x="36" y="6"/>
                    <a:pt x="28" y="0"/>
                    <a:pt x="19" y="0"/>
                  </a:cubicBezTo>
                  <a:cubicBezTo>
                    <a:pt x="9" y="0"/>
                    <a:pt x="0" y="6"/>
                    <a:pt x="0" y="17"/>
                  </a:cubicBezTo>
                  <a:cubicBezTo>
                    <a:pt x="0" y="63"/>
                    <a:pt x="72" y="87"/>
                    <a:pt x="142" y="87"/>
                  </a:cubicBezTo>
                  <a:cubicBezTo>
                    <a:pt x="212" y="87"/>
                    <a:pt x="284" y="63"/>
                    <a:pt x="284" y="1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53" name="Freihandform 652">
              <a:extLst>
                <a:ext uri="{FF2B5EF4-FFF2-40B4-BE49-F238E27FC236}">
                  <a16:creationId xmlns:a16="http://schemas.microsoft.com/office/drawing/2014/main" id="{F34634E0-F7C3-2240-B979-6A81426C0FE5}"/>
                </a:ext>
              </a:extLst>
            </p:cNvPr>
            <p:cNvSpPr/>
            <p:nvPr/>
          </p:nvSpPr>
          <p:spPr>
            <a:xfrm>
              <a:off x="7966640" y="4006920"/>
              <a:ext cx="65193" cy="32364"/>
            </a:xfrm>
            <a:custGeom>
              <a:avLst/>
              <a:gdLst/>
              <a:ahLst/>
              <a:cxnLst>
                <a:cxn ang="3cd4">
                  <a:pos x="hc" y="t"/>
                </a:cxn>
                <a:cxn ang="cd2">
                  <a:pos x="l" y="vc"/>
                </a:cxn>
                <a:cxn ang="cd4">
                  <a:pos x="hc" y="b"/>
                </a:cxn>
                <a:cxn ang="0">
                  <a:pos x="r" y="vc"/>
                </a:cxn>
              </a:cxnLst>
              <a:rect l="l" t="t" r="r" b="b"/>
              <a:pathLst>
                <a:path w="281" h="140">
                  <a:moveTo>
                    <a:pt x="142" y="104"/>
                  </a:moveTo>
                  <a:cubicBezTo>
                    <a:pt x="76" y="104"/>
                    <a:pt x="36" y="81"/>
                    <a:pt x="36" y="68"/>
                  </a:cubicBezTo>
                  <a:cubicBezTo>
                    <a:pt x="36" y="55"/>
                    <a:pt x="76" y="34"/>
                    <a:pt x="142" y="34"/>
                  </a:cubicBezTo>
                  <a:cubicBezTo>
                    <a:pt x="207" y="34"/>
                    <a:pt x="247" y="55"/>
                    <a:pt x="247" y="68"/>
                  </a:cubicBezTo>
                  <a:cubicBezTo>
                    <a:pt x="247" y="81"/>
                    <a:pt x="207" y="104"/>
                    <a:pt x="142" y="104"/>
                  </a:cubicBezTo>
                  <a:close/>
                  <a:moveTo>
                    <a:pt x="0" y="68"/>
                  </a:moveTo>
                  <a:cubicBezTo>
                    <a:pt x="0" y="115"/>
                    <a:pt x="72" y="140"/>
                    <a:pt x="142" y="140"/>
                  </a:cubicBezTo>
                  <a:cubicBezTo>
                    <a:pt x="211" y="140"/>
                    <a:pt x="281" y="115"/>
                    <a:pt x="281" y="68"/>
                  </a:cubicBezTo>
                  <a:cubicBezTo>
                    <a:pt x="281" y="-23"/>
                    <a:pt x="0" y="-23"/>
                    <a:pt x="0" y="6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54" name="Freihandform 653">
              <a:extLst>
                <a:ext uri="{FF2B5EF4-FFF2-40B4-BE49-F238E27FC236}">
                  <a16:creationId xmlns:a16="http://schemas.microsoft.com/office/drawing/2014/main" id="{943DF8F6-3113-1040-80EB-14F2BC350E5F}"/>
                </a:ext>
              </a:extLst>
            </p:cNvPr>
            <p:cNvSpPr/>
            <p:nvPr/>
          </p:nvSpPr>
          <p:spPr>
            <a:xfrm>
              <a:off x="7966640" y="4035092"/>
              <a:ext cx="65193" cy="20489"/>
            </a:xfrm>
            <a:custGeom>
              <a:avLst/>
              <a:gdLst/>
              <a:ahLst/>
              <a:cxnLst>
                <a:cxn ang="3cd4">
                  <a:pos x="hc" y="t"/>
                </a:cxn>
                <a:cxn ang="cd2">
                  <a:pos x="l" y="vc"/>
                </a:cxn>
                <a:cxn ang="cd4">
                  <a:pos x="hc" y="b"/>
                </a:cxn>
                <a:cxn ang="0">
                  <a:pos x="r" y="vc"/>
                </a:cxn>
              </a:cxnLst>
              <a:rect l="l" t="t" r="r" b="b"/>
              <a:pathLst>
                <a:path w="281" h="89">
                  <a:moveTo>
                    <a:pt x="264" y="0"/>
                  </a:moveTo>
                  <a:cubicBezTo>
                    <a:pt x="254" y="0"/>
                    <a:pt x="247" y="8"/>
                    <a:pt x="247" y="19"/>
                  </a:cubicBezTo>
                  <a:cubicBezTo>
                    <a:pt x="247" y="32"/>
                    <a:pt x="207" y="53"/>
                    <a:pt x="142" y="53"/>
                  </a:cubicBezTo>
                  <a:cubicBezTo>
                    <a:pt x="76" y="53"/>
                    <a:pt x="36" y="32"/>
                    <a:pt x="36" y="19"/>
                  </a:cubicBezTo>
                  <a:cubicBezTo>
                    <a:pt x="36" y="8"/>
                    <a:pt x="27" y="0"/>
                    <a:pt x="17" y="0"/>
                  </a:cubicBezTo>
                  <a:cubicBezTo>
                    <a:pt x="8" y="0"/>
                    <a:pt x="0" y="8"/>
                    <a:pt x="0" y="19"/>
                  </a:cubicBezTo>
                  <a:cubicBezTo>
                    <a:pt x="0" y="65"/>
                    <a:pt x="72" y="89"/>
                    <a:pt x="142" y="89"/>
                  </a:cubicBezTo>
                  <a:cubicBezTo>
                    <a:pt x="211" y="89"/>
                    <a:pt x="281" y="65"/>
                    <a:pt x="281" y="19"/>
                  </a:cubicBezTo>
                  <a:cubicBezTo>
                    <a:pt x="281" y="8"/>
                    <a:pt x="275" y="0"/>
                    <a:pt x="26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55" name="Freihandform 654">
              <a:extLst>
                <a:ext uri="{FF2B5EF4-FFF2-40B4-BE49-F238E27FC236}">
                  <a16:creationId xmlns:a16="http://schemas.microsoft.com/office/drawing/2014/main" id="{501AC80C-DFBD-1A4B-B951-40DC791AC5ED}"/>
                </a:ext>
              </a:extLst>
            </p:cNvPr>
            <p:cNvSpPr/>
            <p:nvPr/>
          </p:nvSpPr>
          <p:spPr>
            <a:xfrm>
              <a:off x="7966640" y="4051857"/>
              <a:ext cx="65193" cy="20024"/>
            </a:xfrm>
            <a:custGeom>
              <a:avLst/>
              <a:gdLst/>
              <a:ahLst/>
              <a:cxnLst>
                <a:cxn ang="3cd4">
                  <a:pos x="hc" y="t"/>
                </a:cxn>
                <a:cxn ang="cd2">
                  <a:pos x="l" y="vc"/>
                </a:cxn>
                <a:cxn ang="cd4">
                  <a:pos x="hc" y="b"/>
                </a:cxn>
                <a:cxn ang="0">
                  <a:pos x="r" y="vc"/>
                </a:cxn>
              </a:cxnLst>
              <a:rect l="l" t="t" r="r" b="b"/>
              <a:pathLst>
                <a:path w="281" h="87">
                  <a:moveTo>
                    <a:pt x="264" y="0"/>
                  </a:moveTo>
                  <a:cubicBezTo>
                    <a:pt x="254" y="0"/>
                    <a:pt x="247" y="6"/>
                    <a:pt x="247" y="17"/>
                  </a:cubicBezTo>
                  <a:cubicBezTo>
                    <a:pt x="247" y="29"/>
                    <a:pt x="207" y="53"/>
                    <a:pt x="142" y="53"/>
                  </a:cubicBezTo>
                  <a:cubicBezTo>
                    <a:pt x="76" y="53"/>
                    <a:pt x="36" y="29"/>
                    <a:pt x="36" y="17"/>
                  </a:cubicBezTo>
                  <a:cubicBezTo>
                    <a:pt x="36" y="6"/>
                    <a:pt x="27" y="0"/>
                    <a:pt x="17" y="0"/>
                  </a:cubicBezTo>
                  <a:cubicBezTo>
                    <a:pt x="8" y="0"/>
                    <a:pt x="0" y="6"/>
                    <a:pt x="0" y="17"/>
                  </a:cubicBezTo>
                  <a:cubicBezTo>
                    <a:pt x="0" y="63"/>
                    <a:pt x="72" y="87"/>
                    <a:pt x="142" y="87"/>
                  </a:cubicBezTo>
                  <a:cubicBezTo>
                    <a:pt x="211" y="87"/>
                    <a:pt x="281" y="63"/>
                    <a:pt x="281" y="17"/>
                  </a:cubicBezTo>
                  <a:cubicBezTo>
                    <a:pt x="281" y="6"/>
                    <a:pt x="275" y="0"/>
                    <a:pt x="26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56" name="Freihandform 655">
              <a:extLst>
                <a:ext uri="{FF2B5EF4-FFF2-40B4-BE49-F238E27FC236}">
                  <a16:creationId xmlns:a16="http://schemas.microsoft.com/office/drawing/2014/main" id="{B14581FC-928C-6F45-9E34-0C632AE30590}"/>
                </a:ext>
              </a:extLst>
            </p:cNvPr>
            <p:cNvSpPr/>
            <p:nvPr/>
          </p:nvSpPr>
          <p:spPr>
            <a:xfrm>
              <a:off x="7933578" y="3924729"/>
              <a:ext cx="49128" cy="40513"/>
            </a:xfrm>
            <a:custGeom>
              <a:avLst/>
              <a:gdLst/>
              <a:ahLst/>
              <a:cxnLst>
                <a:cxn ang="3cd4">
                  <a:pos x="hc" y="t"/>
                </a:cxn>
                <a:cxn ang="cd2">
                  <a:pos x="l" y="vc"/>
                </a:cxn>
                <a:cxn ang="cd4">
                  <a:pos x="hc" y="b"/>
                </a:cxn>
                <a:cxn ang="0">
                  <a:pos x="r" y="vc"/>
                </a:cxn>
              </a:cxnLst>
              <a:rect l="l" t="t" r="r" b="b"/>
              <a:pathLst>
                <a:path w="212" h="175">
                  <a:moveTo>
                    <a:pt x="19" y="103"/>
                  </a:moveTo>
                  <a:lnTo>
                    <a:pt x="152" y="103"/>
                  </a:lnTo>
                  <a:lnTo>
                    <a:pt x="112" y="144"/>
                  </a:lnTo>
                  <a:cubicBezTo>
                    <a:pt x="106" y="152"/>
                    <a:pt x="106" y="163"/>
                    <a:pt x="112" y="169"/>
                  </a:cubicBezTo>
                  <a:cubicBezTo>
                    <a:pt x="114" y="173"/>
                    <a:pt x="121" y="175"/>
                    <a:pt x="125" y="175"/>
                  </a:cubicBezTo>
                  <a:cubicBezTo>
                    <a:pt x="129" y="175"/>
                    <a:pt x="133" y="173"/>
                    <a:pt x="138" y="169"/>
                  </a:cubicBezTo>
                  <a:lnTo>
                    <a:pt x="207" y="99"/>
                  </a:lnTo>
                  <a:cubicBezTo>
                    <a:pt x="214" y="93"/>
                    <a:pt x="214" y="80"/>
                    <a:pt x="207" y="74"/>
                  </a:cubicBezTo>
                  <a:lnTo>
                    <a:pt x="138" y="4"/>
                  </a:lnTo>
                  <a:cubicBezTo>
                    <a:pt x="129" y="-1"/>
                    <a:pt x="118" y="-1"/>
                    <a:pt x="112" y="4"/>
                  </a:cubicBezTo>
                  <a:cubicBezTo>
                    <a:pt x="106" y="10"/>
                    <a:pt x="106" y="21"/>
                    <a:pt x="112" y="29"/>
                  </a:cubicBezTo>
                  <a:lnTo>
                    <a:pt x="152" y="70"/>
                  </a:lnTo>
                  <a:lnTo>
                    <a:pt x="19" y="70"/>
                  </a:lnTo>
                  <a:cubicBezTo>
                    <a:pt x="8" y="70"/>
                    <a:pt x="0" y="76"/>
                    <a:pt x="0" y="87"/>
                  </a:cubicBezTo>
                  <a:cubicBezTo>
                    <a:pt x="0" y="97"/>
                    <a:pt x="8" y="103"/>
                    <a:pt x="19" y="10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57" name="Freihandform 656">
              <a:extLst>
                <a:ext uri="{FF2B5EF4-FFF2-40B4-BE49-F238E27FC236}">
                  <a16:creationId xmlns:a16="http://schemas.microsoft.com/office/drawing/2014/main" id="{A9ADEAA2-50AF-764B-B159-B7E29F11F09B}"/>
                </a:ext>
              </a:extLst>
            </p:cNvPr>
            <p:cNvSpPr/>
            <p:nvPr/>
          </p:nvSpPr>
          <p:spPr>
            <a:xfrm>
              <a:off x="7933811" y="4080262"/>
              <a:ext cx="48662" cy="40746"/>
            </a:xfrm>
            <a:custGeom>
              <a:avLst/>
              <a:gdLst/>
              <a:ahLst/>
              <a:cxnLst>
                <a:cxn ang="3cd4">
                  <a:pos x="hc" y="t"/>
                </a:cxn>
                <a:cxn ang="cd2">
                  <a:pos x="l" y="vc"/>
                </a:cxn>
                <a:cxn ang="cd4">
                  <a:pos x="hc" y="b"/>
                </a:cxn>
                <a:cxn ang="0">
                  <a:pos x="r" y="vc"/>
                </a:cxn>
              </a:cxnLst>
              <a:rect l="l" t="t" r="r" b="b"/>
              <a:pathLst>
                <a:path w="210" h="176">
                  <a:moveTo>
                    <a:pt x="193" y="70"/>
                  </a:moveTo>
                  <a:lnTo>
                    <a:pt x="59" y="70"/>
                  </a:lnTo>
                  <a:lnTo>
                    <a:pt x="100" y="30"/>
                  </a:lnTo>
                  <a:cubicBezTo>
                    <a:pt x="106" y="24"/>
                    <a:pt x="106" y="13"/>
                    <a:pt x="100" y="5"/>
                  </a:cubicBezTo>
                  <a:cubicBezTo>
                    <a:pt x="93" y="-2"/>
                    <a:pt x="80" y="-2"/>
                    <a:pt x="74" y="5"/>
                  </a:cubicBezTo>
                  <a:lnTo>
                    <a:pt x="4" y="77"/>
                  </a:lnTo>
                  <a:cubicBezTo>
                    <a:pt x="-1" y="83"/>
                    <a:pt x="-1" y="94"/>
                    <a:pt x="4" y="102"/>
                  </a:cubicBezTo>
                  <a:lnTo>
                    <a:pt x="74" y="172"/>
                  </a:lnTo>
                  <a:cubicBezTo>
                    <a:pt x="78" y="176"/>
                    <a:pt x="83" y="176"/>
                    <a:pt x="87" y="176"/>
                  </a:cubicBezTo>
                  <a:cubicBezTo>
                    <a:pt x="91" y="176"/>
                    <a:pt x="95" y="176"/>
                    <a:pt x="100" y="172"/>
                  </a:cubicBezTo>
                  <a:cubicBezTo>
                    <a:pt x="106" y="166"/>
                    <a:pt x="106" y="153"/>
                    <a:pt x="100" y="147"/>
                  </a:cubicBezTo>
                  <a:lnTo>
                    <a:pt x="59" y="106"/>
                  </a:lnTo>
                  <a:lnTo>
                    <a:pt x="193" y="106"/>
                  </a:lnTo>
                  <a:cubicBezTo>
                    <a:pt x="203" y="106"/>
                    <a:pt x="210" y="98"/>
                    <a:pt x="210" y="89"/>
                  </a:cubicBezTo>
                  <a:cubicBezTo>
                    <a:pt x="210" y="79"/>
                    <a:pt x="203" y="70"/>
                    <a:pt x="193" y="7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30" name="Gruppieren 929">
            <a:extLst>
              <a:ext uri="{FF2B5EF4-FFF2-40B4-BE49-F238E27FC236}">
                <a16:creationId xmlns:a16="http://schemas.microsoft.com/office/drawing/2014/main" id="{FFAB869E-0DC8-5342-B4AB-BAE59C8A7893}"/>
              </a:ext>
            </a:extLst>
          </p:cNvPr>
          <p:cNvGrpSpPr>
            <a:grpSpLocks noChangeAspect="1"/>
          </p:cNvGrpSpPr>
          <p:nvPr/>
        </p:nvGrpSpPr>
        <p:grpSpPr>
          <a:xfrm>
            <a:off x="8237521" y="3858449"/>
            <a:ext cx="328409" cy="328409"/>
            <a:chOff x="8237658" y="3858604"/>
            <a:chExt cx="328528" cy="328528"/>
          </a:xfrm>
          <a:solidFill>
            <a:srgbClr val="007AB3"/>
          </a:solidFill>
        </p:grpSpPr>
        <p:sp>
          <p:nvSpPr>
            <p:cNvPr id="422" name="Freihandform 421">
              <a:extLst>
                <a:ext uri="{FF2B5EF4-FFF2-40B4-BE49-F238E27FC236}">
                  <a16:creationId xmlns:a16="http://schemas.microsoft.com/office/drawing/2014/main" id="{B712A0F4-0651-BB46-8E2D-8CEF6D3111E2}"/>
                </a:ext>
              </a:extLst>
            </p:cNvPr>
            <p:cNvSpPr/>
            <p:nvPr/>
          </p:nvSpPr>
          <p:spPr>
            <a:xfrm>
              <a:off x="8237658" y="3858604"/>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58" name="Freihandform 657">
              <a:extLst>
                <a:ext uri="{FF2B5EF4-FFF2-40B4-BE49-F238E27FC236}">
                  <a16:creationId xmlns:a16="http://schemas.microsoft.com/office/drawing/2014/main" id="{6B9B1DD2-F3E2-4C4B-853F-010AADDCC162}"/>
                </a:ext>
              </a:extLst>
            </p:cNvPr>
            <p:cNvSpPr/>
            <p:nvPr/>
          </p:nvSpPr>
          <p:spPr>
            <a:xfrm>
              <a:off x="8319849" y="3941028"/>
              <a:ext cx="155533" cy="155300"/>
            </a:xfrm>
            <a:custGeom>
              <a:avLst/>
              <a:gdLst/>
              <a:ahLst/>
              <a:cxnLst>
                <a:cxn ang="3cd4">
                  <a:pos x="hc" y="t"/>
                </a:cxn>
                <a:cxn ang="cd2">
                  <a:pos x="l" y="vc"/>
                </a:cxn>
                <a:cxn ang="cd4">
                  <a:pos x="hc" y="b"/>
                </a:cxn>
                <a:cxn ang="0">
                  <a:pos x="r" y="vc"/>
                </a:cxn>
              </a:cxnLst>
              <a:rect l="l" t="t" r="r" b="b"/>
              <a:pathLst>
                <a:path w="669" h="668">
                  <a:moveTo>
                    <a:pt x="635" y="317"/>
                  </a:moveTo>
                  <a:lnTo>
                    <a:pt x="530" y="317"/>
                  </a:lnTo>
                  <a:cubicBezTo>
                    <a:pt x="519" y="317"/>
                    <a:pt x="510" y="323"/>
                    <a:pt x="510" y="334"/>
                  </a:cubicBezTo>
                  <a:lnTo>
                    <a:pt x="510" y="362"/>
                  </a:lnTo>
                  <a:cubicBezTo>
                    <a:pt x="510" y="368"/>
                    <a:pt x="515" y="374"/>
                    <a:pt x="519" y="376"/>
                  </a:cubicBezTo>
                  <a:cubicBezTo>
                    <a:pt x="536" y="387"/>
                    <a:pt x="546" y="404"/>
                    <a:pt x="546" y="423"/>
                  </a:cubicBezTo>
                  <a:cubicBezTo>
                    <a:pt x="546" y="450"/>
                    <a:pt x="523" y="476"/>
                    <a:pt x="494" y="476"/>
                  </a:cubicBezTo>
                  <a:cubicBezTo>
                    <a:pt x="464" y="476"/>
                    <a:pt x="441" y="450"/>
                    <a:pt x="441" y="423"/>
                  </a:cubicBezTo>
                  <a:cubicBezTo>
                    <a:pt x="441" y="404"/>
                    <a:pt x="451" y="387"/>
                    <a:pt x="468" y="376"/>
                  </a:cubicBezTo>
                  <a:cubicBezTo>
                    <a:pt x="472" y="374"/>
                    <a:pt x="477" y="368"/>
                    <a:pt x="477" y="362"/>
                  </a:cubicBezTo>
                  <a:lnTo>
                    <a:pt x="477" y="334"/>
                  </a:lnTo>
                  <a:cubicBezTo>
                    <a:pt x="477" y="323"/>
                    <a:pt x="468" y="317"/>
                    <a:pt x="458" y="317"/>
                  </a:cubicBezTo>
                  <a:lnTo>
                    <a:pt x="352" y="317"/>
                  </a:lnTo>
                  <a:lnTo>
                    <a:pt x="352" y="228"/>
                  </a:lnTo>
                  <a:cubicBezTo>
                    <a:pt x="369" y="249"/>
                    <a:pt x="396" y="264"/>
                    <a:pt x="424" y="264"/>
                  </a:cubicBezTo>
                  <a:cubicBezTo>
                    <a:pt x="472" y="264"/>
                    <a:pt x="510" y="224"/>
                    <a:pt x="510" y="175"/>
                  </a:cubicBezTo>
                  <a:cubicBezTo>
                    <a:pt x="510" y="127"/>
                    <a:pt x="472" y="86"/>
                    <a:pt x="424" y="86"/>
                  </a:cubicBezTo>
                  <a:cubicBezTo>
                    <a:pt x="396" y="86"/>
                    <a:pt x="369" y="101"/>
                    <a:pt x="352" y="122"/>
                  </a:cubicBezTo>
                  <a:lnTo>
                    <a:pt x="352" y="33"/>
                  </a:lnTo>
                  <a:lnTo>
                    <a:pt x="635" y="33"/>
                  </a:lnTo>
                  <a:close/>
                  <a:moveTo>
                    <a:pt x="635" y="635"/>
                  </a:moveTo>
                  <a:lnTo>
                    <a:pt x="352" y="635"/>
                  </a:lnTo>
                  <a:lnTo>
                    <a:pt x="352" y="529"/>
                  </a:lnTo>
                  <a:cubicBezTo>
                    <a:pt x="352" y="518"/>
                    <a:pt x="345" y="510"/>
                    <a:pt x="335" y="510"/>
                  </a:cubicBezTo>
                  <a:lnTo>
                    <a:pt x="307" y="510"/>
                  </a:lnTo>
                  <a:cubicBezTo>
                    <a:pt x="301" y="510"/>
                    <a:pt x="295" y="514"/>
                    <a:pt x="292" y="518"/>
                  </a:cubicBezTo>
                  <a:cubicBezTo>
                    <a:pt x="282" y="535"/>
                    <a:pt x="265" y="546"/>
                    <a:pt x="246" y="546"/>
                  </a:cubicBezTo>
                  <a:cubicBezTo>
                    <a:pt x="218" y="546"/>
                    <a:pt x="193" y="522"/>
                    <a:pt x="193" y="493"/>
                  </a:cubicBezTo>
                  <a:cubicBezTo>
                    <a:pt x="193" y="463"/>
                    <a:pt x="218" y="440"/>
                    <a:pt x="246" y="440"/>
                  </a:cubicBezTo>
                  <a:cubicBezTo>
                    <a:pt x="265" y="440"/>
                    <a:pt x="282" y="450"/>
                    <a:pt x="292" y="467"/>
                  </a:cubicBezTo>
                  <a:cubicBezTo>
                    <a:pt x="295" y="472"/>
                    <a:pt x="301" y="476"/>
                    <a:pt x="307" y="476"/>
                  </a:cubicBezTo>
                  <a:lnTo>
                    <a:pt x="335" y="476"/>
                  </a:lnTo>
                  <a:cubicBezTo>
                    <a:pt x="345" y="476"/>
                    <a:pt x="352" y="467"/>
                    <a:pt x="352" y="457"/>
                  </a:cubicBezTo>
                  <a:lnTo>
                    <a:pt x="352" y="351"/>
                  </a:lnTo>
                  <a:lnTo>
                    <a:pt x="441" y="351"/>
                  </a:lnTo>
                  <a:lnTo>
                    <a:pt x="441" y="353"/>
                  </a:lnTo>
                  <a:cubicBezTo>
                    <a:pt x="419" y="368"/>
                    <a:pt x="405" y="395"/>
                    <a:pt x="405" y="423"/>
                  </a:cubicBezTo>
                  <a:cubicBezTo>
                    <a:pt x="405" y="472"/>
                    <a:pt x="445" y="510"/>
                    <a:pt x="494" y="510"/>
                  </a:cubicBezTo>
                  <a:cubicBezTo>
                    <a:pt x="542" y="510"/>
                    <a:pt x="582" y="472"/>
                    <a:pt x="582" y="423"/>
                  </a:cubicBezTo>
                  <a:cubicBezTo>
                    <a:pt x="582" y="395"/>
                    <a:pt x="568" y="368"/>
                    <a:pt x="546" y="353"/>
                  </a:cubicBezTo>
                  <a:lnTo>
                    <a:pt x="635" y="351"/>
                  </a:lnTo>
                  <a:close/>
                  <a:moveTo>
                    <a:pt x="34" y="635"/>
                  </a:moveTo>
                  <a:lnTo>
                    <a:pt x="34" y="351"/>
                  </a:lnTo>
                  <a:lnTo>
                    <a:pt x="140" y="351"/>
                  </a:lnTo>
                  <a:cubicBezTo>
                    <a:pt x="151" y="351"/>
                    <a:pt x="159" y="345"/>
                    <a:pt x="159" y="334"/>
                  </a:cubicBezTo>
                  <a:lnTo>
                    <a:pt x="159" y="306"/>
                  </a:lnTo>
                  <a:cubicBezTo>
                    <a:pt x="159" y="300"/>
                    <a:pt x="155" y="294"/>
                    <a:pt x="151" y="292"/>
                  </a:cubicBezTo>
                  <a:cubicBezTo>
                    <a:pt x="134" y="281"/>
                    <a:pt x="123" y="264"/>
                    <a:pt x="123" y="245"/>
                  </a:cubicBezTo>
                  <a:cubicBezTo>
                    <a:pt x="123" y="218"/>
                    <a:pt x="146" y="192"/>
                    <a:pt x="176" y="192"/>
                  </a:cubicBezTo>
                  <a:cubicBezTo>
                    <a:pt x="206" y="192"/>
                    <a:pt x="229" y="218"/>
                    <a:pt x="229" y="245"/>
                  </a:cubicBezTo>
                  <a:cubicBezTo>
                    <a:pt x="229" y="264"/>
                    <a:pt x="218" y="281"/>
                    <a:pt x="201" y="292"/>
                  </a:cubicBezTo>
                  <a:cubicBezTo>
                    <a:pt x="197" y="294"/>
                    <a:pt x="193" y="300"/>
                    <a:pt x="193" y="306"/>
                  </a:cubicBezTo>
                  <a:lnTo>
                    <a:pt x="193" y="334"/>
                  </a:lnTo>
                  <a:cubicBezTo>
                    <a:pt x="193" y="345"/>
                    <a:pt x="201" y="351"/>
                    <a:pt x="212" y="351"/>
                  </a:cubicBezTo>
                  <a:lnTo>
                    <a:pt x="318" y="351"/>
                  </a:lnTo>
                  <a:lnTo>
                    <a:pt x="318" y="440"/>
                  </a:lnTo>
                  <a:lnTo>
                    <a:pt x="316" y="440"/>
                  </a:lnTo>
                  <a:cubicBezTo>
                    <a:pt x="301" y="419"/>
                    <a:pt x="273" y="404"/>
                    <a:pt x="246" y="404"/>
                  </a:cubicBezTo>
                  <a:cubicBezTo>
                    <a:pt x="197" y="404"/>
                    <a:pt x="159" y="444"/>
                    <a:pt x="159" y="493"/>
                  </a:cubicBezTo>
                  <a:cubicBezTo>
                    <a:pt x="159" y="541"/>
                    <a:pt x="197" y="582"/>
                    <a:pt x="246" y="582"/>
                  </a:cubicBezTo>
                  <a:cubicBezTo>
                    <a:pt x="273" y="582"/>
                    <a:pt x="301" y="567"/>
                    <a:pt x="316" y="546"/>
                  </a:cubicBezTo>
                  <a:lnTo>
                    <a:pt x="318" y="635"/>
                  </a:lnTo>
                  <a:close/>
                  <a:moveTo>
                    <a:pt x="652" y="0"/>
                  </a:moveTo>
                  <a:lnTo>
                    <a:pt x="335" y="0"/>
                  </a:lnTo>
                  <a:cubicBezTo>
                    <a:pt x="324" y="0"/>
                    <a:pt x="318" y="6"/>
                    <a:pt x="318" y="17"/>
                  </a:cubicBezTo>
                  <a:lnTo>
                    <a:pt x="318" y="139"/>
                  </a:lnTo>
                  <a:cubicBezTo>
                    <a:pt x="318" y="150"/>
                    <a:pt x="324" y="158"/>
                    <a:pt x="335" y="158"/>
                  </a:cubicBezTo>
                  <a:lnTo>
                    <a:pt x="362" y="158"/>
                  </a:lnTo>
                  <a:cubicBezTo>
                    <a:pt x="369" y="158"/>
                    <a:pt x="375" y="154"/>
                    <a:pt x="377" y="150"/>
                  </a:cubicBezTo>
                  <a:cubicBezTo>
                    <a:pt x="388" y="133"/>
                    <a:pt x="405" y="122"/>
                    <a:pt x="424" y="122"/>
                  </a:cubicBezTo>
                  <a:cubicBezTo>
                    <a:pt x="451" y="122"/>
                    <a:pt x="477" y="146"/>
                    <a:pt x="477" y="175"/>
                  </a:cubicBezTo>
                  <a:cubicBezTo>
                    <a:pt x="477" y="205"/>
                    <a:pt x="451" y="228"/>
                    <a:pt x="424" y="228"/>
                  </a:cubicBezTo>
                  <a:cubicBezTo>
                    <a:pt x="405" y="228"/>
                    <a:pt x="388" y="218"/>
                    <a:pt x="377" y="201"/>
                  </a:cubicBezTo>
                  <a:cubicBezTo>
                    <a:pt x="375" y="196"/>
                    <a:pt x="369" y="192"/>
                    <a:pt x="362" y="192"/>
                  </a:cubicBezTo>
                  <a:lnTo>
                    <a:pt x="335" y="192"/>
                  </a:lnTo>
                  <a:cubicBezTo>
                    <a:pt x="324" y="192"/>
                    <a:pt x="318" y="201"/>
                    <a:pt x="318" y="211"/>
                  </a:cubicBezTo>
                  <a:lnTo>
                    <a:pt x="318" y="317"/>
                  </a:lnTo>
                  <a:lnTo>
                    <a:pt x="229" y="317"/>
                  </a:lnTo>
                  <a:lnTo>
                    <a:pt x="229" y="315"/>
                  </a:lnTo>
                  <a:cubicBezTo>
                    <a:pt x="250" y="300"/>
                    <a:pt x="265" y="273"/>
                    <a:pt x="265" y="245"/>
                  </a:cubicBezTo>
                  <a:cubicBezTo>
                    <a:pt x="265" y="196"/>
                    <a:pt x="225" y="158"/>
                    <a:pt x="176" y="158"/>
                  </a:cubicBezTo>
                  <a:cubicBezTo>
                    <a:pt x="127" y="158"/>
                    <a:pt x="87" y="196"/>
                    <a:pt x="87" y="245"/>
                  </a:cubicBezTo>
                  <a:cubicBezTo>
                    <a:pt x="87" y="273"/>
                    <a:pt x="102" y="300"/>
                    <a:pt x="123" y="315"/>
                  </a:cubicBezTo>
                  <a:lnTo>
                    <a:pt x="17" y="317"/>
                  </a:lnTo>
                  <a:cubicBezTo>
                    <a:pt x="7" y="317"/>
                    <a:pt x="0" y="323"/>
                    <a:pt x="0" y="334"/>
                  </a:cubicBezTo>
                  <a:lnTo>
                    <a:pt x="0" y="652"/>
                  </a:lnTo>
                  <a:cubicBezTo>
                    <a:pt x="0" y="662"/>
                    <a:pt x="7" y="668"/>
                    <a:pt x="17" y="668"/>
                  </a:cubicBezTo>
                  <a:lnTo>
                    <a:pt x="335" y="668"/>
                  </a:lnTo>
                  <a:lnTo>
                    <a:pt x="652" y="668"/>
                  </a:lnTo>
                  <a:cubicBezTo>
                    <a:pt x="663" y="668"/>
                    <a:pt x="669" y="662"/>
                    <a:pt x="669" y="652"/>
                  </a:cubicBezTo>
                  <a:lnTo>
                    <a:pt x="669" y="334"/>
                  </a:lnTo>
                  <a:lnTo>
                    <a:pt x="669" y="17"/>
                  </a:lnTo>
                  <a:cubicBezTo>
                    <a:pt x="669" y="6"/>
                    <a:pt x="663" y="0"/>
                    <a:pt x="65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895" name="Gruppieren 894">
            <a:extLst>
              <a:ext uri="{FF2B5EF4-FFF2-40B4-BE49-F238E27FC236}">
                <a16:creationId xmlns:a16="http://schemas.microsoft.com/office/drawing/2014/main" id="{8D1F69B0-99F5-0143-951C-BCC0F081EAA2}"/>
              </a:ext>
            </a:extLst>
          </p:cNvPr>
          <p:cNvGrpSpPr>
            <a:grpSpLocks noChangeAspect="1"/>
          </p:cNvGrpSpPr>
          <p:nvPr/>
        </p:nvGrpSpPr>
        <p:grpSpPr>
          <a:xfrm>
            <a:off x="10897619" y="2971906"/>
            <a:ext cx="328177" cy="328409"/>
            <a:chOff x="10898718" y="2971740"/>
            <a:chExt cx="328296" cy="328528"/>
          </a:xfrm>
          <a:solidFill>
            <a:srgbClr val="007AB3"/>
          </a:solidFill>
        </p:grpSpPr>
        <p:sp>
          <p:nvSpPr>
            <p:cNvPr id="408" name="Freihandform 407">
              <a:extLst>
                <a:ext uri="{FF2B5EF4-FFF2-40B4-BE49-F238E27FC236}">
                  <a16:creationId xmlns:a16="http://schemas.microsoft.com/office/drawing/2014/main" id="{AC426E98-13C4-6342-9D62-40A0A50967E3}"/>
                </a:ext>
              </a:extLst>
            </p:cNvPr>
            <p:cNvSpPr/>
            <p:nvPr/>
          </p:nvSpPr>
          <p:spPr>
            <a:xfrm>
              <a:off x="10898718" y="2971740"/>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59" name="Freihandform 658">
              <a:extLst>
                <a:ext uri="{FF2B5EF4-FFF2-40B4-BE49-F238E27FC236}">
                  <a16:creationId xmlns:a16="http://schemas.microsoft.com/office/drawing/2014/main" id="{15DB0C5B-83D1-AC48-8C64-56DD49274081}"/>
                </a:ext>
              </a:extLst>
            </p:cNvPr>
            <p:cNvSpPr/>
            <p:nvPr/>
          </p:nvSpPr>
          <p:spPr>
            <a:xfrm>
              <a:off x="10972060" y="3054163"/>
              <a:ext cx="181610" cy="163682"/>
            </a:xfrm>
            <a:custGeom>
              <a:avLst/>
              <a:gdLst/>
              <a:ahLst/>
              <a:cxnLst>
                <a:cxn ang="3cd4">
                  <a:pos x="hc" y="t"/>
                </a:cxn>
                <a:cxn ang="cd2">
                  <a:pos x="l" y="vc"/>
                </a:cxn>
                <a:cxn ang="cd4">
                  <a:pos x="hc" y="b"/>
                </a:cxn>
                <a:cxn ang="0">
                  <a:pos x="r" y="vc"/>
                </a:cxn>
              </a:cxnLst>
              <a:rect l="l" t="t" r="r" b="b"/>
              <a:pathLst>
                <a:path w="781" h="704">
                  <a:moveTo>
                    <a:pt x="743" y="662"/>
                  </a:moveTo>
                  <a:cubicBezTo>
                    <a:pt x="741" y="664"/>
                    <a:pt x="739" y="668"/>
                    <a:pt x="726" y="668"/>
                  </a:cubicBezTo>
                  <a:lnTo>
                    <a:pt x="55" y="668"/>
                  </a:lnTo>
                  <a:cubicBezTo>
                    <a:pt x="42" y="668"/>
                    <a:pt x="40" y="664"/>
                    <a:pt x="38" y="662"/>
                  </a:cubicBezTo>
                  <a:cubicBezTo>
                    <a:pt x="32" y="651"/>
                    <a:pt x="34" y="635"/>
                    <a:pt x="44" y="620"/>
                  </a:cubicBezTo>
                  <a:lnTo>
                    <a:pt x="370" y="50"/>
                  </a:lnTo>
                  <a:cubicBezTo>
                    <a:pt x="381" y="29"/>
                    <a:pt x="398" y="29"/>
                    <a:pt x="411" y="50"/>
                  </a:cubicBezTo>
                  <a:lnTo>
                    <a:pt x="737" y="620"/>
                  </a:lnTo>
                  <a:cubicBezTo>
                    <a:pt x="745" y="635"/>
                    <a:pt x="747" y="651"/>
                    <a:pt x="743" y="662"/>
                  </a:cubicBezTo>
                  <a:close/>
                  <a:moveTo>
                    <a:pt x="442" y="33"/>
                  </a:moveTo>
                  <a:cubicBezTo>
                    <a:pt x="417" y="-11"/>
                    <a:pt x="364" y="-11"/>
                    <a:pt x="339" y="33"/>
                  </a:cubicBezTo>
                  <a:lnTo>
                    <a:pt x="13" y="601"/>
                  </a:lnTo>
                  <a:cubicBezTo>
                    <a:pt x="-2" y="628"/>
                    <a:pt x="-4" y="658"/>
                    <a:pt x="8" y="679"/>
                  </a:cubicBezTo>
                  <a:cubicBezTo>
                    <a:pt x="17" y="696"/>
                    <a:pt x="34" y="704"/>
                    <a:pt x="55" y="704"/>
                  </a:cubicBezTo>
                  <a:lnTo>
                    <a:pt x="726" y="704"/>
                  </a:lnTo>
                  <a:cubicBezTo>
                    <a:pt x="747" y="704"/>
                    <a:pt x="764" y="696"/>
                    <a:pt x="773" y="679"/>
                  </a:cubicBezTo>
                  <a:cubicBezTo>
                    <a:pt x="785" y="658"/>
                    <a:pt x="783" y="628"/>
                    <a:pt x="768" y="60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60" name="Freihandform 659">
              <a:extLst>
                <a:ext uri="{FF2B5EF4-FFF2-40B4-BE49-F238E27FC236}">
                  <a16:creationId xmlns:a16="http://schemas.microsoft.com/office/drawing/2014/main" id="{4F7977C3-778C-5B4C-95A3-4E9AFD50CA73}"/>
                </a:ext>
              </a:extLst>
            </p:cNvPr>
            <p:cNvSpPr/>
            <p:nvPr/>
          </p:nvSpPr>
          <p:spPr>
            <a:xfrm>
              <a:off x="11058675" y="3111208"/>
              <a:ext cx="8149" cy="57510"/>
            </a:xfrm>
            <a:custGeom>
              <a:avLst/>
              <a:gdLst/>
              <a:ahLst/>
              <a:cxnLst>
                <a:cxn ang="3cd4">
                  <a:pos x="hc" y="t"/>
                </a:cxn>
                <a:cxn ang="cd2">
                  <a:pos x="l" y="vc"/>
                </a:cxn>
                <a:cxn ang="cd4">
                  <a:pos x="hc" y="b"/>
                </a:cxn>
                <a:cxn ang="0">
                  <a:pos x="r" y="vc"/>
                </a:cxn>
              </a:cxnLst>
              <a:rect l="l" t="t" r="r" b="b"/>
              <a:pathLst>
                <a:path w="36" h="248">
                  <a:moveTo>
                    <a:pt x="17" y="0"/>
                  </a:moveTo>
                  <a:cubicBezTo>
                    <a:pt x="9" y="0"/>
                    <a:pt x="0" y="9"/>
                    <a:pt x="0" y="19"/>
                  </a:cubicBezTo>
                  <a:lnTo>
                    <a:pt x="0" y="231"/>
                  </a:lnTo>
                  <a:cubicBezTo>
                    <a:pt x="0" y="239"/>
                    <a:pt x="9" y="248"/>
                    <a:pt x="17" y="248"/>
                  </a:cubicBezTo>
                  <a:cubicBezTo>
                    <a:pt x="28" y="248"/>
                    <a:pt x="36" y="239"/>
                    <a:pt x="36" y="231"/>
                  </a:cubicBezTo>
                  <a:lnTo>
                    <a:pt x="36" y="19"/>
                  </a:lnTo>
                  <a:cubicBezTo>
                    <a:pt x="36" y="9"/>
                    <a:pt x="28" y="0"/>
                    <a:pt x="1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61" name="Freihandform 660">
              <a:extLst>
                <a:ext uri="{FF2B5EF4-FFF2-40B4-BE49-F238E27FC236}">
                  <a16:creationId xmlns:a16="http://schemas.microsoft.com/office/drawing/2014/main" id="{1462F888-5274-854D-9700-CA7AFF2BE687}"/>
                </a:ext>
              </a:extLst>
            </p:cNvPr>
            <p:cNvSpPr/>
            <p:nvPr/>
          </p:nvSpPr>
          <p:spPr>
            <a:xfrm>
              <a:off x="11058675" y="3185249"/>
              <a:ext cx="8149" cy="8149"/>
            </a:xfrm>
            <a:custGeom>
              <a:avLst/>
              <a:gdLst/>
              <a:ahLst/>
              <a:cxnLst>
                <a:cxn ang="3cd4">
                  <a:pos x="hc" y="t"/>
                </a:cxn>
                <a:cxn ang="cd2">
                  <a:pos x="l" y="vc"/>
                </a:cxn>
                <a:cxn ang="cd4">
                  <a:pos x="hc" y="b"/>
                </a:cxn>
                <a:cxn ang="0">
                  <a:pos x="r" y="vc"/>
                </a:cxn>
              </a:cxnLst>
              <a:rect l="l" t="t" r="r" b="b"/>
              <a:pathLst>
                <a:path w="36" h="36">
                  <a:moveTo>
                    <a:pt x="17" y="0"/>
                  </a:moveTo>
                  <a:cubicBezTo>
                    <a:pt x="9" y="0"/>
                    <a:pt x="0" y="8"/>
                    <a:pt x="0" y="19"/>
                  </a:cubicBezTo>
                  <a:cubicBezTo>
                    <a:pt x="0" y="27"/>
                    <a:pt x="9" y="36"/>
                    <a:pt x="17" y="36"/>
                  </a:cubicBezTo>
                  <a:cubicBezTo>
                    <a:pt x="28" y="36"/>
                    <a:pt x="36" y="27"/>
                    <a:pt x="36" y="19"/>
                  </a:cubicBezTo>
                  <a:cubicBezTo>
                    <a:pt x="36" y="8"/>
                    <a:pt x="28" y="0"/>
                    <a:pt x="1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31" name="Gruppieren 930">
            <a:extLst>
              <a:ext uri="{FF2B5EF4-FFF2-40B4-BE49-F238E27FC236}">
                <a16:creationId xmlns:a16="http://schemas.microsoft.com/office/drawing/2014/main" id="{335AF667-1DB8-7240-A830-AED1D47C2515}"/>
              </a:ext>
            </a:extLst>
          </p:cNvPr>
          <p:cNvGrpSpPr>
            <a:grpSpLocks noChangeAspect="1"/>
          </p:cNvGrpSpPr>
          <p:nvPr/>
        </p:nvGrpSpPr>
        <p:grpSpPr>
          <a:xfrm>
            <a:off x="8680909" y="3858449"/>
            <a:ext cx="328409" cy="328409"/>
            <a:chOff x="8681207" y="3858604"/>
            <a:chExt cx="328528" cy="328528"/>
          </a:xfrm>
          <a:solidFill>
            <a:srgbClr val="007AB3"/>
          </a:solidFill>
        </p:grpSpPr>
        <p:sp>
          <p:nvSpPr>
            <p:cNvPr id="423" name="Freihandform 422">
              <a:extLst>
                <a:ext uri="{FF2B5EF4-FFF2-40B4-BE49-F238E27FC236}">
                  <a16:creationId xmlns:a16="http://schemas.microsoft.com/office/drawing/2014/main" id="{2F44B281-B60F-8A48-9E9D-CF92FFFC2D9E}"/>
                </a:ext>
              </a:extLst>
            </p:cNvPr>
            <p:cNvSpPr/>
            <p:nvPr/>
          </p:nvSpPr>
          <p:spPr>
            <a:xfrm>
              <a:off x="8681207" y="3858604"/>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62" name="Freihandform 661">
              <a:extLst>
                <a:ext uri="{FF2B5EF4-FFF2-40B4-BE49-F238E27FC236}">
                  <a16:creationId xmlns:a16="http://schemas.microsoft.com/office/drawing/2014/main" id="{FC90B176-58A0-4E47-A14A-02CCF2E317C7}"/>
                </a:ext>
              </a:extLst>
            </p:cNvPr>
            <p:cNvSpPr/>
            <p:nvPr/>
          </p:nvSpPr>
          <p:spPr>
            <a:xfrm>
              <a:off x="8758974" y="3932646"/>
              <a:ext cx="172297" cy="172064"/>
            </a:xfrm>
            <a:custGeom>
              <a:avLst/>
              <a:gdLst/>
              <a:ahLst/>
              <a:cxnLst>
                <a:cxn ang="3cd4">
                  <a:pos x="hc" y="t"/>
                </a:cxn>
                <a:cxn ang="cd2">
                  <a:pos x="l" y="vc"/>
                </a:cxn>
                <a:cxn ang="cd4">
                  <a:pos x="hc" y="b"/>
                </a:cxn>
                <a:cxn ang="0">
                  <a:pos x="r" y="vc"/>
                </a:cxn>
              </a:cxnLst>
              <a:rect l="l" t="t" r="r" b="b"/>
              <a:pathLst>
                <a:path w="741" h="740">
                  <a:moveTo>
                    <a:pt x="371" y="704"/>
                  </a:moveTo>
                  <a:lnTo>
                    <a:pt x="371" y="723"/>
                  </a:lnTo>
                  <a:lnTo>
                    <a:pt x="371" y="704"/>
                  </a:lnTo>
                  <a:cubicBezTo>
                    <a:pt x="311" y="704"/>
                    <a:pt x="252" y="690"/>
                    <a:pt x="201" y="658"/>
                  </a:cubicBezTo>
                  <a:lnTo>
                    <a:pt x="189" y="652"/>
                  </a:lnTo>
                  <a:cubicBezTo>
                    <a:pt x="184" y="649"/>
                    <a:pt x="182" y="649"/>
                    <a:pt x="178" y="649"/>
                  </a:cubicBezTo>
                  <a:cubicBezTo>
                    <a:pt x="178" y="649"/>
                    <a:pt x="176" y="649"/>
                    <a:pt x="174" y="649"/>
                  </a:cubicBezTo>
                  <a:lnTo>
                    <a:pt x="70" y="677"/>
                  </a:lnTo>
                  <a:lnTo>
                    <a:pt x="98" y="575"/>
                  </a:lnTo>
                  <a:cubicBezTo>
                    <a:pt x="100" y="571"/>
                    <a:pt x="98" y="565"/>
                    <a:pt x="96" y="561"/>
                  </a:cubicBezTo>
                  <a:lnTo>
                    <a:pt x="87" y="548"/>
                  </a:lnTo>
                  <a:cubicBezTo>
                    <a:pt x="53" y="495"/>
                    <a:pt x="36" y="434"/>
                    <a:pt x="36" y="370"/>
                  </a:cubicBezTo>
                  <a:cubicBezTo>
                    <a:pt x="36" y="186"/>
                    <a:pt x="187" y="36"/>
                    <a:pt x="371" y="36"/>
                  </a:cubicBezTo>
                  <a:cubicBezTo>
                    <a:pt x="462" y="36"/>
                    <a:pt x="544" y="69"/>
                    <a:pt x="608" y="133"/>
                  </a:cubicBezTo>
                  <a:cubicBezTo>
                    <a:pt x="671" y="196"/>
                    <a:pt x="707" y="281"/>
                    <a:pt x="707" y="370"/>
                  </a:cubicBezTo>
                  <a:cubicBezTo>
                    <a:pt x="707" y="554"/>
                    <a:pt x="557" y="704"/>
                    <a:pt x="371" y="704"/>
                  </a:cubicBezTo>
                  <a:close/>
                  <a:moveTo>
                    <a:pt x="371" y="0"/>
                  </a:moveTo>
                  <a:cubicBezTo>
                    <a:pt x="167" y="0"/>
                    <a:pt x="0" y="165"/>
                    <a:pt x="0" y="370"/>
                  </a:cubicBezTo>
                  <a:cubicBezTo>
                    <a:pt x="0" y="440"/>
                    <a:pt x="21" y="508"/>
                    <a:pt x="57" y="567"/>
                  </a:cubicBezTo>
                  <a:lnTo>
                    <a:pt x="62" y="573"/>
                  </a:lnTo>
                  <a:lnTo>
                    <a:pt x="28" y="696"/>
                  </a:lnTo>
                  <a:cubicBezTo>
                    <a:pt x="26" y="702"/>
                    <a:pt x="28" y="709"/>
                    <a:pt x="32" y="713"/>
                  </a:cubicBezTo>
                  <a:cubicBezTo>
                    <a:pt x="36" y="717"/>
                    <a:pt x="45" y="719"/>
                    <a:pt x="49" y="717"/>
                  </a:cubicBezTo>
                  <a:lnTo>
                    <a:pt x="176" y="685"/>
                  </a:lnTo>
                  <a:lnTo>
                    <a:pt x="182" y="690"/>
                  </a:lnTo>
                  <a:cubicBezTo>
                    <a:pt x="239" y="723"/>
                    <a:pt x="305" y="740"/>
                    <a:pt x="371" y="740"/>
                  </a:cubicBezTo>
                  <a:cubicBezTo>
                    <a:pt x="576" y="740"/>
                    <a:pt x="741" y="575"/>
                    <a:pt x="741" y="370"/>
                  </a:cubicBezTo>
                  <a:cubicBezTo>
                    <a:pt x="741" y="271"/>
                    <a:pt x="703" y="177"/>
                    <a:pt x="633" y="108"/>
                  </a:cubicBezTo>
                  <a:cubicBezTo>
                    <a:pt x="563" y="38"/>
                    <a:pt x="470" y="0"/>
                    <a:pt x="371"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63" name="Freihandform 662">
              <a:extLst>
                <a:ext uri="{FF2B5EF4-FFF2-40B4-BE49-F238E27FC236}">
                  <a16:creationId xmlns:a16="http://schemas.microsoft.com/office/drawing/2014/main" id="{A0ECB758-7885-FA43-9C97-F387A5D598D1}"/>
                </a:ext>
              </a:extLst>
            </p:cNvPr>
            <p:cNvSpPr/>
            <p:nvPr/>
          </p:nvSpPr>
          <p:spPr>
            <a:xfrm>
              <a:off x="8795063" y="3972460"/>
              <a:ext cx="100351" cy="93832"/>
            </a:xfrm>
            <a:custGeom>
              <a:avLst/>
              <a:gdLst/>
              <a:ahLst/>
              <a:cxnLst>
                <a:cxn ang="3cd4">
                  <a:pos x="hc" y="t"/>
                </a:cxn>
                <a:cxn ang="cd2">
                  <a:pos x="l" y="vc"/>
                </a:cxn>
                <a:cxn ang="cd4">
                  <a:pos x="hc" y="b"/>
                </a:cxn>
                <a:cxn ang="0">
                  <a:pos x="r" y="vc"/>
                </a:cxn>
              </a:cxnLst>
              <a:rect l="l" t="t" r="r" b="b"/>
              <a:pathLst>
                <a:path w="432" h="404">
                  <a:moveTo>
                    <a:pt x="391" y="332"/>
                  </a:moveTo>
                  <a:cubicBezTo>
                    <a:pt x="385" y="347"/>
                    <a:pt x="353" y="364"/>
                    <a:pt x="338" y="366"/>
                  </a:cubicBezTo>
                  <a:cubicBezTo>
                    <a:pt x="326" y="368"/>
                    <a:pt x="307" y="370"/>
                    <a:pt x="286" y="364"/>
                  </a:cubicBezTo>
                  <a:cubicBezTo>
                    <a:pt x="271" y="360"/>
                    <a:pt x="254" y="354"/>
                    <a:pt x="230" y="345"/>
                  </a:cubicBezTo>
                  <a:cubicBezTo>
                    <a:pt x="156" y="311"/>
                    <a:pt x="101" y="243"/>
                    <a:pt x="74" y="205"/>
                  </a:cubicBezTo>
                  <a:lnTo>
                    <a:pt x="72" y="203"/>
                  </a:lnTo>
                  <a:cubicBezTo>
                    <a:pt x="63" y="191"/>
                    <a:pt x="36" y="150"/>
                    <a:pt x="36" y="112"/>
                  </a:cubicBezTo>
                  <a:cubicBezTo>
                    <a:pt x="36" y="74"/>
                    <a:pt x="53" y="55"/>
                    <a:pt x="65" y="42"/>
                  </a:cubicBezTo>
                  <a:cubicBezTo>
                    <a:pt x="70" y="36"/>
                    <a:pt x="76" y="36"/>
                    <a:pt x="78" y="36"/>
                  </a:cubicBezTo>
                  <a:cubicBezTo>
                    <a:pt x="84" y="36"/>
                    <a:pt x="91" y="36"/>
                    <a:pt x="99" y="36"/>
                  </a:cubicBezTo>
                  <a:lnTo>
                    <a:pt x="103" y="42"/>
                  </a:lnTo>
                  <a:lnTo>
                    <a:pt x="114" y="68"/>
                  </a:lnTo>
                  <a:cubicBezTo>
                    <a:pt x="123" y="89"/>
                    <a:pt x="131" y="112"/>
                    <a:pt x="133" y="116"/>
                  </a:cubicBezTo>
                  <a:lnTo>
                    <a:pt x="148" y="108"/>
                  </a:lnTo>
                  <a:lnTo>
                    <a:pt x="133" y="121"/>
                  </a:lnTo>
                  <a:cubicBezTo>
                    <a:pt x="131" y="125"/>
                    <a:pt x="129" y="127"/>
                    <a:pt x="127" y="129"/>
                  </a:cubicBezTo>
                  <a:lnTo>
                    <a:pt x="120" y="136"/>
                  </a:lnTo>
                  <a:cubicBezTo>
                    <a:pt x="118" y="140"/>
                    <a:pt x="116" y="144"/>
                    <a:pt x="112" y="146"/>
                  </a:cubicBezTo>
                  <a:cubicBezTo>
                    <a:pt x="108" y="150"/>
                    <a:pt x="93" y="165"/>
                    <a:pt x="106" y="186"/>
                  </a:cubicBezTo>
                  <a:cubicBezTo>
                    <a:pt x="114" y="199"/>
                    <a:pt x="133" y="233"/>
                    <a:pt x="163" y="258"/>
                  </a:cubicBezTo>
                  <a:cubicBezTo>
                    <a:pt x="197" y="288"/>
                    <a:pt x="226" y="301"/>
                    <a:pt x="241" y="307"/>
                  </a:cubicBezTo>
                  <a:lnTo>
                    <a:pt x="245" y="309"/>
                  </a:lnTo>
                  <a:cubicBezTo>
                    <a:pt x="262" y="318"/>
                    <a:pt x="277" y="315"/>
                    <a:pt x="288" y="303"/>
                  </a:cubicBezTo>
                  <a:cubicBezTo>
                    <a:pt x="292" y="298"/>
                    <a:pt x="311" y="277"/>
                    <a:pt x="319" y="265"/>
                  </a:cubicBezTo>
                  <a:lnTo>
                    <a:pt x="322" y="265"/>
                  </a:lnTo>
                  <a:cubicBezTo>
                    <a:pt x="328" y="269"/>
                    <a:pt x="372" y="290"/>
                    <a:pt x="387" y="296"/>
                  </a:cubicBezTo>
                  <a:lnTo>
                    <a:pt x="391" y="298"/>
                  </a:lnTo>
                  <a:cubicBezTo>
                    <a:pt x="393" y="301"/>
                    <a:pt x="396" y="301"/>
                    <a:pt x="398" y="301"/>
                  </a:cubicBezTo>
                  <a:cubicBezTo>
                    <a:pt x="398" y="307"/>
                    <a:pt x="396" y="320"/>
                    <a:pt x="391" y="332"/>
                  </a:cubicBezTo>
                  <a:close/>
                  <a:moveTo>
                    <a:pt x="408" y="267"/>
                  </a:moveTo>
                  <a:lnTo>
                    <a:pt x="402" y="265"/>
                  </a:lnTo>
                  <a:cubicBezTo>
                    <a:pt x="402" y="265"/>
                    <a:pt x="345" y="237"/>
                    <a:pt x="334" y="233"/>
                  </a:cubicBezTo>
                  <a:cubicBezTo>
                    <a:pt x="326" y="229"/>
                    <a:pt x="305" y="222"/>
                    <a:pt x="292" y="243"/>
                  </a:cubicBezTo>
                  <a:cubicBezTo>
                    <a:pt x="286" y="252"/>
                    <a:pt x="271" y="269"/>
                    <a:pt x="262" y="279"/>
                  </a:cubicBezTo>
                  <a:cubicBezTo>
                    <a:pt x="260" y="277"/>
                    <a:pt x="258" y="277"/>
                    <a:pt x="254" y="275"/>
                  </a:cubicBezTo>
                  <a:cubicBezTo>
                    <a:pt x="241" y="269"/>
                    <a:pt x="216" y="258"/>
                    <a:pt x="186" y="233"/>
                  </a:cubicBezTo>
                  <a:cubicBezTo>
                    <a:pt x="163" y="210"/>
                    <a:pt x="144" y="182"/>
                    <a:pt x="137" y="171"/>
                  </a:cubicBezTo>
                  <a:cubicBezTo>
                    <a:pt x="142" y="167"/>
                    <a:pt x="146" y="163"/>
                    <a:pt x="148" y="159"/>
                  </a:cubicBezTo>
                  <a:lnTo>
                    <a:pt x="154" y="152"/>
                  </a:lnTo>
                  <a:cubicBezTo>
                    <a:pt x="159" y="146"/>
                    <a:pt x="161" y="142"/>
                    <a:pt x="165" y="133"/>
                  </a:cubicBezTo>
                  <a:cubicBezTo>
                    <a:pt x="171" y="123"/>
                    <a:pt x="171" y="112"/>
                    <a:pt x="165" y="100"/>
                  </a:cubicBezTo>
                  <a:cubicBezTo>
                    <a:pt x="163" y="97"/>
                    <a:pt x="154" y="74"/>
                    <a:pt x="146" y="55"/>
                  </a:cubicBezTo>
                  <a:lnTo>
                    <a:pt x="135" y="30"/>
                  </a:lnTo>
                  <a:cubicBezTo>
                    <a:pt x="125" y="4"/>
                    <a:pt x="110" y="2"/>
                    <a:pt x="97" y="2"/>
                  </a:cubicBezTo>
                  <a:cubicBezTo>
                    <a:pt x="91" y="0"/>
                    <a:pt x="84" y="0"/>
                    <a:pt x="78" y="0"/>
                  </a:cubicBezTo>
                  <a:cubicBezTo>
                    <a:pt x="72" y="0"/>
                    <a:pt x="55" y="2"/>
                    <a:pt x="38" y="21"/>
                  </a:cubicBezTo>
                  <a:cubicBezTo>
                    <a:pt x="27" y="32"/>
                    <a:pt x="0" y="59"/>
                    <a:pt x="0" y="112"/>
                  </a:cubicBezTo>
                  <a:cubicBezTo>
                    <a:pt x="0" y="161"/>
                    <a:pt x="32" y="205"/>
                    <a:pt x="44" y="224"/>
                  </a:cubicBezTo>
                  <a:cubicBezTo>
                    <a:pt x="74" y="267"/>
                    <a:pt x="133" y="341"/>
                    <a:pt x="218" y="377"/>
                  </a:cubicBezTo>
                  <a:cubicBezTo>
                    <a:pt x="241" y="387"/>
                    <a:pt x="260" y="394"/>
                    <a:pt x="275" y="398"/>
                  </a:cubicBezTo>
                  <a:cubicBezTo>
                    <a:pt x="288" y="402"/>
                    <a:pt x="302" y="404"/>
                    <a:pt x="317" y="404"/>
                  </a:cubicBezTo>
                  <a:cubicBezTo>
                    <a:pt x="326" y="404"/>
                    <a:pt x="334" y="404"/>
                    <a:pt x="345" y="402"/>
                  </a:cubicBezTo>
                  <a:cubicBezTo>
                    <a:pt x="366" y="398"/>
                    <a:pt x="413" y="377"/>
                    <a:pt x="423" y="345"/>
                  </a:cubicBezTo>
                  <a:cubicBezTo>
                    <a:pt x="432" y="324"/>
                    <a:pt x="436" y="294"/>
                    <a:pt x="427" y="284"/>
                  </a:cubicBezTo>
                  <a:cubicBezTo>
                    <a:pt x="423" y="275"/>
                    <a:pt x="417" y="271"/>
                    <a:pt x="408" y="26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32" name="Gruppieren 931">
            <a:extLst>
              <a:ext uri="{FF2B5EF4-FFF2-40B4-BE49-F238E27FC236}">
                <a16:creationId xmlns:a16="http://schemas.microsoft.com/office/drawing/2014/main" id="{0784DE30-D0A2-DC44-8FD2-28C2C8057675}"/>
              </a:ext>
            </a:extLst>
          </p:cNvPr>
          <p:cNvGrpSpPr>
            <a:grpSpLocks noChangeAspect="1"/>
          </p:cNvGrpSpPr>
          <p:nvPr/>
        </p:nvGrpSpPr>
        <p:grpSpPr>
          <a:xfrm>
            <a:off x="9124299" y="3858449"/>
            <a:ext cx="328409" cy="328409"/>
            <a:chOff x="9124756" y="3858604"/>
            <a:chExt cx="328528" cy="328528"/>
          </a:xfrm>
          <a:solidFill>
            <a:srgbClr val="007AB3"/>
          </a:solidFill>
        </p:grpSpPr>
        <p:sp>
          <p:nvSpPr>
            <p:cNvPr id="424" name="Freihandform 423">
              <a:extLst>
                <a:ext uri="{FF2B5EF4-FFF2-40B4-BE49-F238E27FC236}">
                  <a16:creationId xmlns:a16="http://schemas.microsoft.com/office/drawing/2014/main" id="{B36A4BF7-3324-0B43-BD81-609DB5A1FDA9}"/>
                </a:ext>
              </a:extLst>
            </p:cNvPr>
            <p:cNvSpPr/>
            <p:nvPr/>
          </p:nvSpPr>
          <p:spPr>
            <a:xfrm>
              <a:off x="9124756" y="3858604"/>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64" name="Freihandform 663">
              <a:extLst>
                <a:ext uri="{FF2B5EF4-FFF2-40B4-BE49-F238E27FC236}">
                  <a16:creationId xmlns:a16="http://schemas.microsoft.com/office/drawing/2014/main" id="{6A1F80DE-7845-884D-9DCA-9B7959111C5F}"/>
                </a:ext>
              </a:extLst>
            </p:cNvPr>
            <p:cNvSpPr/>
            <p:nvPr/>
          </p:nvSpPr>
          <p:spPr>
            <a:xfrm>
              <a:off x="9226039" y="3984800"/>
              <a:ext cx="125730" cy="60304"/>
            </a:xfrm>
            <a:custGeom>
              <a:avLst/>
              <a:gdLst/>
              <a:ahLst/>
              <a:cxnLst>
                <a:cxn ang="3cd4">
                  <a:pos x="hc" y="t"/>
                </a:cxn>
                <a:cxn ang="cd2">
                  <a:pos x="l" y="vc"/>
                </a:cxn>
                <a:cxn ang="cd4">
                  <a:pos x="hc" y="b"/>
                </a:cxn>
                <a:cxn ang="0">
                  <a:pos x="r" y="vc"/>
                </a:cxn>
              </a:cxnLst>
              <a:rect l="l" t="t" r="r" b="b"/>
              <a:pathLst>
                <a:path w="541" h="260">
                  <a:moveTo>
                    <a:pt x="312" y="214"/>
                  </a:moveTo>
                  <a:lnTo>
                    <a:pt x="223" y="125"/>
                  </a:lnTo>
                  <a:cubicBezTo>
                    <a:pt x="221" y="121"/>
                    <a:pt x="215" y="118"/>
                    <a:pt x="210" y="118"/>
                  </a:cubicBezTo>
                  <a:cubicBezTo>
                    <a:pt x="208" y="118"/>
                    <a:pt x="204" y="118"/>
                    <a:pt x="202" y="121"/>
                  </a:cubicBezTo>
                  <a:lnTo>
                    <a:pt x="109" y="171"/>
                  </a:lnTo>
                  <a:lnTo>
                    <a:pt x="229" y="44"/>
                  </a:lnTo>
                  <a:lnTo>
                    <a:pt x="316" y="135"/>
                  </a:lnTo>
                  <a:cubicBezTo>
                    <a:pt x="323" y="142"/>
                    <a:pt x="331" y="142"/>
                    <a:pt x="337" y="138"/>
                  </a:cubicBezTo>
                  <a:lnTo>
                    <a:pt x="433" y="87"/>
                  </a:lnTo>
                  <a:close/>
                  <a:moveTo>
                    <a:pt x="515" y="2"/>
                  </a:moveTo>
                  <a:lnTo>
                    <a:pt x="333" y="102"/>
                  </a:lnTo>
                  <a:lnTo>
                    <a:pt x="242" y="6"/>
                  </a:lnTo>
                  <a:cubicBezTo>
                    <a:pt x="238" y="4"/>
                    <a:pt x="234" y="2"/>
                    <a:pt x="229" y="2"/>
                  </a:cubicBezTo>
                  <a:cubicBezTo>
                    <a:pt x="225" y="2"/>
                    <a:pt x="221" y="4"/>
                    <a:pt x="217" y="8"/>
                  </a:cubicBezTo>
                  <a:lnTo>
                    <a:pt x="5" y="231"/>
                  </a:lnTo>
                  <a:cubicBezTo>
                    <a:pt x="-1" y="237"/>
                    <a:pt x="-1" y="245"/>
                    <a:pt x="3" y="254"/>
                  </a:cubicBezTo>
                  <a:cubicBezTo>
                    <a:pt x="7" y="258"/>
                    <a:pt x="11" y="260"/>
                    <a:pt x="18" y="260"/>
                  </a:cubicBezTo>
                  <a:cubicBezTo>
                    <a:pt x="20" y="260"/>
                    <a:pt x="24" y="258"/>
                    <a:pt x="26" y="258"/>
                  </a:cubicBezTo>
                  <a:lnTo>
                    <a:pt x="208" y="159"/>
                  </a:lnTo>
                  <a:lnTo>
                    <a:pt x="299" y="252"/>
                  </a:lnTo>
                  <a:cubicBezTo>
                    <a:pt x="301" y="256"/>
                    <a:pt x="306" y="258"/>
                    <a:pt x="312" y="258"/>
                  </a:cubicBezTo>
                  <a:cubicBezTo>
                    <a:pt x="316" y="258"/>
                    <a:pt x="320" y="256"/>
                    <a:pt x="325" y="252"/>
                  </a:cubicBezTo>
                  <a:lnTo>
                    <a:pt x="536" y="30"/>
                  </a:lnTo>
                  <a:cubicBezTo>
                    <a:pt x="543" y="23"/>
                    <a:pt x="543" y="13"/>
                    <a:pt x="536" y="6"/>
                  </a:cubicBezTo>
                  <a:cubicBezTo>
                    <a:pt x="532" y="0"/>
                    <a:pt x="522" y="-2"/>
                    <a:pt x="515" y="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65" name="Freihandform 664">
              <a:extLst>
                <a:ext uri="{FF2B5EF4-FFF2-40B4-BE49-F238E27FC236}">
                  <a16:creationId xmlns:a16="http://schemas.microsoft.com/office/drawing/2014/main" id="{7B510E77-D3F7-8748-A3DB-66C9F3EFA7FA}"/>
                </a:ext>
              </a:extLst>
            </p:cNvPr>
            <p:cNvSpPr/>
            <p:nvPr/>
          </p:nvSpPr>
          <p:spPr>
            <a:xfrm>
              <a:off x="9194606" y="3924264"/>
              <a:ext cx="188595" cy="188828"/>
            </a:xfrm>
            <a:custGeom>
              <a:avLst/>
              <a:gdLst/>
              <a:ahLst/>
              <a:cxnLst>
                <a:cxn ang="3cd4">
                  <a:pos x="hc" y="t"/>
                </a:cxn>
                <a:cxn ang="cd2">
                  <a:pos x="l" y="vc"/>
                </a:cxn>
                <a:cxn ang="cd4">
                  <a:pos x="hc" y="b"/>
                </a:cxn>
                <a:cxn ang="0">
                  <a:pos x="r" y="vc"/>
                </a:cxn>
              </a:cxnLst>
              <a:rect l="l" t="t" r="r" b="b"/>
              <a:pathLst>
                <a:path w="811" h="812">
                  <a:moveTo>
                    <a:pt x="405" y="719"/>
                  </a:moveTo>
                  <a:cubicBezTo>
                    <a:pt x="369" y="719"/>
                    <a:pt x="333" y="713"/>
                    <a:pt x="299" y="704"/>
                  </a:cubicBezTo>
                  <a:cubicBezTo>
                    <a:pt x="295" y="702"/>
                    <a:pt x="290" y="704"/>
                    <a:pt x="286" y="707"/>
                  </a:cubicBezTo>
                  <a:lnTo>
                    <a:pt x="178" y="764"/>
                  </a:lnTo>
                  <a:lnTo>
                    <a:pt x="178" y="656"/>
                  </a:lnTo>
                  <a:cubicBezTo>
                    <a:pt x="178" y="652"/>
                    <a:pt x="176" y="645"/>
                    <a:pt x="172" y="643"/>
                  </a:cubicBezTo>
                  <a:cubicBezTo>
                    <a:pt x="85" y="577"/>
                    <a:pt x="34" y="480"/>
                    <a:pt x="34" y="376"/>
                  </a:cubicBezTo>
                  <a:cubicBezTo>
                    <a:pt x="34" y="188"/>
                    <a:pt x="201" y="36"/>
                    <a:pt x="405" y="36"/>
                  </a:cubicBezTo>
                  <a:cubicBezTo>
                    <a:pt x="610" y="36"/>
                    <a:pt x="775" y="188"/>
                    <a:pt x="775" y="376"/>
                  </a:cubicBezTo>
                  <a:cubicBezTo>
                    <a:pt x="775" y="565"/>
                    <a:pt x="610" y="719"/>
                    <a:pt x="405" y="719"/>
                  </a:cubicBezTo>
                  <a:close/>
                  <a:moveTo>
                    <a:pt x="405" y="0"/>
                  </a:moveTo>
                  <a:cubicBezTo>
                    <a:pt x="182" y="0"/>
                    <a:pt x="0" y="169"/>
                    <a:pt x="0" y="376"/>
                  </a:cubicBezTo>
                  <a:cubicBezTo>
                    <a:pt x="0" y="489"/>
                    <a:pt x="51" y="594"/>
                    <a:pt x="144" y="666"/>
                  </a:cubicBezTo>
                  <a:lnTo>
                    <a:pt x="144" y="793"/>
                  </a:lnTo>
                  <a:cubicBezTo>
                    <a:pt x="144" y="800"/>
                    <a:pt x="146" y="806"/>
                    <a:pt x="153" y="810"/>
                  </a:cubicBezTo>
                  <a:cubicBezTo>
                    <a:pt x="155" y="810"/>
                    <a:pt x="159" y="812"/>
                    <a:pt x="161" y="812"/>
                  </a:cubicBezTo>
                  <a:cubicBezTo>
                    <a:pt x="163" y="812"/>
                    <a:pt x="168" y="810"/>
                    <a:pt x="170" y="810"/>
                  </a:cubicBezTo>
                  <a:lnTo>
                    <a:pt x="297" y="740"/>
                  </a:lnTo>
                  <a:cubicBezTo>
                    <a:pt x="331" y="749"/>
                    <a:pt x="369" y="753"/>
                    <a:pt x="405" y="753"/>
                  </a:cubicBezTo>
                  <a:cubicBezTo>
                    <a:pt x="629" y="753"/>
                    <a:pt x="811" y="586"/>
                    <a:pt x="811" y="376"/>
                  </a:cubicBezTo>
                  <a:cubicBezTo>
                    <a:pt x="811" y="169"/>
                    <a:pt x="629" y="0"/>
                    <a:pt x="4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33" name="Gruppieren 932">
            <a:extLst>
              <a:ext uri="{FF2B5EF4-FFF2-40B4-BE49-F238E27FC236}">
                <a16:creationId xmlns:a16="http://schemas.microsoft.com/office/drawing/2014/main" id="{74BD6FFE-5B98-9645-8F73-43DE03FDD76B}"/>
              </a:ext>
            </a:extLst>
          </p:cNvPr>
          <p:cNvGrpSpPr>
            <a:grpSpLocks noChangeAspect="1"/>
          </p:cNvGrpSpPr>
          <p:nvPr/>
        </p:nvGrpSpPr>
        <p:grpSpPr>
          <a:xfrm>
            <a:off x="9567454" y="3858449"/>
            <a:ext cx="328409" cy="328409"/>
            <a:chOff x="9568072" y="3858604"/>
            <a:chExt cx="328528" cy="328528"/>
          </a:xfrm>
          <a:solidFill>
            <a:srgbClr val="007AB3"/>
          </a:solidFill>
        </p:grpSpPr>
        <p:sp>
          <p:nvSpPr>
            <p:cNvPr id="425" name="Freihandform 424">
              <a:extLst>
                <a:ext uri="{FF2B5EF4-FFF2-40B4-BE49-F238E27FC236}">
                  <a16:creationId xmlns:a16="http://schemas.microsoft.com/office/drawing/2014/main" id="{FB860494-CCDB-124E-BDE1-BC6268529580}"/>
                </a:ext>
              </a:extLst>
            </p:cNvPr>
            <p:cNvSpPr/>
            <p:nvPr/>
          </p:nvSpPr>
          <p:spPr>
            <a:xfrm>
              <a:off x="9568072" y="3858604"/>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66" name="Freihandform 665">
              <a:extLst>
                <a:ext uri="{FF2B5EF4-FFF2-40B4-BE49-F238E27FC236}">
                  <a16:creationId xmlns:a16="http://schemas.microsoft.com/office/drawing/2014/main" id="{BFF0AF68-0597-E04F-842B-9712308B311C}"/>
                </a:ext>
              </a:extLst>
            </p:cNvPr>
            <p:cNvSpPr/>
            <p:nvPr/>
          </p:nvSpPr>
          <p:spPr>
            <a:xfrm>
              <a:off x="9654221" y="3944986"/>
              <a:ext cx="155999" cy="155766"/>
            </a:xfrm>
            <a:custGeom>
              <a:avLst/>
              <a:gdLst/>
              <a:ahLst/>
              <a:cxnLst>
                <a:cxn ang="3cd4">
                  <a:pos x="hc" y="t"/>
                </a:cxn>
                <a:cxn ang="cd2">
                  <a:pos x="l" y="vc"/>
                </a:cxn>
                <a:cxn ang="cd4">
                  <a:pos x="hc" y="b"/>
                </a:cxn>
                <a:cxn ang="0">
                  <a:pos x="r" y="vc"/>
                </a:cxn>
              </a:cxnLst>
              <a:rect l="l" t="t" r="r" b="b"/>
              <a:pathLst>
                <a:path w="671" h="670">
                  <a:moveTo>
                    <a:pt x="635" y="607"/>
                  </a:moveTo>
                  <a:cubicBezTo>
                    <a:pt x="635" y="622"/>
                    <a:pt x="622" y="635"/>
                    <a:pt x="605" y="635"/>
                  </a:cubicBezTo>
                  <a:lnTo>
                    <a:pt x="64" y="635"/>
                  </a:lnTo>
                  <a:cubicBezTo>
                    <a:pt x="49" y="635"/>
                    <a:pt x="36" y="622"/>
                    <a:pt x="36" y="607"/>
                  </a:cubicBezTo>
                  <a:lnTo>
                    <a:pt x="36" y="63"/>
                  </a:lnTo>
                  <a:cubicBezTo>
                    <a:pt x="36" y="48"/>
                    <a:pt x="49" y="35"/>
                    <a:pt x="64" y="35"/>
                  </a:cubicBezTo>
                  <a:lnTo>
                    <a:pt x="605" y="35"/>
                  </a:lnTo>
                  <a:cubicBezTo>
                    <a:pt x="622" y="35"/>
                    <a:pt x="635" y="48"/>
                    <a:pt x="635" y="63"/>
                  </a:cubicBezTo>
                  <a:close/>
                  <a:moveTo>
                    <a:pt x="605" y="0"/>
                  </a:moveTo>
                  <a:lnTo>
                    <a:pt x="64" y="0"/>
                  </a:lnTo>
                  <a:cubicBezTo>
                    <a:pt x="30" y="0"/>
                    <a:pt x="0" y="27"/>
                    <a:pt x="0" y="63"/>
                  </a:cubicBezTo>
                  <a:lnTo>
                    <a:pt x="0" y="607"/>
                  </a:lnTo>
                  <a:cubicBezTo>
                    <a:pt x="0" y="641"/>
                    <a:pt x="30" y="670"/>
                    <a:pt x="64" y="670"/>
                  </a:cubicBezTo>
                  <a:lnTo>
                    <a:pt x="605" y="670"/>
                  </a:lnTo>
                  <a:cubicBezTo>
                    <a:pt x="641" y="670"/>
                    <a:pt x="671" y="641"/>
                    <a:pt x="671" y="607"/>
                  </a:cubicBezTo>
                  <a:lnTo>
                    <a:pt x="671" y="63"/>
                  </a:lnTo>
                  <a:cubicBezTo>
                    <a:pt x="671" y="27"/>
                    <a:pt x="641" y="0"/>
                    <a:pt x="6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67" name="Freihandform 666">
              <a:extLst>
                <a:ext uri="{FF2B5EF4-FFF2-40B4-BE49-F238E27FC236}">
                  <a16:creationId xmlns:a16="http://schemas.microsoft.com/office/drawing/2014/main" id="{EA61702E-496B-7746-84CD-49D7C754070E}"/>
                </a:ext>
              </a:extLst>
            </p:cNvPr>
            <p:cNvSpPr/>
            <p:nvPr/>
          </p:nvSpPr>
          <p:spPr>
            <a:xfrm>
              <a:off x="9675874" y="4002030"/>
              <a:ext cx="30501" cy="78698"/>
            </a:xfrm>
            <a:custGeom>
              <a:avLst/>
              <a:gdLst/>
              <a:ahLst/>
              <a:cxnLst>
                <a:cxn ang="3cd4">
                  <a:pos x="hc" y="t"/>
                </a:cxn>
                <a:cxn ang="cd2">
                  <a:pos x="l" y="vc"/>
                </a:cxn>
                <a:cxn ang="cd4">
                  <a:pos x="hc" y="b"/>
                </a:cxn>
                <a:cxn ang="0">
                  <a:pos x="r" y="vc"/>
                </a:cxn>
              </a:cxnLst>
              <a:rect l="l" t="t" r="r" b="b"/>
              <a:pathLst>
                <a:path w="132" h="339">
                  <a:moveTo>
                    <a:pt x="96" y="303"/>
                  </a:moveTo>
                  <a:lnTo>
                    <a:pt x="36" y="303"/>
                  </a:lnTo>
                  <a:lnTo>
                    <a:pt x="36" y="36"/>
                  </a:lnTo>
                  <a:lnTo>
                    <a:pt x="96" y="36"/>
                  </a:lnTo>
                  <a:close/>
                  <a:moveTo>
                    <a:pt x="112" y="0"/>
                  </a:moveTo>
                  <a:lnTo>
                    <a:pt x="19" y="0"/>
                  </a:lnTo>
                  <a:cubicBezTo>
                    <a:pt x="9" y="0"/>
                    <a:pt x="0" y="9"/>
                    <a:pt x="0" y="17"/>
                  </a:cubicBezTo>
                  <a:lnTo>
                    <a:pt x="0" y="322"/>
                  </a:lnTo>
                  <a:cubicBezTo>
                    <a:pt x="0" y="330"/>
                    <a:pt x="9" y="339"/>
                    <a:pt x="19" y="339"/>
                  </a:cubicBezTo>
                  <a:lnTo>
                    <a:pt x="112" y="339"/>
                  </a:lnTo>
                  <a:cubicBezTo>
                    <a:pt x="123" y="339"/>
                    <a:pt x="132" y="330"/>
                    <a:pt x="132" y="322"/>
                  </a:cubicBezTo>
                  <a:lnTo>
                    <a:pt x="132" y="17"/>
                  </a:lnTo>
                  <a:cubicBezTo>
                    <a:pt x="132" y="9"/>
                    <a:pt x="123" y="0"/>
                    <a:pt x="11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68" name="Freihandform 667">
              <a:extLst>
                <a:ext uri="{FF2B5EF4-FFF2-40B4-BE49-F238E27FC236}">
                  <a16:creationId xmlns:a16="http://schemas.microsoft.com/office/drawing/2014/main" id="{02DE02B1-DD13-5645-8B77-B561C4BC89C4}"/>
                </a:ext>
              </a:extLst>
            </p:cNvPr>
            <p:cNvSpPr/>
            <p:nvPr/>
          </p:nvSpPr>
          <p:spPr>
            <a:xfrm>
              <a:off x="9674477" y="3965009"/>
              <a:ext cx="33295" cy="33761"/>
            </a:xfrm>
            <a:custGeom>
              <a:avLst/>
              <a:gdLst/>
              <a:ahLst/>
              <a:cxnLst>
                <a:cxn ang="3cd4">
                  <a:pos x="hc" y="t"/>
                </a:cxn>
                <a:cxn ang="cd2">
                  <a:pos x="l" y="vc"/>
                </a:cxn>
                <a:cxn ang="cd4">
                  <a:pos x="hc" y="b"/>
                </a:cxn>
                <a:cxn ang="0">
                  <a:pos x="r" y="vc"/>
                </a:cxn>
              </a:cxnLst>
              <a:rect l="l" t="t" r="r" b="b"/>
              <a:pathLst>
                <a:path w="144" h="146">
                  <a:moveTo>
                    <a:pt x="72" y="110"/>
                  </a:moveTo>
                  <a:cubicBezTo>
                    <a:pt x="51" y="110"/>
                    <a:pt x="36" y="93"/>
                    <a:pt x="36" y="72"/>
                  </a:cubicBezTo>
                  <a:cubicBezTo>
                    <a:pt x="36" y="53"/>
                    <a:pt x="51" y="36"/>
                    <a:pt x="72" y="36"/>
                  </a:cubicBezTo>
                  <a:cubicBezTo>
                    <a:pt x="93" y="36"/>
                    <a:pt x="110" y="53"/>
                    <a:pt x="110" y="72"/>
                  </a:cubicBezTo>
                  <a:cubicBezTo>
                    <a:pt x="110" y="93"/>
                    <a:pt x="93" y="110"/>
                    <a:pt x="72" y="110"/>
                  </a:cubicBezTo>
                  <a:close/>
                  <a:moveTo>
                    <a:pt x="72" y="0"/>
                  </a:moveTo>
                  <a:cubicBezTo>
                    <a:pt x="32" y="0"/>
                    <a:pt x="0" y="34"/>
                    <a:pt x="0" y="72"/>
                  </a:cubicBezTo>
                  <a:cubicBezTo>
                    <a:pt x="0" y="112"/>
                    <a:pt x="32" y="146"/>
                    <a:pt x="72" y="146"/>
                  </a:cubicBezTo>
                  <a:cubicBezTo>
                    <a:pt x="112" y="146"/>
                    <a:pt x="144" y="112"/>
                    <a:pt x="144" y="72"/>
                  </a:cubicBezTo>
                  <a:cubicBezTo>
                    <a:pt x="144" y="34"/>
                    <a:pt x="112" y="0"/>
                    <a:pt x="7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69" name="Freihandform 668">
              <a:extLst>
                <a:ext uri="{FF2B5EF4-FFF2-40B4-BE49-F238E27FC236}">
                  <a16:creationId xmlns:a16="http://schemas.microsoft.com/office/drawing/2014/main" id="{C5856DD1-D02E-9F44-9D9E-1756C4D644E6}"/>
                </a:ext>
              </a:extLst>
            </p:cNvPr>
            <p:cNvSpPr/>
            <p:nvPr/>
          </p:nvSpPr>
          <p:spPr>
            <a:xfrm>
              <a:off x="9714292" y="4000167"/>
              <a:ext cx="76835" cy="80561"/>
            </a:xfrm>
            <a:custGeom>
              <a:avLst/>
              <a:gdLst/>
              <a:ahLst/>
              <a:cxnLst>
                <a:cxn ang="3cd4">
                  <a:pos x="hc" y="t"/>
                </a:cxn>
                <a:cxn ang="cd2">
                  <a:pos x="l" y="vc"/>
                </a:cxn>
                <a:cxn ang="cd4">
                  <a:pos x="hc" y="b"/>
                </a:cxn>
                <a:cxn ang="0">
                  <a:pos x="r" y="vc"/>
                </a:cxn>
              </a:cxnLst>
              <a:rect l="l" t="t" r="r" b="b"/>
              <a:pathLst>
                <a:path w="331" h="347">
                  <a:moveTo>
                    <a:pt x="295" y="311"/>
                  </a:moveTo>
                  <a:lnTo>
                    <a:pt x="235" y="311"/>
                  </a:lnTo>
                  <a:lnTo>
                    <a:pt x="235" y="182"/>
                  </a:lnTo>
                  <a:cubicBezTo>
                    <a:pt x="235" y="150"/>
                    <a:pt x="235" y="84"/>
                    <a:pt x="170" y="84"/>
                  </a:cubicBezTo>
                  <a:cubicBezTo>
                    <a:pt x="96" y="84"/>
                    <a:pt x="96" y="156"/>
                    <a:pt x="96" y="179"/>
                  </a:cubicBezTo>
                  <a:lnTo>
                    <a:pt x="96" y="311"/>
                  </a:lnTo>
                  <a:lnTo>
                    <a:pt x="36" y="311"/>
                  </a:lnTo>
                  <a:lnTo>
                    <a:pt x="36" y="44"/>
                  </a:lnTo>
                  <a:lnTo>
                    <a:pt x="91" y="44"/>
                  </a:lnTo>
                  <a:lnTo>
                    <a:pt x="91" y="67"/>
                  </a:lnTo>
                  <a:cubicBezTo>
                    <a:pt x="91" y="78"/>
                    <a:pt x="100" y="84"/>
                    <a:pt x="110" y="84"/>
                  </a:cubicBezTo>
                  <a:cubicBezTo>
                    <a:pt x="117" y="84"/>
                    <a:pt x="123" y="82"/>
                    <a:pt x="125" y="76"/>
                  </a:cubicBezTo>
                  <a:cubicBezTo>
                    <a:pt x="136" y="57"/>
                    <a:pt x="161" y="36"/>
                    <a:pt x="199" y="36"/>
                  </a:cubicBezTo>
                  <a:cubicBezTo>
                    <a:pt x="269" y="36"/>
                    <a:pt x="295" y="69"/>
                    <a:pt x="295" y="163"/>
                  </a:cubicBezTo>
                  <a:close/>
                  <a:moveTo>
                    <a:pt x="199" y="0"/>
                  </a:moveTo>
                  <a:cubicBezTo>
                    <a:pt x="170" y="0"/>
                    <a:pt x="144" y="10"/>
                    <a:pt x="127" y="23"/>
                  </a:cubicBezTo>
                  <a:cubicBezTo>
                    <a:pt x="125" y="14"/>
                    <a:pt x="117" y="8"/>
                    <a:pt x="108" y="8"/>
                  </a:cubicBezTo>
                  <a:lnTo>
                    <a:pt x="19" y="8"/>
                  </a:lnTo>
                  <a:cubicBezTo>
                    <a:pt x="9" y="8"/>
                    <a:pt x="0" y="17"/>
                    <a:pt x="0" y="25"/>
                  </a:cubicBezTo>
                  <a:lnTo>
                    <a:pt x="0" y="330"/>
                  </a:lnTo>
                  <a:cubicBezTo>
                    <a:pt x="0" y="338"/>
                    <a:pt x="9" y="347"/>
                    <a:pt x="19" y="347"/>
                  </a:cubicBezTo>
                  <a:lnTo>
                    <a:pt x="113" y="347"/>
                  </a:lnTo>
                  <a:cubicBezTo>
                    <a:pt x="123" y="347"/>
                    <a:pt x="129" y="338"/>
                    <a:pt x="129" y="330"/>
                  </a:cubicBezTo>
                  <a:lnTo>
                    <a:pt x="129" y="179"/>
                  </a:lnTo>
                  <a:cubicBezTo>
                    <a:pt x="129" y="129"/>
                    <a:pt x="144" y="118"/>
                    <a:pt x="170" y="118"/>
                  </a:cubicBezTo>
                  <a:cubicBezTo>
                    <a:pt x="193" y="118"/>
                    <a:pt x="201" y="133"/>
                    <a:pt x="201" y="182"/>
                  </a:cubicBezTo>
                  <a:lnTo>
                    <a:pt x="201" y="330"/>
                  </a:lnTo>
                  <a:cubicBezTo>
                    <a:pt x="201" y="338"/>
                    <a:pt x="208" y="347"/>
                    <a:pt x="218" y="347"/>
                  </a:cubicBezTo>
                  <a:lnTo>
                    <a:pt x="312" y="347"/>
                  </a:lnTo>
                  <a:cubicBezTo>
                    <a:pt x="322" y="347"/>
                    <a:pt x="331" y="338"/>
                    <a:pt x="331" y="330"/>
                  </a:cubicBezTo>
                  <a:lnTo>
                    <a:pt x="331" y="163"/>
                  </a:lnTo>
                  <a:cubicBezTo>
                    <a:pt x="331" y="86"/>
                    <a:pt x="316" y="0"/>
                    <a:pt x="199"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35" name="Gruppieren 934">
            <a:extLst>
              <a:ext uri="{FF2B5EF4-FFF2-40B4-BE49-F238E27FC236}">
                <a16:creationId xmlns:a16="http://schemas.microsoft.com/office/drawing/2014/main" id="{49C49EF5-9F21-774E-B25D-6D73E06C5A64}"/>
              </a:ext>
            </a:extLst>
          </p:cNvPr>
          <p:cNvGrpSpPr>
            <a:grpSpLocks noChangeAspect="1"/>
          </p:cNvGrpSpPr>
          <p:nvPr/>
        </p:nvGrpSpPr>
        <p:grpSpPr>
          <a:xfrm>
            <a:off x="10454229" y="3858449"/>
            <a:ext cx="328177" cy="328409"/>
            <a:chOff x="10455168" y="3858604"/>
            <a:chExt cx="328296" cy="328528"/>
          </a:xfrm>
          <a:solidFill>
            <a:srgbClr val="007AB3"/>
          </a:solidFill>
        </p:grpSpPr>
        <p:sp>
          <p:nvSpPr>
            <p:cNvPr id="427" name="Freihandform 426">
              <a:extLst>
                <a:ext uri="{FF2B5EF4-FFF2-40B4-BE49-F238E27FC236}">
                  <a16:creationId xmlns:a16="http://schemas.microsoft.com/office/drawing/2014/main" id="{48A221DD-F917-E342-AE16-FCBA1605E58D}"/>
                </a:ext>
              </a:extLst>
            </p:cNvPr>
            <p:cNvSpPr/>
            <p:nvPr/>
          </p:nvSpPr>
          <p:spPr>
            <a:xfrm>
              <a:off x="10455168" y="3858604"/>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70" name="Freihandform 669">
              <a:extLst>
                <a:ext uri="{FF2B5EF4-FFF2-40B4-BE49-F238E27FC236}">
                  <a16:creationId xmlns:a16="http://schemas.microsoft.com/office/drawing/2014/main" id="{D820D510-D4EA-F44C-8941-4B8D02E9F8D2}"/>
                </a:ext>
              </a:extLst>
            </p:cNvPr>
            <p:cNvSpPr/>
            <p:nvPr/>
          </p:nvSpPr>
          <p:spPr>
            <a:xfrm>
              <a:off x="10599060" y="3990156"/>
              <a:ext cx="40513" cy="130853"/>
            </a:xfrm>
            <a:custGeom>
              <a:avLst/>
              <a:gdLst/>
              <a:ahLst/>
              <a:cxnLst>
                <a:cxn ang="3cd4">
                  <a:pos x="hc" y="t"/>
                </a:cxn>
                <a:cxn ang="cd2">
                  <a:pos x="l" y="vc"/>
                </a:cxn>
                <a:cxn ang="cd4">
                  <a:pos x="hc" y="b"/>
                </a:cxn>
                <a:cxn ang="0">
                  <a:pos x="r" y="vc"/>
                </a:cxn>
              </a:cxnLst>
              <a:rect l="l" t="t" r="r" b="b"/>
              <a:pathLst>
                <a:path w="175" h="563">
                  <a:moveTo>
                    <a:pt x="139" y="529"/>
                  </a:moveTo>
                  <a:lnTo>
                    <a:pt x="34" y="529"/>
                  </a:lnTo>
                  <a:lnTo>
                    <a:pt x="34" y="34"/>
                  </a:lnTo>
                  <a:lnTo>
                    <a:pt x="139" y="34"/>
                  </a:lnTo>
                  <a:close/>
                  <a:moveTo>
                    <a:pt x="158" y="0"/>
                  </a:moveTo>
                  <a:lnTo>
                    <a:pt x="17" y="0"/>
                  </a:lnTo>
                  <a:cubicBezTo>
                    <a:pt x="6" y="0"/>
                    <a:pt x="0" y="7"/>
                    <a:pt x="0" y="17"/>
                  </a:cubicBezTo>
                  <a:lnTo>
                    <a:pt x="0" y="546"/>
                  </a:lnTo>
                  <a:cubicBezTo>
                    <a:pt x="0" y="557"/>
                    <a:pt x="6" y="563"/>
                    <a:pt x="17" y="563"/>
                  </a:cubicBezTo>
                  <a:lnTo>
                    <a:pt x="158" y="563"/>
                  </a:lnTo>
                  <a:cubicBezTo>
                    <a:pt x="167" y="563"/>
                    <a:pt x="175" y="557"/>
                    <a:pt x="175" y="546"/>
                  </a:cubicBezTo>
                  <a:lnTo>
                    <a:pt x="175" y="17"/>
                  </a:lnTo>
                  <a:cubicBezTo>
                    <a:pt x="175" y="7"/>
                    <a:pt x="167" y="0"/>
                    <a:pt x="15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71" name="Freihandform 670">
              <a:extLst>
                <a:ext uri="{FF2B5EF4-FFF2-40B4-BE49-F238E27FC236}">
                  <a16:creationId xmlns:a16="http://schemas.microsoft.com/office/drawing/2014/main" id="{5F177AA2-C8DA-B544-9050-1B08699A07AD}"/>
                </a:ext>
              </a:extLst>
            </p:cNvPr>
            <p:cNvSpPr/>
            <p:nvPr/>
          </p:nvSpPr>
          <p:spPr>
            <a:xfrm>
              <a:off x="10594636" y="3924264"/>
              <a:ext cx="48895" cy="48895"/>
            </a:xfrm>
            <a:custGeom>
              <a:avLst/>
              <a:gdLst/>
              <a:ahLst/>
              <a:cxnLst>
                <a:cxn ang="3cd4">
                  <a:pos x="hc" y="t"/>
                </a:cxn>
                <a:cxn ang="cd2">
                  <a:pos x="l" y="vc"/>
                </a:cxn>
                <a:cxn ang="cd4">
                  <a:pos x="hc" y="b"/>
                </a:cxn>
                <a:cxn ang="0">
                  <a:pos x="r" y="vc"/>
                </a:cxn>
              </a:cxnLst>
              <a:rect l="l" t="t" r="r" b="b"/>
              <a:pathLst>
                <a:path w="211" h="211">
                  <a:moveTo>
                    <a:pt x="105" y="177"/>
                  </a:moveTo>
                  <a:cubicBezTo>
                    <a:pt x="67" y="177"/>
                    <a:pt x="36" y="146"/>
                    <a:pt x="36" y="105"/>
                  </a:cubicBezTo>
                  <a:cubicBezTo>
                    <a:pt x="36" y="67"/>
                    <a:pt x="67" y="36"/>
                    <a:pt x="105" y="36"/>
                  </a:cubicBezTo>
                  <a:cubicBezTo>
                    <a:pt x="146" y="36"/>
                    <a:pt x="177" y="67"/>
                    <a:pt x="177" y="105"/>
                  </a:cubicBezTo>
                  <a:cubicBezTo>
                    <a:pt x="177" y="146"/>
                    <a:pt x="146" y="177"/>
                    <a:pt x="105" y="177"/>
                  </a:cubicBezTo>
                  <a:close/>
                  <a:moveTo>
                    <a:pt x="105" y="0"/>
                  </a:moveTo>
                  <a:cubicBezTo>
                    <a:pt x="48" y="0"/>
                    <a:pt x="0" y="48"/>
                    <a:pt x="0" y="105"/>
                  </a:cubicBezTo>
                  <a:cubicBezTo>
                    <a:pt x="0" y="165"/>
                    <a:pt x="48" y="211"/>
                    <a:pt x="105" y="211"/>
                  </a:cubicBezTo>
                  <a:cubicBezTo>
                    <a:pt x="165" y="211"/>
                    <a:pt x="211" y="165"/>
                    <a:pt x="211" y="105"/>
                  </a:cubicBezTo>
                  <a:cubicBezTo>
                    <a:pt x="211" y="48"/>
                    <a:pt x="165" y="0"/>
                    <a:pt x="1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34" name="Gruppieren 933">
            <a:extLst>
              <a:ext uri="{FF2B5EF4-FFF2-40B4-BE49-F238E27FC236}">
                <a16:creationId xmlns:a16="http://schemas.microsoft.com/office/drawing/2014/main" id="{81D69861-73DC-CF4F-BF18-3C1DAD890BED}"/>
              </a:ext>
            </a:extLst>
          </p:cNvPr>
          <p:cNvGrpSpPr>
            <a:grpSpLocks noChangeAspect="1"/>
          </p:cNvGrpSpPr>
          <p:nvPr/>
        </p:nvGrpSpPr>
        <p:grpSpPr>
          <a:xfrm>
            <a:off x="10010842" y="3858449"/>
            <a:ext cx="328177" cy="328409"/>
            <a:chOff x="10011621" y="3858604"/>
            <a:chExt cx="328296" cy="328528"/>
          </a:xfrm>
          <a:solidFill>
            <a:srgbClr val="007AB3"/>
          </a:solidFill>
        </p:grpSpPr>
        <p:sp>
          <p:nvSpPr>
            <p:cNvPr id="426" name="Freihandform 425">
              <a:extLst>
                <a:ext uri="{FF2B5EF4-FFF2-40B4-BE49-F238E27FC236}">
                  <a16:creationId xmlns:a16="http://schemas.microsoft.com/office/drawing/2014/main" id="{4D2BD37A-7E7A-7E42-853C-F6B44E88BC6C}"/>
                </a:ext>
              </a:extLst>
            </p:cNvPr>
            <p:cNvSpPr/>
            <p:nvPr/>
          </p:nvSpPr>
          <p:spPr>
            <a:xfrm>
              <a:off x="10011621" y="3858604"/>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72" name="Freihandform 671">
              <a:extLst>
                <a:ext uri="{FF2B5EF4-FFF2-40B4-BE49-F238E27FC236}">
                  <a16:creationId xmlns:a16="http://schemas.microsoft.com/office/drawing/2014/main" id="{D315BB23-E7AE-3140-8A54-181414036583}"/>
                </a:ext>
              </a:extLst>
            </p:cNvPr>
            <p:cNvSpPr/>
            <p:nvPr/>
          </p:nvSpPr>
          <p:spPr>
            <a:xfrm>
              <a:off x="10120354" y="3924264"/>
              <a:ext cx="119444" cy="139700"/>
            </a:xfrm>
            <a:custGeom>
              <a:avLst/>
              <a:gdLst/>
              <a:ahLst/>
              <a:cxnLst>
                <a:cxn ang="3cd4">
                  <a:pos x="hc" y="t"/>
                </a:cxn>
                <a:cxn ang="cd2">
                  <a:pos x="l" y="vc"/>
                </a:cxn>
                <a:cxn ang="cd4">
                  <a:pos x="hc" y="b"/>
                </a:cxn>
                <a:cxn ang="0">
                  <a:pos x="r" y="vc"/>
                </a:cxn>
              </a:cxnLst>
              <a:rect l="l" t="t" r="r" b="b"/>
              <a:pathLst>
                <a:path w="514" h="601">
                  <a:moveTo>
                    <a:pt x="353" y="434"/>
                  </a:moveTo>
                  <a:cubicBezTo>
                    <a:pt x="304" y="467"/>
                    <a:pt x="255" y="501"/>
                    <a:pt x="251" y="565"/>
                  </a:cubicBezTo>
                  <a:lnTo>
                    <a:pt x="160" y="565"/>
                  </a:lnTo>
                  <a:cubicBezTo>
                    <a:pt x="164" y="474"/>
                    <a:pt x="224" y="431"/>
                    <a:pt x="281" y="389"/>
                  </a:cubicBezTo>
                  <a:cubicBezTo>
                    <a:pt x="332" y="353"/>
                    <a:pt x="385" y="315"/>
                    <a:pt x="385" y="249"/>
                  </a:cubicBezTo>
                  <a:cubicBezTo>
                    <a:pt x="385" y="175"/>
                    <a:pt x="319" y="124"/>
                    <a:pt x="222" y="124"/>
                  </a:cubicBezTo>
                  <a:cubicBezTo>
                    <a:pt x="164" y="124"/>
                    <a:pt x="109" y="141"/>
                    <a:pt x="65" y="173"/>
                  </a:cubicBezTo>
                  <a:lnTo>
                    <a:pt x="40" y="95"/>
                  </a:lnTo>
                  <a:cubicBezTo>
                    <a:pt x="90" y="57"/>
                    <a:pt x="160" y="36"/>
                    <a:pt x="234" y="36"/>
                  </a:cubicBezTo>
                  <a:cubicBezTo>
                    <a:pt x="382" y="36"/>
                    <a:pt x="480" y="118"/>
                    <a:pt x="480" y="245"/>
                  </a:cubicBezTo>
                  <a:cubicBezTo>
                    <a:pt x="480" y="349"/>
                    <a:pt x="416" y="391"/>
                    <a:pt x="353" y="434"/>
                  </a:cubicBezTo>
                  <a:close/>
                  <a:moveTo>
                    <a:pt x="234" y="0"/>
                  </a:moveTo>
                  <a:cubicBezTo>
                    <a:pt x="148" y="0"/>
                    <a:pt x="67" y="27"/>
                    <a:pt x="8" y="74"/>
                  </a:cubicBezTo>
                  <a:cubicBezTo>
                    <a:pt x="1" y="80"/>
                    <a:pt x="-1" y="86"/>
                    <a:pt x="1" y="93"/>
                  </a:cubicBezTo>
                  <a:lnTo>
                    <a:pt x="40" y="207"/>
                  </a:lnTo>
                  <a:cubicBezTo>
                    <a:pt x="42" y="213"/>
                    <a:pt x="46" y="218"/>
                    <a:pt x="52" y="220"/>
                  </a:cubicBezTo>
                  <a:cubicBezTo>
                    <a:pt x="56" y="222"/>
                    <a:pt x="63" y="220"/>
                    <a:pt x="67" y="216"/>
                  </a:cubicBezTo>
                  <a:cubicBezTo>
                    <a:pt x="109" y="180"/>
                    <a:pt x="164" y="160"/>
                    <a:pt x="222" y="160"/>
                  </a:cubicBezTo>
                  <a:cubicBezTo>
                    <a:pt x="300" y="160"/>
                    <a:pt x="349" y="196"/>
                    <a:pt x="349" y="249"/>
                  </a:cubicBezTo>
                  <a:cubicBezTo>
                    <a:pt x="349" y="298"/>
                    <a:pt x="308" y="328"/>
                    <a:pt x="262" y="362"/>
                  </a:cubicBezTo>
                  <a:cubicBezTo>
                    <a:pt x="200" y="404"/>
                    <a:pt x="126" y="459"/>
                    <a:pt x="126" y="571"/>
                  </a:cubicBezTo>
                  <a:lnTo>
                    <a:pt x="126" y="582"/>
                  </a:lnTo>
                  <a:cubicBezTo>
                    <a:pt x="126" y="592"/>
                    <a:pt x="135" y="601"/>
                    <a:pt x="143" y="601"/>
                  </a:cubicBezTo>
                  <a:lnTo>
                    <a:pt x="270" y="601"/>
                  </a:lnTo>
                  <a:cubicBezTo>
                    <a:pt x="279" y="601"/>
                    <a:pt x="287" y="592"/>
                    <a:pt x="287" y="582"/>
                  </a:cubicBezTo>
                  <a:lnTo>
                    <a:pt x="287" y="571"/>
                  </a:lnTo>
                  <a:cubicBezTo>
                    <a:pt x="287" y="522"/>
                    <a:pt x="325" y="497"/>
                    <a:pt x="374" y="463"/>
                  </a:cubicBezTo>
                  <a:cubicBezTo>
                    <a:pt x="437" y="421"/>
                    <a:pt x="514" y="368"/>
                    <a:pt x="514" y="245"/>
                  </a:cubicBezTo>
                  <a:cubicBezTo>
                    <a:pt x="514" y="99"/>
                    <a:pt x="402" y="0"/>
                    <a:pt x="23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73" name="Freihandform 672">
              <a:extLst>
                <a:ext uri="{FF2B5EF4-FFF2-40B4-BE49-F238E27FC236}">
                  <a16:creationId xmlns:a16="http://schemas.microsoft.com/office/drawing/2014/main" id="{CE7C9D57-A003-0A49-8EC6-803F62BB8AA2}"/>
                </a:ext>
              </a:extLst>
            </p:cNvPr>
            <p:cNvSpPr/>
            <p:nvPr/>
          </p:nvSpPr>
          <p:spPr>
            <a:xfrm>
              <a:off x="10143171" y="4072113"/>
              <a:ext cx="48895" cy="48895"/>
            </a:xfrm>
            <a:custGeom>
              <a:avLst/>
              <a:gdLst/>
              <a:ahLst/>
              <a:cxnLst>
                <a:cxn ang="3cd4">
                  <a:pos x="hc" y="t"/>
                </a:cxn>
                <a:cxn ang="cd2">
                  <a:pos x="l" y="vc"/>
                </a:cxn>
                <a:cxn ang="cd4">
                  <a:pos x="hc" y="b"/>
                </a:cxn>
                <a:cxn ang="0">
                  <a:pos x="r" y="vc"/>
                </a:cxn>
              </a:cxnLst>
              <a:rect l="l" t="t" r="r" b="b"/>
              <a:pathLst>
                <a:path w="211" h="211">
                  <a:moveTo>
                    <a:pt x="106" y="177"/>
                  </a:moveTo>
                  <a:cubicBezTo>
                    <a:pt x="65" y="177"/>
                    <a:pt x="34" y="146"/>
                    <a:pt x="34" y="105"/>
                  </a:cubicBezTo>
                  <a:cubicBezTo>
                    <a:pt x="34" y="65"/>
                    <a:pt x="63" y="36"/>
                    <a:pt x="106" y="36"/>
                  </a:cubicBezTo>
                  <a:cubicBezTo>
                    <a:pt x="146" y="36"/>
                    <a:pt x="176" y="65"/>
                    <a:pt x="176" y="105"/>
                  </a:cubicBezTo>
                  <a:cubicBezTo>
                    <a:pt x="176" y="148"/>
                    <a:pt x="146" y="177"/>
                    <a:pt x="106" y="177"/>
                  </a:cubicBezTo>
                  <a:close/>
                  <a:moveTo>
                    <a:pt x="106" y="0"/>
                  </a:moveTo>
                  <a:cubicBezTo>
                    <a:pt x="44" y="0"/>
                    <a:pt x="0" y="46"/>
                    <a:pt x="0" y="105"/>
                  </a:cubicBezTo>
                  <a:cubicBezTo>
                    <a:pt x="0" y="167"/>
                    <a:pt x="44" y="211"/>
                    <a:pt x="106" y="211"/>
                  </a:cubicBezTo>
                  <a:cubicBezTo>
                    <a:pt x="165" y="211"/>
                    <a:pt x="211" y="167"/>
                    <a:pt x="211" y="105"/>
                  </a:cubicBezTo>
                  <a:cubicBezTo>
                    <a:pt x="211" y="46"/>
                    <a:pt x="165" y="0"/>
                    <a:pt x="10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49" name="Gruppieren 948">
            <a:extLst>
              <a:ext uri="{FF2B5EF4-FFF2-40B4-BE49-F238E27FC236}">
                <a16:creationId xmlns:a16="http://schemas.microsoft.com/office/drawing/2014/main" id="{E88DDB0A-F332-EF44-A6E9-FE3DC02D054E}"/>
              </a:ext>
            </a:extLst>
          </p:cNvPr>
          <p:cNvGrpSpPr>
            <a:grpSpLocks noChangeAspect="1"/>
          </p:cNvGrpSpPr>
          <p:nvPr/>
        </p:nvGrpSpPr>
        <p:grpSpPr>
          <a:xfrm>
            <a:off x="7794135" y="4301838"/>
            <a:ext cx="328409" cy="328409"/>
            <a:chOff x="7794111" y="4302153"/>
            <a:chExt cx="328528" cy="328528"/>
          </a:xfrm>
          <a:solidFill>
            <a:srgbClr val="007AB3"/>
          </a:solidFill>
        </p:grpSpPr>
        <p:sp>
          <p:nvSpPr>
            <p:cNvPr id="431" name="Freihandform 430">
              <a:extLst>
                <a:ext uri="{FF2B5EF4-FFF2-40B4-BE49-F238E27FC236}">
                  <a16:creationId xmlns:a16="http://schemas.microsoft.com/office/drawing/2014/main" id="{657772CD-03CF-1541-B12E-828DE72152D3}"/>
                </a:ext>
              </a:extLst>
            </p:cNvPr>
            <p:cNvSpPr/>
            <p:nvPr/>
          </p:nvSpPr>
          <p:spPr>
            <a:xfrm>
              <a:off x="7794111" y="430215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74" name="Freihandform 673">
              <a:extLst>
                <a:ext uri="{FF2B5EF4-FFF2-40B4-BE49-F238E27FC236}">
                  <a16:creationId xmlns:a16="http://schemas.microsoft.com/office/drawing/2014/main" id="{341659A1-C6C7-A745-BD9E-EA8A8EC41C89}"/>
                </a:ext>
              </a:extLst>
            </p:cNvPr>
            <p:cNvSpPr/>
            <p:nvPr/>
          </p:nvSpPr>
          <p:spPr>
            <a:xfrm>
              <a:off x="7867918" y="4376193"/>
              <a:ext cx="180679" cy="180446"/>
            </a:xfrm>
            <a:custGeom>
              <a:avLst/>
              <a:gdLst/>
              <a:ahLst/>
              <a:cxnLst>
                <a:cxn ang="3cd4">
                  <a:pos x="hc" y="t"/>
                </a:cxn>
                <a:cxn ang="cd2">
                  <a:pos x="l" y="vc"/>
                </a:cxn>
                <a:cxn ang="cd4">
                  <a:pos x="hc" y="b"/>
                </a:cxn>
                <a:cxn ang="0">
                  <a:pos x="r" y="vc"/>
                </a:cxn>
              </a:cxnLst>
              <a:rect l="l" t="t" r="r" b="b"/>
              <a:pathLst>
                <a:path w="777" h="776">
                  <a:moveTo>
                    <a:pt x="530" y="105"/>
                  </a:moveTo>
                  <a:lnTo>
                    <a:pt x="530" y="44"/>
                  </a:lnTo>
                  <a:lnTo>
                    <a:pt x="674" y="105"/>
                  </a:lnTo>
                  <a:close/>
                  <a:moveTo>
                    <a:pt x="674" y="281"/>
                  </a:moveTo>
                  <a:lnTo>
                    <a:pt x="530" y="281"/>
                  </a:lnTo>
                  <a:lnTo>
                    <a:pt x="530" y="220"/>
                  </a:lnTo>
                  <a:close/>
                  <a:moveTo>
                    <a:pt x="544" y="431"/>
                  </a:moveTo>
                  <a:lnTo>
                    <a:pt x="650" y="707"/>
                  </a:lnTo>
                  <a:lnTo>
                    <a:pt x="417" y="527"/>
                  </a:lnTo>
                  <a:close/>
                  <a:moveTo>
                    <a:pt x="246" y="395"/>
                  </a:moveTo>
                  <a:lnTo>
                    <a:pt x="278" y="317"/>
                  </a:lnTo>
                  <a:lnTo>
                    <a:pt x="500" y="317"/>
                  </a:lnTo>
                  <a:lnTo>
                    <a:pt x="530" y="395"/>
                  </a:lnTo>
                  <a:lnTo>
                    <a:pt x="388" y="505"/>
                  </a:lnTo>
                  <a:close/>
                  <a:moveTo>
                    <a:pt x="127" y="707"/>
                  </a:moveTo>
                  <a:lnTo>
                    <a:pt x="233" y="431"/>
                  </a:lnTo>
                  <a:lnTo>
                    <a:pt x="360" y="527"/>
                  </a:lnTo>
                  <a:close/>
                  <a:moveTo>
                    <a:pt x="104" y="281"/>
                  </a:moveTo>
                  <a:lnTo>
                    <a:pt x="248" y="220"/>
                  </a:lnTo>
                  <a:lnTo>
                    <a:pt x="248" y="281"/>
                  </a:lnTo>
                  <a:close/>
                  <a:moveTo>
                    <a:pt x="104" y="105"/>
                  </a:moveTo>
                  <a:lnTo>
                    <a:pt x="248" y="44"/>
                  </a:lnTo>
                  <a:lnTo>
                    <a:pt x="248" y="105"/>
                  </a:lnTo>
                  <a:close/>
                  <a:moveTo>
                    <a:pt x="282" y="211"/>
                  </a:moveTo>
                  <a:lnTo>
                    <a:pt x="494" y="211"/>
                  </a:lnTo>
                  <a:lnTo>
                    <a:pt x="494" y="281"/>
                  </a:lnTo>
                  <a:lnTo>
                    <a:pt x="282" y="281"/>
                  </a:lnTo>
                  <a:close/>
                  <a:moveTo>
                    <a:pt x="282" y="141"/>
                  </a:moveTo>
                  <a:lnTo>
                    <a:pt x="494" y="141"/>
                  </a:lnTo>
                  <a:lnTo>
                    <a:pt x="494" y="175"/>
                  </a:lnTo>
                  <a:lnTo>
                    <a:pt x="282" y="175"/>
                  </a:lnTo>
                  <a:close/>
                  <a:moveTo>
                    <a:pt x="282" y="36"/>
                  </a:moveTo>
                  <a:lnTo>
                    <a:pt x="494" y="36"/>
                  </a:lnTo>
                  <a:lnTo>
                    <a:pt x="494" y="105"/>
                  </a:lnTo>
                  <a:lnTo>
                    <a:pt x="282" y="105"/>
                  </a:lnTo>
                  <a:close/>
                  <a:moveTo>
                    <a:pt x="775" y="116"/>
                  </a:moveTo>
                  <a:lnTo>
                    <a:pt x="773" y="114"/>
                  </a:lnTo>
                  <a:cubicBezTo>
                    <a:pt x="773" y="112"/>
                    <a:pt x="773" y="112"/>
                    <a:pt x="771" y="112"/>
                  </a:cubicBezTo>
                  <a:cubicBezTo>
                    <a:pt x="771" y="110"/>
                    <a:pt x="769" y="108"/>
                    <a:pt x="767" y="108"/>
                  </a:cubicBezTo>
                  <a:lnTo>
                    <a:pt x="519" y="2"/>
                  </a:lnTo>
                  <a:cubicBezTo>
                    <a:pt x="519" y="0"/>
                    <a:pt x="517" y="0"/>
                    <a:pt x="517" y="0"/>
                  </a:cubicBezTo>
                  <a:cubicBezTo>
                    <a:pt x="515" y="0"/>
                    <a:pt x="513" y="0"/>
                    <a:pt x="513" y="0"/>
                  </a:cubicBezTo>
                  <a:lnTo>
                    <a:pt x="265" y="0"/>
                  </a:lnTo>
                  <a:cubicBezTo>
                    <a:pt x="263" y="0"/>
                    <a:pt x="261" y="0"/>
                    <a:pt x="261" y="0"/>
                  </a:cubicBezTo>
                  <a:cubicBezTo>
                    <a:pt x="259" y="2"/>
                    <a:pt x="259" y="2"/>
                    <a:pt x="259" y="2"/>
                  </a:cubicBezTo>
                  <a:lnTo>
                    <a:pt x="11" y="108"/>
                  </a:lnTo>
                  <a:lnTo>
                    <a:pt x="9" y="108"/>
                  </a:lnTo>
                  <a:cubicBezTo>
                    <a:pt x="9" y="108"/>
                    <a:pt x="7" y="110"/>
                    <a:pt x="5" y="112"/>
                  </a:cubicBezTo>
                  <a:lnTo>
                    <a:pt x="5" y="114"/>
                  </a:lnTo>
                  <a:cubicBezTo>
                    <a:pt x="3" y="114"/>
                    <a:pt x="3" y="116"/>
                    <a:pt x="3" y="116"/>
                  </a:cubicBezTo>
                  <a:cubicBezTo>
                    <a:pt x="0" y="118"/>
                    <a:pt x="0" y="120"/>
                    <a:pt x="0" y="122"/>
                  </a:cubicBezTo>
                  <a:lnTo>
                    <a:pt x="0" y="158"/>
                  </a:lnTo>
                  <a:cubicBezTo>
                    <a:pt x="0" y="169"/>
                    <a:pt x="9" y="175"/>
                    <a:pt x="17" y="175"/>
                  </a:cubicBezTo>
                  <a:cubicBezTo>
                    <a:pt x="28" y="175"/>
                    <a:pt x="36" y="169"/>
                    <a:pt x="36" y="158"/>
                  </a:cubicBezTo>
                  <a:lnTo>
                    <a:pt x="36" y="141"/>
                  </a:lnTo>
                  <a:lnTo>
                    <a:pt x="248" y="141"/>
                  </a:lnTo>
                  <a:lnTo>
                    <a:pt x="248" y="182"/>
                  </a:lnTo>
                  <a:lnTo>
                    <a:pt x="11" y="283"/>
                  </a:lnTo>
                  <a:lnTo>
                    <a:pt x="9" y="283"/>
                  </a:lnTo>
                  <a:cubicBezTo>
                    <a:pt x="9" y="285"/>
                    <a:pt x="7" y="285"/>
                    <a:pt x="5" y="287"/>
                  </a:cubicBezTo>
                  <a:lnTo>
                    <a:pt x="5" y="290"/>
                  </a:lnTo>
                  <a:cubicBezTo>
                    <a:pt x="3" y="292"/>
                    <a:pt x="3" y="292"/>
                    <a:pt x="3" y="294"/>
                  </a:cubicBezTo>
                  <a:cubicBezTo>
                    <a:pt x="0" y="294"/>
                    <a:pt x="0" y="296"/>
                    <a:pt x="0" y="298"/>
                  </a:cubicBezTo>
                  <a:lnTo>
                    <a:pt x="0" y="300"/>
                  </a:lnTo>
                  <a:lnTo>
                    <a:pt x="0" y="334"/>
                  </a:lnTo>
                  <a:cubicBezTo>
                    <a:pt x="0" y="345"/>
                    <a:pt x="9" y="353"/>
                    <a:pt x="17" y="353"/>
                  </a:cubicBezTo>
                  <a:cubicBezTo>
                    <a:pt x="28" y="353"/>
                    <a:pt x="36" y="345"/>
                    <a:pt x="36" y="334"/>
                  </a:cubicBezTo>
                  <a:lnTo>
                    <a:pt x="36" y="317"/>
                  </a:lnTo>
                  <a:lnTo>
                    <a:pt x="240" y="317"/>
                  </a:lnTo>
                  <a:lnTo>
                    <a:pt x="72" y="751"/>
                  </a:lnTo>
                  <a:cubicBezTo>
                    <a:pt x="72" y="753"/>
                    <a:pt x="72" y="753"/>
                    <a:pt x="72" y="753"/>
                  </a:cubicBezTo>
                  <a:cubicBezTo>
                    <a:pt x="72" y="755"/>
                    <a:pt x="70" y="755"/>
                    <a:pt x="70" y="757"/>
                  </a:cubicBezTo>
                  <a:cubicBezTo>
                    <a:pt x="70" y="757"/>
                    <a:pt x="70" y="759"/>
                    <a:pt x="72" y="762"/>
                  </a:cubicBezTo>
                  <a:lnTo>
                    <a:pt x="72" y="764"/>
                  </a:lnTo>
                  <a:cubicBezTo>
                    <a:pt x="72" y="766"/>
                    <a:pt x="72" y="766"/>
                    <a:pt x="75" y="768"/>
                  </a:cubicBezTo>
                  <a:cubicBezTo>
                    <a:pt x="75" y="770"/>
                    <a:pt x="75" y="770"/>
                    <a:pt x="75" y="770"/>
                  </a:cubicBezTo>
                  <a:cubicBezTo>
                    <a:pt x="77" y="770"/>
                    <a:pt x="79" y="772"/>
                    <a:pt x="79" y="772"/>
                  </a:cubicBezTo>
                  <a:cubicBezTo>
                    <a:pt x="81" y="772"/>
                    <a:pt x="81" y="774"/>
                    <a:pt x="81" y="774"/>
                  </a:cubicBezTo>
                  <a:lnTo>
                    <a:pt x="83" y="774"/>
                  </a:lnTo>
                  <a:cubicBezTo>
                    <a:pt x="85" y="774"/>
                    <a:pt x="87" y="776"/>
                    <a:pt x="89" y="776"/>
                  </a:cubicBezTo>
                  <a:cubicBezTo>
                    <a:pt x="91" y="776"/>
                    <a:pt x="96" y="774"/>
                    <a:pt x="98" y="772"/>
                  </a:cubicBezTo>
                  <a:cubicBezTo>
                    <a:pt x="100" y="772"/>
                    <a:pt x="100" y="772"/>
                    <a:pt x="100" y="772"/>
                  </a:cubicBezTo>
                  <a:lnTo>
                    <a:pt x="388" y="550"/>
                  </a:lnTo>
                  <a:lnTo>
                    <a:pt x="678" y="772"/>
                  </a:lnTo>
                  <a:cubicBezTo>
                    <a:pt x="682" y="774"/>
                    <a:pt x="684" y="776"/>
                    <a:pt x="688" y="776"/>
                  </a:cubicBezTo>
                  <a:cubicBezTo>
                    <a:pt x="690" y="776"/>
                    <a:pt x="693" y="774"/>
                    <a:pt x="695" y="774"/>
                  </a:cubicBezTo>
                  <a:cubicBezTo>
                    <a:pt x="697" y="774"/>
                    <a:pt x="697" y="772"/>
                    <a:pt x="697" y="772"/>
                  </a:cubicBezTo>
                  <a:cubicBezTo>
                    <a:pt x="699" y="772"/>
                    <a:pt x="701" y="770"/>
                    <a:pt x="701" y="770"/>
                  </a:cubicBezTo>
                  <a:lnTo>
                    <a:pt x="703" y="768"/>
                  </a:lnTo>
                  <a:cubicBezTo>
                    <a:pt x="703" y="766"/>
                    <a:pt x="705" y="766"/>
                    <a:pt x="705" y="764"/>
                  </a:cubicBezTo>
                  <a:lnTo>
                    <a:pt x="705" y="762"/>
                  </a:lnTo>
                  <a:cubicBezTo>
                    <a:pt x="705" y="759"/>
                    <a:pt x="705" y="757"/>
                    <a:pt x="705" y="757"/>
                  </a:cubicBezTo>
                  <a:cubicBezTo>
                    <a:pt x="705" y="755"/>
                    <a:pt x="705" y="755"/>
                    <a:pt x="705" y="753"/>
                  </a:cubicBezTo>
                  <a:lnTo>
                    <a:pt x="705" y="751"/>
                  </a:lnTo>
                  <a:lnTo>
                    <a:pt x="538" y="317"/>
                  </a:lnTo>
                  <a:lnTo>
                    <a:pt x="741" y="317"/>
                  </a:lnTo>
                  <a:lnTo>
                    <a:pt x="741" y="334"/>
                  </a:lnTo>
                  <a:cubicBezTo>
                    <a:pt x="741" y="345"/>
                    <a:pt x="750" y="353"/>
                    <a:pt x="758" y="353"/>
                  </a:cubicBezTo>
                  <a:cubicBezTo>
                    <a:pt x="769" y="353"/>
                    <a:pt x="777" y="345"/>
                    <a:pt x="777" y="334"/>
                  </a:cubicBezTo>
                  <a:lnTo>
                    <a:pt x="777" y="300"/>
                  </a:lnTo>
                  <a:cubicBezTo>
                    <a:pt x="777" y="298"/>
                    <a:pt x="777" y="298"/>
                    <a:pt x="777" y="298"/>
                  </a:cubicBezTo>
                  <a:cubicBezTo>
                    <a:pt x="775" y="296"/>
                    <a:pt x="775" y="294"/>
                    <a:pt x="775" y="294"/>
                  </a:cubicBezTo>
                  <a:cubicBezTo>
                    <a:pt x="775" y="292"/>
                    <a:pt x="773" y="292"/>
                    <a:pt x="773" y="290"/>
                  </a:cubicBezTo>
                  <a:cubicBezTo>
                    <a:pt x="773" y="290"/>
                    <a:pt x="773" y="287"/>
                    <a:pt x="771" y="287"/>
                  </a:cubicBezTo>
                  <a:cubicBezTo>
                    <a:pt x="771" y="285"/>
                    <a:pt x="769" y="285"/>
                    <a:pt x="767" y="283"/>
                  </a:cubicBezTo>
                  <a:lnTo>
                    <a:pt x="530" y="182"/>
                  </a:lnTo>
                  <a:lnTo>
                    <a:pt x="530" y="141"/>
                  </a:lnTo>
                  <a:lnTo>
                    <a:pt x="741" y="141"/>
                  </a:lnTo>
                  <a:lnTo>
                    <a:pt x="741" y="158"/>
                  </a:lnTo>
                  <a:cubicBezTo>
                    <a:pt x="741" y="169"/>
                    <a:pt x="750" y="175"/>
                    <a:pt x="758" y="175"/>
                  </a:cubicBezTo>
                  <a:cubicBezTo>
                    <a:pt x="769" y="175"/>
                    <a:pt x="777" y="169"/>
                    <a:pt x="777" y="158"/>
                  </a:cubicBezTo>
                  <a:lnTo>
                    <a:pt x="777" y="122"/>
                  </a:lnTo>
                  <a:cubicBezTo>
                    <a:pt x="775" y="120"/>
                    <a:pt x="775" y="118"/>
                    <a:pt x="775" y="11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50" name="Gruppieren 949">
            <a:extLst>
              <a:ext uri="{FF2B5EF4-FFF2-40B4-BE49-F238E27FC236}">
                <a16:creationId xmlns:a16="http://schemas.microsoft.com/office/drawing/2014/main" id="{4292EC9B-40B0-2B4D-B591-C9623AF25BC1}"/>
              </a:ext>
            </a:extLst>
          </p:cNvPr>
          <p:cNvGrpSpPr>
            <a:grpSpLocks noChangeAspect="1"/>
          </p:cNvGrpSpPr>
          <p:nvPr/>
        </p:nvGrpSpPr>
        <p:grpSpPr>
          <a:xfrm>
            <a:off x="8237521" y="4301838"/>
            <a:ext cx="328409" cy="328409"/>
            <a:chOff x="8237658" y="4302153"/>
            <a:chExt cx="328528" cy="328528"/>
          </a:xfrm>
          <a:solidFill>
            <a:srgbClr val="007AB3"/>
          </a:solidFill>
        </p:grpSpPr>
        <p:sp>
          <p:nvSpPr>
            <p:cNvPr id="432" name="Freihandform 431">
              <a:extLst>
                <a:ext uri="{FF2B5EF4-FFF2-40B4-BE49-F238E27FC236}">
                  <a16:creationId xmlns:a16="http://schemas.microsoft.com/office/drawing/2014/main" id="{C354C14C-B601-2441-AC11-64249E330835}"/>
                </a:ext>
              </a:extLst>
            </p:cNvPr>
            <p:cNvSpPr/>
            <p:nvPr/>
          </p:nvSpPr>
          <p:spPr>
            <a:xfrm>
              <a:off x="8237658" y="430215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75" name="Freihandform 674">
              <a:extLst>
                <a:ext uri="{FF2B5EF4-FFF2-40B4-BE49-F238E27FC236}">
                  <a16:creationId xmlns:a16="http://schemas.microsoft.com/office/drawing/2014/main" id="{F8D1A104-6AD2-644C-B192-68F0D42037B6}"/>
                </a:ext>
              </a:extLst>
            </p:cNvPr>
            <p:cNvSpPr/>
            <p:nvPr/>
          </p:nvSpPr>
          <p:spPr>
            <a:xfrm>
              <a:off x="8311467" y="4392260"/>
              <a:ext cx="164148" cy="172297"/>
            </a:xfrm>
            <a:custGeom>
              <a:avLst/>
              <a:gdLst/>
              <a:ahLst/>
              <a:cxnLst>
                <a:cxn ang="3cd4">
                  <a:pos x="hc" y="t"/>
                </a:cxn>
                <a:cxn ang="cd2">
                  <a:pos x="l" y="vc"/>
                </a:cxn>
                <a:cxn ang="cd4">
                  <a:pos x="hc" y="b"/>
                </a:cxn>
                <a:cxn ang="0">
                  <a:pos x="r" y="vc"/>
                </a:cxn>
              </a:cxnLst>
              <a:rect l="l" t="t" r="r" b="b"/>
              <a:pathLst>
                <a:path w="706" h="741">
                  <a:moveTo>
                    <a:pt x="642" y="238"/>
                  </a:moveTo>
                  <a:lnTo>
                    <a:pt x="635" y="193"/>
                  </a:lnTo>
                  <a:cubicBezTo>
                    <a:pt x="633" y="185"/>
                    <a:pt x="627" y="178"/>
                    <a:pt x="618" y="178"/>
                  </a:cubicBezTo>
                  <a:lnTo>
                    <a:pt x="426" y="178"/>
                  </a:lnTo>
                  <a:cubicBezTo>
                    <a:pt x="426" y="172"/>
                    <a:pt x="424" y="166"/>
                    <a:pt x="424" y="159"/>
                  </a:cubicBezTo>
                  <a:cubicBezTo>
                    <a:pt x="424" y="91"/>
                    <a:pt x="479" y="36"/>
                    <a:pt x="546" y="36"/>
                  </a:cubicBezTo>
                  <a:cubicBezTo>
                    <a:pt x="614" y="36"/>
                    <a:pt x="671" y="91"/>
                    <a:pt x="671" y="159"/>
                  </a:cubicBezTo>
                  <a:cubicBezTo>
                    <a:pt x="671" y="189"/>
                    <a:pt x="661" y="216"/>
                    <a:pt x="642" y="238"/>
                  </a:cubicBezTo>
                  <a:close/>
                  <a:moveTo>
                    <a:pt x="667" y="602"/>
                  </a:moveTo>
                  <a:lnTo>
                    <a:pt x="557" y="602"/>
                  </a:lnTo>
                  <a:lnTo>
                    <a:pt x="546" y="496"/>
                  </a:lnTo>
                  <a:lnTo>
                    <a:pt x="650" y="496"/>
                  </a:lnTo>
                  <a:close/>
                  <a:moveTo>
                    <a:pt x="527" y="337"/>
                  </a:moveTo>
                  <a:lnTo>
                    <a:pt x="623" y="337"/>
                  </a:lnTo>
                  <a:lnTo>
                    <a:pt x="644" y="460"/>
                  </a:lnTo>
                  <a:lnTo>
                    <a:pt x="542" y="460"/>
                  </a:lnTo>
                  <a:close/>
                  <a:moveTo>
                    <a:pt x="515" y="212"/>
                  </a:moveTo>
                  <a:lnTo>
                    <a:pt x="604" y="212"/>
                  </a:lnTo>
                  <a:lnTo>
                    <a:pt x="618" y="301"/>
                  </a:lnTo>
                  <a:lnTo>
                    <a:pt x="523" y="301"/>
                  </a:lnTo>
                  <a:close/>
                  <a:moveTo>
                    <a:pt x="407" y="602"/>
                  </a:moveTo>
                  <a:lnTo>
                    <a:pt x="369" y="602"/>
                  </a:lnTo>
                  <a:lnTo>
                    <a:pt x="369" y="496"/>
                  </a:lnTo>
                  <a:lnTo>
                    <a:pt x="510" y="496"/>
                  </a:lnTo>
                  <a:lnTo>
                    <a:pt x="523" y="602"/>
                  </a:lnTo>
                  <a:close/>
                  <a:moveTo>
                    <a:pt x="388" y="707"/>
                  </a:moveTo>
                  <a:lnTo>
                    <a:pt x="318" y="707"/>
                  </a:lnTo>
                  <a:lnTo>
                    <a:pt x="318" y="635"/>
                  </a:lnTo>
                  <a:lnTo>
                    <a:pt x="388" y="635"/>
                  </a:lnTo>
                  <a:close/>
                  <a:moveTo>
                    <a:pt x="178" y="602"/>
                  </a:moveTo>
                  <a:lnTo>
                    <a:pt x="193" y="496"/>
                  </a:lnTo>
                  <a:lnTo>
                    <a:pt x="335" y="496"/>
                  </a:lnTo>
                  <a:lnTo>
                    <a:pt x="335" y="602"/>
                  </a:lnTo>
                  <a:lnTo>
                    <a:pt x="301" y="602"/>
                  </a:lnTo>
                  <a:close/>
                  <a:moveTo>
                    <a:pt x="161" y="460"/>
                  </a:moveTo>
                  <a:lnTo>
                    <a:pt x="62" y="460"/>
                  </a:lnTo>
                  <a:lnTo>
                    <a:pt x="83" y="337"/>
                  </a:lnTo>
                  <a:lnTo>
                    <a:pt x="176" y="337"/>
                  </a:lnTo>
                  <a:close/>
                  <a:moveTo>
                    <a:pt x="144" y="602"/>
                  </a:moveTo>
                  <a:lnTo>
                    <a:pt x="38" y="602"/>
                  </a:lnTo>
                  <a:lnTo>
                    <a:pt x="55" y="496"/>
                  </a:lnTo>
                  <a:lnTo>
                    <a:pt x="157" y="496"/>
                  </a:lnTo>
                  <a:close/>
                  <a:moveTo>
                    <a:pt x="104" y="212"/>
                  </a:moveTo>
                  <a:lnTo>
                    <a:pt x="193" y="212"/>
                  </a:lnTo>
                  <a:lnTo>
                    <a:pt x="180" y="301"/>
                  </a:lnTo>
                  <a:lnTo>
                    <a:pt x="89" y="301"/>
                  </a:lnTo>
                  <a:close/>
                  <a:moveTo>
                    <a:pt x="212" y="337"/>
                  </a:moveTo>
                  <a:lnTo>
                    <a:pt x="335" y="337"/>
                  </a:lnTo>
                  <a:lnTo>
                    <a:pt x="335" y="460"/>
                  </a:lnTo>
                  <a:lnTo>
                    <a:pt x="197" y="460"/>
                  </a:lnTo>
                  <a:close/>
                  <a:moveTo>
                    <a:pt x="227" y="212"/>
                  </a:moveTo>
                  <a:lnTo>
                    <a:pt x="335" y="212"/>
                  </a:lnTo>
                  <a:lnTo>
                    <a:pt x="335" y="301"/>
                  </a:lnTo>
                  <a:lnTo>
                    <a:pt x="216" y="301"/>
                  </a:lnTo>
                  <a:close/>
                  <a:moveTo>
                    <a:pt x="369" y="337"/>
                  </a:moveTo>
                  <a:lnTo>
                    <a:pt x="494" y="337"/>
                  </a:lnTo>
                  <a:lnTo>
                    <a:pt x="506" y="460"/>
                  </a:lnTo>
                  <a:lnTo>
                    <a:pt x="369" y="460"/>
                  </a:lnTo>
                  <a:close/>
                  <a:moveTo>
                    <a:pt x="369" y="212"/>
                  </a:moveTo>
                  <a:lnTo>
                    <a:pt x="479" y="212"/>
                  </a:lnTo>
                  <a:lnTo>
                    <a:pt x="489" y="301"/>
                  </a:lnTo>
                  <a:lnTo>
                    <a:pt x="369" y="301"/>
                  </a:lnTo>
                  <a:close/>
                  <a:moveTo>
                    <a:pt x="546" y="0"/>
                  </a:moveTo>
                  <a:cubicBezTo>
                    <a:pt x="460" y="0"/>
                    <a:pt x="388" y="72"/>
                    <a:pt x="388" y="159"/>
                  </a:cubicBezTo>
                  <a:cubicBezTo>
                    <a:pt x="388" y="166"/>
                    <a:pt x="390" y="172"/>
                    <a:pt x="390" y="178"/>
                  </a:cubicBezTo>
                  <a:lnTo>
                    <a:pt x="89" y="178"/>
                  </a:lnTo>
                  <a:cubicBezTo>
                    <a:pt x="81" y="178"/>
                    <a:pt x="72" y="185"/>
                    <a:pt x="70" y="193"/>
                  </a:cubicBezTo>
                  <a:lnTo>
                    <a:pt x="0" y="616"/>
                  </a:lnTo>
                  <a:cubicBezTo>
                    <a:pt x="0" y="621"/>
                    <a:pt x="0" y="627"/>
                    <a:pt x="5" y="629"/>
                  </a:cubicBezTo>
                  <a:cubicBezTo>
                    <a:pt x="9" y="633"/>
                    <a:pt x="13" y="635"/>
                    <a:pt x="17" y="635"/>
                  </a:cubicBezTo>
                  <a:lnTo>
                    <a:pt x="282" y="635"/>
                  </a:lnTo>
                  <a:lnTo>
                    <a:pt x="282" y="707"/>
                  </a:lnTo>
                  <a:lnTo>
                    <a:pt x="195" y="707"/>
                  </a:lnTo>
                  <a:cubicBezTo>
                    <a:pt x="185" y="707"/>
                    <a:pt x="176" y="714"/>
                    <a:pt x="176" y="724"/>
                  </a:cubicBezTo>
                  <a:cubicBezTo>
                    <a:pt x="176" y="735"/>
                    <a:pt x="185" y="741"/>
                    <a:pt x="195" y="741"/>
                  </a:cubicBezTo>
                  <a:lnTo>
                    <a:pt x="301" y="741"/>
                  </a:lnTo>
                  <a:lnTo>
                    <a:pt x="407" y="741"/>
                  </a:lnTo>
                  <a:lnTo>
                    <a:pt x="477" y="741"/>
                  </a:lnTo>
                  <a:lnTo>
                    <a:pt x="513" y="741"/>
                  </a:lnTo>
                  <a:cubicBezTo>
                    <a:pt x="521" y="741"/>
                    <a:pt x="530" y="735"/>
                    <a:pt x="530" y="724"/>
                  </a:cubicBezTo>
                  <a:cubicBezTo>
                    <a:pt x="530" y="714"/>
                    <a:pt x="521" y="707"/>
                    <a:pt x="513" y="707"/>
                  </a:cubicBezTo>
                  <a:lnTo>
                    <a:pt x="477" y="707"/>
                  </a:lnTo>
                  <a:lnTo>
                    <a:pt x="424" y="707"/>
                  </a:lnTo>
                  <a:lnTo>
                    <a:pt x="424" y="635"/>
                  </a:lnTo>
                  <a:lnTo>
                    <a:pt x="688" y="635"/>
                  </a:lnTo>
                  <a:cubicBezTo>
                    <a:pt x="693" y="635"/>
                    <a:pt x="699" y="633"/>
                    <a:pt x="701" y="629"/>
                  </a:cubicBezTo>
                  <a:cubicBezTo>
                    <a:pt x="705" y="627"/>
                    <a:pt x="707" y="621"/>
                    <a:pt x="705" y="616"/>
                  </a:cubicBezTo>
                  <a:lnTo>
                    <a:pt x="650" y="280"/>
                  </a:lnTo>
                  <a:cubicBezTo>
                    <a:pt x="684" y="250"/>
                    <a:pt x="705" y="206"/>
                    <a:pt x="705" y="159"/>
                  </a:cubicBezTo>
                  <a:cubicBezTo>
                    <a:pt x="705" y="72"/>
                    <a:pt x="635" y="0"/>
                    <a:pt x="54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76" name="Freihandform 675">
              <a:extLst>
                <a:ext uri="{FF2B5EF4-FFF2-40B4-BE49-F238E27FC236}">
                  <a16:creationId xmlns:a16="http://schemas.microsoft.com/office/drawing/2014/main" id="{F07D940F-74F0-764D-BE85-8FDE12BE9E1C}"/>
                </a:ext>
              </a:extLst>
            </p:cNvPr>
            <p:cNvSpPr/>
            <p:nvPr/>
          </p:nvSpPr>
          <p:spPr>
            <a:xfrm>
              <a:off x="8483997" y="4425322"/>
              <a:ext cx="16066" cy="8149"/>
            </a:xfrm>
            <a:custGeom>
              <a:avLst/>
              <a:gdLst/>
              <a:ahLst/>
              <a:cxnLst>
                <a:cxn ang="3cd4">
                  <a:pos x="hc" y="t"/>
                </a:cxn>
                <a:cxn ang="cd2">
                  <a:pos x="l" y="vc"/>
                </a:cxn>
                <a:cxn ang="cd4">
                  <a:pos x="hc" y="b"/>
                </a:cxn>
                <a:cxn ang="0">
                  <a:pos x="r" y="vc"/>
                </a:cxn>
              </a:cxnLst>
              <a:rect l="l" t="t" r="r" b="b"/>
              <a:pathLst>
                <a:path w="70" h="36">
                  <a:moveTo>
                    <a:pt x="53" y="0"/>
                  </a:moveTo>
                  <a:lnTo>
                    <a:pt x="17" y="0"/>
                  </a:lnTo>
                  <a:cubicBezTo>
                    <a:pt x="9" y="0"/>
                    <a:pt x="0" y="9"/>
                    <a:pt x="0" y="17"/>
                  </a:cubicBezTo>
                  <a:cubicBezTo>
                    <a:pt x="0" y="28"/>
                    <a:pt x="9" y="36"/>
                    <a:pt x="17" y="36"/>
                  </a:cubicBezTo>
                  <a:lnTo>
                    <a:pt x="53" y="36"/>
                  </a:lnTo>
                  <a:cubicBezTo>
                    <a:pt x="64" y="36"/>
                    <a:pt x="70" y="28"/>
                    <a:pt x="70" y="17"/>
                  </a:cubicBezTo>
                  <a:cubicBezTo>
                    <a:pt x="70" y="9"/>
                    <a:pt x="64" y="0"/>
                    <a:pt x="5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77" name="Freihandform 676">
              <a:extLst>
                <a:ext uri="{FF2B5EF4-FFF2-40B4-BE49-F238E27FC236}">
                  <a16:creationId xmlns:a16="http://schemas.microsoft.com/office/drawing/2014/main" id="{AA2A7606-1348-3641-895F-4480C6BE201F}"/>
                </a:ext>
              </a:extLst>
            </p:cNvPr>
            <p:cNvSpPr/>
            <p:nvPr/>
          </p:nvSpPr>
          <p:spPr>
            <a:xfrm>
              <a:off x="8477012" y="4450700"/>
              <a:ext cx="14901" cy="12340"/>
            </a:xfrm>
            <a:custGeom>
              <a:avLst/>
              <a:gdLst/>
              <a:ahLst/>
              <a:cxnLst>
                <a:cxn ang="3cd4">
                  <a:pos x="hc" y="t"/>
                </a:cxn>
                <a:cxn ang="cd2">
                  <a:pos x="l" y="vc"/>
                </a:cxn>
                <a:cxn ang="cd4">
                  <a:pos x="hc" y="b"/>
                </a:cxn>
                <a:cxn ang="0">
                  <a:pos x="r" y="vc"/>
                </a:cxn>
              </a:cxnLst>
              <a:rect l="l" t="t" r="r" b="b"/>
              <a:pathLst>
                <a:path w="65" h="54">
                  <a:moveTo>
                    <a:pt x="57" y="20"/>
                  </a:moveTo>
                  <a:lnTo>
                    <a:pt x="25" y="3"/>
                  </a:lnTo>
                  <a:cubicBezTo>
                    <a:pt x="17" y="-3"/>
                    <a:pt x="6" y="1"/>
                    <a:pt x="2" y="10"/>
                  </a:cubicBezTo>
                  <a:cubicBezTo>
                    <a:pt x="-3" y="16"/>
                    <a:pt x="0" y="29"/>
                    <a:pt x="8" y="33"/>
                  </a:cubicBezTo>
                  <a:lnTo>
                    <a:pt x="38" y="52"/>
                  </a:lnTo>
                  <a:cubicBezTo>
                    <a:pt x="40" y="52"/>
                    <a:pt x="44" y="54"/>
                    <a:pt x="46" y="54"/>
                  </a:cubicBezTo>
                  <a:cubicBezTo>
                    <a:pt x="52" y="54"/>
                    <a:pt x="59" y="50"/>
                    <a:pt x="61" y="46"/>
                  </a:cubicBezTo>
                  <a:cubicBezTo>
                    <a:pt x="67" y="37"/>
                    <a:pt x="65" y="27"/>
                    <a:pt x="57" y="2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78" name="Freihandform 677">
              <a:extLst>
                <a:ext uri="{FF2B5EF4-FFF2-40B4-BE49-F238E27FC236}">
                  <a16:creationId xmlns:a16="http://schemas.microsoft.com/office/drawing/2014/main" id="{9FCEAB50-2136-894E-BCA5-ED6D68381AA5}"/>
                </a:ext>
              </a:extLst>
            </p:cNvPr>
            <p:cNvSpPr/>
            <p:nvPr/>
          </p:nvSpPr>
          <p:spPr>
            <a:xfrm>
              <a:off x="8477012" y="4395752"/>
              <a:ext cx="14901" cy="12107"/>
            </a:xfrm>
            <a:custGeom>
              <a:avLst/>
              <a:gdLst/>
              <a:ahLst/>
              <a:cxnLst>
                <a:cxn ang="3cd4">
                  <a:pos x="hc" y="t"/>
                </a:cxn>
                <a:cxn ang="cd2">
                  <a:pos x="l" y="vc"/>
                </a:cxn>
                <a:cxn ang="cd4">
                  <a:pos x="hc" y="b"/>
                </a:cxn>
                <a:cxn ang="0">
                  <a:pos x="r" y="vc"/>
                </a:cxn>
              </a:cxnLst>
              <a:rect l="l" t="t" r="r" b="b"/>
              <a:pathLst>
                <a:path w="65" h="53">
                  <a:moveTo>
                    <a:pt x="17" y="53"/>
                  </a:moveTo>
                  <a:cubicBezTo>
                    <a:pt x="21" y="53"/>
                    <a:pt x="23" y="53"/>
                    <a:pt x="25" y="51"/>
                  </a:cubicBezTo>
                  <a:lnTo>
                    <a:pt x="57" y="32"/>
                  </a:lnTo>
                  <a:cubicBezTo>
                    <a:pt x="65" y="28"/>
                    <a:pt x="67" y="17"/>
                    <a:pt x="61" y="9"/>
                  </a:cubicBezTo>
                  <a:cubicBezTo>
                    <a:pt x="57" y="0"/>
                    <a:pt x="46" y="-2"/>
                    <a:pt x="38" y="2"/>
                  </a:cubicBezTo>
                  <a:lnTo>
                    <a:pt x="8" y="21"/>
                  </a:lnTo>
                  <a:cubicBezTo>
                    <a:pt x="0" y="26"/>
                    <a:pt x="-3" y="36"/>
                    <a:pt x="2" y="45"/>
                  </a:cubicBezTo>
                  <a:cubicBezTo>
                    <a:pt x="4" y="51"/>
                    <a:pt x="10" y="53"/>
                    <a:pt x="17" y="5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79" name="Freihandform 678">
              <a:extLst>
                <a:ext uri="{FF2B5EF4-FFF2-40B4-BE49-F238E27FC236}">
                  <a16:creationId xmlns:a16="http://schemas.microsoft.com/office/drawing/2014/main" id="{FF4CEA4E-CAFC-A84D-9401-AD19734019BE}"/>
                </a:ext>
              </a:extLst>
            </p:cNvPr>
            <p:cNvSpPr/>
            <p:nvPr/>
          </p:nvSpPr>
          <p:spPr>
            <a:xfrm>
              <a:off x="8459783" y="4375728"/>
              <a:ext cx="13039" cy="14436"/>
            </a:xfrm>
            <a:custGeom>
              <a:avLst/>
              <a:gdLst/>
              <a:ahLst/>
              <a:cxnLst>
                <a:cxn ang="3cd4">
                  <a:pos x="hc" y="t"/>
                </a:cxn>
                <a:cxn ang="cd2">
                  <a:pos x="l" y="vc"/>
                </a:cxn>
                <a:cxn ang="cd4">
                  <a:pos x="hc" y="b"/>
                </a:cxn>
                <a:cxn ang="0">
                  <a:pos x="r" y="vc"/>
                </a:cxn>
              </a:cxnLst>
              <a:rect l="l" t="t" r="r" b="b"/>
              <a:pathLst>
                <a:path w="57" h="63">
                  <a:moveTo>
                    <a:pt x="16" y="63"/>
                  </a:moveTo>
                  <a:cubicBezTo>
                    <a:pt x="23" y="63"/>
                    <a:pt x="27" y="61"/>
                    <a:pt x="31" y="57"/>
                  </a:cubicBezTo>
                  <a:lnTo>
                    <a:pt x="52" y="27"/>
                  </a:lnTo>
                  <a:cubicBezTo>
                    <a:pt x="59" y="21"/>
                    <a:pt x="57" y="8"/>
                    <a:pt x="48" y="4"/>
                  </a:cubicBezTo>
                  <a:cubicBezTo>
                    <a:pt x="42" y="-3"/>
                    <a:pt x="29" y="-1"/>
                    <a:pt x="25" y="6"/>
                  </a:cubicBezTo>
                  <a:lnTo>
                    <a:pt x="4" y="35"/>
                  </a:lnTo>
                  <a:cubicBezTo>
                    <a:pt x="-3" y="42"/>
                    <a:pt x="-1" y="55"/>
                    <a:pt x="6" y="59"/>
                  </a:cubicBezTo>
                  <a:cubicBezTo>
                    <a:pt x="10" y="63"/>
                    <a:pt x="14" y="63"/>
                    <a:pt x="16" y="6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80" name="Freihandform 679">
              <a:extLst>
                <a:ext uri="{FF2B5EF4-FFF2-40B4-BE49-F238E27FC236}">
                  <a16:creationId xmlns:a16="http://schemas.microsoft.com/office/drawing/2014/main" id="{070ADE41-1438-FB45-A653-FFB176DA2653}"/>
                </a:ext>
              </a:extLst>
            </p:cNvPr>
            <p:cNvSpPr/>
            <p:nvPr/>
          </p:nvSpPr>
          <p:spPr>
            <a:xfrm>
              <a:off x="8434869" y="4368278"/>
              <a:ext cx="8615" cy="16066"/>
            </a:xfrm>
            <a:custGeom>
              <a:avLst/>
              <a:gdLst/>
              <a:ahLst/>
              <a:cxnLst>
                <a:cxn ang="3cd4">
                  <a:pos x="hc" y="t"/>
                </a:cxn>
                <a:cxn ang="cd2">
                  <a:pos x="l" y="vc"/>
                </a:cxn>
                <a:cxn ang="cd4">
                  <a:pos x="hc" y="b"/>
                </a:cxn>
                <a:cxn ang="0">
                  <a:pos x="r" y="vc"/>
                </a:cxn>
              </a:cxnLst>
              <a:rect l="l" t="t" r="r" b="b"/>
              <a:pathLst>
                <a:path w="38" h="70">
                  <a:moveTo>
                    <a:pt x="19" y="70"/>
                  </a:moveTo>
                  <a:lnTo>
                    <a:pt x="21" y="70"/>
                  </a:lnTo>
                  <a:cubicBezTo>
                    <a:pt x="29" y="70"/>
                    <a:pt x="38" y="61"/>
                    <a:pt x="38" y="51"/>
                  </a:cubicBezTo>
                  <a:lnTo>
                    <a:pt x="36" y="15"/>
                  </a:lnTo>
                  <a:cubicBezTo>
                    <a:pt x="33" y="6"/>
                    <a:pt x="27" y="-2"/>
                    <a:pt x="16" y="0"/>
                  </a:cubicBezTo>
                  <a:cubicBezTo>
                    <a:pt x="6" y="0"/>
                    <a:pt x="0" y="8"/>
                    <a:pt x="0" y="17"/>
                  </a:cubicBezTo>
                  <a:lnTo>
                    <a:pt x="2" y="53"/>
                  </a:lnTo>
                  <a:cubicBezTo>
                    <a:pt x="2" y="61"/>
                    <a:pt x="10" y="70"/>
                    <a:pt x="19" y="7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81" name="Freihandform 680">
              <a:extLst>
                <a:ext uri="{FF2B5EF4-FFF2-40B4-BE49-F238E27FC236}">
                  <a16:creationId xmlns:a16="http://schemas.microsoft.com/office/drawing/2014/main" id="{8DF61984-B0D5-4B44-A46C-B693AF76A768}"/>
                </a:ext>
              </a:extLst>
            </p:cNvPr>
            <p:cNvSpPr/>
            <p:nvPr/>
          </p:nvSpPr>
          <p:spPr>
            <a:xfrm>
              <a:off x="8402738" y="4377824"/>
              <a:ext cx="12573" cy="14901"/>
            </a:xfrm>
            <a:custGeom>
              <a:avLst/>
              <a:gdLst/>
              <a:ahLst/>
              <a:cxnLst>
                <a:cxn ang="3cd4">
                  <a:pos x="hc" y="t"/>
                </a:cxn>
                <a:cxn ang="cd2">
                  <a:pos x="l" y="vc"/>
                </a:cxn>
                <a:cxn ang="cd4">
                  <a:pos x="hc" y="b"/>
                </a:cxn>
                <a:cxn ang="0">
                  <a:pos x="r" y="vc"/>
                </a:cxn>
              </a:cxnLst>
              <a:rect l="l" t="t" r="r" b="b"/>
              <a:pathLst>
                <a:path w="55" h="65">
                  <a:moveTo>
                    <a:pt x="21" y="56"/>
                  </a:moveTo>
                  <a:cubicBezTo>
                    <a:pt x="25" y="60"/>
                    <a:pt x="32" y="65"/>
                    <a:pt x="36" y="65"/>
                  </a:cubicBezTo>
                  <a:cubicBezTo>
                    <a:pt x="40" y="65"/>
                    <a:pt x="44" y="62"/>
                    <a:pt x="47" y="60"/>
                  </a:cubicBezTo>
                  <a:cubicBezTo>
                    <a:pt x="55" y="56"/>
                    <a:pt x="57" y="46"/>
                    <a:pt x="51" y="37"/>
                  </a:cubicBezTo>
                  <a:lnTo>
                    <a:pt x="32" y="7"/>
                  </a:lnTo>
                  <a:cubicBezTo>
                    <a:pt x="25" y="-1"/>
                    <a:pt x="15" y="-3"/>
                    <a:pt x="6" y="3"/>
                  </a:cubicBezTo>
                  <a:cubicBezTo>
                    <a:pt x="0" y="7"/>
                    <a:pt x="-2" y="18"/>
                    <a:pt x="2" y="2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82" name="Freihandform 681">
              <a:extLst>
                <a:ext uri="{FF2B5EF4-FFF2-40B4-BE49-F238E27FC236}">
                  <a16:creationId xmlns:a16="http://schemas.microsoft.com/office/drawing/2014/main" id="{AFD2DAEA-6166-1C40-A4B8-FD180AF70334}"/>
                </a:ext>
              </a:extLst>
            </p:cNvPr>
            <p:cNvSpPr/>
            <p:nvPr/>
          </p:nvSpPr>
          <p:spPr>
            <a:xfrm>
              <a:off x="8382482" y="4401107"/>
              <a:ext cx="15367" cy="11176"/>
            </a:xfrm>
            <a:custGeom>
              <a:avLst/>
              <a:gdLst/>
              <a:ahLst/>
              <a:cxnLst>
                <a:cxn ang="3cd4">
                  <a:pos x="hc" y="t"/>
                </a:cxn>
                <a:cxn ang="cd2">
                  <a:pos x="l" y="vc"/>
                </a:cxn>
                <a:cxn ang="cd4">
                  <a:pos x="hc" y="b"/>
                </a:cxn>
                <a:cxn ang="0">
                  <a:pos x="r" y="vc"/>
                </a:cxn>
              </a:cxnLst>
              <a:rect l="l" t="t" r="r" b="b"/>
              <a:pathLst>
                <a:path w="67" h="49">
                  <a:moveTo>
                    <a:pt x="11" y="34"/>
                  </a:moveTo>
                  <a:lnTo>
                    <a:pt x="43" y="49"/>
                  </a:lnTo>
                  <a:cubicBezTo>
                    <a:pt x="45" y="49"/>
                    <a:pt x="49" y="49"/>
                    <a:pt x="51" y="49"/>
                  </a:cubicBezTo>
                  <a:cubicBezTo>
                    <a:pt x="57" y="49"/>
                    <a:pt x="64" y="47"/>
                    <a:pt x="66" y="41"/>
                  </a:cubicBezTo>
                  <a:cubicBezTo>
                    <a:pt x="70" y="30"/>
                    <a:pt x="66" y="20"/>
                    <a:pt x="57" y="17"/>
                  </a:cubicBezTo>
                  <a:lnTo>
                    <a:pt x="26" y="1"/>
                  </a:lnTo>
                  <a:cubicBezTo>
                    <a:pt x="17" y="-2"/>
                    <a:pt x="7" y="1"/>
                    <a:pt x="2" y="11"/>
                  </a:cubicBezTo>
                  <a:cubicBezTo>
                    <a:pt x="-2" y="20"/>
                    <a:pt x="2" y="30"/>
                    <a:pt x="11" y="3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51" name="Gruppieren 950">
            <a:extLst>
              <a:ext uri="{FF2B5EF4-FFF2-40B4-BE49-F238E27FC236}">
                <a16:creationId xmlns:a16="http://schemas.microsoft.com/office/drawing/2014/main" id="{628A4995-2719-E646-82A3-09276F16FF88}"/>
              </a:ext>
            </a:extLst>
          </p:cNvPr>
          <p:cNvGrpSpPr>
            <a:grpSpLocks noChangeAspect="1"/>
          </p:cNvGrpSpPr>
          <p:nvPr/>
        </p:nvGrpSpPr>
        <p:grpSpPr>
          <a:xfrm>
            <a:off x="8680909" y="4301838"/>
            <a:ext cx="328409" cy="328409"/>
            <a:chOff x="8681207" y="4302153"/>
            <a:chExt cx="328528" cy="328528"/>
          </a:xfrm>
          <a:solidFill>
            <a:srgbClr val="007AB3"/>
          </a:solidFill>
        </p:grpSpPr>
        <p:sp>
          <p:nvSpPr>
            <p:cNvPr id="433" name="Freihandform 432">
              <a:extLst>
                <a:ext uri="{FF2B5EF4-FFF2-40B4-BE49-F238E27FC236}">
                  <a16:creationId xmlns:a16="http://schemas.microsoft.com/office/drawing/2014/main" id="{8B6F510B-CDB3-AC4E-9FF5-33AAEFA5ADA2}"/>
                </a:ext>
              </a:extLst>
            </p:cNvPr>
            <p:cNvSpPr/>
            <p:nvPr/>
          </p:nvSpPr>
          <p:spPr>
            <a:xfrm>
              <a:off x="8681207" y="430215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83" name="Freihandform 682">
              <a:extLst>
                <a:ext uri="{FF2B5EF4-FFF2-40B4-BE49-F238E27FC236}">
                  <a16:creationId xmlns:a16="http://schemas.microsoft.com/office/drawing/2014/main" id="{507D222D-5791-E84D-8526-6755B66F60DE}"/>
                </a:ext>
              </a:extLst>
            </p:cNvPr>
            <p:cNvSpPr/>
            <p:nvPr/>
          </p:nvSpPr>
          <p:spPr>
            <a:xfrm>
              <a:off x="8788078" y="4367812"/>
              <a:ext cx="32364" cy="24215"/>
            </a:xfrm>
            <a:custGeom>
              <a:avLst/>
              <a:gdLst/>
              <a:ahLst/>
              <a:cxnLst>
                <a:cxn ang="3cd4">
                  <a:pos x="hc" y="t"/>
                </a:cxn>
                <a:cxn ang="cd2">
                  <a:pos x="l" y="vc"/>
                </a:cxn>
                <a:cxn ang="cd4">
                  <a:pos x="hc" y="b"/>
                </a:cxn>
                <a:cxn ang="0">
                  <a:pos x="r" y="vc"/>
                </a:cxn>
              </a:cxnLst>
              <a:rect l="l" t="t" r="r" b="b"/>
              <a:pathLst>
                <a:path w="140" h="105">
                  <a:moveTo>
                    <a:pt x="17" y="105"/>
                  </a:moveTo>
                  <a:cubicBezTo>
                    <a:pt x="28" y="105"/>
                    <a:pt x="34" y="99"/>
                    <a:pt x="34" y="89"/>
                  </a:cubicBezTo>
                  <a:cubicBezTo>
                    <a:pt x="34" y="78"/>
                    <a:pt x="42" y="72"/>
                    <a:pt x="53" y="72"/>
                  </a:cubicBezTo>
                  <a:lnTo>
                    <a:pt x="87" y="72"/>
                  </a:lnTo>
                  <a:cubicBezTo>
                    <a:pt x="117" y="72"/>
                    <a:pt x="140" y="46"/>
                    <a:pt x="140" y="19"/>
                  </a:cubicBezTo>
                  <a:cubicBezTo>
                    <a:pt x="140" y="8"/>
                    <a:pt x="133" y="0"/>
                    <a:pt x="123" y="0"/>
                  </a:cubicBezTo>
                  <a:cubicBezTo>
                    <a:pt x="112" y="0"/>
                    <a:pt x="106" y="8"/>
                    <a:pt x="106" y="19"/>
                  </a:cubicBezTo>
                  <a:cubicBezTo>
                    <a:pt x="106" y="27"/>
                    <a:pt x="98" y="36"/>
                    <a:pt x="87" y="36"/>
                  </a:cubicBezTo>
                  <a:lnTo>
                    <a:pt x="53" y="36"/>
                  </a:lnTo>
                  <a:cubicBezTo>
                    <a:pt x="23" y="36"/>
                    <a:pt x="0" y="59"/>
                    <a:pt x="0" y="89"/>
                  </a:cubicBezTo>
                  <a:cubicBezTo>
                    <a:pt x="0" y="99"/>
                    <a:pt x="6" y="105"/>
                    <a:pt x="17" y="10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84" name="Freihandform 683">
              <a:extLst>
                <a:ext uri="{FF2B5EF4-FFF2-40B4-BE49-F238E27FC236}">
                  <a16:creationId xmlns:a16="http://schemas.microsoft.com/office/drawing/2014/main" id="{F40197EF-7888-6A4F-B276-D89069B83332}"/>
                </a:ext>
              </a:extLst>
            </p:cNvPr>
            <p:cNvSpPr/>
            <p:nvPr/>
          </p:nvSpPr>
          <p:spPr>
            <a:xfrm>
              <a:off x="8820675" y="4367812"/>
              <a:ext cx="32830" cy="24215"/>
            </a:xfrm>
            <a:custGeom>
              <a:avLst/>
              <a:gdLst/>
              <a:ahLst/>
              <a:cxnLst>
                <a:cxn ang="3cd4">
                  <a:pos x="hc" y="t"/>
                </a:cxn>
                <a:cxn ang="cd2">
                  <a:pos x="l" y="vc"/>
                </a:cxn>
                <a:cxn ang="cd4">
                  <a:pos x="hc" y="b"/>
                </a:cxn>
                <a:cxn ang="0">
                  <a:pos x="r" y="vc"/>
                </a:cxn>
              </a:cxnLst>
              <a:rect l="l" t="t" r="r" b="b"/>
              <a:pathLst>
                <a:path w="142" h="105">
                  <a:moveTo>
                    <a:pt x="19" y="105"/>
                  </a:moveTo>
                  <a:cubicBezTo>
                    <a:pt x="27" y="105"/>
                    <a:pt x="36" y="99"/>
                    <a:pt x="36" y="89"/>
                  </a:cubicBezTo>
                  <a:cubicBezTo>
                    <a:pt x="36" y="78"/>
                    <a:pt x="44" y="72"/>
                    <a:pt x="53" y="72"/>
                  </a:cubicBezTo>
                  <a:lnTo>
                    <a:pt x="89" y="72"/>
                  </a:lnTo>
                  <a:cubicBezTo>
                    <a:pt x="118" y="72"/>
                    <a:pt x="142" y="46"/>
                    <a:pt x="142" y="19"/>
                  </a:cubicBezTo>
                  <a:cubicBezTo>
                    <a:pt x="142" y="8"/>
                    <a:pt x="133" y="0"/>
                    <a:pt x="125" y="0"/>
                  </a:cubicBezTo>
                  <a:cubicBezTo>
                    <a:pt x="114" y="0"/>
                    <a:pt x="106" y="8"/>
                    <a:pt x="106" y="19"/>
                  </a:cubicBezTo>
                  <a:cubicBezTo>
                    <a:pt x="106" y="27"/>
                    <a:pt x="99" y="36"/>
                    <a:pt x="89" y="36"/>
                  </a:cubicBezTo>
                  <a:lnTo>
                    <a:pt x="53" y="36"/>
                  </a:lnTo>
                  <a:cubicBezTo>
                    <a:pt x="25" y="36"/>
                    <a:pt x="0" y="59"/>
                    <a:pt x="0" y="89"/>
                  </a:cubicBezTo>
                  <a:cubicBezTo>
                    <a:pt x="0" y="99"/>
                    <a:pt x="8" y="105"/>
                    <a:pt x="19" y="10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85" name="Freihandform 684">
              <a:extLst>
                <a:ext uri="{FF2B5EF4-FFF2-40B4-BE49-F238E27FC236}">
                  <a16:creationId xmlns:a16="http://schemas.microsoft.com/office/drawing/2014/main" id="{88B1A6C5-F447-AB44-93D8-AD8981EDE3F3}"/>
                </a:ext>
              </a:extLst>
            </p:cNvPr>
            <p:cNvSpPr/>
            <p:nvPr/>
          </p:nvSpPr>
          <p:spPr>
            <a:xfrm>
              <a:off x="8870036" y="4392260"/>
              <a:ext cx="32597" cy="24448"/>
            </a:xfrm>
            <a:custGeom>
              <a:avLst/>
              <a:gdLst/>
              <a:ahLst/>
              <a:cxnLst>
                <a:cxn ang="3cd4">
                  <a:pos x="hc" y="t"/>
                </a:cxn>
                <a:cxn ang="cd2">
                  <a:pos x="l" y="vc"/>
                </a:cxn>
                <a:cxn ang="cd4">
                  <a:pos x="hc" y="b"/>
                </a:cxn>
                <a:cxn ang="0">
                  <a:pos x="r" y="vc"/>
                </a:cxn>
              </a:cxnLst>
              <a:rect l="l" t="t" r="r" b="b"/>
              <a:pathLst>
                <a:path w="141" h="106">
                  <a:moveTo>
                    <a:pt x="19" y="106"/>
                  </a:moveTo>
                  <a:cubicBezTo>
                    <a:pt x="27" y="106"/>
                    <a:pt x="35" y="100"/>
                    <a:pt x="35" y="89"/>
                  </a:cubicBezTo>
                  <a:cubicBezTo>
                    <a:pt x="35" y="79"/>
                    <a:pt x="44" y="72"/>
                    <a:pt x="52" y="72"/>
                  </a:cubicBezTo>
                  <a:lnTo>
                    <a:pt x="88" y="72"/>
                  </a:lnTo>
                  <a:cubicBezTo>
                    <a:pt x="118" y="72"/>
                    <a:pt x="141" y="47"/>
                    <a:pt x="141" y="20"/>
                  </a:cubicBezTo>
                  <a:cubicBezTo>
                    <a:pt x="141" y="9"/>
                    <a:pt x="133" y="0"/>
                    <a:pt x="124" y="0"/>
                  </a:cubicBezTo>
                  <a:cubicBezTo>
                    <a:pt x="114" y="0"/>
                    <a:pt x="105" y="9"/>
                    <a:pt x="105" y="20"/>
                  </a:cubicBezTo>
                  <a:cubicBezTo>
                    <a:pt x="105" y="28"/>
                    <a:pt x="99" y="36"/>
                    <a:pt x="88" y="36"/>
                  </a:cubicBezTo>
                  <a:lnTo>
                    <a:pt x="52" y="36"/>
                  </a:lnTo>
                  <a:cubicBezTo>
                    <a:pt x="25" y="36"/>
                    <a:pt x="0" y="60"/>
                    <a:pt x="0" y="89"/>
                  </a:cubicBezTo>
                  <a:cubicBezTo>
                    <a:pt x="0" y="100"/>
                    <a:pt x="8" y="106"/>
                    <a:pt x="19" y="10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86" name="Freihandform 685">
              <a:extLst>
                <a:ext uri="{FF2B5EF4-FFF2-40B4-BE49-F238E27FC236}">
                  <a16:creationId xmlns:a16="http://schemas.microsoft.com/office/drawing/2014/main" id="{2CAAFEEE-957A-9943-B4C4-38F1783F35F6}"/>
                </a:ext>
              </a:extLst>
            </p:cNvPr>
            <p:cNvSpPr/>
            <p:nvPr/>
          </p:nvSpPr>
          <p:spPr>
            <a:xfrm>
              <a:off x="8902866" y="4392260"/>
              <a:ext cx="32830" cy="24448"/>
            </a:xfrm>
            <a:custGeom>
              <a:avLst/>
              <a:gdLst/>
              <a:ahLst/>
              <a:cxnLst>
                <a:cxn ang="3cd4">
                  <a:pos x="hc" y="t"/>
                </a:cxn>
                <a:cxn ang="cd2">
                  <a:pos x="l" y="vc"/>
                </a:cxn>
                <a:cxn ang="cd4">
                  <a:pos x="hc" y="b"/>
                </a:cxn>
                <a:cxn ang="0">
                  <a:pos x="r" y="vc"/>
                </a:cxn>
              </a:cxnLst>
              <a:rect l="l" t="t" r="r" b="b"/>
              <a:pathLst>
                <a:path w="142" h="106">
                  <a:moveTo>
                    <a:pt x="123" y="0"/>
                  </a:moveTo>
                  <a:cubicBezTo>
                    <a:pt x="115" y="0"/>
                    <a:pt x="106" y="9"/>
                    <a:pt x="106" y="20"/>
                  </a:cubicBezTo>
                  <a:cubicBezTo>
                    <a:pt x="106" y="28"/>
                    <a:pt x="98" y="36"/>
                    <a:pt x="89" y="36"/>
                  </a:cubicBezTo>
                  <a:lnTo>
                    <a:pt x="53" y="36"/>
                  </a:lnTo>
                  <a:cubicBezTo>
                    <a:pt x="24" y="36"/>
                    <a:pt x="0" y="60"/>
                    <a:pt x="0" y="89"/>
                  </a:cubicBezTo>
                  <a:cubicBezTo>
                    <a:pt x="0" y="100"/>
                    <a:pt x="9" y="106"/>
                    <a:pt x="17" y="106"/>
                  </a:cubicBezTo>
                  <a:cubicBezTo>
                    <a:pt x="28" y="106"/>
                    <a:pt x="36" y="100"/>
                    <a:pt x="36" y="89"/>
                  </a:cubicBezTo>
                  <a:cubicBezTo>
                    <a:pt x="36" y="79"/>
                    <a:pt x="43" y="72"/>
                    <a:pt x="53" y="72"/>
                  </a:cubicBezTo>
                  <a:lnTo>
                    <a:pt x="89" y="72"/>
                  </a:lnTo>
                  <a:cubicBezTo>
                    <a:pt x="117" y="72"/>
                    <a:pt x="142" y="47"/>
                    <a:pt x="142" y="20"/>
                  </a:cubicBezTo>
                  <a:cubicBezTo>
                    <a:pt x="142" y="9"/>
                    <a:pt x="134" y="0"/>
                    <a:pt x="12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87" name="Freihandform 686">
              <a:extLst>
                <a:ext uri="{FF2B5EF4-FFF2-40B4-BE49-F238E27FC236}">
                  <a16:creationId xmlns:a16="http://schemas.microsoft.com/office/drawing/2014/main" id="{7DEE8EB1-81FF-3243-AA09-682DCE1D7D80}"/>
                </a:ext>
              </a:extLst>
            </p:cNvPr>
            <p:cNvSpPr/>
            <p:nvPr/>
          </p:nvSpPr>
          <p:spPr>
            <a:xfrm>
              <a:off x="8755016" y="4400642"/>
              <a:ext cx="180679" cy="139235"/>
            </a:xfrm>
            <a:custGeom>
              <a:avLst/>
              <a:gdLst/>
              <a:ahLst/>
              <a:cxnLst>
                <a:cxn ang="3cd4">
                  <a:pos x="hc" y="t"/>
                </a:cxn>
                <a:cxn ang="cd2">
                  <a:pos x="l" y="vc"/>
                </a:cxn>
                <a:cxn ang="cd4">
                  <a:pos x="hc" y="b"/>
                </a:cxn>
                <a:cxn ang="0">
                  <a:pos x="r" y="vc"/>
                </a:cxn>
              </a:cxnLst>
              <a:rect l="l" t="t" r="r" b="b"/>
              <a:pathLst>
                <a:path w="777" h="599">
                  <a:moveTo>
                    <a:pt x="462" y="494"/>
                  </a:moveTo>
                  <a:lnTo>
                    <a:pt x="527" y="142"/>
                  </a:lnTo>
                  <a:lnTo>
                    <a:pt x="673" y="142"/>
                  </a:lnTo>
                  <a:lnTo>
                    <a:pt x="737" y="494"/>
                  </a:lnTo>
                  <a:close/>
                  <a:moveTo>
                    <a:pt x="38" y="566"/>
                  </a:moveTo>
                  <a:lnTo>
                    <a:pt x="104" y="36"/>
                  </a:lnTo>
                  <a:lnTo>
                    <a:pt x="356" y="36"/>
                  </a:lnTo>
                  <a:lnTo>
                    <a:pt x="422" y="566"/>
                  </a:lnTo>
                  <a:close/>
                  <a:moveTo>
                    <a:pt x="777" y="508"/>
                  </a:moveTo>
                  <a:lnTo>
                    <a:pt x="705" y="121"/>
                  </a:lnTo>
                  <a:lnTo>
                    <a:pt x="705" y="119"/>
                  </a:lnTo>
                  <a:cubicBezTo>
                    <a:pt x="705" y="117"/>
                    <a:pt x="703" y="117"/>
                    <a:pt x="703" y="115"/>
                  </a:cubicBezTo>
                  <a:lnTo>
                    <a:pt x="701" y="113"/>
                  </a:lnTo>
                  <a:cubicBezTo>
                    <a:pt x="701" y="113"/>
                    <a:pt x="701" y="111"/>
                    <a:pt x="699" y="111"/>
                  </a:cubicBezTo>
                  <a:lnTo>
                    <a:pt x="697" y="108"/>
                  </a:lnTo>
                  <a:cubicBezTo>
                    <a:pt x="697" y="108"/>
                    <a:pt x="695" y="108"/>
                    <a:pt x="692" y="106"/>
                  </a:cubicBezTo>
                  <a:lnTo>
                    <a:pt x="690" y="106"/>
                  </a:lnTo>
                  <a:lnTo>
                    <a:pt x="688" y="106"/>
                  </a:lnTo>
                  <a:lnTo>
                    <a:pt x="513" y="106"/>
                  </a:lnTo>
                  <a:cubicBezTo>
                    <a:pt x="510" y="106"/>
                    <a:pt x="510" y="106"/>
                    <a:pt x="510" y="106"/>
                  </a:cubicBezTo>
                  <a:cubicBezTo>
                    <a:pt x="508" y="106"/>
                    <a:pt x="508" y="106"/>
                    <a:pt x="506" y="106"/>
                  </a:cubicBezTo>
                  <a:cubicBezTo>
                    <a:pt x="506" y="108"/>
                    <a:pt x="504" y="108"/>
                    <a:pt x="502" y="108"/>
                  </a:cubicBezTo>
                  <a:lnTo>
                    <a:pt x="502" y="111"/>
                  </a:lnTo>
                  <a:cubicBezTo>
                    <a:pt x="500" y="111"/>
                    <a:pt x="500" y="113"/>
                    <a:pt x="498" y="113"/>
                  </a:cubicBezTo>
                  <a:cubicBezTo>
                    <a:pt x="498" y="115"/>
                    <a:pt x="498" y="115"/>
                    <a:pt x="496" y="115"/>
                  </a:cubicBezTo>
                  <a:cubicBezTo>
                    <a:pt x="496" y="117"/>
                    <a:pt x="496" y="117"/>
                    <a:pt x="496" y="119"/>
                  </a:cubicBezTo>
                  <a:cubicBezTo>
                    <a:pt x="496" y="119"/>
                    <a:pt x="496" y="121"/>
                    <a:pt x="494" y="121"/>
                  </a:cubicBezTo>
                  <a:lnTo>
                    <a:pt x="438" y="424"/>
                  </a:lnTo>
                  <a:lnTo>
                    <a:pt x="388" y="15"/>
                  </a:lnTo>
                  <a:lnTo>
                    <a:pt x="388" y="13"/>
                  </a:lnTo>
                  <a:cubicBezTo>
                    <a:pt x="388" y="13"/>
                    <a:pt x="388" y="11"/>
                    <a:pt x="386" y="11"/>
                  </a:cubicBezTo>
                  <a:cubicBezTo>
                    <a:pt x="386" y="9"/>
                    <a:pt x="386" y="9"/>
                    <a:pt x="383" y="7"/>
                  </a:cubicBezTo>
                  <a:lnTo>
                    <a:pt x="383" y="5"/>
                  </a:lnTo>
                  <a:cubicBezTo>
                    <a:pt x="381" y="5"/>
                    <a:pt x="379" y="3"/>
                    <a:pt x="379" y="3"/>
                  </a:cubicBezTo>
                  <a:lnTo>
                    <a:pt x="377" y="3"/>
                  </a:lnTo>
                  <a:cubicBezTo>
                    <a:pt x="375" y="0"/>
                    <a:pt x="375" y="0"/>
                    <a:pt x="373" y="0"/>
                  </a:cubicBezTo>
                  <a:lnTo>
                    <a:pt x="371" y="0"/>
                  </a:lnTo>
                  <a:lnTo>
                    <a:pt x="89" y="0"/>
                  </a:lnTo>
                  <a:cubicBezTo>
                    <a:pt x="87" y="0"/>
                    <a:pt x="87" y="0"/>
                    <a:pt x="87" y="0"/>
                  </a:cubicBezTo>
                  <a:cubicBezTo>
                    <a:pt x="85" y="0"/>
                    <a:pt x="83" y="0"/>
                    <a:pt x="83" y="3"/>
                  </a:cubicBezTo>
                  <a:cubicBezTo>
                    <a:pt x="81" y="3"/>
                    <a:pt x="81" y="3"/>
                    <a:pt x="81" y="3"/>
                  </a:cubicBezTo>
                  <a:cubicBezTo>
                    <a:pt x="79" y="3"/>
                    <a:pt x="79" y="5"/>
                    <a:pt x="77" y="5"/>
                  </a:cubicBezTo>
                  <a:cubicBezTo>
                    <a:pt x="77" y="7"/>
                    <a:pt x="77" y="7"/>
                    <a:pt x="74" y="7"/>
                  </a:cubicBezTo>
                  <a:cubicBezTo>
                    <a:pt x="74" y="9"/>
                    <a:pt x="74" y="9"/>
                    <a:pt x="72" y="11"/>
                  </a:cubicBezTo>
                  <a:lnTo>
                    <a:pt x="72" y="13"/>
                  </a:lnTo>
                  <a:cubicBezTo>
                    <a:pt x="72" y="15"/>
                    <a:pt x="70" y="15"/>
                    <a:pt x="70" y="15"/>
                  </a:cubicBezTo>
                  <a:lnTo>
                    <a:pt x="0" y="580"/>
                  </a:lnTo>
                  <a:cubicBezTo>
                    <a:pt x="0" y="583"/>
                    <a:pt x="0" y="583"/>
                    <a:pt x="0" y="583"/>
                  </a:cubicBezTo>
                  <a:lnTo>
                    <a:pt x="0" y="585"/>
                  </a:lnTo>
                  <a:cubicBezTo>
                    <a:pt x="0" y="587"/>
                    <a:pt x="0" y="587"/>
                    <a:pt x="2" y="589"/>
                  </a:cubicBezTo>
                  <a:lnTo>
                    <a:pt x="2" y="591"/>
                  </a:lnTo>
                  <a:cubicBezTo>
                    <a:pt x="5" y="593"/>
                    <a:pt x="5" y="593"/>
                    <a:pt x="5" y="593"/>
                  </a:cubicBezTo>
                  <a:cubicBezTo>
                    <a:pt x="5" y="595"/>
                    <a:pt x="7" y="595"/>
                    <a:pt x="7" y="597"/>
                  </a:cubicBezTo>
                  <a:cubicBezTo>
                    <a:pt x="9" y="597"/>
                    <a:pt x="9" y="597"/>
                    <a:pt x="11" y="597"/>
                  </a:cubicBezTo>
                  <a:cubicBezTo>
                    <a:pt x="11" y="599"/>
                    <a:pt x="13" y="599"/>
                    <a:pt x="13" y="599"/>
                  </a:cubicBezTo>
                  <a:cubicBezTo>
                    <a:pt x="15" y="599"/>
                    <a:pt x="15" y="599"/>
                    <a:pt x="15" y="599"/>
                  </a:cubicBezTo>
                  <a:cubicBezTo>
                    <a:pt x="17" y="599"/>
                    <a:pt x="17" y="599"/>
                    <a:pt x="17" y="599"/>
                  </a:cubicBezTo>
                  <a:lnTo>
                    <a:pt x="441" y="599"/>
                  </a:lnTo>
                  <a:cubicBezTo>
                    <a:pt x="443" y="599"/>
                    <a:pt x="443" y="599"/>
                    <a:pt x="443" y="599"/>
                  </a:cubicBezTo>
                  <a:cubicBezTo>
                    <a:pt x="445" y="599"/>
                    <a:pt x="445" y="599"/>
                    <a:pt x="445" y="599"/>
                  </a:cubicBezTo>
                  <a:cubicBezTo>
                    <a:pt x="447" y="599"/>
                    <a:pt x="449" y="599"/>
                    <a:pt x="449" y="597"/>
                  </a:cubicBezTo>
                  <a:lnTo>
                    <a:pt x="451" y="597"/>
                  </a:lnTo>
                  <a:cubicBezTo>
                    <a:pt x="453" y="595"/>
                    <a:pt x="453" y="595"/>
                    <a:pt x="455" y="593"/>
                  </a:cubicBezTo>
                  <a:lnTo>
                    <a:pt x="455" y="591"/>
                  </a:lnTo>
                  <a:cubicBezTo>
                    <a:pt x="458" y="591"/>
                    <a:pt x="458" y="589"/>
                    <a:pt x="458" y="589"/>
                  </a:cubicBezTo>
                  <a:cubicBezTo>
                    <a:pt x="458" y="587"/>
                    <a:pt x="458" y="587"/>
                    <a:pt x="458" y="585"/>
                  </a:cubicBezTo>
                  <a:lnTo>
                    <a:pt x="460" y="583"/>
                  </a:lnTo>
                  <a:lnTo>
                    <a:pt x="460" y="580"/>
                  </a:lnTo>
                  <a:lnTo>
                    <a:pt x="453" y="530"/>
                  </a:lnTo>
                  <a:lnTo>
                    <a:pt x="758" y="530"/>
                  </a:lnTo>
                  <a:cubicBezTo>
                    <a:pt x="760" y="530"/>
                    <a:pt x="760" y="530"/>
                    <a:pt x="762" y="530"/>
                  </a:cubicBezTo>
                  <a:lnTo>
                    <a:pt x="764" y="530"/>
                  </a:lnTo>
                  <a:cubicBezTo>
                    <a:pt x="764" y="527"/>
                    <a:pt x="767" y="527"/>
                    <a:pt x="767" y="527"/>
                  </a:cubicBezTo>
                  <a:cubicBezTo>
                    <a:pt x="769" y="527"/>
                    <a:pt x="769" y="525"/>
                    <a:pt x="771" y="525"/>
                  </a:cubicBezTo>
                  <a:cubicBezTo>
                    <a:pt x="771" y="525"/>
                    <a:pt x="771" y="523"/>
                    <a:pt x="773" y="523"/>
                  </a:cubicBezTo>
                  <a:cubicBezTo>
                    <a:pt x="773" y="523"/>
                    <a:pt x="773" y="521"/>
                    <a:pt x="775" y="521"/>
                  </a:cubicBezTo>
                  <a:cubicBezTo>
                    <a:pt x="775" y="519"/>
                    <a:pt x="775" y="519"/>
                    <a:pt x="775" y="517"/>
                  </a:cubicBezTo>
                  <a:lnTo>
                    <a:pt x="775" y="515"/>
                  </a:lnTo>
                  <a:cubicBezTo>
                    <a:pt x="777" y="513"/>
                    <a:pt x="777" y="513"/>
                    <a:pt x="777" y="513"/>
                  </a:cubicBezTo>
                  <a:cubicBezTo>
                    <a:pt x="777" y="511"/>
                    <a:pt x="777" y="511"/>
                    <a:pt x="777" y="511"/>
                  </a:cubicBezTo>
                  <a:cubicBezTo>
                    <a:pt x="775" y="511"/>
                    <a:pt x="777" y="508"/>
                    <a:pt x="777" y="50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52" name="Gruppieren 951">
            <a:extLst>
              <a:ext uri="{FF2B5EF4-FFF2-40B4-BE49-F238E27FC236}">
                <a16:creationId xmlns:a16="http://schemas.microsoft.com/office/drawing/2014/main" id="{C1F8F70E-F59E-F742-B3CE-84E0478665B1}"/>
              </a:ext>
            </a:extLst>
          </p:cNvPr>
          <p:cNvGrpSpPr>
            <a:grpSpLocks noChangeAspect="1"/>
          </p:cNvGrpSpPr>
          <p:nvPr/>
        </p:nvGrpSpPr>
        <p:grpSpPr>
          <a:xfrm>
            <a:off x="9124299" y="4301838"/>
            <a:ext cx="328409" cy="328409"/>
            <a:chOff x="9124756" y="4302153"/>
            <a:chExt cx="328528" cy="328528"/>
          </a:xfrm>
          <a:solidFill>
            <a:srgbClr val="007AB3"/>
          </a:solidFill>
        </p:grpSpPr>
        <p:sp>
          <p:nvSpPr>
            <p:cNvPr id="434" name="Freihandform 433">
              <a:extLst>
                <a:ext uri="{FF2B5EF4-FFF2-40B4-BE49-F238E27FC236}">
                  <a16:creationId xmlns:a16="http://schemas.microsoft.com/office/drawing/2014/main" id="{AFDA628E-2B13-2645-A50A-314469F80854}"/>
                </a:ext>
              </a:extLst>
            </p:cNvPr>
            <p:cNvSpPr/>
            <p:nvPr/>
          </p:nvSpPr>
          <p:spPr>
            <a:xfrm>
              <a:off x="9124756" y="430215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88" name="Freihandform 687">
              <a:extLst>
                <a:ext uri="{FF2B5EF4-FFF2-40B4-BE49-F238E27FC236}">
                  <a16:creationId xmlns:a16="http://schemas.microsoft.com/office/drawing/2014/main" id="{D8FA9CE4-3363-1446-BA5D-3FDF953D5868}"/>
                </a:ext>
              </a:extLst>
            </p:cNvPr>
            <p:cNvSpPr/>
            <p:nvPr/>
          </p:nvSpPr>
          <p:spPr>
            <a:xfrm>
              <a:off x="9320802" y="4375728"/>
              <a:ext cx="66358" cy="89874"/>
            </a:xfrm>
            <a:custGeom>
              <a:avLst/>
              <a:gdLst/>
              <a:ahLst/>
              <a:cxnLst>
                <a:cxn ang="3cd4">
                  <a:pos x="hc" y="t"/>
                </a:cxn>
                <a:cxn ang="cd2">
                  <a:pos x="l" y="vc"/>
                </a:cxn>
                <a:cxn ang="cd4">
                  <a:pos x="hc" y="b"/>
                </a:cxn>
                <a:cxn ang="0">
                  <a:pos x="r" y="vc"/>
                </a:cxn>
              </a:cxnLst>
              <a:rect l="l" t="t" r="r" b="b"/>
              <a:pathLst>
                <a:path w="286" h="387">
                  <a:moveTo>
                    <a:pt x="23" y="2"/>
                  </a:moveTo>
                  <a:cubicBezTo>
                    <a:pt x="15" y="-3"/>
                    <a:pt x="4" y="2"/>
                    <a:pt x="2" y="12"/>
                  </a:cubicBezTo>
                  <a:cubicBezTo>
                    <a:pt x="-2" y="21"/>
                    <a:pt x="2" y="31"/>
                    <a:pt x="13" y="33"/>
                  </a:cubicBezTo>
                  <a:cubicBezTo>
                    <a:pt x="74" y="57"/>
                    <a:pt x="134" y="103"/>
                    <a:pt x="180" y="167"/>
                  </a:cubicBezTo>
                  <a:cubicBezTo>
                    <a:pt x="225" y="230"/>
                    <a:pt x="250" y="302"/>
                    <a:pt x="250" y="368"/>
                  </a:cubicBezTo>
                  <a:cubicBezTo>
                    <a:pt x="250" y="378"/>
                    <a:pt x="258" y="387"/>
                    <a:pt x="267" y="387"/>
                  </a:cubicBezTo>
                  <a:lnTo>
                    <a:pt x="269" y="387"/>
                  </a:lnTo>
                  <a:cubicBezTo>
                    <a:pt x="277" y="387"/>
                    <a:pt x="286" y="378"/>
                    <a:pt x="286" y="368"/>
                  </a:cubicBezTo>
                  <a:cubicBezTo>
                    <a:pt x="284" y="294"/>
                    <a:pt x="256" y="215"/>
                    <a:pt x="208" y="146"/>
                  </a:cubicBezTo>
                  <a:cubicBezTo>
                    <a:pt x="159" y="78"/>
                    <a:pt x="93" y="25"/>
                    <a:pt x="23" y="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89" name="Freihandform 688">
              <a:extLst>
                <a:ext uri="{FF2B5EF4-FFF2-40B4-BE49-F238E27FC236}">
                  <a16:creationId xmlns:a16="http://schemas.microsoft.com/office/drawing/2014/main" id="{6F9A46B5-B059-564F-AB27-E5089A58C641}"/>
                </a:ext>
              </a:extLst>
            </p:cNvPr>
            <p:cNvSpPr/>
            <p:nvPr/>
          </p:nvSpPr>
          <p:spPr>
            <a:xfrm>
              <a:off x="9318008" y="4395054"/>
              <a:ext cx="49826" cy="66823"/>
            </a:xfrm>
            <a:custGeom>
              <a:avLst/>
              <a:gdLst/>
              <a:ahLst/>
              <a:cxnLst>
                <a:cxn ang="3cd4">
                  <a:pos x="hc" y="t"/>
                </a:cxn>
                <a:cxn ang="cd2">
                  <a:pos x="l" y="vc"/>
                </a:cxn>
                <a:cxn ang="cd4">
                  <a:pos x="hc" y="b"/>
                </a:cxn>
                <a:cxn ang="0">
                  <a:pos x="r" y="vc"/>
                </a:cxn>
              </a:cxnLst>
              <a:rect l="l" t="t" r="r" b="b"/>
              <a:pathLst>
                <a:path w="215" h="288">
                  <a:moveTo>
                    <a:pt x="12" y="34"/>
                  </a:moveTo>
                  <a:cubicBezTo>
                    <a:pt x="57" y="51"/>
                    <a:pt x="99" y="85"/>
                    <a:pt x="131" y="129"/>
                  </a:cubicBezTo>
                  <a:cubicBezTo>
                    <a:pt x="162" y="174"/>
                    <a:pt x="179" y="224"/>
                    <a:pt x="179" y="271"/>
                  </a:cubicBezTo>
                  <a:cubicBezTo>
                    <a:pt x="179" y="282"/>
                    <a:pt x="188" y="288"/>
                    <a:pt x="196" y="288"/>
                  </a:cubicBezTo>
                  <a:lnTo>
                    <a:pt x="198" y="288"/>
                  </a:lnTo>
                  <a:cubicBezTo>
                    <a:pt x="207" y="288"/>
                    <a:pt x="215" y="279"/>
                    <a:pt x="215" y="271"/>
                  </a:cubicBezTo>
                  <a:cubicBezTo>
                    <a:pt x="215" y="216"/>
                    <a:pt x="194" y="159"/>
                    <a:pt x="158" y="108"/>
                  </a:cubicBezTo>
                  <a:cubicBezTo>
                    <a:pt x="122" y="57"/>
                    <a:pt x="76" y="19"/>
                    <a:pt x="25" y="2"/>
                  </a:cubicBezTo>
                  <a:cubicBezTo>
                    <a:pt x="14" y="-2"/>
                    <a:pt x="4" y="2"/>
                    <a:pt x="2" y="13"/>
                  </a:cubicBezTo>
                  <a:cubicBezTo>
                    <a:pt x="-3" y="21"/>
                    <a:pt x="4" y="32"/>
                    <a:pt x="12" y="3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90" name="Freihandform 689">
              <a:extLst>
                <a:ext uri="{FF2B5EF4-FFF2-40B4-BE49-F238E27FC236}">
                  <a16:creationId xmlns:a16="http://schemas.microsoft.com/office/drawing/2014/main" id="{AE9B76CD-70FB-5148-A5B1-CBDD1951C431}"/>
                </a:ext>
              </a:extLst>
            </p:cNvPr>
            <p:cNvSpPr/>
            <p:nvPr/>
          </p:nvSpPr>
          <p:spPr>
            <a:xfrm>
              <a:off x="9202988" y="4367812"/>
              <a:ext cx="171599" cy="188828"/>
            </a:xfrm>
            <a:custGeom>
              <a:avLst/>
              <a:gdLst/>
              <a:ahLst/>
              <a:cxnLst>
                <a:cxn ang="3cd4">
                  <a:pos x="hc" y="t"/>
                </a:cxn>
                <a:cxn ang="cd2">
                  <a:pos x="l" y="vc"/>
                </a:cxn>
                <a:cxn ang="cd4">
                  <a:pos x="hc" y="b"/>
                </a:cxn>
                <a:cxn ang="0">
                  <a:pos x="r" y="vc"/>
                </a:cxn>
              </a:cxnLst>
              <a:rect l="l" t="t" r="r" b="b"/>
              <a:pathLst>
                <a:path w="738" h="812">
                  <a:moveTo>
                    <a:pt x="553" y="518"/>
                  </a:moveTo>
                  <a:cubicBezTo>
                    <a:pt x="466" y="470"/>
                    <a:pt x="436" y="421"/>
                    <a:pt x="438" y="412"/>
                  </a:cubicBezTo>
                  <a:cubicBezTo>
                    <a:pt x="441" y="410"/>
                    <a:pt x="445" y="410"/>
                    <a:pt x="453" y="410"/>
                  </a:cubicBezTo>
                  <a:cubicBezTo>
                    <a:pt x="477" y="410"/>
                    <a:pt x="523" y="421"/>
                    <a:pt x="589" y="459"/>
                  </a:cubicBezTo>
                  <a:cubicBezTo>
                    <a:pt x="676" y="508"/>
                    <a:pt x="705" y="556"/>
                    <a:pt x="703" y="565"/>
                  </a:cubicBezTo>
                  <a:cubicBezTo>
                    <a:pt x="697" y="571"/>
                    <a:pt x="640" y="569"/>
                    <a:pt x="553" y="518"/>
                  </a:cubicBezTo>
                  <a:close/>
                  <a:moveTo>
                    <a:pt x="369" y="317"/>
                  </a:moveTo>
                  <a:cubicBezTo>
                    <a:pt x="360" y="317"/>
                    <a:pt x="335" y="268"/>
                    <a:pt x="335" y="177"/>
                  </a:cubicBezTo>
                  <a:cubicBezTo>
                    <a:pt x="335" y="84"/>
                    <a:pt x="360" y="36"/>
                    <a:pt x="369" y="36"/>
                  </a:cubicBezTo>
                  <a:cubicBezTo>
                    <a:pt x="379" y="36"/>
                    <a:pt x="405" y="84"/>
                    <a:pt x="405" y="177"/>
                  </a:cubicBezTo>
                  <a:cubicBezTo>
                    <a:pt x="405" y="268"/>
                    <a:pt x="379" y="317"/>
                    <a:pt x="369" y="317"/>
                  </a:cubicBezTo>
                  <a:close/>
                  <a:moveTo>
                    <a:pt x="369" y="423"/>
                  </a:moveTo>
                  <a:cubicBezTo>
                    <a:pt x="350" y="423"/>
                    <a:pt x="335" y="408"/>
                    <a:pt x="335" y="389"/>
                  </a:cubicBezTo>
                  <a:cubicBezTo>
                    <a:pt x="335" y="368"/>
                    <a:pt x="350" y="353"/>
                    <a:pt x="369" y="353"/>
                  </a:cubicBezTo>
                  <a:cubicBezTo>
                    <a:pt x="390" y="353"/>
                    <a:pt x="405" y="368"/>
                    <a:pt x="405" y="389"/>
                  </a:cubicBezTo>
                  <a:cubicBezTo>
                    <a:pt x="405" y="408"/>
                    <a:pt x="390" y="423"/>
                    <a:pt x="369" y="423"/>
                  </a:cubicBezTo>
                  <a:close/>
                  <a:moveTo>
                    <a:pt x="184" y="518"/>
                  </a:moveTo>
                  <a:cubicBezTo>
                    <a:pt x="98" y="569"/>
                    <a:pt x="43" y="573"/>
                    <a:pt x="36" y="565"/>
                  </a:cubicBezTo>
                  <a:cubicBezTo>
                    <a:pt x="32" y="556"/>
                    <a:pt x="64" y="508"/>
                    <a:pt x="151" y="459"/>
                  </a:cubicBezTo>
                  <a:cubicBezTo>
                    <a:pt x="216" y="421"/>
                    <a:pt x="263" y="410"/>
                    <a:pt x="286" y="410"/>
                  </a:cubicBezTo>
                  <a:cubicBezTo>
                    <a:pt x="292" y="410"/>
                    <a:pt x="299" y="410"/>
                    <a:pt x="299" y="412"/>
                  </a:cubicBezTo>
                  <a:cubicBezTo>
                    <a:pt x="303" y="421"/>
                    <a:pt x="271" y="470"/>
                    <a:pt x="184" y="518"/>
                  </a:cubicBezTo>
                  <a:close/>
                  <a:moveTo>
                    <a:pt x="606" y="427"/>
                  </a:moveTo>
                  <a:cubicBezTo>
                    <a:pt x="565" y="404"/>
                    <a:pt x="523" y="387"/>
                    <a:pt x="489" y="379"/>
                  </a:cubicBezTo>
                  <a:cubicBezTo>
                    <a:pt x="468" y="374"/>
                    <a:pt x="451" y="374"/>
                    <a:pt x="438" y="376"/>
                  </a:cubicBezTo>
                  <a:cubicBezTo>
                    <a:pt x="434" y="355"/>
                    <a:pt x="424" y="340"/>
                    <a:pt x="407" y="330"/>
                  </a:cubicBezTo>
                  <a:cubicBezTo>
                    <a:pt x="430" y="296"/>
                    <a:pt x="441" y="235"/>
                    <a:pt x="441" y="177"/>
                  </a:cubicBezTo>
                  <a:cubicBezTo>
                    <a:pt x="441" y="93"/>
                    <a:pt x="417" y="0"/>
                    <a:pt x="369" y="0"/>
                  </a:cubicBezTo>
                  <a:cubicBezTo>
                    <a:pt x="320" y="0"/>
                    <a:pt x="299" y="93"/>
                    <a:pt x="299" y="177"/>
                  </a:cubicBezTo>
                  <a:cubicBezTo>
                    <a:pt x="299" y="235"/>
                    <a:pt x="309" y="296"/>
                    <a:pt x="331" y="330"/>
                  </a:cubicBezTo>
                  <a:cubicBezTo>
                    <a:pt x="316" y="340"/>
                    <a:pt x="303" y="355"/>
                    <a:pt x="301" y="376"/>
                  </a:cubicBezTo>
                  <a:cubicBezTo>
                    <a:pt x="288" y="374"/>
                    <a:pt x="271" y="374"/>
                    <a:pt x="250" y="379"/>
                  </a:cubicBezTo>
                  <a:cubicBezTo>
                    <a:pt x="214" y="387"/>
                    <a:pt x="174" y="404"/>
                    <a:pt x="132" y="427"/>
                  </a:cubicBezTo>
                  <a:cubicBezTo>
                    <a:pt x="91" y="450"/>
                    <a:pt x="55" y="478"/>
                    <a:pt x="32" y="503"/>
                  </a:cubicBezTo>
                  <a:cubicBezTo>
                    <a:pt x="-4" y="544"/>
                    <a:pt x="-4" y="569"/>
                    <a:pt x="5" y="582"/>
                  </a:cubicBezTo>
                  <a:cubicBezTo>
                    <a:pt x="11" y="592"/>
                    <a:pt x="24" y="603"/>
                    <a:pt x="51" y="603"/>
                  </a:cubicBezTo>
                  <a:cubicBezTo>
                    <a:pt x="60" y="603"/>
                    <a:pt x="72" y="601"/>
                    <a:pt x="85" y="599"/>
                  </a:cubicBezTo>
                  <a:cubicBezTo>
                    <a:pt x="121" y="590"/>
                    <a:pt x="161" y="573"/>
                    <a:pt x="204" y="550"/>
                  </a:cubicBezTo>
                  <a:cubicBezTo>
                    <a:pt x="244" y="527"/>
                    <a:pt x="280" y="499"/>
                    <a:pt x="303" y="474"/>
                  </a:cubicBezTo>
                  <a:cubicBezTo>
                    <a:pt x="314" y="461"/>
                    <a:pt x="320" y="453"/>
                    <a:pt x="326" y="444"/>
                  </a:cubicBezTo>
                  <a:cubicBezTo>
                    <a:pt x="333" y="448"/>
                    <a:pt x="341" y="455"/>
                    <a:pt x="352" y="457"/>
                  </a:cubicBezTo>
                  <a:lnTo>
                    <a:pt x="352" y="768"/>
                  </a:lnTo>
                  <a:cubicBezTo>
                    <a:pt x="350" y="766"/>
                    <a:pt x="345" y="764"/>
                    <a:pt x="343" y="762"/>
                  </a:cubicBezTo>
                  <a:cubicBezTo>
                    <a:pt x="328" y="751"/>
                    <a:pt x="314" y="740"/>
                    <a:pt x="299" y="740"/>
                  </a:cubicBezTo>
                  <a:cubicBezTo>
                    <a:pt x="284" y="740"/>
                    <a:pt x="269" y="751"/>
                    <a:pt x="254" y="762"/>
                  </a:cubicBezTo>
                  <a:cubicBezTo>
                    <a:pt x="246" y="768"/>
                    <a:pt x="231" y="776"/>
                    <a:pt x="229" y="776"/>
                  </a:cubicBezTo>
                  <a:cubicBezTo>
                    <a:pt x="223" y="776"/>
                    <a:pt x="210" y="768"/>
                    <a:pt x="204" y="762"/>
                  </a:cubicBezTo>
                  <a:cubicBezTo>
                    <a:pt x="187" y="751"/>
                    <a:pt x="172" y="740"/>
                    <a:pt x="157" y="740"/>
                  </a:cubicBezTo>
                  <a:cubicBezTo>
                    <a:pt x="144" y="740"/>
                    <a:pt x="123" y="755"/>
                    <a:pt x="93" y="781"/>
                  </a:cubicBezTo>
                  <a:cubicBezTo>
                    <a:pt x="85" y="787"/>
                    <a:pt x="85" y="798"/>
                    <a:pt x="91" y="806"/>
                  </a:cubicBezTo>
                  <a:cubicBezTo>
                    <a:pt x="98" y="812"/>
                    <a:pt x="108" y="815"/>
                    <a:pt x="117" y="808"/>
                  </a:cubicBezTo>
                  <a:cubicBezTo>
                    <a:pt x="134" y="791"/>
                    <a:pt x="153" y="779"/>
                    <a:pt x="157" y="776"/>
                  </a:cubicBezTo>
                  <a:cubicBezTo>
                    <a:pt x="161" y="776"/>
                    <a:pt x="176" y="785"/>
                    <a:pt x="182" y="791"/>
                  </a:cubicBezTo>
                  <a:cubicBezTo>
                    <a:pt x="199" y="802"/>
                    <a:pt x="214" y="812"/>
                    <a:pt x="227" y="812"/>
                  </a:cubicBezTo>
                  <a:cubicBezTo>
                    <a:pt x="242" y="812"/>
                    <a:pt x="256" y="802"/>
                    <a:pt x="273" y="791"/>
                  </a:cubicBezTo>
                  <a:cubicBezTo>
                    <a:pt x="282" y="785"/>
                    <a:pt x="295" y="776"/>
                    <a:pt x="299" y="776"/>
                  </a:cubicBezTo>
                  <a:cubicBezTo>
                    <a:pt x="303" y="776"/>
                    <a:pt x="316" y="785"/>
                    <a:pt x="324" y="791"/>
                  </a:cubicBezTo>
                  <a:cubicBezTo>
                    <a:pt x="341" y="802"/>
                    <a:pt x="356" y="812"/>
                    <a:pt x="369" y="812"/>
                  </a:cubicBezTo>
                  <a:cubicBezTo>
                    <a:pt x="383" y="812"/>
                    <a:pt x="398" y="802"/>
                    <a:pt x="415" y="791"/>
                  </a:cubicBezTo>
                  <a:cubicBezTo>
                    <a:pt x="422" y="785"/>
                    <a:pt x="436" y="776"/>
                    <a:pt x="438" y="776"/>
                  </a:cubicBezTo>
                  <a:cubicBezTo>
                    <a:pt x="445" y="776"/>
                    <a:pt x="458" y="785"/>
                    <a:pt x="464" y="791"/>
                  </a:cubicBezTo>
                  <a:cubicBezTo>
                    <a:pt x="481" y="802"/>
                    <a:pt x="496" y="812"/>
                    <a:pt x="508" y="812"/>
                  </a:cubicBezTo>
                  <a:cubicBezTo>
                    <a:pt x="523" y="812"/>
                    <a:pt x="538" y="802"/>
                    <a:pt x="555" y="791"/>
                  </a:cubicBezTo>
                  <a:cubicBezTo>
                    <a:pt x="561" y="785"/>
                    <a:pt x="574" y="776"/>
                    <a:pt x="578" y="776"/>
                  </a:cubicBezTo>
                  <a:cubicBezTo>
                    <a:pt x="585" y="779"/>
                    <a:pt x="604" y="793"/>
                    <a:pt x="623" y="808"/>
                  </a:cubicBezTo>
                  <a:cubicBezTo>
                    <a:pt x="629" y="815"/>
                    <a:pt x="642" y="812"/>
                    <a:pt x="648" y="806"/>
                  </a:cubicBezTo>
                  <a:cubicBezTo>
                    <a:pt x="654" y="798"/>
                    <a:pt x="652" y="787"/>
                    <a:pt x="646" y="781"/>
                  </a:cubicBezTo>
                  <a:cubicBezTo>
                    <a:pt x="625" y="762"/>
                    <a:pt x="595" y="740"/>
                    <a:pt x="578" y="740"/>
                  </a:cubicBezTo>
                  <a:cubicBezTo>
                    <a:pt x="565" y="740"/>
                    <a:pt x="551" y="751"/>
                    <a:pt x="534" y="762"/>
                  </a:cubicBezTo>
                  <a:cubicBezTo>
                    <a:pt x="527" y="768"/>
                    <a:pt x="513" y="776"/>
                    <a:pt x="510" y="776"/>
                  </a:cubicBezTo>
                  <a:cubicBezTo>
                    <a:pt x="506" y="776"/>
                    <a:pt x="491" y="768"/>
                    <a:pt x="485" y="762"/>
                  </a:cubicBezTo>
                  <a:cubicBezTo>
                    <a:pt x="468" y="751"/>
                    <a:pt x="453" y="740"/>
                    <a:pt x="441" y="740"/>
                  </a:cubicBezTo>
                  <a:cubicBezTo>
                    <a:pt x="426" y="740"/>
                    <a:pt x="411" y="751"/>
                    <a:pt x="394" y="762"/>
                  </a:cubicBezTo>
                  <a:cubicBezTo>
                    <a:pt x="392" y="764"/>
                    <a:pt x="390" y="766"/>
                    <a:pt x="388" y="768"/>
                  </a:cubicBezTo>
                  <a:lnTo>
                    <a:pt x="388" y="457"/>
                  </a:lnTo>
                  <a:cubicBezTo>
                    <a:pt x="396" y="455"/>
                    <a:pt x="405" y="448"/>
                    <a:pt x="413" y="444"/>
                  </a:cubicBezTo>
                  <a:cubicBezTo>
                    <a:pt x="417" y="453"/>
                    <a:pt x="426" y="461"/>
                    <a:pt x="434" y="474"/>
                  </a:cubicBezTo>
                  <a:cubicBezTo>
                    <a:pt x="460" y="499"/>
                    <a:pt x="496" y="527"/>
                    <a:pt x="536" y="550"/>
                  </a:cubicBezTo>
                  <a:cubicBezTo>
                    <a:pt x="576" y="573"/>
                    <a:pt x="618" y="590"/>
                    <a:pt x="652" y="599"/>
                  </a:cubicBezTo>
                  <a:cubicBezTo>
                    <a:pt x="667" y="601"/>
                    <a:pt x="678" y="603"/>
                    <a:pt x="688" y="603"/>
                  </a:cubicBezTo>
                  <a:cubicBezTo>
                    <a:pt x="716" y="603"/>
                    <a:pt x="728" y="592"/>
                    <a:pt x="733" y="582"/>
                  </a:cubicBezTo>
                  <a:cubicBezTo>
                    <a:pt x="741" y="569"/>
                    <a:pt x="743" y="544"/>
                    <a:pt x="707" y="503"/>
                  </a:cubicBezTo>
                  <a:cubicBezTo>
                    <a:pt x="684" y="478"/>
                    <a:pt x="648" y="450"/>
                    <a:pt x="606" y="42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53" name="Gruppieren 952">
            <a:extLst>
              <a:ext uri="{FF2B5EF4-FFF2-40B4-BE49-F238E27FC236}">
                <a16:creationId xmlns:a16="http://schemas.microsoft.com/office/drawing/2014/main" id="{AAFEA113-524B-DE43-8E68-3CD5143454ED}"/>
              </a:ext>
            </a:extLst>
          </p:cNvPr>
          <p:cNvGrpSpPr>
            <a:grpSpLocks noChangeAspect="1"/>
          </p:cNvGrpSpPr>
          <p:nvPr/>
        </p:nvGrpSpPr>
        <p:grpSpPr>
          <a:xfrm>
            <a:off x="9567454" y="4301838"/>
            <a:ext cx="328409" cy="328409"/>
            <a:chOff x="9568072" y="4302153"/>
            <a:chExt cx="328528" cy="328528"/>
          </a:xfrm>
          <a:solidFill>
            <a:srgbClr val="007AB3"/>
          </a:solidFill>
        </p:grpSpPr>
        <p:sp>
          <p:nvSpPr>
            <p:cNvPr id="435" name="Freihandform 434">
              <a:extLst>
                <a:ext uri="{FF2B5EF4-FFF2-40B4-BE49-F238E27FC236}">
                  <a16:creationId xmlns:a16="http://schemas.microsoft.com/office/drawing/2014/main" id="{AFC53DDA-E199-8C42-B6A6-3BFFDF766E1A}"/>
                </a:ext>
              </a:extLst>
            </p:cNvPr>
            <p:cNvSpPr/>
            <p:nvPr/>
          </p:nvSpPr>
          <p:spPr>
            <a:xfrm>
              <a:off x="9568072" y="430215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91" name="Freihandform 690">
              <a:extLst>
                <a:ext uri="{FF2B5EF4-FFF2-40B4-BE49-F238E27FC236}">
                  <a16:creationId xmlns:a16="http://schemas.microsoft.com/office/drawing/2014/main" id="{D6431F98-6E7F-6840-AEE4-88666AB9C973}"/>
                </a:ext>
              </a:extLst>
            </p:cNvPr>
            <p:cNvSpPr/>
            <p:nvPr/>
          </p:nvSpPr>
          <p:spPr>
            <a:xfrm>
              <a:off x="9764351" y="4375728"/>
              <a:ext cx="66358" cy="89874"/>
            </a:xfrm>
            <a:custGeom>
              <a:avLst/>
              <a:gdLst/>
              <a:ahLst/>
              <a:cxnLst>
                <a:cxn ang="3cd4">
                  <a:pos x="hc" y="t"/>
                </a:cxn>
                <a:cxn ang="cd2">
                  <a:pos x="l" y="vc"/>
                </a:cxn>
                <a:cxn ang="cd4">
                  <a:pos x="hc" y="b"/>
                </a:cxn>
                <a:cxn ang="0">
                  <a:pos x="r" y="vc"/>
                </a:cxn>
              </a:cxnLst>
              <a:rect l="l" t="t" r="r" b="b"/>
              <a:pathLst>
                <a:path w="286" h="387">
                  <a:moveTo>
                    <a:pt x="23" y="2"/>
                  </a:moveTo>
                  <a:cubicBezTo>
                    <a:pt x="15" y="-3"/>
                    <a:pt x="4" y="2"/>
                    <a:pt x="2" y="12"/>
                  </a:cubicBezTo>
                  <a:cubicBezTo>
                    <a:pt x="-2" y="21"/>
                    <a:pt x="2" y="31"/>
                    <a:pt x="13" y="33"/>
                  </a:cubicBezTo>
                  <a:cubicBezTo>
                    <a:pt x="74" y="57"/>
                    <a:pt x="133" y="103"/>
                    <a:pt x="180" y="167"/>
                  </a:cubicBezTo>
                  <a:cubicBezTo>
                    <a:pt x="225" y="230"/>
                    <a:pt x="250" y="302"/>
                    <a:pt x="250" y="368"/>
                  </a:cubicBezTo>
                  <a:cubicBezTo>
                    <a:pt x="250" y="378"/>
                    <a:pt x="258" y="387"/>
                    <a:pt x="267" y="387"/>
                  </a:cubicBezTo>
                  <a:lnTo>
                    <a:pt x="269" y="387"/>
                  </a:lnTo>
                  <a:cubicBezTo>
                    <a:pt x="277" y="387"/>
                    <a:pt x="286" y="378"/>
                    <a:pt x="286" y="368"/>
                  </a:cubicBezTo>
                  <a:cubicBezTo>
                    <a:pt x="284" y="294"/>
                    <a:pt x="256" y="215"/>
                    <a:pt x="208" y="146"/>
                  </a:cubicBezTo>
                  <a:cubicBezTo>
                    <a:pt x="159" y="78"/>
                    <a:pt x="93" y="25"/>
                    <a:pt x="23" y="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92" name="Freihandform 691">
              <a:extLst>
                <a:ext uri="{FF2B5EF4-FFF2-40B4-BE49-F238E27FC236}">
                  <a16:creationId xmlns:a16="http://schemas.microsoft.com/office/drawing/2014/main" id="{DBF4B42F-E903-FE4D-A5A4-6D2A2332C578}"/>
                </a:ext>
              </a:extLst>
            </p:cNvPr>
            <p:cNvSpPr/>
            <p:nvPr/>
          </p:nvSpPr>
          <p:spPr>
            <a:xfrm>
              <a:off x="9761557" y="4395054"/>
              <a:ext cx="49826" cy="66823"/>
            </a:xfrm>
            <a:custGeom>
              <a:avLst/>
              <a:gdLst/>
              <a:ahLst/>
              <a:cxnLst>
                <a:cxn ang="3cd4">
                  <a:pos x="hc" y="t"/>
                </a:cxn>
                <a:cxn ang="cd2">
                  <a:pos x="l" y="vc"/>
                </a:cxn>
                <a:cxn ang="cd4">
                  <a:pos x="hc" y="b"/>
                </a:cxn>
                <a:cxn ang="0">
                  <a:pos x="r" y="vc"/>
                </a:cxn>
              </a:cxnLst>
              <a:rect l="l" t="t" r="r" b="b"/>
              <a:pathLst>
                <a:path w="215" h="288">
                  <a:moveTo>
                    <a:pt x="12" y="34"/>
                  </a:moveTo>
                  <a:cubicBezTo>
                    <a:pt x="57" y="51"/>
                    <a:pt x="99" y="85"/>
                    <a:pt x="131" y="129"/>
                  </a:cubicBezTo>
                  <a:cubicBezTo>
                    <a:pt x="162" y="174"/>
                    <a:pt x="179" y="224"/>
                    <a:pt x="179" y="271"/>
                  </a:cubicBezTo>
                  <a:cubicBezTo>
                    <a:pt x="179" y="282"/>
                    <a:pt x="188" y="288"/>
                    <a:pt x="196" y="288"/>
                  </a:cubicBezTo>
                  <a:lnTo>
                    <a:pt x="198" y="288"/>
                  </a:lnTo>
                  <a:cubicBezTo>
                    <a:pt x="207" y="288"/>
                    <a:pt x="215" y="279"/>
                    <a:pt x="215" y="271"/>
                  </a:cubicBezTo>
                  <a:cubicBezTo>
                    <a:pt x="215" y="216"/>
                    <a:pt x="194" y="159"/>
                    <a:pt x="158" y="108"/>
                  </a:cubicBezTo>
                  <a:cubicBezTo>
                    <a:pt x="122" y="57"/>
                    <a:pt x="76" y="19"/>
                    <a:pt x="25" y="2"/>
                  </a:cubicBezTo>
                  <a:cubicBezTo>
                    <a:pt x="14" y="-2"/>
                    <a:pt x="4" y="2"/>
                    <a:pt x="2" y="13"/>
                  </a:cubicBezTo>
                  <a:cubicBezTo>
                    <a:pt x="-3" y="21"/>
                    <a:pt x="4" y="32"/>
                    <a:pt x="12" y="3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93" name="Freihandform 692">
              <a:extLst>
                <a:ext uri="{FF2B5EF4-FFF2-40B4-BE49-F238E27FC236}">
                  <a16:creationId xmlns:a16="http://schemas.microsoft.com/office/drawing/2014/main" id="{9FFA86A7-C097-A146-A102-9B0437621770}"/>
                </a:ext>
              </a:extLst>
            </p:cNvPr>
            <p:cNvSpPr/>
            <p:nvPr/>
          </p:nvSpPr>
          <p:spPr>
            <a:xfrm>
              <a:off x="9646537" y="4367812"/>
              <a:ext cx="171831" cy="188828"/>
            </a:xfrm>
            <a:custGeom>
              <a:avLst/>
              <a:gdLst/>
              <a:ahLst/>
              <a:cxnLst>
                <a:cxn ang="3cd4">
                  <a:pos x="hc" y="t"/>
                </a:cxn>
                <a:cxn ang="cd2">
                  <a:pos x="l" y="vc"/>
                </a:cxn>
                <a:cxn ang="cd4">
                  <a:pos x="hc" y="b"/>
                </a:cxn>
                <a:cxn ang="0">
                  <a:pos x="r" y="vc"/>
                </a:cxn>
              </a:cxnLst>
              <a:rect l="l" t="t" r="r" b="b"/>
              <a:pathLst>
                <a:path w="739" h="812">
                  <a:moveTo>
                    <a:pt x="553" y="518"/>
                  </a:moveTo>
                  <a:cubicBezTo>
                    <a:pt x="466" y="470"/>
                    <a:pt x="436" y="421"/>
                    <a:pt x="438" y="412"/>
                  </a:cubicBezTo>
                  <a:cubicBezTo>
                    <a:pt x="445" y="406"/>
                    <a:pt x="502" y="408"/>
                    <a:pt x="589" y="459"/>
                  </a:cubicBezTo>
                  <a:cubicBezTo>
                    <a:pt x="675" y="508"/>
                    <a:pt x="705" y="556"/>
                    <a:pt x="703" y="565"/>
                  </a:cubicBezTo>
                  <a:cubicBezTo>
                    <a:pt x="697" y="571"/>
                    <a:pt x="639" y="569"/>
                    <a:pt x="553" y="518"/>
                  </a:cubicBezTo>
                  <a:close/>
                  <a:moveTo>
                    <a:pt x="369" y="317"/>
                  </a:moveTo>
                  <a:cubicBezTo>
                    <a:pt x="360" y="317"/>
                    <a:pt x="335" y="268"/>
                    <a:pt x="335" y="177"/>
                  </a:cubicBezTo>
                  <a:cubicBezTo>
                    <a:pt x="335" y="84"/>
                    <a:pt x="360" y="36"/>
                    <a:pt x="369" y="36"/>
                  </a:cubicBezTo>
                  <a:cubicBezTo>
                    <a:pt x="379" y="36"/>
                    <a:pt x="405" y="84"/>
                    <a:pt x="405" y="177"/>
                  </a:cubicBezTo>
                  <a:cubicBezTo>
                    <a:pt x="405" y="268"/>
                    <a:pt x="379" y="317"/>
                    <a:pt x="369" y="317"/>
                  </a:cubicBezTo>
                  <a:close/>
                  <a:moveTo>
                    <a:pt x="369" y="423"/>
                  </a:moveTo>
                  <a:cubicBezTo>
                    <a:pt x="350" y="423"/>
                    <a:pt x="335" y="408"/>
                    <a:pt x="335" y="389"/>
                  </a:cubicBezTo>
                  <a:cubicBezTo>
                    <a:pt x="335" y="368"/>
                    <a:pt x="350" y="353"/>
                    <a:pt x="369" y="353"/>
                  </a:cubicBezTo>
                  <a:cubicBezTo>
                    <a:pt x="390" y="353"/>
                    <a:pt x="405" y="368"/>
                    <a:pt x="405" y="389"/>
                  </a:cubicBezTo>
                  <a:cubicBezTo>
                    <a:pt x="405" y="408"/>
                    <a:pt x="390" y="423"/>
                    <a:pt x="369" y="423"/>
                  </a:cubicBezTo>
                  <a:close/>
                  <a:moveTo>
                    <a:pt x="184" y="518"/>
                  </a:moveTo>
                  <a:cubicBezTo>
                    <a:pt x="98" y="569"/>
                    <a:pt x="43" y="571"/>
                    <a:pt x="36" y="565"/>
                  </a:cubicBezTo>
                  <a:cubicBezTo>
                    <a:pt x="32" y="556"/>
                    <a:pt x="64" y="508"/>
                    <a:pt x="151" y="459"/>
                  </a:cubicBezTo>
                  <a:cubicBezTo>
                    <a:pt x="216" y="421"/>
                    <a:pt x="263" y="410"/>
                    <a:pt x="286" y="410"/>
                  </a:cubicBezTo>
                  <a:cubicBezTo>
                    <a:pt x="292" y="410"/>
                    <a:pt x="299" y="410"/>
                    <a:pt x="299" y="412"/>
                  </a:cubicBezTo>
                  <a:cubicBezTo>
                    <a:pt x="303" y="421"/>
                    <a:pt x="271" y="470"/>
                    <a:pt x="184" y="518"/>
                  </a:cubicBezTo>
                  <a:close/>
                  <a:moveTo>
                    <a:pt x="606" y="427"/>
                  </a:moveTo>
                  <a:cubicBezTo>
                    <a:pt x="548" y="393"/>
                    <a:pt x="479" y="368"/>
                    <a:pt x="438" y="376"/>
                  </a:cubicBezTo>
                  <a:cubicBezTo>
                    <a:pt x="434" y="355"/>
                    <a:pt x="424" y="340"/>
                    <a:pt x="407" y="330"/>
                  </a:cubicBezTo>
                  <a:cubicBezTo>
                    <a:pt x="430" y="296"/>
                    <a:pt x="441" y="235"/>
                    <a:pt x="441" y="177"/>
                  </a:cubicBezTo>
                  <a:cubicBezTo>
                    <a:pt x="441" y="93"/>
                    <a:pt x="417" y="0"/>
                    <a:pt x="369" y="0"/>
                  </a:cubicBezTo>
                  <a:cubicBezTo>
                    <a:pt x="320" y="0"/>
                    <a:pt x="299" y="93"/>
                    <a:pt x="299" y="177"/>
                  </a:cubicBezTo>
                  <a:cubicBezTo>
                    <a:pt x="299" y="235"/>
                    <a:pt x="309" y="296"/>
                    <a:pt x="330" y="330"/>
                  </a:cubicBezTo>
                  <a:cubicBezTo>
                    <a:pt x="316" y="340"/>
                    <a:pt x="303" y="355"/>
                    <a:pt x="301" y="376"/>
                  </a:cubicBezTo>
                  <a:cubicBezTo>
                    <a:pt x="259" y="368"/>
                    <a:pt x="191" y="393"/>
                    <a:pt x="132" y="427"/>
                  </a:cubicBezTo>
                  <a:cubicBezTo>
                    <a:pt x="53" y="472"/>
                    <a:pt x="-19" y="541"/>
                    <a:pt x="5" y="582"/>
                  </a:cubicBezTo>
                  <a:cubicBezTo>
                    <a:pt x="13" y="597"/>
                    <a:pt x="30" y="603"/>
                    <a:pt x="51" y="603"/>
                  </a:cubicBezTo>
                  <a:cubicBezTo>
                    <a:pt x="91" y="603"/>
                    <a:pt x="151" y="580"/>
                    <a:pt x="203" y="550"/>
                  </a:cubicBezTo>
                  <a:cubicBezTo>
                    <a:pt x="244" y="527"/>
                    <a:pt x="280" y="499"/>
                    <a:pt x="303" y="474"/>
                  </a:cubicBezTo>
                  <a:cubicBezTo>
                    <a:pt x="314" y="461"/>
                    <a:pt x="320" y="453"/>
                    <a:pt x="326" y="444"/>
                  </a:cubicBezTo>
                  <a:cubicBezTo>
                    <a:pt x="333" y="448"/>
                    <a:pt x="341" y="455"/>
                    <a:pt x="352" y="457"/>
                  </a:cubicBezTo>
                  <a:lnTo>
                    <a:pt x="352" y="776"/>
                  </a:lnTo>
                  <a:lnTo>
                    <a:pt x="282" y="776"/>
                  </a:lnTo>
                  <a:cubicBezTo>
                    <a:pt x="271" y="776"/>
                    <a:pt x="263" y="785"/>
                    <a:pt x="263" y="793"/>
                  </a:cubicBezTo>
                  <a:cubicBezTo>
                    <a:pt x="263" y="804"/>
                    <a:pt x="271" y="812"/>
                    <a:pt x="282" y="812"/>
                  </a:cubicBezTo>
                  <a:lnTo>
                    <a:pt x="457" y="812"/>
                  </a:lnTo>
                  <a:cubicBezTo>
                    <a:pt x="468" y="812"/>
                    <a:pt x="474" y="804"/>
                    <a:pt x="474" y="793"/>
                  </a:cubicBezTo>
                  <a:cubicBezTo>
                    <a:pt x="474" y="785"/>
                    <a:pt x="468" y="776"/>
                    <a:pt x="457" y="776"/>
                  </a:cubicBezTo>
                  <a:lnTo>
                    <a:pt x="388" y="776"/>
                  </a:lnTo>
                  <a:lnTo>
                    <a:pt x="388" y="457"/>
                  </a:lnTo>
                  <a:cubicBezTo>
                    <a:pt x="396" y="455"/>
                    <a:pt x="405" y="448"/>
                    <a:pt x="413" y="444"/>
                  </a:cubicBezTo>
                  <a:cubicBezTo>
                    <a:pt x="417" y="453"/>
                    <a:pt x="426" y="461"/>
                    <a:pt x="434" y="474"/>
                  </a:cubicBezTo>
                  <a:cubicBezTo>
                    <a:pt x="460" y="499"/>
                    <a:pt x="496" y="527"/>
                    <a:pt x="536" y="550"/>
                  </a:cubicBezTo>
                  <a:cubicBezTo>
                    <a:pt x="587" y="580"/>
                    <a:pt x="646" y="603"/>
                    <a:pt x="688" y="603"/>
                  </a:cubicBezTo>
                  <a:cubicBezTo>
                    <a:pt x="709" y="603"/>
                    <a:pt x="726" y="597"/>
                    <a:pt x="735" y="582"/>
                  </a:cubicBezTo>
                  <a:cubicBezTo>
                    <a:pt x="758" y="541"/>
                    <a:pt x="684" y="472"/>
                    <a:pt x="606" y="42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57" name="Gruppieren 956">
            <a:extLst>
              <a:ext uri="{FF2B5EF4-FFF2-40B4-BE49-F238E27FC236}">
                <a16:creationId xmlns:a16="http://schemas.microsoft.com/office/drawing/2014/main" id="{BF923822-AD7B-444E-A615-6E50804A6CB9}"/>
              </a:ext>
            </a:extLst>
          </p:cNvPr>
          <p:cNvGrpSpPr>
            <a:grpSpLocks noChangeAspect="1"/>
          </p:cNvGrpSpPr>
          <p:nvPr/>
        </p:nvGrpSpPr>
        <p:grpSpPr>
          <a:xfrm>
            <a:off x="10010842" y="4301838"/>
            <a:ext cx="328177" cy="328409"/>
            <a:chOff x="10011621" y="4302153"/>
            <a:chExt cx="328296" cy="328528"/>
          </a:xfrm>
          <a:solidFill>
            <a:srgbClr val="007AB3"/>
          </a:solidFill>
        </p:grpSpPr>
        <p:sp>
          <p:nvSpPr>
            <p:cNvPr id="457" name="Freihandform 456">
              <a:extLst>
                <a:ext uri="{FF2B5EF4-FFF2-40B4-BE49-F238E27FC236}">
                  <a16:creationId xmlns:a16="http://schemas.microsoft.com/office/drawing/2014/main" id="{BF23C756-87C0-B044-AC8F-1F7510608DC5}"/>
                </a:ext>
              </a:extLst>
            </p:cNvPr>
            <p:cNvSpPr/>
            <p:nvPr/>
          </p:nvSpPr>
          <p:spPr>
            <a:xfrm>
              <a:off x="10011621" y="4302153"/>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94" name="Freihandform 693">
              <a:extLst>
                <a:ext uri="{FF2B5EF4-FFF2-40B4-BE49-F238E27FC236}">
                  <a16:creationId xmlns:a16="http://schemas.microsoft.com/office/drawing/2014/main" id="{AD976526-F005-FB43-B979-077C57CAE7B9}"/>
                </a:ext>
              </a:extLst>
            </p:cNvPr>
            <p:cNvSpPr/>
            <p:nvPr/>
          </p:nvSpPr>
          <p:spPr>
            <a:xfrm>
              <a:off x="10095906" y="4503321"/>
              <a:ext cx="40979" cy="41212"/>
            </a:xfrm>
            <a:custGeom>
              <a:avLst/>
              <a:gdLst/>
              <a:ahLst/>
              <a:cxnLst>
                <a:cxn ang="3cd4">
                  <a:pos x="hc" y="t"/>
                </a:cxn>
                <a:cxn ang="cd2">
                  <a:pos x="l" y="vc"/>
                </a:cxn>
                <a:cxn ang="cd4">
                  <a:pos x="hc" y="b"/>
                </a:cxn>
                <a:cxn ang="0">
                  <a:pos x="r" y="vc"/>
                </a:cxn>
              </a:cxnLst>
              <a:rect l="l" t="t" r="r" b="b"/>
              <a:pathLst>
                <a:path w="177" h="178">
                  <a:moveTo>
                    <a:pt x="111" y="95"/>
                  </a:moveTo>
                  <a:cubicBezTo>
                    <a:pt x="106" y="99"/>
                    <a:pt x="104" y="106"/>
                    <a:pt x="106" y="112"/>
                  </a:cubicBezTo>
                  <a:lnTo>
                    <a:pt x="109" y="127"/>
                  </a:lnTo>
                  <a:lnTo>
                    <a:pt x="96" y="120"/>
                  </a:lnTo>
                  <a:cubicBezTo>
                    <a:pt x="94" y="118"/>
                    <a:pt x="92" y="118"/>
                    <a:pt x="87" y="118"/>
                  </a:cubicBezTo>
                  <a:cubicBezTo>
                    <a:pt x="85" y="118"/>
                    <a:pt x="83" y="118"/>
                    <a:pt x="79" y="120"/>
                  </a:cubicBezTo>
                  <a:lnTo>
                    <a:pt x="68" y="127"/>
                  </a:lnTo>
                  <a:lnTo>
                    <a:pt x="70" y="110"/>
                  </a:lnTo>
                  <a:cubicBezTo>
                    <a:pt x="70" y="106"/>
                    <a:pt x="70" y="99"/>
                    <a:pt x="66" y="95"/>
                  </a:cubicBezTo>
                  <a:lnTo>
                    <a:pt x="54" y="84"/>
                  </a:lnTo>
                  <a:lnTo>
                    <a:pt x="68" y="82"/>
                  </a:lnTo>
                  <a:cubicBezTo>
                    <a:pt x="75" y="80"/>
                    <a:pt x="81" y="78"/>
                    <a:pt x="83" y="72"/>
                  </a:cubicBezTo>
                  <a:lnTo>
                    <a:pt x="90" y="59"/>
                  </a:lnTo>
                  <a:lnTo>
                    <a:pt x="94" y="72"/>
                  </a:lnTo>
                  <a:cubicBezTo>
                    <a:pt x="96" y="78"/>
                    <a:pt x="102" y="80"/>
                    <a:pt x="106" y="82"/>
                  </a:cubicBezTo>
                  <a:lnTo>
                    <a:pt x="121" y="84"/>
                  </a:lnTo>
                  <a:close/>
                  <a:moveTo>
                    <a:pt x="161" y="55"/>
                  </a:moveTo>
                  <a:lnTo>
                    <a:pt x="123" y="48"/>
                  </a:lnTo>
                  <a:lnTo>
                    <a:pt x="104" y="10"/>
                  </a:lnTo>
                  <a:cubicBezTo>
                    <a:pt x="102" y="4"/>
                    <a:pt x="96" y="0"/>
                    <a:pt x="90" y="0"/>
                  </a:cubicBezTo>
                  <a:cubicBezTo>
                    <a:pt x="81" y="0"/>
                    <a:pt x="77" y="4"/>
                    <a:pt x="73" y="10"/>
                  </a:cubicBezTo>
                  <a:lnTo>
                    <a:pt x="56" y="48"/>
                  </a:lnTo>
                  <a:lnTo>
                    <a:pt x="15" y="55"/>
                  </a:lnTo>
                  <a:cubicBezTo>
                    <a:pt x="9" y="55"/>
                    <a:pt x="3" y="59"/>
                    <a:pt x="1" y="65"/>
                  </a:cubicBezTo>
                  <a:cubicBezTo>
                    <a:pt x="-1" y="72"/>
                    <a:pt x="1" y="78"/>
                    <a:pt x="5" y="84"/>
                  </a:cubicBezTo>
                  <a:lnTo>
                    <a:pt x="34" y="114"/>
                  </a:lnTo>
                  <a:lnTo>
                    <a:pt x="26" y="156"/>
                  </a:lnTo>
                  <a:cubicBezTo>
                    <a:pt x="26" y="163"/>
                    <a:pt x="28" y="169"/>
                    <a:pt x="34" y="173"/>
                  </a:cubicBezTo>
                  <a:cubicBezTo>
                    <a:pt x="39" y="178"/>
                    <a:pt x="47" y="178"/>
                    <a:pt x="54" y="173"/>
                  </a:cubicBezTo>
                  <a:lnTo>
                    <a:pt x="87" y="154"/>
                  </a:lnTo>
                  <a:lnTo>
                    <a:pt x="123" y="175"/>
                  </a:lnTo>
                  <a:cubicBezTo>
                    <a:pt x="126" y="175"/>
                    <a:pt x="128" y="178"/>
                    <a:pt x="132" y="178"/>
                  </a:cubicBezTo>
                  <a:cubicBezTo>
                    <a:pt x="134" y="178"/>
                    <a:pt x="138" y="175"/>
                    <a:pt x="142" y="173"/>
                  </a:cubicBezTo>
                  <a:cubicBezTo>
                    <a:pt x="147" y="169"/>
                    <a:pt x="151" y="163"/>
                    <a:pt x="149" y="156"/>
                  </a:cubicBezTo>
                  <a:lnTo>
                    <a:pt x="142" y="114"/>
                  </a:lnTo>
                  <a:lnTo>
                    <a:pt x="172" y="84"/>
                  </a:lnTo>
                  <a:cubicBezTo>
                    <a:pt x="176" y="80"/>
                    <a:pt x="178" y="74"/>
                    <a:pt x="176" y="67"/>
                  </a:cubicBezTo>
                  <a:cubicBezTo>
                    <a:pt x="174" y="61"/>
                    <a:pt x="168" y="57"/>
                    <a:pt x="161" y="5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95" name="Freihandform 694">
              <a:extLst>
                <a:ext uri="{FF2B5EF4-FFF2-40B4-BE49-F238E27FC236}">
                  <a16:creationId xmlns:a16="http://schemas.microsoft.com/office/drawing/2014/main" id="{AD5767BF-96DF-6843-B3A9-4E6A314EF6F5}"/>
                </a:ext>
              </a:extLst>
            </p:cNvPr>
            <p:cNvSpPr/>
            <p:nvPr/>
          </p:nvSpPr>
          <p:spPr>
            <a:xfrm>
              <a:off x="10215117" y="4503321"/>
              <a:ext cx="40746" cy="41212"/>
            </a:xfrm>
            <a:custGeom>
              <a:avLst/>
              <a:gdLst/>
              <a:ahLst/>
              <a:cxnLst>
                <a:cxn ang="3cd4">
                  <a:pos x="hc" y="t"/>
                </a:cxn>
                <a:cxn ang="cd2">
                  <a:pos x="l" y="vc"/>
                </a:cxn>
                <a:cxn ang="cd4">
                  <a:pos x="hc" y="b"/>
                </a:cxn>
                <a:cxn ang="0">
                  <a:pos x="r" y="vc"/>
                </a:cxn>
              </a:cxnLst>
              <a:rect l="l" t="t" r="r" b="b"/>
              <a:pathLst>
                <a:path w="176" h="178">
                  <a:moveTo>
                    <a:pt x="111" y="95"/>
                  </a:moveTo>
                  <a:cubicBezTo>
                    <a:pt x="107" y="99"/>
                    <a:pt x="105" y="106"/>
                    <a:pt x="105" y="112"/>
                  </a:cubicBezTo>
                  <a:lnTo>
                    <a:pt x="109" y="127"/>
                  </a:lnTo>
                  <a:lnTo>
                    <a:pt x="96" y="120"/>
                  </a:lnTo>
                  <a:cubicBezTo>
                    <a:pt x="94" y="118"/>
                    <a:pt x="90" y="118"/>
                    <a:pt x="88" y="118"/>
                  </a:cubicBezTo>
                  <a:cubicBezTo>
                    <a:pt x="86" y="118"/>
                    <a:pt x="81" y="118"/>
                    <a:pt x="79" y="120"/>
                  </a:cubicBezTo>
                  <a:lnTo>
                    <a:pt x="66" y="127"/>
                  </a:lnTo>
                  <a:lnTo>
                    <a:pt x="71" y="110"/>
                  </a:lnTo>
                  <a:cubicBezTo>
                    <a:pt x="71" y="106"/>
                    <a:pt x="69" y="99"/>
                    <a:pt x="64" y="95"/>
                  </a:cubicBezTo>
                  <a:lnTo>
                    <a:pt x="54" y="84"/>
                  </a:lnTo>
                  <a:lnTo>
                    <a:pt x="69" y="82"/>
                  </a:lnTo>
                  <a:cubicBezTo>
                    <a:pt x="75" y="80"/>
                    <a:pt x="79" y="78"/>
                    <a:pt x="81" y="72"/>
                  </a:cubicBezTo>
                  <a:lnTo>
                    <a:pt x="88" y="59"/>
                  </a:lnTo>
                  <a:lnTo>
                    <a:pt x="94" y="72"/>
                  </a:lnTo>
                  <a:cubicBezTo>
                    <a:pt x="96" y="78"/>
                    <a:pt x="100" y="80"/>
                    <a:pt x="107" y="82"/>
                  </a:cubicBezTo>
                  <a:lnTo>
                    <a:pt x="121" y="84"/>
                  </a:lnTo>
                  <a:close/>
                  <a:moveTo>
                    <a:pt x="162" y="55"/>
                  </a:moveTo>
                  <a:lnTo>
                    <a:pt x="121" y="48"/>
                  </a:lnTo>
                  <a:lnTo>
                    <a:pt x="105" y="10"/>
                  </a:lnTo>
                  <a:cubicBezTo>
                    <a:pt x="102" y="4"/>
                    <a:pt x="96" y="0"/>
                    <a:pt x="88" y="0"/>
                  </a:cubicBezTo>
                  <a:cubicBezTo>
                    <a:pt x="81" y="0"/>
                    <a:pt x="75" y="4"/>
                    <a:pt x="73" y="10"/>
                  </a:cubicBezTo>
                  <a:lnTo>
                    <a:pt x="54" y="48"/>
                  </a:lnTo>
                  <a:lnTo>
                    <a:pt x="16" y="55"/>
                  </a:lnTo>
                  <a:cubicBezTo>
                    <a:pt x="9" y="55"/>
                    <a:pt x="3" y="59"/>
                    <a:pt x="1" y="65"/>
                  </a:cubicBezTo>
                  <a:cubicBezTo>
                    <a:pt x="-1" y="72"/>
                    <a:pt x="1" y="78"/>
                    <a:pt x="5" y="84"/>
                  </a:cubicBezTo>
                  <a:lnTo>
                    <a:pt x="33" y="114"/>
                  </a:lnTo>
                  <a:lnTo>
                    <a:pt x="26" y="156"/>
                  </a:lnTo>
                  <a:cubicBezTo>
                    <a:pt x="26" y="163"/>
                    <a:pt x="28" y="169"/>
                    <a:pt x="33" y="173"/>
                  </a:cubicBezTo>
                  <a:cubicBezTo>
                    <a:pt x="39" y="178"/>
                    <a:pt x="45" y="178"/>
                    <a:pt x="52" y="173"/>
                  </a:cubicBezTo>
                  <a:lnTo>
                    <a:pt x="88" y="154"/>
                  </a:lnTo>
                  <a:lnTo>
                    <a:pt x="121" y="175"/>
                  </a:lnTo>
                  <a:cubicBezTo>
                    <a:pt x="126" y="175"/>
                    <a:pt x="128" y="178"/>
                    <a:pt x="130" y="178"/>
                  </a:cubicBezTo>
                  <a:cubicBezTo>
                    <a:pt x="134" y="178"/>
                    <a:pt x="138" y="175"/>
                    <a:pt x="141" y="173"/>
                  </a:cubicBezTo>
                  <a:cubicBezTo>
                    <a:pt x="147" y="169"/>
                    <a:pt x="149" y="163"/>
                    <a:pt x="149" y="156"/>
                  </a:cubicBezTo>
                  <a:lnTo>
                    <a:pt x="143" y="114"/>
                  </a:lnTo>
                  <a:lnTo>
                    <a:pt x="170" y="84"/>
                  </a:lnTo>
                  <a:cubicBezTo>
                    <a:pt x="177" y="80"/>
                    <a:pt x="177" y="74"/>
                    <a:pt x="174" y="67"/>
                  </a:cubicBezTo>
                  <a:cubicBezTo>
                    <a:pt x="172" y="61"/>
                    <a:pt x="168" y="57"/>
                    <a:pt x="162" y="5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96" name="Freihandform 695">
              <a:extLst>
                <a:ext uri="{FF2B5EF4-FFF2-40B4-BE49-F238E27FC236}">
                  <a16:creationId xmlns:a16="http://schemas.microsoft.com/office/drawing/2014/main" id="{06D27FB0-4F74-CE48-963E-7EB4F59583A7}"/>
                </a:ext>
              </a:extLst>
            </p:cNvPr>
            <p:cNvSpPr/>
            <p:nvPr/>
          </p:nvSpPr>
          <p:spPr>
            <a:xfrm>
              <a:off x="10143171" y="4499363"/>
              <a:ext cx="65659" cy="65193"/>
            </a:xfrm>
            <a:custGeom>
              <a:avLst/>
              <a:gdLst/>
              <a:ahLst/>
              <a:cxnLst>
                <a:cxn ang="3cd4">
                  <a:pos x="hc" y="t"/>
                </a:cxn>
                <a:cxn ang="cd2">
                  <a:pos x="l" y="vc"/>
                </a:cxn>
                <a:cxn ang="cd4">
                  <a:pos x="hc" y="b"/>
                </a:cxn>
                <a:cxn ang="0">
                  <a:pos x="r" y="vc"/>
                </a:cxn>
              </a:cxnLst>
              <a:rect l="l" t="t" r="r" b="b"/>
              <a:pathLst>
                <a:path w="283" h="281">
                  <a:moveTo>
                    <a:pt x="189" y="163"/>
                  </a:moveTo>
                  <a:cubicBezTo>
                    <a:pt x="187" y="167"/>
                    <a:pt x="185" y="173"/>
                    <a:pt x="185" y="178"/>
                  </a:cubicBezTo>
                  <a:lnTo>
                    <a:pt x="193" y="230"/>
                  </a:lnTo>
                  <a:lnTo>
                    <a:pt x="149" y="207"/>
                  </a:lnTo>
                  <a:cubicBezTo>
                    <a:pt x="147" y="205"/>
                    <a:pt x="143" y="205"/>
                    <a:pt x="141" y="205"/>
                  </a:cubicBezTo>
                  <a:cubicBezTo>
                    <a:pt x="138" y="205"/>
                    <a:pt x="134" y="205"/>
                    <a:pt x="132" y="207"/>
                  </a:cubicBezTo>
                  <a:lnTo>
                    <a:pt x="88" y="230"/>
                  </a:lnTo>
                  <a:lnTo>
                    <a:pt x="96" y="178"/>
                  </a:lnTo>
                  <a:cubicBezTo>
                    <a:pt x="98" y="171"/>
                    <a:pt x="96" y="167"/>
                    <a:pt x="92" y="163"/>
                  </a:cubicBezTo>
                  <a:lnTo>
                    <a:pt x="54" y="123"/>
                  </a:lnTo>
                  <a:lnTo>
                    <a:pt x="107" y="116"/>
                  </a:lnTo>
                  <a:cubicBezTo>
                    <a:pt x="111" y="114"/>
                    <a:pt x="117" y="112"/>
                    <a:pt x="119" y="106"/>
                  </a:cubicBezTo>
                  <a:lnTo>
                    <a:pt x="141" y="59"/>
                  </a:lnTo>
                  <a:lnTo>
                    <a:pt x="164" y="106"/>
                  </a:lnTo>
                  <a:cubicBezTo>
                    <a:pt x="166" y="112"/>
                    <a:pt x="170" y="116"/>
                    <a:pt x="177" y="116"/>
                  </a:cubicBezTo>
                  <a:lnTo>
                    <a:pt x="227" y="125"/>
                  </a:lnTo>
                  <a:close/>
                  <a:moveTo>
                    <a:pt x="268" y="95"/>
                  </a:moveTo>
                  <a:lnTo>
                    <a:pt x="191" y="82"/>
                  </a:lnTo>
                  <a:lnTo>
                    <a:pt x="157" y="10"/>
                  </a:lnTo>
                  <a:cubicBezTo>
                    <a:pt x="155" y="4"/>
                    <a:pt x="147" y="0"/>
                    <a:pt x="143" y="0"/>
                  </a:cubicBezTo>
                  <a:cubicBezTo>
                    <a:pt x="134" y="0"/>
                    <a:pt x="128" y="4"/>
                    <a:pt x="126" y="10"/>
                  </a:cubicBezTo>
                  <a:lnTo>
                    <a:pt x="92" y="82"/>
                  </a:lnTo>
                  <a:lnTo>
                    <a:pt x="16" y="93"/>
                  </a:lnTo>
                  <a:cubicBezTo>
                    <a:pt x="9" y="95"/>
                    <a:pt x="3" y="99"/>
                    <a:pt x="1" y="106"/>
                  </a:cubicBezTo>
                  <a:cubicBezTo>
                    <a:pt x="-1" y="112"/>
                    <a:pt x="1" y="118"/>
                    <a:pt x="5" y="123"/>
                  </a:cubicBezTo>
                  <a:lnTo>
                    <a:pt x="60" y="180"/>
                  </a:lnTo>
                  <a:lnTo>
                    <a:pt x="47" y="260"/>
                  </a:lnTo>
                  <a:cubicBezTo>
                    <a:pt x="45" y="266"/>
                    <a:pt x="47" y="273"/>
                    <a:pt x="54" y="277"/>
                  </a:cubicBezTo>
                  <a:cubicBezTo>
                    <a:pt x="60" y="281"/>
                    <a:pt x="66" y="281"/>
                    <a:pt x="73" y="279"/>
                  </a:cubicBezTo>
                  <a:lnTo>
                    <a:pt x="141" y="241"/>
                  </a:lnTo>
                  <a:lnTo>
                    <a:pt x="208" y="279"/>
                  </a:lnTo>
                  <a:cubicBezTo>
                    <a:pt x="210" y="281"/>
                    <a:pt x="215" y="281"/>
                    <a:pt x="217" y="281"/>
                  </a:cubicBezTo>
                  <a:cubicBezTo>
                    <a:pt x="221" y="281"/>
                    <a:pt x="223" y="281"/>
                    <a:pt x="227" y="279"/>
                  </a:cubicBezTo>
                  <a:cubicBezTo>
                    <a:pt x="232" y="275"/>
                    <a:pt x="236" y="269"/>
                    <a:pt x="234" y="262"/>
                  </a:cubicBezTo>
                  <a:lnTo>
                    <a:pt x="221" y="182"/>
                  </a:lnTo>
                  <a:lnTo>
                    <a:pt x="278" y="125"/>
                  </a:lnTo>
                  <a:cubicBezTo>
                    <a:pt x="282" y="120"/>
                    <a:pt x="284" y="114"/>
                    <a:pt x="282" y="108"/>
                  </a:cubicBezTo>
                  <a:cubicBezTo>
                    <a:pt x="280" y="101"/>
                    <a:pt x="274" y="95"/>
                    <a:pt x="268" y="9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97" name="Freihandform 696">
              <a:extLst>
                <a:ext uri="{FF2B5EF4-FFF2-40B4-BE49-F238E27FC236}">
                  <a16:creationId xmlns:a16="http://schemas.microsoft.com/office/drawing/2014/main" id="{F2A9E953-323D-4C4D-8646-21E1C14A69F5}"/>
                </a:ext>
              </a:extLst>
            </p:cNvPr>
            <p:cNvSpPr/>
            <p:nvPr/>
          </p:nvSpPr>
          <p:spPr>
            <a:xfrm>
              <a:off x="10134790" y="4465835"/>
              <a:ext cx="81958" cy="45635"/>
            </a:xfrm>
            <a:custGeom>
              <a:avLst/>
              <a:gdLst/>
              <a:ahLst/>
              <a:cxnLst>
                <a:cxn ang="3cd4">
                  <a:pos x="hc" y="t"/>
                </a:cxn>
                <a:cxn ang="cd2">
                  <a:pos x="l" y="vc"/>
                </a:cxn>
                <a:cxn ang="cd4">
                  <a:pos x="hc" y="b"/>
                </a:cxn>
                <a:cxn ang="0">
                  <a:pos x="r" y="vc"/>
                </a:cxn>
              </a:cxnLst>
              <a:rect l="l" t="t" r="r" b="b"/>
              <a:pathLst>
                <a:path w="353" h="197">
                  <a:moveTo>
                    <a:pt x="353" y="180"/>
                  </a:moveTo>
                  <a:lnTo>
                    <a:pt x="353" y="82"/>
                  </a:lnTo>
                  <a:cubicBezTo>
                    <a:pt x="353" y="36"/>
                    <a:pt x="315" y="0"/>
                    <a:pt x="269" y="0"/>
                  </a:cubicBezTo>
                  <a:lnTo>
                    <a:pt x="85" y="0"/>
                  </a:lnTo>
                  <a:cubicBezTo>
                    <a:pt x="38" y="0"/>
                    <a:pt x="0" y="36"/>
                    <a:pt x="0" y="82"/>
                  </a:cubicBezTo>
                  <a:lnTo>
                    <a:pt x="0" y="180"/>
                  </a:lnTo>
                  <a:cubicBezTo>
                    <a:pt x="0" y="188"/>
                    <a:pt x="8" y="197"/>
                    <a:pt x="17" y="197"/>
                  </a:cubicBezTo>
                  <a:cubicBezTo>
                    <a:pt x="27" y="197"/>
                    <a:pt x="36" y="188"/>
                    <a:pt x="36" y="180"/>
                  </a:cubicBezTo>
                  <a:lnTo>
                    <a:pt x="36" y="82"/>
                  </a:lnTo>
                  <a:cubicBezTo>
                    <a:pt x="36" y="57"/>
                    <a:pt x="57" y="34"/>
                    <a:pt x="85" y="34"/>
                  </a:cubicBezTo>
                  <a:lnTo>
                    <a:pt x="269" y="34"/>
                  </a:lnTo>
                  <a:cubicBezTo>
                    <a:pt x="296" y="34"/>
                    <a:pt x="317" y="57"/>
                    <a:pt x="317" y="82"/>
                  </a:cubicBezTo>
                  <a:lnTo>
                    <a:pt x="317" y="180"/>
                  </a:lnTo>
                  <a:cubicBezTo>
                    <a:pt x="317" y="188"/>
                    <a:pt x="326" y="197"/>
                    <a:pt x="334" y="197"/>
                  </a:cubicBezTo>
                  <a:cubicBezTo>
                    <a:pt x="345" y="197"/>
                    <a:pt x="353" y="188"/>
                    <a:pt x="353" y="18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98" name="Freihandform 697">
              <a:extLst>
                <a:ext uri="{FF2B5EF4-FFF2-40B4-BE49-F238E27FC236}">
                  <a16:creationId xmlns:a16="http://schemas.microsoft.com/office/drawing/2014/main" id="{F9CCC5D1-96E7-0A4E-A3E8-5FC70523ADCB}"/>
                </a:ext>
              </a:extLst>
            </p:cNvPr>
            <p:cNvSpPr/>
            <p:nvPr/>
          </p:nvSpPr>
          <p:spPr>
            <a:xfrm>
              <a:off x="10151087" y="4409024"/>
              <a:ext cx="48895" cy="49128"/>
            </a:xfrm>
            <a:custGeom>
              <a:avLst/>
              <a:gdLst/>
              <a:ahLst/>
              <a:cxnLst>
                <a:cxn ang="3cd4">
                  <a:pos x="hc" y="t"/>
                </a:cxn>
                <a:cxn ang="cd2">
                  <a:pos x="l" y="vc"/>
                </a:cxn>
                <a:cxn ang="cd4">
                  <a:pos x="hc" y="b"/>
                </a:cxn>
                <a:cxn ang="0">
                  <a:pos x="r" y="vc"/>
                </a:cxn>
              </a:cxnLst>
              <a:rect l="l" t="t" r="r" b="b"/>
              <a:pathLst>
                <a:path w="211" h="212">
                  <a:moveTo>
                    <a:pt x="177" y="106"/>
                  </a:moveTo>
                  <a:cubicBezTo>
                    <a:pt x="177" y="144"/>
                    <a:pt x="146" y="176"/>
                    <a:pt x="106" y="176"/>
                  </a:cubicBezTo>
                  <a:cubicBezTo>
                    <a:pt x="67" y="176"/>
                    <a:pt x="36" y="144"/>
                    <a:pt x="36" y="106"/>
                  </a:cubicBezTo>
                  <a:cubicBezTo>
                    <a:pt x="36" y="66"/>
                    <a:pt x="67" y="34"/>
                    <a:pt x="106" y="34"/>
                  </a:cubicBezTo>
                  <a:cubicBezTo>
                    <a:pt x="146" y="34"/>
                    <a:pt x="177" y="66"/>
                    <a:pt x="177" y="106"/>
                  </a:cubicBezTo>
                  <a:close/>
                  <a:moveTo>
                    <a:pt x="0" y="106"/>
                  </a:moveTo>
                  <a:cubicBezTo>
                    <a:pt x="0" y="163"/>
                    <a:pt x="48" y="212"/>
                    <a:pt x="106" y="212"/>
                  </a:cubicBezTo>
                  <a:cubicBezTo>
                    <a:pt x="165" y="212"/>
                    <a:pt x="211" y="163"/>
                    <a:pt x="211" y="106"/>
                  </a:cubicBezTo>
                  <a:cubicBezTo>
                    <a:pt x="211" y="47"/>
                    <a:pt x="165" y="0"/>
                    <a:pt x="106" y="0"/>
                  </a:cubicBezTo>
                  <a:cubicBezTo>
                    <a:pt x="48" y="0"/>
                    <a:pt x="0" y="47"/>
                    <a:pt x="0" y="10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699" name="Freihandform 698">
              <a:extLst>
                <a:ext uri="{FF2B5EF4-FFF2-40B4-BE49-F238E27FC236}">
                  <a16:creationId xmlns:a16="http://schemas.microsoft.com/office/drawing/2014/main" id="{50A0810C-D78A-BB41-9273-926619FFFFB2}"/>
                </a:ext>
              </a:extLst>
            </p:cNvPr>
            <p:cNvSpPr/>
            <p:nvPr/>
          </p:nvSpPr>
          <p:spPr>
            <a:xfrm>
              <a:off x="10085662" y="4402504"/>
              <a:ext cx="32597" cy="101981"/>
            </a:xfrm>
            <a:custGeom>
              <a:avLst/>
              <a:gdLst/>
              <a:ahLst/>
              <a:cxnLst>
                <a:cxn ang="3cd4">
                  <a:pos x="hc" y="t"/>
                </a:cxn>
                <a:cxn ang="cd2">
                  <a:pos x="l" y="vc"/>
                </a:cxn>
                <a:cxn ang="cd4">
                  <a:pos x="hc" y="b"/>
                </a:cxn>
                <a:cxn ang="0">
                  <a:pos x="r" y="vc"/>
                </a:cxn>
              </a:cxnLst>
              <a:rect l="l" t="t" r="r" b="b"/>
              <a:pathLst>
                <a:path w="141" h="439">
                  <a:moveTo>
                    <a:pt x="54" y="439"/>
                  </a:moveTo>
                  <a:cubicBezTo>
                    <a:pt x="63" y="435"/>
                    <a:pt x="67" y="424"/>
                    <a:pt x="63" y="416"/>
                  </a:cubicBezTo>
                  <a:cubicBezTo>
                    <a:pt x="14" y="299"/>
                    <a:pt x="31" y="164"/>
                    <a:pt x="105" y="64"/>
                  </a:cubicBezTo>
                  <a:lnTo>
                    <a:pt x="105" y="69"/>
                  </a:lnTo>
                  <a:cubicBezTo>
                    <a:pt x="107" y="77"/>
                    <a:pt x="113" y="86"/>
                    <a:pt x="124" y="86"/>
                  </a:cubicBezTo>
                  <a:cubicBezTo>
                    <a:pt x="135" y="83"/>
                    <a:pt x="141" y="75"/>
                    <a:pt x="141" y="67"/>
                  </a:cubicBezTo>
                  <a:lnTo>
                    <a:pt x="137" y="16"/>
                  </a:lnTo>
                  <a:cubicBezTo>
                    <a:pt x="137" y="11"/>
                    <a:pt x="135" y="7"/>
                    <a:pt x="133" y="5"/>
                  </a:cubicBezTo>
                  <a:cubicBezTo>
                    <a:pt x="128" y="1"/>
                    <a:pt x="124" y="-1"/>
                    <a:pt x="120" y="1"/>
                  </a:cubicBezTo>
                  <a:lnTo>
                    <a:pt x="69" y="3"/>
                  </a:lnTo>
                  <a:cubicBezTo>
                    <a:pt x="58" y="3"/>
                    <a:pt x="52" y="11"/>
                    <a:pt x="52" y="22"/>
                  </a:cubicBezTo>
                  <a:cubicBezTo>
                    <a:pt x="54" y="33"/>
                    <a:pt x="63" y="39"/>
                    <a:pt x="71" y="39"/>
                  </a:cubicBezTo>
                  <a:lnTo>
                    <a:pt x="82" y="37"/>
                  </a:lnTo>
                  <a:cubicBezTo>
                    <a:pt x="-5" y="149"/>
                    <a:pt x="-24" y="299"/>
                    <a:pt x="31" y="428"/>
                  </a:cubicBezTo>
                  <a:cubicBezTo>
                    <a:pt x="33" y="437"/>
                    <a:pt x="42" y="439"/>
                    <a:pt x="48" y="439"/>
                  </a:cubicBezTo>
                  <a:cubicBezTo>
                    <a:pt x="50" y="439"/>
                    <a:pt x="52" y="439"/>
                    <a:pt x="54" y="43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00" name="Freihandform 699">
              <a:extLst>
                <a:ext uri="{FF2B5EF4-FFF2-40B4-BE49-F238E27FC236}">
                  <a16:creationId xmlns:a16="http://schemas.microsoft.com/office/drawing/2014/main" id="{1AB702F6-CA46-1C45-9CFB-C3550BD7A8A8}"/>
                </a:ext>
              </a:extLst>
            </p:cNvPr>
            <p:cNvSpPr/>
            <p:nvPr/>
          </p:nvSpPr>
          <p:spPr>
            <a:xfrm>
              <a:off x="10124079" y="4376427"/>
              <a:ext cx="103844" cy="25146"/>
            </a:xfrm>
            <a:custGeom>
              <a:avLst/>
              <a:gdLst/>
              <a:ahLst/>
              <a:cxnLst>
                <a:cxn ang="3cd4">
                  <a:pos x="hc" y="t"/>
                </a:cxn>
                <a:cxn ang="cd2">
                  <a:pos x="l" y="vc"/>
                </a:cxn>
                <a:cxn ang="cd4">
                  <a:pos x="hc" y="b"/>
                </a:cxn>
                <a:cxn ang="0">
                  <a:pos x="r" y="vc"/>
                </a:cxn>
              </a:cxnLst>
              <a:rect l="l" t="t" r="r" b="b"/>
              <a:pathLst>
                <a:path w="447" h="109">
                  <a:moveTo>
                    <a:pt x="18" y="96"/>
                  </a:moveTo>
                  <a:cubicBezTo>
                    <a:pt x="20" y="96"/>
                    <a:pt x="25" y="94"/>
                    <a:pt x="27" y="92"/>
                  </a:cubicBezTo>
                  <a:cubicBezTo>
                    <a:pt x="133" y="22"/>
                    <a:pt x="268" y="16"/>
                    <a:pt x="380" y="73"/>
                  </a:cubicBezTo>
                  <a:lnTo>
                    <a:pt x="376" y="73"/>
                  </a:lnTo>
                  <a:cubicBezTo>
                    <a:pt x="368" y="77"/>
                    <a:pt x="361" y="85"/>
                    <a:pt x="363" y="96"/>
                  </a:cubicBezTo>
                  <a:cubicBezTo>
                    <a:pt x="365" y="102"/>
                    <a:pt x="372" y="109"/>
                    <a:pt x="380" y="109"/>
                  </a:cubicBezTo>
                  <a:cubicBezTo>
                    <a:pt x="382" y="109"/>
                    <a:pt x="382" y="109"/>
                    <a:pt x="385" y="109"/>
                  </a:cubicBezTo>
                  <a:lnTo>
                    <a:pt x="433" y="96"/>
                  </a:lnTo>
                  <a:cubicBezTo>
                    <a:pt x="437" y="96"/>
                    <a:pt x="442" y="92"/>
                    <a:pt x="444" y="88"/>
                  </a:cubicBezTo>
                  <a:cubicBezTo>
                    <a:pt x="446" y="83"/>
                    <a:pt x="448" y="79"/>
                    <a:pt x="446" y="75"/>
                  </a:cubicBezTo>
                  <a:lnTo>
                    <a:pt x="435" y="26"/>
                  </a:lnTo>
                  <a:cubicBezTo>
                    <a:pt x="431" y="18"/>
                    <a:pt x="423" y="11"/>
                    <a:pt x="412" y="13"/>
                  </a:cubicBezTo>
                  <a:cubicBezTo>
                    <a:pt x="404" y="16"/>
                    <a:pt x="397" y="26"/>
                    <a:pt x="399" y="35"/>
                  </a:cubicBezTo>
                  <a:lnTo>
                    <a:pt x="401" y="43"/>
                  </a:lnTo>
                  <a:cubicBezTo>
                    <a:pt x="279" y="-20"/>
                    <a:pt x="126" y="-14"/>
                    <a:pt x="8" y="62"/>
                  </a:cubicBezTo>
                  <a:cubicBezTo>
                    <a:pt x="-1" y="68"/>
                    <a:pt x="-3" y="79"/>
                    <a:pt x="4" y="88"/>
                  </a:cubicBezTo>
                  <a:cubicBezTo>
                    <a:pt x="6" y="92"/>
                    <a:pt x="12" y="96"/>
                    <a:pt x="18" y="9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01" name="Freihandform 700">
              <a:extLst>
                <a:ext uri="{FF2B5EF4-FFF2-40B4-BE49-F238E27FC236}">
                  <a16:creationId xmlns:a16="http://schemas.microsoft.com/office/drawing/2014/main" id="{07C69F4C-19AF-C743-B228-768F92F9FB1E}"/>
                </a:ext>
              </a:extLst>
            </p:cNvPr>
            <p:cNvSpPr/>
            <p:nvPr/>
          </p:nvSpPr>
          <p:spPr>
            <a:xfrm>
              <a:off x="10234210" y="4403203"/>
              <a:ext cx="35391" cy="102214"/>
            </a:xfrm>
            <a:custGeom>
              <a:avLst/>
              <a:gdLst/>
              <a:ahLst/>
              <a:cxnLst>
                <a:cxn ang="3cd4">
                  <a:pos x="hc" y="t"/>
                </a:cxn>
                <a:cxn ang="cd2">
                  <a:pos x="l" y="vc"/>
                </a:cxn>
                <a:cxn ang="cd4">
                  <a:pos x="hc" y="b"/>
                </a:cxn>
                <a:cxn ang="0">
                  <a:pos x="r" y="vc"/>
                </a:cxn>
              </a:cxnLst>
              <a:rect l="l" t="t" r="r" b="b"/>
              <a:pathLst>
                <a:path w="153" h="440">
                  <a:moveTo>
                    <a:pt x="127" y="385"/>
                  </a:moveTo>
                  <a:lnTo>
                    <a:pt x="117" y="389"/>
                  </a:lnTo>
                  <a:cubicBezTo>
                    <a:pt x="161" y="256"/>
                    <a:pt x="127" y="108"/>
                    <a:pt x="30" y="4"/>
                  </a:cubicBezTo>
                  <a:cubicBezTo>
                    <a:pt x="24" y="-1"/>
                    <a:pt x="13" y="-1"/>
                    <a:pt x="7" y="4"/>
                  </a:cubicBezTo>
                  <a:cubicBezTo>
                    <a:pt x="-2" y="11"/>
                    <a:pt x="-2" y="21"/>
                    <a:pt x="5" y="30"/>
                  </a:cubicBezTo>
                  <a:cubicBezTo>
                    <a:pt x="91" y="121"/>
                    <a:pt x="121" y="254"/>
                    <a:pt x="85" y="373"/>
                  </a:cubicBezTo>
                  <a:lnTo>
                    <a:pt x="85" y="368"/>
                  </a:lnTo>
                  <a:cubicBezTo>
                    <a:pt x="81" y="360"/>
                    <a:pt x="70" y="356"/>
                    <a:pt x="62" y="360"/>
                  </a:cubicBezTo>
                  <a:cubicBezTo>
                    <a:pt x="51" y="364"/>
                    <a:pt x="47" y="375"/>
                    <a:pt x="51" y="383"/>
                  </a:cubicBezTo>
                  <a:lnTo>
                    <a:pt x="72" y="430"/>
                  </a:lnTo>
                  <a:cubicBezTo>
                    <a:pt x="74" y="434"/>
                    <a:pt x="77" y="436"/>
                    <a:pt x="81" y="438"/>
                  </a:cubicBezTo>
                  <a:cubicBezTo>
                    <a:pt x="83" y="438"/>
                    <a:pt x="85" y="440"/>
                    <a:pt x="87" y="440"/>
                  </a:cubicBezTo>
                  <a:cubicBezTo>
                    <a:pt x="91" y="440"/>
                    <a:pt x="94" y="438"/>
                    <a:pt x="96" y="438"/>
                  </a:cubicBezTo>
                  <a:lnTo>
                    <a:pt x="140" y="417"/>
                  </a:lnTo>
                  <a:cubicBezTo>
                    <a:pt x="151" y="415"/>
                    <a:pt x="155" y="404"/>
                    <a:pt x="151" y="394"/>
                  </a:cubicBezTo>
                  <a:cubicBezTo>
                    <a:pt x="146" y="385"/>
                    <a:pt x="136" y="381"/>
                    <a:pt x="127" y="38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58" name="Gruppieren 957">
            <a:extLst>
              <a:ext uri="{FF2B5EF4-FFF2-40B4-BE49-F238E27FC236}">
                <a16:creationId xmlns:a16="http://schemas.microsoft.com/office/drawing/2014/main" id="{40732436-B095-C246-8CFE-A716DB02F26C}"/>
              </a:ext>
            </a:extLst>
          </p:cNvPr>
          <p:cNvGrpSpPr>
            <a:grpSpLocks noChangeAspect="1"/>
          </p:cNvGrpSpPr>
          <p:nvPr/>
        </p:nvGrpSpPr>
        <p:grpSpPr>
          <a:xfrm>
            <a:off x="10454229" y="4301838"/>
            <a:ext cx="328177" cy="328409"/>
            <a:chOff x="10455168" y="4302153"/>
            <a:chExt cx="328296" cy="328528"/>
          </a:xfrm>
          <a:solidFill>
            <a:srgbClr val="007AB3"/>
          </a:solidFill>
        </p:grpSpPr>
        <p:sp>
          <p:nvSpPr>
            <p:cNvPr id="456" name="Freihandform 455">
              <a:extLst>
                <a:ext uri="{FF2B5EF4-FFF2-40B4-BE49-F238E27FC236}">
                  <a16:creationId xmlns:a16="http://schemas.microsoft.com/office/drawing/2014/main" id="{08156EF2-B077-974A-AC7F-57E690499961}"/>
                </a:ext>
              </a:extLst>
            </p:cNvPr>
            <p:cNvSpPr/>
            <p:nvPr/>
          </p:nvSpPr>
          <p:spPr>
            <a:xfrm>
              <a:off x="10455168" y="4302153"/>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02" name="Freihandform 701">
              <a:extLst>
                <a:ext uri="{FF2B5EF4-FFF2-40B4-BE49-F238E27FC236}">
                  <a16:creationId xmlns:a16="http://schemas.microsoft.com/office/drawing/2014/main" id="{14F34E49-2196-164B-AA1A-3EB7344F6E9C}"/>
                </a:ext>
              </a:extLst>
            </p:cNvPr>
            <p:cNvSpPr/>
            <p:nvPr/>
          </p:nvSpPr>
          <p:spPr>
            <a:xfrm>
              <a:off x="10530141" y="4392260"/>
              <a:ext cx="178118" cy="147617"/>
            </a:xfrm>
            <a:custGeom>
              <a:avLst/>
              <a:gdLst/>
              <a:ahLst/>
              <a:cxnLst>
                <a:cxn ang="3cd4">
                  <a:pos x="hc" y="t"/>
                </a:cxn>
                <a:cxn ang="cd2">
                  <a:pos x="l" y="vc"/>
                </a:cxn>
                <a:cxn ang="cd4">
                  <a:pos x="hc" y="b"/>
                </a:cxn>
                <a:cxn ang="0">
                  <a:pos x="r" y="vc"/>
                </a:cxn>
              </a:cxnLst>
              <a:rect l="l" t="t" r="r" b="b"/>
              <a:pathLst>
                <a:path w="766" h="635">
                  <a:moveTo>
                    <a:pt x="37" y="602"/>
                  </a:moveTo>
                  <a:lnTo>
                    <a:pt x="95" y="432"/>
                  </a:lnTo>
                  <a:cubicBezTo>
                    <a:pt x="95" y="428"/>
                    <a:pt x="101" y="424"/>
                    <a:pt x="103" y="424"/>
                  </a:cubicBezTo>
                  <a:lnTo>
                    <a:pt x="664" y="424"/>
                  </a:lnTo>
                  <a:cubicBezTo>
                    <a:pt x="666" y="424"/>
                    <a:pt x="672" y="428"/>
                    <a:pt x="672" y="432"/>
                  </a:cubicBezTo>
                  <a:lnTo>
                    <a:pt x="730" y="602"/>
                  </a:lnTo>
                  <a:close/>
                  <a:moveTo>
                    <a:pt x="103" y="36"/>
                  </a:moveTo>
                  <a:lnTo>
                    <a:pt x="666" y="39"/>
                  </a:lnTo>
                  <a:lnTo>
                    <a:pt x="666" y="388"/>
                  </a:lnTo>
                  <a:lnTo>
                    <a:pt x="664" y="390"/>
                  </a:lnTo>
                  <a:lnTo>
                    <a:pt x="101" y="388"/>
                  </a:lnTo>
                  <a:close/>
                  <a:moveTo>
                    <a:pt x="706" y="420"/>
                  </a:moveTo>
                  <a:cubicBezTo>
                    <a:pt x="704" y="413"/>
                    <a:pt x="700" y="409"/>
                    <a:pt x="696" y="405"/>
                  </a:cubicBezTo>
                  <a:cubicBezTo>
                    <a:pt x="698" y="398"/>
                    <a:pt x="700" y="394"/>
                    <a:pt x="700" y="388"/>
                  </a:cubicBezTo>
                  <a:lnTo>
                    <a:pt x="700" y="39"/>
                  </a:lnTo>
                  <a:cubicBezTo>
                    <a:pt x="700" y="17"/>
                    <a:pt x="683" y="0"/>
                    <a:pt x="664" y="0"/>
                  </a:cubicBezTo>
                  <a:lnTo>
                    <a:pt x="103" y="0"/>
                  </a:lnTo>
                  <a:cubicBezTo>
                    <a:pt x="82" y="0"/>
                    <a:pt x="65" y="17"/>
                    <a:pt x="65" y="39"/>
                  </a:cubicBezTo>
                  <a:lnTo>
                    <a:pt x="65" y="388"/>
                  </a:lnTo>
                  <a:cubicBezTo>
                    <a:pt x="65" y="394"/>
                    <a:pt x="67" y="398"/>
                    <a:pt x="71" y="405"/>
                  </a:cubicBezTo>
                  <a:cubicBezTo>
                    <a:pt x="67" y="409"/>
                    <a:pt x="63" y="413"/>
                    <a:pt x="61" y="420"/>
                  </a:cubicBezTo>
                  <a:lnTo>
                    <a:pt x="1" y="593"/>
                  </a:lnTo>
                  <a:cubicBezTo>
                    <a:pt x="-1" y="604"/>
                    <a:pt x="-1" y="614"/>
                    <a:pt x="6" y="623"/>
                  </a:cubicBezTo>
                  <a:cubicBezTo>
                    <a:pt x="12" y="631"/>
                    <a:pt x="23" y="635"/>
                    <a:pt x="33" y="635"/>
                  </a:cubicBezTo>
                  <a:lnTo>
                    <a:pt x="734" y="635"/>
                  </a:lnTo>
                  <a:cubicBezTo>
                    <a:pt x="744" y="635"/>
                    <a:pt x="755" y="631"/>
                    <a:pt x="759" y="623"/>
                  </a:cubicBezTo>
                  <a:cubicBezTo>
                    <a:pt x="766" y="614"/>
                    <a:pt x="768" y="604"/>
                    <a:pt x="763" y="59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03" name="Freihandform 702">
              <a:extLst>
                <a:ext uri="{FF2B5EF4-FFF2-40B4-BE49-F238E27FC236}">
                  <a16:creationId xmlns:a16="http://schemas.microsoft.com/office/drawing/2014/main" id="{75F12703-B4DE-1E41-ABB2-3D89D9824B85}"/>
                </a:ext>
              </a:extLst>
            </p:cNvPr>
            <p:cNvSpPr/>
            <p:nvPr/>
          </p:nvSpPr>
          <p:spPr>
            <a:xfrm>
              <a:off x="10559944" y="4499363"/>
              <a:ext cx="116650" cy="8149"/>
            </a:xfrm>
            <a:custGeom>
              <a:avLst/>
              <a:gdLst/>
              <a:ahLst/>
              <a:cxnLst>
                <a:cxn ang="3cd4">
                  <a:pos x="hc" y="t"/>
                </a:cxn>
                <a:cxn ang="cd2">
                  <a:pos x="l" y="vc"/>
                </a:cxn>
                <a:cxn ang="cd4">
                  <a:pos x="hc" y="b"/>
                </a:cxn>
                <a:cxn ang="0">
                  <a:pos x="r" y="vc"/>
                </a:cxn>
              </a:cxnLst>
              <a:rect l="l" t="t" r="r" b="b"/>
              <a:pathLst>
                <a:path w="502" h="36">
                  <a:moveTo>
                    <a:pt x="485" y="0"/>
                  </a:moveTo>
                  <a:lnTo>
                    <a:pt x="20" y="0"/>
                  </a:lnTo>
                  <a:cubicBezTo>
                    <a:pt x="9" y="0"/>
                    <a:pt x="0" y="8"/>
                    <a:pt x="0" y="17"/>
                  </a:cubicBezTo>
                  <a:cubicBezTo>
                    <a:pt x="0" y="27"/>
                    <a:pt x="9" y="36"/>
                    <a:pt x="20" y="36"/>
                  </a:cubicBezTo>
                  <a:lnTo>
                    <a:pt x="485" y="36"/>
                  </a:lnTo>
                  <a:cubicBezTo>
                    <a:pt x="494" y="36"/>
                    <a:pt x="502" y="27"/>
                    <a:pt x="502" y="17"/>
                  </a:cubicBezTo>
                  <a:cubicBezTo>
                    <a:pt x="502" y="8"/>
                    <a:pt x="494" y="0"/>
                    <a:pt x="48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04" name="Freihandform 703">
              <a:extLst>
                <a:ext uri="{FF2B5EF4-FFF2-40B4-BE49-F238E27FC236}">
                  <a16:creationId xmlns:a16="http://schemas.microsoft.com/office/drawing/2014/main" id="{20B33871-8805-7B4F-B069-BA6337290FE4}"/>
                </a:ext>
              </a:extLst>
            </p:cNvPr>
            <p:cNvSpPr/>
            <p:nvPr/>
          </p:nvSpPr>
          <p:spPr>
            <a:xfrm>
              <a:off x="10594636" y="4515662"/>
              <a:ext cx="48895" cy="8149"/>
            </a:xfrm>
            <a:custGeom>
              <a:avLst/>
              <a:gdLst/>
              <a:ahLst/>
              <a:cxnLst>
                <a:cxn ang="3cd4">
                  <a:pos x="hc" y="t"/>
                </a:cxn>
                <a:cxn ang="cd2">
                  <a:pos x="l" y="vc"/>
                </a:cxn>
                <a:cxn ang="cd4">
                  <a:pos x="hc" y="b"/>
                </a:cxn>
                <a:cxn ang="0">
                  <a:pos x="r" y="vc"/>
                </a:cxn>
              </a:cxnLst>
              <a:rect l="l" t="t" r="r" b="b"/>
              <a:pathLst>
                <a:path w="211" h="36">
                  <a:moveTo>
                    <a:pt x="194" y="0"/>
                  </a:moveTo>
                  <a:lnTo>
                    <a:pt x="19" y="0"/>
                  </a:lnTo>
                  <a:cubicBezTo>
                    <a:pt x="8" y="0"/>
                    <a:pt x="0" y="8"/>
                    <a:pt x="0" y="19"/>
                  </a:cubicBezTo>
                  <a:cubicBezTo>
                    <a:pt x="0" y="27"/>
                    <a:pt x="8" y="36"/>
                    <a:pt x="19" y="36"/>
                  </a:cubicBezTo>
                  <a:lnTo>
                    <a:pt x="194" y="36"/>
                  </a:lnTo>
                  <a:cubicBezTo>
                    <a:pt x="205" y="36"/>
                    <a:pt x="211" y="27"/>
                    <a:pt x="211" y="19"/>
                  </a:cubicBezTo>
                  <a:cubicBezTo>
                    <a:pt x="211" y="8"/>
                    <a:pt x="205" y="0"/>
                    <a:pt x="19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05" name="Freihandform 704">
              <a:extLst>
                <a:ext uri="{FF2B5EF4-FFF2-40B4-BE49-F238E27FC236}">
                  <a16:creationId xmlns:a16="http://schemas.microsoft.com/office/drawing/2014/main" id="{9AE10D4F-6DA4-D14E-9969-7CA4A705DAA0}"/>
                </a:ext>
              </a:extLst>
            </p:cNvPr>
            <p:cNvSpPr/>
            <p:nvPr/>
          </p:nvSpPr>
          <p:spPr>
            <a:xfrm>
              <a:off x="10611401" y="4409024"/>
              <a:ext cx="15833" cy="7684"/>
            </a:xfrm>
            <a:custGeom>
              <a:avLst/>
              <a:gdLst/>
              <a:ahLst/>
              <a:cxnLst>
                <a:cxn ang="3cd4">
                  <a:pos x="hc" y="t"/>
                </a:cxn>
                <a:cxn ang="cd2">
                  <a:pos x="l" y="vc"/>
                </a:cxn>
                <a:cxn ang="cd4">
                  <a:pos x="hc" y="b"/>
                </a:cxn>
                <a:cxn ang="0">
                  <a:pos x="r" y="vc"/>
                </a:cxn>
              </a:cxnLst>
              <a:rect l="l" t="t" r="r" b="b"/>
              <a:pathLst>
                <a:path w="69" h="34">
                  <a:moveTo>
                    <a:pt x="53" y="0"/>
                  </a:moveTo>
                  <a:lnTo>
                    <a:pt x="17" y="0"/>
                  </a:lnTo>
                  <a:cubicBezTo>
                    <a:pt x="6" y="0"/>
                    <a:pt x="0" y="7"/>
                    <a:pt x="0" y="17"/>
                  </a:cubicBezTo>
                  <a:cubicBezTo>
                    <a:pt x="0" y="28"/>
                    <a:pt x="6" y="34"/>
                    <a:pt x="17" y="34"/>
                  </a:cubicBezTo>
                  <a:lnTo>
                    <a:pt x="53" y="34"/>
                  </a:lnTo>
                  <a:cubicBezTo>
                    <a:pt x="61" y="34"/>
                    <a:pt x="69" y="28"/>
                    <a:pt x="69" y="17"/>
                  </a:cubicBezTo>
                  <a:cubicBezTo>
                    <a:pt x="69" y="7"/>
                    <a:pt x="61" y="0"/>
                    <a:pt x="5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36" name="Gruppieren 935">
            <a:extLst>
              <a:ext uri="{FF2B5EF4-FFF2-40B4-BE49-F238E27FC236}">
                <a16:creationId xmlns:a16="http://schemas.microsoft.com/office/drawing/2014/main" id="{D53E0204-6540-A445-ADFB-6D7804AC14C5}"/>
              </a:ext>
            </a:extLst>
          </p:cNvPr>
          <p:cNvGrpSpPr>
            <a:grpSpLocks noChangeAspect="1"/>
          </p:cNvGrpSpPr>
          <p:nvPr/>
        </p:nvGrpSpPr>
        <p:grpSpPr>
          <a:xfrm>
            <a:off x="10897619" y="3858449"/>
            <a:ext cx="328177" cy="328409"/>
            <a:chOff x="10898718" y="3858604"/>
            <a:chExt cx="328296" cy="328528"/>
          </a:xfrm>
          <a:solidFill>
            <a:srgbClr val="007AB3"/>
          </a:solidFill>
        </p:grpSpPr>
        <p:sp>
          <p:nvSpPr>
            <p:cNvPr id="428" name="Freihandform 427">
              <a:extLst>
                <a:ext uri="{FF2B5EF4-FFF2-40B4-BE49-F238E27FC236}">
                  <a16:creationId xmlns:a16="http://schemas.microsoft.com/office/drawing/2014/main" id="{DDD01EB3-4B82-A347-BD1A-BC7115557193}"/>
                </a:ext>
              </a:extLst>
            </p:cNvPr>
            <p:cNvSpPr/>
            <p:nvPr/>
          </p:nvSpPr>
          <p:spPr>
            <a:xfrm>
              <a:off x="10898718" y="3858604"/>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06" name="Freihandform 705">
              <a:extLst>
                <a:ext uri="{FF2B5EF4-FFF2-40B4-BE49-F238E27FC236}">
                  <a16:creationId xmlns:a16="http://schemas.microsoft.com/office/drawing/2014/main" id="{0B1DBA69-8AA5-BD47-B678-527FEFA34E16}"/>
                </a:ext>
              </a:extLst>
            </p:cNvPr>
            <p:cNvSpPr/>
            <p:nvPr/>
          </p:nvSpPr>
          <p:spPr>
            <a:xfrm>
              <a:off x="10997206" y="3924264"/>
              <a:ext cx="131318" cy="131318"/>
            </a:xfrm>
            <a:custGeom>
              <a:avLst/>
              <a:gdLst/>
              <a:ahLst/>
              <a:cxnLst>
                <a:cxn ang="3cd4">
                  <a:pos x="hc" y="t"/>
                </a:cxn>
                <a:cxn ang="cd2">
                  <a:pos x="l" y="vc"/>
                </a:cxn>
                <a:cxn ang="cd4">
                  <a:pos x="hc" y="b"/>
                </a:cxn>
                <a:cxn ang="0">
                  <a:pos x="r" y="vc"/>
                </a:cxn>
              </a:cxnLst>
              <a:rect l="l" t="t" r="r" b="b"/>
              <a:pathLst>
                <a:path w="565" h="565">
                  <a:moveTo>
                    <a:pt x="89" y="247"/>
                  </a:moveTo>
                  <a:cubicBezTo>
                    <a:pt x="95" y="247"/>
                    <a:pt x="104" y="241"/>
                    <a:pt x="106" y="235"/>
                  </a:cubicBezTo>
                  <a:cubicBezTo>
                    <a:pt x="110" y="216"/>
                    <a:pt x="116" y="203"/>
                    <a:pt x="125" y="188"/>
                  </a:cubicBezTo>
                  <a:cubicBezTo>
                    <a:pt x="129" y="182"/>
                    <a:pt x="129" y="175"/>
                    <a:pt x="125" y="169"/>
                  </a:cubicBezTo>
                  <a:cubicBezTo>
                    <a:pt x="110" y="141"/>
                    <a:pt x="112" y="110"/>
                    <a:pt x="131" y="84"/>
                  </a:cubicBezTo>
                  <a:lnTo>
                    <a:pt x="167" y="122"/>
                  </a:lnTo>
                  <a:cubicBezTo>
                    <a:pt x="173" y="127"/>
                    <a:pt x="182" y="129"/>
                    <a:pt x="188" y="124"/>
                  </a:cubicBezTo>
                  <a:cubicBezTo>
                    <a:pt x="205" y="116"/>
                    <a:pt x="222" y="108"/>
                    <a:pt x="239" y="103"/>
                  </a:cubicBezTo>
                  <a:cubicBezTo>
                    <a:pt x="245" y="103"/>
                    <a:pt x="250" y="97"/>
                    <a:pt x="252" y="91"/>
                  </a:cubicBezTo>
                  <a:cubicBezTo>
                    <a:pt x="260" y="61"/>
                    <a:pt x="286" y="40"/>
                    <a:pt x="317" y="36"/>
                  </a:cubicBezTo>
                  <a:lnTo>
                    <a:pt x="317" y="89"/>
                  </a:lnTo>
                  <a:cubicBezTo>
                    <a:pt x="317" y="97"/>
                    <a:pt x="324" y="103"/>
                    <a:pt x="330" y="105"/>
                  </a:cubicBezTo>
                  <a:cubicBezTo>
                    <a:pt x="347" y="110"/>
                    <a:pt x="362" y="116"/>
                    <a:pt x="379" y="127"/>
                  </a:cubicBezTo>
                  <a:cubicBezTo>
                    <a:pt x="383" y="129"/>
                    <a:pt x="389" y="129"/>
                    <a:pt x="396" y="127"/>
                  </a:cubicBezTo>
                  <a:cubicBezTo>
                    <a:pt x="421" y="112"/>
                    <a:pt x="457" y="114"/>
                    <a:pt x="480" y="133"/>
                  </a:cubicBezTo>
                  <a:lnTo>
                    <a:pt x="444" y="169"/>
                  </a:lnTo>
                  <a:cubicBezTo>
                    <a:pt x="438" y="175"/>
                    <a:pt x="436" y="184"/>
                    <a:pt x="440" y="190"/>
                  </a:cubicBezTo>
                  <a:cubicBezTo>
                    <a:pt x="451" y="205"/>
                    <a:pt x="457" y="222"/>
                    <a:pt x="461" y="239"/>
                  </a:cubicBezTo>
                  <a:cubicBezTo>
                    <a:pt x="463" y="245"/>
                    <a:pt x="468" y="251"/>
                    <a:pt x="474" y="251"/>
                  </a:cubicBezTo>
                  <a:cubicBezTo>
                    <a:pt x="504" y="260"/>
                    <a:pt x="525" y="287"/>
                    <a:pt x="529" y="317"/>
                  </a:cubicBezTo>
                  <a:lnTo>
                    <a:pt x="476" y="317"/>
                  </a:lnTo>
                  <a:cubicBezTo>
                    <a:pt x="468" y="317"/>
                    <a:pt x="461" y="323"/>
                    <a:pt x="459" y="332"/>
                  </a:cubicBezTo>
                  <a:cubicBezTo>
                    <a:pt x="455" y="349"/>
                    <a:pt x="449" y="364"/>
                    <a:pt x="440" y="378"/>
                  </a:cubicBezTo>
                  <a:cubicBezTo>
                    <a:pt x="436" y="385"/>
                    <a:pt x="436" y="391"/>
                    <a:pt x="438" y="398"/>
                  </a:cubicBezTo>
                  <a:cubicBezTo>
                    <a:pt x="455" y="423"/>
                    <a:pt x="451" y="457"/>
                    <a:pt x="432" y="480"/>
                  </a:cubicBezTo>
                  <a:lnTo>
                    <a:pt x="396" y="444"/>
                  </a:lnTo>
                  <a:cubicBezTo>
                    <a:pt x="391" y="440"/>
                    <a:pt x="383" y="438"/>
                    <a:pt x="375" y="442"/>
                  </a:cubicBezTo>
                  <a:cubicBezTo>
                    <a:pt x="360" y="450"/>
                    <a:pt x="343" y="457"/>
                    <a:pt x="326" y="461"/>
                  </a:cubicBezTo>
                  <a:cubicBezTo>
                    <a:pt x="320" y="463"/>
                    <a:pt x="313" y="467"/>
                    <a:pt x="313" y="474"/>
                  </a:cubicBezTo>
                  <a:cubicBezTo>
                    <a:pt x="305" y="503"/>
                    <a:pt x="277" y="527"/>
                    <a:pt x="248" y="529"/>
                  </a:cubicBezTo>
                  <a:lnTo>
                    <a:pt x="248" y="476"/>
                  </a:lnTo>
                  <a:cubicBezTo>
                    <a:pt x="248" y="470"/>
                    <a:pt x="241" y="461"/>
                    <a:pt x="233" y="459"/>
                  </a:cubicBezTo>
                  <a:cubicBezTo>
                    <a:pt x="214" y="455"/>
                    <a:pt x="201" y="448"/>
                    <a:pt x="186" y="440"/>
                  </a:cubicBezTo>
                  <a:cubicBezTo>
                    <a:pt x="184" y="438"/>
                    <a:pt x="180" y="438"/>
                    <a:pt x="178" y="438"/>
                  </a:cubicBezTo>
                  <a:cubicBezTo>
                    <a:pt x="173" y="438"/>
                    <a:pt x="171" y="438"/>
                    <a:pt x="169" y="440"/>
                  </a:cubicBezTo>
                  <a:cubicBezTo>
                    <a:pt x="142" y="455"/>
                    <a:pt x="108" y="453"/>
                    <a:pt x="85" y="434"/>
                  </a:cubicBezTo>
                  <a:lnTo>
                    <a:pt x="121" y="398"/>
                  </a:lnTo>
                  <a:cubicBezTo>
                    <a:pt x="127" y="391"/>
                    <a:pt x="127" y="383"/>
                    <a:pt x="123" y="376"/>
                  </a:cubicBezTo>
                  <a:cubicBezTo>
                    <a:pt x="114" y="359"/>
                    <a:pt x="108" y="345"/>
                    <a:pt x="104" y="326"/>
                  </a:cubicBezTo>
                  <a:cubicBezTo>
                    <a:pt x="102" y="319"/>
                    <a:pt x="97" y="315"/>
                    <a:pt x="91" y="313"/>
                  </a:cubicBezTo>
                  <a:cubicBezTo>
                    <a:pt x="61" y="304"/>
                    <a:pt x="38" y="279"/>
                    <a:pt x="36" y="247"/>
                  </a:cubicBezTo>
                  <a:close/>
                  <a:moveTo>
                    <a:pt x="72" y="345"/>
                  </a:moveTo>
                  <a:cubicBezTo>
                    <a:pt x="76" y="357"/>
                    <a:pt x="80" y="370"/>
                    <a:pt x="87" y="383"/>
                  </a:cubicBezTo>
                  <a:lnTo>
                    <a:pt x="46" y="421"/>
                  </a:lnTo>
                  <a:cubicBezTo>
                    <a:pt x="42" y="425"/>
                    <a:pt x="42" y="429"/>
                    <a:pt x="42" y="434"/>
                  </a:cubicBezTo>
                  <a:cubicBezTo>
                    <a:pt x="42" y="438"/>
                    <a:pt x="42" y="444"/>
                    <a:pt x="46" y="446"/>
                  </a:cubicBezTo>
                  <a:lnTo>
                    <a:pt x="53" y="453"/>
                  </a:lnTo>
                  <a:cubicBezTo>
                    <a:pt x="85" y="484"/>
                    <a:pt x="135" y="493"/>
                    <a:pt x="176" y="476"/>
                  </a:cubicBezTo>
                  <a:cubicBezTo>
                    <a:pt x="188" y="480"/>
                    <a:pt x="199" y="486"/>
                    <a:pt x="212" y="491"/>
                  </a:cubicBezTo>
                  <a:lnTo>
                    <a:pt x="212" y="548"/>
                  </a:lnTo>
                  <a:cubicBezTo>
                    <a:pt x="212" y="556"/>
                    <a:pt x="220" y="565"/>
                    <a:pt x="229" y="565"/>
                  </a:cubicBezTo>
                  <a:lnTo>
                    <a:pt x="239" y="565"/>
                  </a:lnTo>
                  <a:cubicBezTo>
                    <a:pt x="286" y="565"/>
                    <a:pt x="326" y="535"/>
                    <a:pt x="343" y="493"/>
                  </a:cubicBezTo>
                  <a:cubicBezTo>
                    <a:pt x="356" y="491"/>
                    <a:pt x="368" y="484"/>
                    <a:pt x="381" y="478"/>
                  </a:cubicBezTo>
                  <a:lnTo>
                    <a:pt x="421" y="518"/>
                  </a:lnTo>
                  <a:cubicBezTo>
                    <a:pt x="423" y="522"/>
                    <a:pt x="427" y="525"/>
                    <a:pt x="434" y="525"/>
                  </a:cubicBezTo>
                  <a:cubicBezTo>
                    <a:pt x="438" y="525"/>
                    <a:pt x="442" y="522"/>
                    <a:pt x="447" y="518"/>
                  </a:cubicBezTo>
                  <a:lnTo>
                    <a:pt x="451" y="512"/>
                  </a:lnTo>
                  <a:cubicBezTo>
                    <a:pt x="485" y="480"/>
                    <a:pt x="493" y="429"/>
                    <a:pt x="474" y="389"/>
                  </a:cubicBezTo>
                  <a:cubicBezTo>
                    <a:pt x="480" y="378"/>
                    <a:pt x="485" y="366"/>
                    <a:pt x="489" y="353"/>
                  </a:cubicBezTo>
                  <a:lnTo>
                    <a:pt x="546" y="353"/>
                  </a:lnTo>
                  <a:cubicBezTo>
                    <a:pt x="557" y="353"/>
                    <a:pt x="565" y="345"/>
                    <a:pt x="565" y="336"/>
                  </a:cubicBezTo>
                  <a:lnTo>
                    <a:pt x="565" y="326"/>
                  </a:lnTo>
                  <a:cubicBezTo>
                    <a:pt x="565" y="279"/>
                    <a:pt x="535" y="239"/>
                    <a:pt x="493" y="222"/>
                  </a:cubicBezTo>
                  <a:cubicBezTo>
                    <a:pt x="489" y="209"/>
                    <a:pt x="485" y="196"/>
                    <a:pt x="478" y="184"/>
                  </a:cubicBezTo>
                  <a:lnTo>
                    <a:pt x="518" y="144"/>
                  </a:lnTo>
                  <a:cubicBezTo>
                    <a:pt x="521" y="141"/>
                    <a:pt x="523" y="137"/>
                    <a:pt x="523" y="131"/>
                  </a:cubicBezTo>
                  <a:cubicBezTo>
                    <a:pt x="523" y="127"/>
                    <a:pt x="521" y="122"/>
                    <a:pt x="518" y="120"/>
                  </a:cubicBezTo>
                  <a:lnTo>
                    <a:pt x="512" y="114"/>
                  </a:lnTo>
                  <a:cubicBezTo>
                    <a:pt x="480" y="82"/>
                    <a:pt x="430" y="72"/>
                    <a:pt x="387" y="91"/>
                  </a:cubicBezTo>
                  <a:cubicBezTo>
                    <a:pt x="377" y="84"/>
                    <a:pt x="364" y="80"/>
                    <a:pt x="353" y="76"/>
                  </a:cubicBezTo>
                  <a:lnTo>
                    <a:pt x="353" y="19"/>
                  </a:lnTo>
                  <a:cubicBezTo>
                    <a:pt x="353" y="12"/>
                    <a:pt x="351" y="8"/>
                    <a:pt x="347" y="6"/>
                  </a:cubicBezTo>
                  <a:cubicBezTo>
                    <a:pt x="345" y="2"/>
                    <a:pt x="341" y="0"/>
                    <a:pt x="334" y="0"/>
                  </a:cubicBezTo>
                  <a:lnTo>
                    <a:pt x="324" y="0"/>
                  </a:lnTo>
                  <a:cubicBezTo>
                    <a:pt x="277" y="0"/>
                    <a:pt x="237" y="29"/>
                    <a:pt x="220" y="72"/>
                  </a:cubicBezTo>
                  <a:cubicBezTo>
                    <a:pt x="207" y="76"/>
                    <a:pt x="195" y="80"/>
                    <a:pt x="184" y="86"/>
                  </a:cubicBezTo>
                  <a:lnTo>
                    <a:pt x="144" y="48"/>
                  </a:lnTo>
                  <a:cubicBezTo>
                    <a:pt x="140" y="44"/>
                    <a:pt x="135" y="42"/>
                    <a:pt x="131" y="42"/>
                  </a:cubicBezTo>
                  <a:cubicBezTo>
                    <a:pt x="127" y="42"/>
                    <a:pt x="123" y="44"/>
                    <a:pt x="118" y="48"/>
                  </a:cubicBezTo>
                  <a:lnTo>
                    <a:pt x="112" y="53"/>
                  </a:lnTo>
                  <a:cubicBezTo>
                    <a:pt x="80" y="86"/>
                    <a:pt x="72" y="135"/>
                    <a:pt x="89" y="177"/>
                  </a:cubicBezTo>
                  <a:cubicBezTo>
                    <a:pt x="85" y="188"/>
                    <a:pt x="78" y="201"/>
                    <a:pt x="74" y="211"/>
                  </a:cubicBezTo>
                  <a:lnTo>
                    <a:pt x="17" y="211"/>
                  </a:lnTo>
                  <a:cubicBezTo>
                    <a:pt x="8" y="211"/>
                    <a:pt x="0" y="220"/>
                    <a:pt x="0" y="230"/>
                  </a:cubicBezTo>
                  <a:lnTo>
                    <a:pt x="0" y="241"/>
                  </a:lnTo>
                  <a:cubicBezTo>
                    <a:pt x="0" y="287"/>
                    <a:pt x="30" y="328"/>
                    <a:pt x="72" y="34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07" name="Freihandform 706">
              <a:extLst>
                <a:ext uri="{FF2B5EF4-FFF2-40B4-BE49-F238E27FC236}">
                  <a16:creationId xmlns:a16="http://schemas.microsoft.com/office/drawing/2014/main" id="{0A82F7B9-7227-6240-9881-EF0C9CB76C66}"/>
                </a:ext>
              </a:extLst>
            </p:cNvPr>
            <p:cNvSpPr/>
            <p:nvPr/>
          </p:nvSpPr>
          <p:spPr>
            <a:xfrm>
              <a:off x="10989057" y="4097259"/>
              <a:ext cx="147617" cy="15833"/>
            </a:xfrm>
            <a:custGeom>
              <a:avLst/>
              <a:gdLst/>
              <a:ahLst/>
              <a:cxnLst>
                <a:cxn ang="3cd4">
                  <a:pos x="hc" y="t"/>
                </a:cxn>
                <a:cxn ang="cd2">
                  <a:pos x="l" y="vc"/>
                </a:cxn>
                <a:cxn ang="cd4">
                  <a:pos x="hc" y="b"/>
                </a:cxn>
                <a:cxn ang="0">
                  <a:pos x="r" y="vc"/>
                </a:cxn>
              </a:cxnLst>
              <a:rect l="l" t="t" r="r" b="b"/>
              <a:pathLst>
                <a:path w="635" h="69">
                  <a:moveTo>
                    <a:pt x="553" y="0"/>
                  </a:moveTo>
                  <a:cubicBezTo>
                    <a:pt x="541" y="0"/>
                    <a:pt x="524" y="8"/>
                    <a:pt x="507" y="19"/>
                  </a:cubicBezTo>
                  <a:cubicBezTo>
                    <a:pt x="496" y="23"/>
                    <a:pt x="482" y="33"/>
                    <a:pt x="475" y="33"/>
                  </a:cubicBezTo>
                  <a:cubicBezTo>
                    <a:pt x="471" y="33"/>
                    <a:pt x="454" y="23"/>
                    <a:pt x="446" y="19"/>
                  </a:cubicBezTo>
                  <a:cubicBezTo>
                    <a:pt x="429" y="8"/>
                    <a:pt x="412" y="0"/>
                    <a:pt x="397" y="0"/>
                  </a:cubicBezTo>
                  <a:cubicBezTo>
                    <a:pt x="382" y="0"/>
                    <a:pt x="365" y="8"/>
                    <a:pt x="348" y="19"/>
                  </a:cubicBezTo>
                  <a:cubicBezTo>
                    <a:pt x="340" y="23"/>
                    <a:pt x="323" y="33"/>
                    <a:pt x="316" y="33"/>
                  </a:cubicBezTo>
                  <a:cubicBezTo>
                    <a:pt x="312" y="33"/>
                    <a:pt x="295" y="23"/>
                    <a:pt x="287" y="19"/>
                  </a:cubicBezTo>
                  <a:cubicBezTo>
                    <a:pt x="268" y="8"/>
                    <a:pt x="251" y="0"/>
                    <a:pt x="238" y="0"/>
                  </a:cubicBezTo>
                  <a:cubicBezTo>
                    <a:pt x="223" y="0"/>
                    <a:pt x="206" y="8"/>
                    <a:pt x="187" y="19"/>
                  </a:cubicBezTo>
                  <a:cubicBezTo>
                    <a:pt x="179" y="23"/>
                    <a:pt x="162" y="33"/>
                    <a:pt x="156" y="33"/>
                  </a:cubicBezTo>
                  <a:cubicBezTo>
                    <a:pt x="151" y="33"/>
                    <a:pt x="134" y="23"/>
                    <a:pt x="126" y="19"/>
                  </a:cubicBezTo>
                  <a:cubicBezTo>
                    <a:pt x="109" y="8"/>
                    <a:pt x="92" y="0"/>
                    <a:pt x="77" y="0"/>
                  </a:cubicBezTo>
                  <a:cubicBezTo>
                    <a:pt x="58" y="0"/>
                    <a:pt x="24" y="23"/>
                    <a:pt x="7" y="36"/>
                  </a:cubicBezTo>
                  <a:cubicBezTo>
                    <a:pt x="-1" y="42"/>
                    <a:pt x="-3" y="52"/>
                    <a:pt x="3" y="61"/>
                  </a:cubicBezTo>
                  <a:cubicBezTo>
                    <a:pt x="10" y="69"/>
                    <a:pt x="20" y="72"/>
                    <a:pt x="29" y="65"/>
                  </a:cubicBezTo>
                  <a:cubicBezTo>
                    <a:pt x="48" y="50"/>
                    <a:pt x="71" y="36"/>
                    <a:pt x="77" y="33"/>
                  </a:cubicBezTo>
                  <a:cubicBezTo>
                    <a:pt x="84" y="33"/>
                    <a:pt x="98" y="44"/>
                    <a:pt x="109" y="48"/>
                  </a:cubicBezTo>
                  <a:cubicBezTo>
                    <a:pt x="126" y="59"/>
                    <a:pt x="143" y="67"/>
                    <a:pt x="156" y="67"/>
                  </a:cubicBezTo>
                  <a:cubicBezTo>
                    <a:pt x="170" y="67"/>
                    <a:pt x="187" y="59"/>
                    <a:pt x="206" y="48"/>
                  </a:cubicBezTo>
                  <a:cubicBezTo>
                    <a:pt x="215" y="44"/>
                    <a:pt x="232" y="33"/>
                    <a:pt x="238" y="33"/>
                  </a:cubicBezTo>
                  <a:cubicBezTo>
                    <a:pt x="242" y="33"/>
                    <a:pt x="259" y="44"/>
                    <a:pt x="268" y="48"/>
                  </a:cubicBezTo>
                  <a:cubicBezTo>
                    <a:pt x="287" y="59"/>
                    <a:pt x="302" y="67"/>
                    <a:pt x="316" y="67"/>
                  </a:cubicBezTo>
                  <a:cubicBezTo>
                    <a:pt x="331" y="67"/>
                    <a:pt x="348" y="59"/>
                    <a:pt x="365" y="48"/>
                  </a:cubicBezTo>
                  <a:cubicBezTo>
                    <a:pt x="376" y="44"/>
                    <a:pt x="393" y="33"/>
                    <a:pt x="397" y="33"/>
                  </a:cubicBezTo>
                  <a:cubicBezTo>
                    <a:pt x="403" y="33"/>
                    <a:pt x="418" y="44"/>
                    <a:pt x="429" y="48"/>
                  </a:cubicBezTo>
                  <a:cubicBezTo>
                    <a:pt x="446" y="59"/>
                    <a:pt x="460" y="67"/>
                    <a:pt x="475" y="67"/>
                  </a:cubicBezTo>
                  <a:cubicBezTo>
                    <a:pt x="490" y="67"/>
                    <a:pt x="507" y="59"/>
                    <a:pt x="524" y="48"/>
                  </a:cubicBezTo>
                  <a:cubicBezTo>
                    <a:pt x="534" y="44"/>
                    <a:pt x="549" y="33"/>
                    <a:pt x="553" y="33"/>
                  </a:cubicBezTo>
                  <a:cubicBezTo>
                    <a:pt x="560" y="36"/>
                    <a:pt x="585" y="48"/>
                    <a:pt x="606" y="65"/>
                  </a:cubicBezTo>
                  <a:cubicBezTo>
                    <a:pt x="615" y="72"/>
                    <a:pt x="625" y="69"/>
                    <a:pt x="632" y="61"/>
                  </a:cubicBezTo>
                  <a:cubicBezTo>
                    <a:pt x="636" y="52"/>
                    <a:pt x="636" y="42"/>
                    <a:pt x="628" y="36"/>
                  </a:cubicBezTo>
                  <a:cubicBezTo>
                    <a:pt x="609" y="23"/>
                    <a:pt x="573" y="0"/>
                    <a:pt x="55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08" name="Freihandform 707">
              <a:extLst>
                <a:ext uri="{FF2B5EF4-FFF2-40B4-BE49-F238E27FC236}">
                  <a16:creationId xmlns:a16="http://schemas.microsoft.com/office/drawing/2014/main" id="{40EF39E5-4512-5D4C-80AE-990D0B6814AE}"/>
                </a:ext>
              </a:extLst>
            </p:cNvPr>
            <p:cNvSpPr/>
            <p:nvPr/>
          </p:nvSpPr>
          <p:spPr>
            <a:xfrm>
              <a:off x="10989057" y="4080495"/>
              <a:ext cx="147617" cy="15833"/>
            </a:xfrm>
            <a:custGeom>
              <a:avLst/>
              <a:gdLst/>
              <a:ahLst/>
              <a:cxnLst>
                <a:cxn ang="3cd4">
                  <a:pos x="hc" y="t"/>
                </a:cxn>
                <a:cxn ang="cd2">
                  <a:pos x="l" y="vc"/>
                </a:cxn>
                <a:cxn ang="cd4">
                  <a:pos x="hc" y="b"/>
                </a:cxn>
                <a:cxn ang="0">
                  <a:pos x="r" y="vc"/>
                </a:cxn>
              </a:cxnLst>
              <a:rect l="l" t="t" r="r" b="b"/>
              <a:pathLst>
                <a:path w="635" h="69">
                  <a:moveTo>
                    <a:pt x="553" y="0"/>
                  </a:moveTo>
                  <a:cubicBezTo>
                    <a:pt x="541" y="0"/>
                    <a:pt x="524" y="10"/>
                    <a:pt x="507" y="19"/>
                  </a:cubicBezTo>
                  <a:cubicBezTo>
                    <a:pt x="496" y="25"/>
                    <a:pt x="482" y="33"/>
                    <a:pt x="475" y="33"/>
                  </a:cubicBezTo>
                  <a:cubicBezTo>
                    <a:pt x="471" y="33"/>
                    <a:pt x="454" y="25"/>
                    <a:pt x="446" y="19"/>
                  </a:cubicBezTo>
                  <a:cubicBezTo>
                    <a:pt x="429" y="10"/>
                    <a:pt x="412" y="0"/>
                    <a:pt x="397" y="0"/>
                  </a:cubicBezTo>
                  <a:cubicBezTo>
                    <a:pt x="382" y="0"/>
                    <a:pt x="365" y="10"/>
                    <a:pt x="348" y="19"/>
                  </a:cubicBezTo>
                  <a:cubicBezTo>
                    <a:pt x="340" y="25"/>
                    <a:pt x="323" y="33"/>
                    <a:pt x="316" y="33"/>
                  </a:cubicBezTo>
                  <a:cubicBezTo>
                    <a:pt x="312" y="33"/>
                    <a:pt x="295" y="25"/>
                    <a:pt x="287" y="19"/>
                  </a:cubicBezTo>
                  <a:cubicBezTo>
                    <a:pt x="268" y="10"/>
                    <a:pt x="251" y="0"/>
                    <a:pt x="238" y="0"/>
                  </a:cubicBezTo>
                  <a:cubicBezTo>
                    <a:pt x="223" y="0"/>
                    <a:pt x="206" y="10"/>
                    <a:pt x="187" y="19"/>
                  </a:cubicBezTo>
                  <a:cubicBezTo>
                    <a:pt x="179" y="25"/>
                    <a:pt x="162" y="33"/>
                    <a:pt x="156" y="33"/>
                  </a:cubicBezTo>
                  <a:cubicBezTo>
                    <a:pt x="151" y="33"/>
                    <a:pt x="134" y="25"/>
                    <a:pt x="126" y="19"/>
                  </a:cubicBezTo>
                  <a:cubicBezTo>
                    <a:pt x="109" y="10"/>
                    <a:pt x="92" y="0"/>
                    <a:pt x="77" y="0"/>
                  </a:cubicBezTo>
                  <a:cubicBezTo>
                    <a:pt x="58" y="0"/>
                    <a:pt x="24" y="23"/>
                    <a:pt x="7" y="38"/>
                  </a:cubicBezTo>
                  <a:cubicBezTo>
                    <a:pt x="-1" y="44"/>
                    <a:pt x="-3" y="55"/>
                    <a:pt x="3" y="63"/>
                  </a:cubicBezTo>
                  <a:cubicBezTo>
                    <a:pt x="10" y="69"/>
                    <a:pt x="20" y="72"/>
                    <a:pt x="29" y="65"/>
                  </a:cubicBezTo>
                  <a:cubicBezTo>
                    <a:pt x="48" y="50"/>
                    <a:pt x="71" y="36"/>
                    <a:pt x="77" y="36"/>
                  </a:cubicBezTo>
                  <a:cubicBezTo>
                    <a:pt x="84" y="36"/>
                    <a:pt x="98" y="44"/>
                    <a:pt x="109" y="50"/>
                  </a:cubicBezTo>
                  <a:cubicBezTo>
                    <a:pt x="126" y="61"/>
                    <a:pt x="143" y="69"/>
                    <a:pt x="156" y="69"/>
                  </a:cubicBezTo>
                  <a:cubicBezTo>
                    <a:pt x="170" y="69"/>
                    <a:pt x="187" y="61"/>
                    <a:pt x="206" y="50"/>
                  </a:cubicBezTo>
                  <a:cubicBezTo>
                    <a:pt x="215" y="44"/>
                    <a:pt x="232" y="36"/>
                    <a:pt x="238" y="36"/>
                  </a:cubicBezTo>
                  <a:cubicBezTo>
                    <a:pt x="242" y="36"/>
                    <a:pt x="259" y="44"/>
                    <a:pt x="268" y="50"/>
                  </a:cubicBezTo>
                  <a:cubicBezTo>
                    <a:pt x="287" y="61"/>
                    <a:pt x="302" y="69"/>
                    <a:pt x="316" y="69"/>
                  </a:cubicBezTo>
                  <a:cubicBezTo>
                    <a:pt x="331" y="69"/>
                    <a:pt x="348" y="61"/>
                    <a:pt x="365" y="50"/>
                  </a:cubicBezTo>
                  <a:cubicBezTo>
                    <a:pt x="376" y="44"/>
                    <a:pt x="393" y="36"/>
                    <a:pt x="397" y="36"/>
                  </a:cubicBezTo>
                  <a:cubicBezTo>
                    <a:pt x="403" y="36"/>
                    <a:pt x="418" y="44"/>
                    <a:pt x="429" y="50"/>
                  </a:cubicBezTo>
                  <a:cubicBezTo>
                    <a:pt x="446" y="61"/>
                    <a:pt x="460" y="69"/>
                    <a:pt x="475" y="69"/>
                  </a:cubicBezTo>
                  <a:cubicBezTo>
                    <a:pt x="490" y="69"/>
                    <a:pt x="507" y="61"/>
                    <a:pt x="524" y="50"/>
                  </a:cubicBezTo>
                  <a:cubicBezTo>
                    <a:pt x="534" y="44"/>
                    <a:pt x="549" y="36"/>
                    <a:pt x="553" y="36"/>
                  </a:cubicBezTo>
                  <a:cubicBezTo>
                    <a:pt x="560" y="36"/>
                    <a:pt x="585" y="50"/>
                    <a:pt x="606" y="65"/>
                  </a:cubicBezTo>
                  <a:cubicBezTo>
                    <a:pt x="615" y="72"/>
                    <a:pt x="625" y="69"/>
                    <a:pt x="632" y="63"/>
                  </a:cubicBezTo>
                  <a:cubicBezTo>
                    <a:pt x="636" y="55"/>
                    <a:pt x="636" y="44"/>
                    <a:pt x="628" y="38"/>
                  </a:cubicBezTo>
                  <a:cubicBezTo>
                    <a:pt x="609" y="23"/>
                    <a:pt x="573" y="0"/>
                    <a:pt x="55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09" name="Freihandform 708">
              <a:extLst>
                <a:ext uri="{FF2B5EF4-FFF2-40B4-BE49-F238E27FC236}">
                  <a16:creationId xmlns:a16="http://schemas.microsoft.com/office/drawing/2014/main" id="{A6806C63-D7DB-A148-8BC6-02B1E17ACC0C}"/>
                </a:ext>
              </a:extLst>
            </p:cNvPr>
            <p:cNvSpPr/>
            <p:nvPr/>
          </p:nvSpPr>
          <p:spPr>
            <a:xfrm>
              <a:off x="10989057" y="4064197"/>
              <a:ext cx="147617" cy="16066"/>
            </a:xfrm>
            <a:custGeom>
              <a:avLst/>
              <a:gdLst/>
              <a:ahLst/>
              <a:cxnLst>
                <a:cxn ang="3cd4">
                  <a:pos x="hc" y="t"/>
                </a:cxn>
                <a:cxn ang="cd2">
                  <a:pos x="l" y="vc"/>
                </a:cxn>
                <a:cxn ang="cd4">
                  <a:pos x="hc" y="b"/>
                </a:cxn>
                <a:cxn ang="0">
                  <a:pos x="r" y="vc"/>
                </a:cxn>
              </a:cxnLst>
              <a:rect l="l" t="t" r="r" b="b"/>
              <a:pathLst>
                <a:path w="635" h="70">
                  <a:moveTo>
                    <a:pt x="553" y="0"/>
                  </a:moveTo>
                  <a:cubicBezTo>
                    <a:pt x="541" y="0"/>
                    <a:pt x="524" y="8"/>
                    <a:pt x="507" y="19"/>
                  </a:cubicBezTo>
                  <a:cubicBezTo>
                    <a:pt x="496" y="25"/>
                    <a:pt x="482" y="34"/>
                    <a:pt x="475" y="34"/>
                  </a:cubicBezTo>
                  <a:cubicBezTo>
                    <a:pt x="471" y="34"/>
                    <a:pt x="454" y="25"/>
                    <a:pt x="446" y="19"/>
                  </a:cubicBezTo>
                  <a:cubicBezTo>
                    <a:pt x="429" y="8"/>
                    <a:pt x="412" y="0"/>
                    <a:pt x="397" y="0"/>
                  </a:cubicBezTo>
                  <a:cubicBezTo>
                    <a:pt x="382" y="0"/>
                    <a:pt x="365" y="8"/>
                    <a:pt x="348" y="19"/>
                  </a:cubicBezTo>
                  <a:cubicBezTo>
                    <a:pt x="340" y="25"/>
                    <a:pt x="323" y="34"/>
                    <a:pt x="316" y="34"/>
                  </a:cubicBezTo>
                  <a:cubicBezTo>
                    <a:pt x="312" y="34"/>
                    <a:pt x="295" y="25"/>
                    <a:pt x="287" y="19"/>
                  </a:cubicBezTo>
                  <a:cubicBezTo>
                    <a:pt x="268" y="8"/>
                    <a:pt x="251" y="0"/>
                    <a:pt x="238" y="0"/>
                  </a:cubicBezTo>
                  <a:cubicBezTo>
                    <a:pt x="223" y="0"/>
                    <a:pt x="206" y="8"/>
                    <a:pt x="187" y="19"/>
                  </a:cubicBezTo>
                  <a:cubicBezTo>
                    <a:pt x="179" y="25"/>
                    <a:pt x="162" y="34"/>
                    <a:pt x="156" y="34"/>
                  </a:cubicBezTo>
                  <a:cubicBezTo>
                    <a:pt x="151" y="34"/>
                    <a:pt x="134" y="25"/>
                    <a:pt x="126" y="19"/>
                  </a:cubicBezTo>
                  <a:cubicBezTo>
                    <a:pt x="109" y="8"/>
                    <a:pt x="92" y="0"/>
                    <a:pt x="77" y="0"/>
                  </a:cubicBezTo>
                  <a:cubicBezTo>
                    <a:pt x="58" y="0"/>
                    <a:pt x="24" y="23"/>
                    <a:pt x="7" y="38"/>
                  </a:cubicBezTo>
                  <a:cubicBezTo>
                    <a:pt x="-1" y="44"/>
                    <a:pt x="-3" y="55"/>
                    <a:pt x="3" y="61"/>
                  </a:cubicBezTo>
                  <a:cubicBezTo>
                    <a:pt x="10" y="70"/>
                    <a:pt x="20" y="72"/>
                    <a:pt x="29" y="65"/>
                  </a:cubicBezTo>
                  <a:cubicBezTo>
                    <a:pt x="48" y="51"/>
                    <a:pt x="71" y="36"/>
                    <a:pt x="77" y="36"/>
                  </a:cubicBezTo>
                  <a:cubicBezTo>
                    <a:pt x="84" y="36"/>
                    <a:pt x="98" y="44"/>
                    <a:pt x="109" y="51"/>
                  </a:cubicBezTo>
                  <a:cubicBezTo>
                    <a:pt x="126" y="59"/>
                    <a:pt x="143" y="70"/>
                    <a:pt x="156" y="70"/>
                  </a:cubicBezTo>
                  <a:cubicBezTo>
                    <a:pt x="170" y="70"/>
                    <a:pt x="187" y="59"/>
                    <a:pt x="206" y="51"/>
                  </a:cubicBezTo>
                  <a:cubicBezTo>
                    <a:pt x="215" y="44"/>
                    <a:pt x="232" y="36"/>
                    <a:pt x="238" y="36"/>
                  </a:cubicBezTo>
                  <a:cubicBezTo>
                    <a:pt x="242" y="36"/>
                    <a:pt x="259" y="44"/>
                    <a:pt x="268" y="51"/>
                  </a:cubicBezTo>
                  <a:cubicBezTo>
                    <a:pt x="287" y="59"/>
                    <a:pt x="302" y="70"/>
                    <a:pt x="316" y="70"/>
                  </a:cubicBezTo>
                  <a:cubicBezTo>
                    <a:pt x="331" y="70"/>
                    <a:pt x="348" y="59"/>
                    <a:pt x="365" y="51"/>
                  </a:cubicBezTo>
                  <a:cubicBezTo>
                    <a:pt x="376" y="44"/>
                    <a:pt x="393" y="36"/>
                    <a:pt x="397" y="36"/>
                  </a:cubicBezTo>
                  <a:cubicBezTo>
                    <a:pt x="403" y="36"/>
                    <a:pt x="418" y="44"/>
                    <a:pt x="429" y="51"/>
                  </a:cubicBezTo>
                  <a:cubicBezTo>
                    <a:pt x="446" y="59"/>
                    <a:pt x="460" y="70"/>
                    <a:pt x="475" y="70"/>
                  </a:cubicBezTo>
                  <a:cubicBezTo>
                    <a:pt x="490" y="70"/>
                    <a:pt x="507" y="59"/>
                    <a:pt x="524" y="51"/>
                  </a:cubicBezTo>
                  <a:cubicBezTo>
                    <a:pt x="534" y="44"/>
                    <a:pt x="549" y="36"/>
                    <a:pt x="553" y="36"/>
                  </a:cubicBezTo>
                  <a:cubicBezTo>
                    <a:pt x="560" y="36"/>
                    <a:pt x="585" y="51"/>
                    <a:pt x="606" y="65"/>
                  </a:cubicBezTo>
                  <a:cubicBezTo>
                    <a:pt x="615" y="72"/>
                    <a:pt x="625" y="70"/>
                    <a:pt x="632" y="61"/>
                  </a:cubicBezTo>
                  <a:cubicBezTo>
                    <a:pt x="636" y="55"/>
                    <a:pt x="636" y="42"/>
                    <a:pt x="628" y="38"/>
                  </a:cubicBezTo>
                  <a:cubicBezTo>
                    <a:pt x="609" y="23"/>
                    <a:pt x="573" y="0"/>
                    <a:pt x="55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10" name="Freihandform 709">
              <a:extLst>
                <a:ext uri="{FF2B5EF4-FFF2-40B4-BE49-F238E27FC236}">
                  <a16:creationId xmlns:a16="http://schemas.microsoft.com/office/drawing/2014/main" id="{A0A59BBB-E97D-6844-81E5-3189F3951707}"/>
                </a:ext>
              </a:extLst>
            </p:cNvPr>
            <p:cNvSpPr/>
            <p:nvPr/>
          </p:nvSpPr>
          <p:spPr>
            <a:xfrm>
              <a:off x="11030269" y="3957093"/>
              <a:ext cx="65193" cy="65426"/>
            </a:xfrm>
            <a:custGeom>
              <a:avLst/>
              <a:gdLst/>
              <a:ahLst/>
              <a:cxnLst>
                <a:cxn ang="3cd4">
                  <a:pos x="hc" y="t"/>
                </a:cxn>
                <a:cxn ang="cd2">
                  <a:pos x="l" y="vc"/>
                </a:cxn>
                <a:cxn ang="cd4">
                  <a:pos x="hc" y="b"/>
                </a:cxn>
                <a:cxn ang="0">
                  <a:pos x="r" y="vc"/>
                </a:cxn>
              </a:cxnLst>
              <a:rect l="l" t="t" r="r" b="b"/>
              <a:pathLst>
                <a:path w="281" h="282">
                  <a:moveTo>
                    <a:pt x="139" y="36"/>
                  </a:moveTo>
                  <a:cubicBezTo>
                    <a:pt x="199" y="36"/>
                    <a:pt x="245" y="83"/>
                    <a:pt x="245" y="142"/>
                  </a:cubicBezTo>
                  <a:cubicBezTo>
                    <a:pt x="245" y="199"/>
                    <a:pt x="199" y="248"/>
                    <a:pt x="139" y="248"/>
                  </a:cubicBezTo>
                  <a:cubicBezTo>
                    <a:pt x="82" y="248"/>
                    <a:pt x="34" y="199"/>
                    <a:pt x="34" y="142"/>
                  </a:cubicBezTo>
                  <a:cubicBezTo>
                    <a:pt x="34" y="83"/>
                    <a:pt x="82" y="36"/>
                    <a:pt x="139" y="36"/>
                  </a:cubicBezTo>
                  <a:close/>
                  <a:moveTo>
                    <a:pt x="139" y="282"/>
                  </a:moveTo>
                  <a:cubicBezTo>
                    <a:pt x="218" y="282"/>
                    <a:pt x="281" y="218"/>
                    <a:pt x="281" y="142"/>
                  </a:cubicBezTo>
                  <a:cubicBezTo>
                    <a:pt x="281" y="64"/>
                    <a:pt x="218" y="0"/>
                    <a:pt x="139" y="0"/>
                  </a:cubicBezTo>
                  <a:cubicBezTo>
                    <a:pt x="63" y="0"/>
                    <a:pt x="0" y="64"/>
                    <a:pt x="0" y="142"/>
                  </a:cubicBezTo>
                  <a:cubicBezTo>
                    <a:pt x="0" y="218"/>
                    <a:pt x="63" y="282"/>
                    <a:pt x="139" y="28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48" name="Gruppieren 947">
            <a:extLst>
              <a:ext uri="{FF2B5EF4-FFF2-40B4-BE49-F238E27FC236}">
                <a16:creationId xmlns:a16="http://schemas.microsoft.com/office/drawing/2014/main" id="{A11386EA-4869-2941-9423-61FC99E61AEF}"/>
              </a:ext>
            </a:extLst>
          </p:cNvPr>
          <p:cNvGrpSpPr>
            <a:grpSpLocks noChangeAspect="1"/>
          </p:cNvGrpSpPr>
          <p:nvPr/>
        </p:nvGrpSpPr>
        <p:grpSpPr>
          <a:xfrm>
            <a:off x="7350746" y="4301838"/>
            <a:ext cx="328409" cy="328409"/>
            <a:chOff x="7350562" y="4302153"/>
            <a:chExt cx="328528" cy="328528"/>
          </a:xfrm>
          <a:solidFill>
            <a:srgbClr val="007AB3"/>
          </a:solidFill>
        </p:grpSpPr>
        <p:sp>
          <p:nvSpPr>
            <p:cNvPr id="430" name="Freihandform 429">
              <a:extLst>
                <a:ext uri="{FF2B5EF4-FFF2-40B4-BE49-F238E27FC236}">
                  <a16:creationId xmlns:a16="http://schemas.microsoft.com/office/drawing/2014/main" id="{0F0BD897-470D-2D4C-BA91-4FFC2ABF5845}"/>
                </a:ext>
              </a:extLst>
            </p:cNvPr>
            <p:cNvSpPr/>
            <p:nvPr/>
          </p:nvSpPr>
          <p:spPr>
            <a:xfrm>
              <a:off x="7350562" y="4302153"/>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11" name="Freihandform 710">
              <a:extLst>
                <a:ext uri="{FF2B5EF4-FFF2-40B4-BE49-F238E27FC236}">
                  <a16:creationId xmlns:a16="http://schemas.microsoft.com/office/drawing/2014/main" id="{87EE581D-64FE-364E-8782-01091C92E28C}"/>
                </a:ext>
              </a:extLst>
            </p:cNvPr>
            <p:cNvSpPr/>
            <p:nvPr/>
          </p:nvSpPr>
          <p:spPr>
            <a:xfrm>
              <a:off x="7416687" y="4450002"/>
              <a:ext cx="196745" cy="80095"/>
            </a:xfrm>
            <a:custGeom>
              <a:avLst/>
              <a:gdLst/>
              <a:ahLst/>
              <a:cxnLst>
                <a:cxn ang="3cd4">
                  <a:pos x="hc" y="t"/>
                </a:cxn>
                <a:cxn ang="cd2">
                  <a:pos x="l" y="vc"/>
                </a:cxn>
                <a:cxn ang="cd4">
                  <a:pos x="hc" y="b"/>
                </a:cxn>
                <a:cxn ang="0">
                  <a:pos x="r" y="vc"/>
                </a:cxn>
              </a:cxnLst>
              <a:rect l="l" t="t" r="r" b="b"/>
              <a:pathLst>
                <a:path w="846" h="345">
                  <a:moveTo>
                    <a:pt x="810" y="282"/>
                  </a:moveTo>
                  <a:lnTo>
                    <a:pt x="785" y="282"/>
                  </a:lnTo>
                  <a:cubicBezTo>
                    <a:pt x="787" y="277"/>
                    <a:pt x="787" y="273"/>
                    <a:pt x="787" y="269"/>
                  </a:cubicBezTo>
                  <a:cubicBezTo>
                    <a:pt x="787" y="227"/>
                    <a:pt x="753" y="193"/>
                    <a:pt x="711" y="193"/>
                  </a:cubicBezTo>
                  <a:cubicBezTo>
                    <a:pt x="668" y="193"/>
                    <a:pt x="635" y="227"/>
                    <a:pt x="635" y="269"/>
                  </a:cubicBezTo>
                  <a:cubicBezTo>
                    <a:pt x="635" y="273"/>
                    <a:pt x="635" y="277"/>
                    <a:pt x="635" y="282"/>
                  </a:cubicBezTo>
                  <a:lnTo>
                    <a:pt x="254" y="282"/>
                  </a:lnTo>
                  <a:cubicBezTo>
                    <a:pt x="254" y="277"/>
                    <a:pt x="254" y="273"/>
                    <a:pt x="254" y="269"/>
                  </a:cubicBezTo>
                  <a:cubicBezTo>
                    <a:pt x="254" y="227"/>
                    <a:pt x="220" y="193"/>
                    <a:pt x="177" y="193"/>
                  </a:cubicBezTo>
                  <a:cubicBezTo>
                    <a:pt x="137" y="193"/>
                    <a:pt x="101" y="227"/>
                    <a:pt x="101" y="269"/>
                  </a:cubicBezTo>
                  <a:cubicBezTo>
                    <a:pt x="101" y="273"/>
                    <a:pt x="103" y="277"/>
                    <a:pt x="103" y="282"/>
                  </a:cubicBezTo>
                  <a:lnTo>
                    <a:pt x="59" y="282"/>
                  </a:lnTo>
                  <a:lnTo>
                    <a:pt x="33" y="256"/>
                  </a:lnTo>
                  <a:lnTo>
                    <a:pt x="33" y="212"/>
                  </a:lnTo>
                  <a:lnTo>
                    <a:pt x="53" y="212"/>
                  </a:lnTo>
                  <a:cubicBezTo>
                    <a:pt x="61" y="212"/>
                    <a:pt x="69" y="203"/>
                    <a:pt x="69" y="193"/>
                  </a:cubicBezTo>
                  <a:lnTo>
                    <a:pt x="69" y="106"/>
                  </a:lnTo>
                  <a:lnTo>
                    <a:pt x="122" y="106"/>
                  </a:lnTo>
                  <a:cubicBezTo>
                    <a:pt x="125" y="106"/>
                    <a:pt x="129" y="106"/>
                    <a:pt x="131" y="104"/>
                  </a:cubicBezTo>
                  <a:lnTo>
                    <a:pt x="266" y="36"/>
                  </a:lnTo>
                  <a:lnTo>
                    <a:pt x="470" y="36"/>
                  </a:lnTo>
                  <a:lnTo>
                    <a:pt x="626" y="121"/>
                  </a:lnTo>
                  <a:cubicBezTo>
                    <a:pt x="628" y="123"/>
                    <a:pt x="630" y="123"/>
                    <a:pt x="632" y="123"/>
                  </a:cubicBezTo>
                  <a:lnTo>
                    <a:pt x="759" y="140"/>
                  </a:lnTo>
                  <a:cubicBezTo>
                    <a:pt x="774" y="148"/>
                    <a:pt x="789" y="157"/>
                    <a:pt x="793" y="161"/>
                  </a:cubicBezTo>
                  <a:cubicBezTo>
                    <a:pt x="798" y="167"/>
                    <a:pt x="808" y="186"/>
                    <a:pt x="808" y="197"/>
                  </a:cubicBezTo>
                  <a:cubicBezTo>
                    <a:pt x="812" y="212"/>
                    <a:pt x="810" y="254"/>
                    <a:pt x="810" y="282"/>
                  </a:cubicBezTo>
                  <a:close/>
                  <a:moveTo>
                    <a:pt x="711" y="311"/>
                  </a:moveTo>
                  <a:cubicBezTo>
                    <a:pt x="688" y="311"/>
                    <a:pt x="671" y="292"/>
                    <a:pt x="671" y="269"/>
                  </a:cubicBezTo>
                  <a:cubicBezTo>
                    <a:pt x="671" y="246"/>
                    <a:pt x="688" y="229"/>
                    <a:pt x="711" y="229"/>
                  </a:cubicBezTo>
                  <a:cubicBezTo>
                    <a:pt x="734" y="229"/>
                    <a:pt x="751" y="246"/>
                    <a:pt x="751" y="269"/>
                  </a:cubicBezTo>
                  <a:cubicBezTo>
                    <a:pt x="751" y="292"/>
                    <a:pt x="734" y="311"/>
                    <a:pt x="711" y="311"/>
                  </a:cubicBezTo>
                  <a:close/>
                  <a:moveTo>
                    <a:pt x="177" y="311"/>
                  </a:moveTo>
                  <a:cubicBezTo>
                    <a:pt x="156" y="311"/>
                    <a:pt x="137" y="292"/>
                    <a:pt x="137" y="269"/>
                  </a:cubicBezTo>
                  <a:cubicBezTo>
                    <a:pt x="137" y="246"/>
                    <a:pt x="156" y="229"/>
                    <a:pt x="177" y="229"/>
                  </a:cubicBezTo>
                  <a:cubicBezTo>
                    <a:pt x="201" y="229"/>
                    <a:pt x="220" y="246"/>
                    <a:pt x="220" y="269"/>
                  </a:cubicBezTo>
                  <a:cubicBezTo>
                    <a:pt x="220" y="292"/>
                    <a:pt x="201" y="311"/>
                    <a:pt x="177" y="311"/>
                  </a:cubicBezTo>
                  <a:close/>
                  <a:moveTo>
                    <a:pt x="819" y="138"/>
                  </a:moveTo>
                  <a:cubicBezTo>
                    <a:pt x="810" y="127"/>
                    <a:pt x="783" y="112"/>
                    <a:pt x="772" y="106"/>
                  </a:cubicBezTo>
                  <a:cubicBezTo>
                    <a:pt x="770" y="106"/>
                    <a:pt x="768" y="106"/>
                    <a:pt x="766" y="106"/>
                  </a:cubicBezTo>
                  <a:lnTo>
                    <a:pt x="639" y="89"/>
                  </a:lnTo>
                  <a:lnTo>
                    <a:pt x="482" y="2"/>
                  </a:lnTo>
                  <a:cubicBezTo>
                    <a:pt x="480" y="0"/>
                    <a:pt x="478" y="0"/>
                    <a:pt x="474" y="0"/>
                  </a:cubicBezTo>
                  <a:lnTo>
                    <a:pt x="264" y="0"/>
                  </a:lnTo>
                  <a:cubicBezTo>
                    <a:pt x="260" y="0"/>
                    <a:pt x="258" y="0"/>
                    <a:pt x="256" y="2"/>
                  </a:cubicBezTo>
                  <a:lnTo>
                    <a:pt x="118" y="70"/>
                  </a:lnTo>
                  <a:lnTo>
                    <a:pt x="53" y="70"/>
                  </a:lnTo>
                  <a:cubicBezTo>
                    <a:pt x="42" y="70"/>
                    <a:pt x="33" y="78"/>
                    <a:pt x="33" y="89"/>
                  </a:cubicBezTo>
                  <a:lnTo>
                    <a:pt x="33" y="176"/>
                  </a:lnTo>
                  <a:lnTo>
                    <a:pt x="17" y="176"/>
                  </a:lnTo>
                  <a:cubicBezTo>
                    <a:pt x="8" y="176"/>
                    <a:pt x="0" y="184"/>
                    <a:pt x="0" y="193"/>
                  </a:cubicBezTo>
                  <a:lnTo>
                    <a:pt x="0" y="265"/>
                  </a:lnTo>
                  <a:cubicBezTo>
                    <a:pt x="0" y="269"/>
                    <a:pt x="2" y="273"/>
                    <a:pt x="4" y="277"/>
                  </a:cubicBezTo>
                  <a:lnTo>
                    <a:pt x="40" y="311"/>
                  </a:lnTo>
                  <a:cubicBezTo>
                    <a:pt x="42" y="315"/>
                    <a:pt x="48" y="318"/>
                    <a:pt x="53" y="318"/>
                  </a:cubicBezTo>
                  <a:lnTo>
                    <a:pt x="120" y="318"/>
                  </a:lnTo>
                  <a:cubicBezTo>
                    <a:pt x="133" y="335"/>
                    <a:pt x="154" y="345"/>
                    <a:pt x="177" y="345"/>
                  </a:cubicBezTo>
                  <a:cubicBezTo>
                    <a:pt x="203" y="345"/>
                    <a:pt x="224" y="335"/>
                    <a:pt x="237" y="318"/>
                  </a:cubicBezTo>
                  <a:lnTo>
                    <a:pt x="649" y="318"/>
                  </a:lnTo>
                  <a:cubicBezTo>
                    <a:pt x="652" y="318"/>
                    <a:pt x="652" y="318"/>
                    <a:pt x="652" y="318"/>
                  </a:cubicBezTo>
                  <a:cubicBezTo>
                    <a:pt x="666" y="335"/>
                    <a:pt x="688" y="345"/>
                    <a:pt x="711" y="345"/>
                  </a:cubicBezTo>
                  <a:cubicBezTo>
                    <a:pt x="734" y="345"/>
                    <a:pt x="755" y="335"/>
                    <a:pt x="770" y="315"/>
                  </a:cubicBezTo>
                  <a:cubicBezTo>
                    <a:pt x="772" y="315"/>
                    <a:pt x="772" y="318"/>
                    <a:pt x="774" y="318"/>
                  </a:cubicBezTo>
                  <a:lnTo>
                    <a:pt x="827" y="318"/>
                  </a:lnTo>
                  <a:cubicBezTo>
                    <a:pt x="836" y="318"/>
                    <a:pt x="844" y="309"/>
                    <a:pt x="844" y="301"/>
                  </a:cubicBezTo>
                  <a:cubicBezTo>
                    <a:pt x="844" y="292"/>
                    <a:pt x="848" y="218"/>
                    <a:pt x="844" y="191"/>
                  </a:cubicBezTo>
                  <a:cubicBezTo>
                    <a:pt x="842" y="176"/>
                    <a:pt x="829" y="148"/>
                    <a:pt x="819" y="13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12" name="Freihandform 711">
              <a:extLst>
                <a:ext uri="{FF2B5EF4-FFF2-40B4-BE49-F238E27FC236}">
                  <a16:creationId xmlns:a16="http://schemas.microsoft.com/office/drawing/2014/main" id="{152AB270-2076-E647-9D06-CC06E25E2733}"/>
                </a:ext>
              </a:extLst>
            </p:cNvPr>
            <p:cNvSpPr/>
            <p:nvPr/>
          </p:nvSpPr>
          <p:spPr>
            <a:xfrm>
              <a:off x="7535432" y="4385274"/>
              <a:ext cx="73808" cy="57044"/>
            </a:xfrm>
            <a:custGeom>
              <a:avLst/>
              <a:gdLst/>
              <a:ahLst/>
              <a:cxnLst>
                <a:cxn ang="3cd4">
                  <a:pos x="hc" y="t"/>
                </a:cxn>
                <a:cxn ang="cd2">
                  <a:pos x="l" y="vc"/>
                </a:cxn>
                <a:cxn ang="cd4">
                  <a:pos x="hc" y="b"/>
                </a:cxn>
                <a:cxn ang="0">
                  <a:pos x="r" y="vc"/>
                </a:cxn>
              </a:cxnLst>
              <a:rect l="l" t="t" r="r" b="b"/>
              <a:pathLst>
                <a:path w="318" h="246">
                  <a:moveTo>
                    <a:pt x="19" y="37"/>
                  </a:moveTo>
                  <a:cubicBezTo>
                    <a:pt x="80" y="28"/>
                    <a:pt x="142" y="43"/>
                    <a:pt x="190" y="81"/>
                  </a:cubicBezTo>
                  <a:cubicBezTo>
                    <a:pt x="241" y="117"/>
                    <a:pt x="273" y="170"/>
                    <a:pt x="283" y="232"/>
                  </a:cubicBezTo>
                  <a:cubicBezTo>
                    <a:pt x="285" y="240"/>
                    <a:pt x="292" y="246"/>
                    <a:pt x="300" y="246"/>
                  </a:cubicBezTo>
                  <a:cubicBezTo>
                    <a:pt x="302" y="246"/>
                    <a:pt x="302" y="246"/>
                    <a:pt x="305" y="246"/>
                  </a:cubicBezTo>
                  <a:cubicBezTo>
                    <a:pt x="313" y="244"/>
                    <a:pt x="319" y="236"/>
                    <a:pt x="317" y="225"/>
                  </a:cubicBezTo>
                  <a:cubicBezTo>
                    <a:pt x="307" y="155"/>
                    <a:pt x="269" y="94"/>
                    <a:pt x="211" y="52"/>
                  </a:cubicBezTo>
                  <a:cubicBezTo>
                    <a:pt x="154" y="9"/>
                    <a:pt x="84" y="-8"/>
                    <a:pt x="15" y="3"/>
                  </a:cubicBezTo>
                  <a:cubicBezTo>
                    <a:pt x="4" y="5"/>
                    <a:pt x="-2" y="14"/>
                    <a:pt x="0" y="22"/>
                  </a:cubicBezTo>
                  <a:cubicBezTo>
                    <a:pt x="0" y="33"/>
                    <a:pt x="10" y="39"/>
                    <a:pt x="19" y="3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13" name="Freihandform 712">
              <a:extLst>
                <a:ext uri="{FF2B5EF4-FFF2-40B4-BE49-F238E27FC236}">
                  <a16:creationId xmlns:a16="http://schemas.microsoft.com/office/drawing/2014/main" id="{066F0D2C-CB1B-6740-A8EA-A8659D0CBD47}"/>
                </a:ext>
              </a:extLst>
            </p:cNvPr>
            <p:cNvSpPr/>
            <p:nvPr/>
          </p:nvSpPr>
          <p:spPr>
            <a:xfrm>
              <a:off x="7535432" y="4405066"/>
              <a:ext cx="55414" cy="43307"/>
            </a:xfrm>
            <a:custGeom>
              <a:avLst/>
              <a:gdLst/>
              <a:ahLst/>
              <a:cxnLst>
                <a:cxn ang="3cd4">
                  <a:pos x="hc" y="t"/>
                </a:cxn>
                <a:cxn ang="cd2">
                  <a:pos x="l" y="vc"/>
                </a:cxn>
                <a:cxn ang="cd4">
                  <a:pos x="hc" y="b"/>
                </a:cxn>
                <a:cxn ang="0">
                  <a:pos x="r" y="vc"/>
                </a:cxn>
              </a:cxnLst>
              <a:rect l="l" t="t" r="r" b="b"/>
              <a:pathLst>
                <a:path w="239" h="187">
                  <a:moveTo>
                    <a:pt x="19" y="36"/>
                  </a:moveTo>
                  <a:cubicBezTo>
                    <a:pt x="61" y="30"/>
                    <a:pt x="103" y="41"/>
                    <a:pt x="139" y="66"/>
                  </a:cubicBezTo>
                  <a:cubicBezTo>
                    <a:pt x="173" y="92"/>
                    <a:pt x="197" y="130"/>
                    <a:pt x="203" y="172"/>
                  </a:cubicBezTo>
                  <a:cubicBezTo>
                    <a:pt x="205" y="180"/>
                    <a:pt x="211" y="187"/>
                    <a:pt x="220" y="187"/>
                  </a:cubicBezTo>
                  <a:cubicBezTo>
                    <a:pt x="222" y="187"/>
                    <a:pt x="222" y="187"/>
                    <a:pt x="224" y="187"/>
                  </a:cubicBezTo>
                  <a:cubicBezTo>
                    <a:pt x="233" y="185"/>
                    <a:pt x="239" y="176"/>
                    <a:pt x="239" y="166"/>
                  </a:cubicBezTo>
                  <a:cubicBezTo>
                    <a:pt x="230" y="115"/>
                    <a:pt x="203" y="68"/>
                    <a:pt x="161" y="39"/>
                  </a:cubicBezTo>
                  <a:cubicBezTo>
                    <a:pt x="118" y="7"/>
                    <a:pt x="65" y="-6"/>
                    <a:pt x="15" y="3"/>
                  </a:cubicBezTo>
                  <a:cubicBezTo>
                    <a:pt x="4" y="3"/>
                    <a:pt x="-2" y="11"/>
                    <a:pt x="0" y="22"/>
                  </a:cubicBezTo>
                  <a:cubicBezTo>
                    <a:pt x="0" y="32"/>
                    <a:pt x="10" y="39"/>
                    <a:pt x="19" y="3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14" name="Freihandform 713">
              <a:extLst>
                <a:ext uri="{FF2B5EF4-FFF2-40B4-BE49-F238E27FC236}">
                  <a16:creationId xmlns:a16="http://schemas.microsoft.com/office/drawing/2014/main" id="{364959FE-EAD7-2547-AFA1-9BCA8F9701B5}"/>
                </a:ext>
              </a:extLst>
            </p:cNvPr>
            <p:cNvSpPr/>
            <p:nvPr/>
          </p:nvSpPr>
          <p:spPr>
            <a:xfrm>
              <a:off x="7534966" y="4424624"/>
              <a:ext cx="37253" cy="29570"/>
            </a:xfrm>
            <a:custGeom>
              <a:avLst/>
              <a:gdLst/>
              <a:ahLst/>
              <a:cxnLst>
                <a:cxn ang="3cd4">
                  <a:pos x="hc" y="t"/>
                </a:cxn>
                <a:cxn ang="cd2">
                  <a:pos x="l" y="vc"/>
                </a:cxn>
                <a:cxn ang="cd4">
                  <a:pos x="hc" y="b"/>
                </a:cxn>
                <a:cxn ang="0">
                  <a:pos x="r" y="vc"/>
                </a:cxn>
              </a:cxnLst>
              <a:rect l="l" t="t" r="r" b="b"/>
              <a:pathLst>
                <a:path w="161" h="128">
                  <a:moveTo>
                    <a:pt x="21" y="37"/>
                  </a:moveTo>
                  <a:cubicBezTo>
                    <a:pt x="44" y="33"/>
                    <a:pt x="69" y="39"/>
                    <a:pt x="89" y="54"/>
                  </a:cubicBezTo>
                  <a:cubicBezTo>
                    <a:pt x="108" y="69"/>
                    <a:pt x="120" y="90"/>
                    <a:pt x="124" y="113"/>
                  </a:cubicBezTo>
                  <a:cubicBezTo>
                    <a:pt x="127" y="122"/>
                    <a:pt x="135" y="128"/>
                    <a:pt x="144" y="128"/>
                  </a:cubicBezTo>
                  <a:lnTo>
                    <a:pt x="146" y="128"/>
                  </a:lnTo>
                  <a:cubicBezTo>
                    <a:pt x="154" y="126"/>
                    <a:pt x="163" y="118"/>
                    <a:pt x="160" y="107"/>
                  </a:cubicBezTo>
                  <a:cubicBezTo>
                    <a:pt x="154" y="75"/>
                    <a:pt x="137" y="46"/>
                    <a:pt x="110" y="24"/>
                  </a:cubicBezTo>
                  <a:cubicBezTo>
                    <a:pt x="82" y="5"/>
                    <a:pt x="48" y="-3"/>
                    <a:pt x="17" y="1"/>
                  </a:cubicBezTo>
                  <a:cubicBezTo>
                    <a:pt x="6" y="3"/>
                    <a:pt x="0" y="12"/>
                    <a:pt x="0" y="22"/>
                  </a:cubicBezTo>
                  <a:cubicBezTo>
                    <a:pt x="2" y="31"/>
                    <a:pt x="10" y="37"/>
                    <a:pt x="21" y="3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37" name="Gruppieren 936">
            <a:extLst>
              <a:ext uri="{FF2B5EF4-FFF2-40B4-BE49-F238E27FC236}">
                <a16:creationId xmlns:a16="http://schemas.microsoft.com/office/drawing/2014/main" id="{41A5F86D-252C-4F4B-9A5E-906E6536E199}"/>
              </a:ext>
            </a:extLst>
          </p:cNvPr>
          <p:cNvGrpSpPr>
            <a:grpSpLocks noChangeAspect="1"/>
          </p:cNvGrpSpPr>
          <p:nvPr/>
        </p:nvGrpSpPr>
        <p:grpSpPr>
          <a:xfrm>
            <a:off x="11341007" y="3858449"/>
            <a:ext cx="328177" cy="328409"/>
            <a:chOff x="11342266" y="3858604"/>
            <a:chExt cx="328296" cy="328528"/>
          </a:xfrm>
          <a:solidFill>
            <a:srgbClr val="007AB3"/>
          </a:solidFill>
        </p:grpSpPr>
        <p:sp>
          <p:nvSpPr>
            <p:cNvPr id="429" name="Freihandform 428">
              <a:extLst>
                <a:ext uri="{FF2B5EF4-FFF2-40B4-BE49-F238E27FC236}">
                  <a16:creationId xmlns:a16="http://schemas.microsoft.com/office/drawing/2014/main" id="{39CA44F4-C360-EA41-BF7E-9492A35FF88F}"/>
                </a:ext>
              </a:extLst>
            </p:cNvPr>
            <p:cNvSpPr/>
            <p:nvPr/>
          </p:nvSpPr>
          <p:spPr>
            <a:xfrm>
              <a:off x="11342266" y="3858604"/>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15" name="Freihandform 714">
              <a:extLst>
                <a:ext uri="{FF2B5EF4-FFF2-40B4-BE49-F238E27FC236}">
                  <a16:creationId xmlns:a16="http://schemas.microsoft.com/office/drawing/2014/main" id="{0FBB4768-051D-CF41-9D38-98D354986FB2}"/>
                </a:ext>
              </a:extLst>
            </p:cNvPr>
            <p:cNvSpPr/>
            <p:nvPr/>
          </p:nvSpPr>
          <p:spPr>
            <a:xfrm>
              <a:off x="11435865" y="3924263"/>
              <a:ext cx="140399" cy="35624"/>
            </a:xfrm>
            <a:custGeom>
              <a:avLst/>
              <a:gdLst/>
              <a:ahLst/>
              <a:cxnLst>
                <a:cxn ang="3cd4">
                  <a:pos x="hc" y="t"/>
                </a:cxn>
                <a:cxn ang="cd2">
                  <a:pos x="l" y="vc"/>
                </a:cxn>
                <a:cxn ang="cd4">
                  <a:pos x="hc" y="b"/>
                </a:cxn>
                <a:cxn ang="0">
                  <a:pos x="r" y="vc"/>
                </a:cxn>
              </a:cxnLst>
              <a:rect l="l" t="t" r="r" b="b"/>
              <a:pathLst>
                <a:path w="604" h="154">
                  <a:moveTo>
                    <a:pt x="17" y="154"/>
                  </a:moveTo>
                  <a:cubicBezTo>
                    <a:pt x="21" y="154"/>
                    <a:pt x="25" y="152"/>
                    <a:pt x="29" y="150"/>
                  </a:cubicBezTo>
                  <a:cubicBezTo>
                    <a:pt x="101" y="76"/>
                    <a:pt x="199" y="36"/>
                    <a:pt x="302" y="36"/>
                  </a:cubicBezTo>
                  <a:cubicBezTo>
                    <a:pt x="404" y="36"/>
                    <a:pt x="499" y="74"/>
                    <a:pt x="573" y="146"/>
                  </a:cubicBezTo>
                  <a:cubicBezTo>
                    <a:pt x="580" y="152"/>
                    <a:pt x="590" y="152"/>
                    <a:pt x="599" y="144"/>
                  </a:cubicBezTo>
                  <a:cubicBezTo>
                    <a:pt x="605" y="137"/>
                    <a:pt x="605" y="127"/>
                    <a:pt x="597" y="120"/>
                  </a:cubicBezTo>
                  <a:cubicBezTo>
                    <a:pt x="518" y="42"/>
                    <a:pt x="415" y="0"/>
                    <a:pt x="302" y="0"/>
                  </a:cubicBezTo>
                  <a:cubicBezTo>
                    <a:pt x="190" y="0"/>
                    <a:pt x="84" y="44"/>
                    <a:pt x="4" y="124"/>
                  </a:cubicBezTo>
                  <a:cubicBezTo>
                    <a:pt x="-1" y="131"/>
                    <a:pt x="-1" y="141"/>
                    <a:pt x="4" y="150"/>
                  </a:cubicBezTo>
                  <a:cubicBezTo>
                    <a:pt x="8" y="152"/>
                    <a:pt x="12" y="154"/>
                    <a:pt x="17" y="15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16" name="Freihandform 715">
              <a:extLst>
                <a:ext uri="{FF2B5EF4-FFF2-40B4-BE49-F238E27FC236}">
                  <a16:creationId xmlns:a16="http://schemas.microsoft.com/office/drawing/2014/main" id="{37B3046B-C731-FA43-9A9E-BA705DCBB288}"/>
                </a:ext>
              </a:extLst>
            </p:cNvPr>
            <p:cNvSpPr/>
            <p:nvPr/>
          </p:nvSpPr>
          <p:spPr>
            <a:xfrm>
              <a:off x="11452629" y="3944985"/>
              <a:ext cx="106871" cy="25845"/>
            </a:xfrm>
            <a:custGeom>
              <a:avLst/>
              <a:gdLst/>
              <a:ahLst/>
              <a:cxnLst>
                <a:cxn ang="3cd4">
                  <a:pos x="hc" y="t"/>
                </a:cxn>
                <a:cxn ang="cd2">
                  <a:pos x="l" y="vc"/>
                </a:cxn>
                <a:cxn ang="cd4">
                  <a:pos x="hc" y="b"/>
                </a:cxn>
                <a:cxn ang="0">
                  <a:pos x="r" y="vc"/>
                </a:cxn>
              </a:cxnLst>
              <a:rect l="l" t="t" r="r" b="b"/>
              <a:pathLst>
                <a:path w="460" h="112">
                  <a:moveTo>
                    <a:pt x="457" y="103"/>
                  </a:moveTo>
                  <a:cubicBezTo>
                    <a:pt x="463" y="97"/>
                    <a:pt x="461" y="86"/>
                    <a:pt x="455" y="80"/>
                  </a:cubicBezTo>
                  <a:cubicBezTo>
                    <a:pt x="391" y="27"/>
                    <a:pt x="313" y="0"/>
                    <a:pt x="230" y="0"/>
                  </a:cubicBezTo>
                  <a:cubicBezTo>
                    <a:pt x="150" y="0"/>
                    <a:pt x="70" y="29"/>
                    <a:pt x="6" y="80"/>
                  </a:cubicBezTo>
                  <a:cubicBezTo>
                    <a:pt x="0" y="86"/>
                    <a:pt x="-2" y="97"/>
                    <a:pt x="4" y="105"/>
                  </a:cubicBezTo>
                  <a:cubicBezTo>
                    <a:pt x="8" y="110"/>
                    <a:pt x="12" y="112"/>
                    <a:pt x="19" y="112"/>
                  </a:cubicBezTo>
                  <a:cubicBezTo>
                    <a:pt x="21" y="112"/>
                    <a:pt x="25" y="110"/>
                    <a:pt x="29" y="107"/>
                  </a:cubicBezTo>
                  <a:cubicBezTo>
                    <a:pt x="86" y="61"/>
                    <a:pt x="158" y="35"/>
                    <a:pt x="230" y="35"/>
                  </a:cubicBezTo>
                  <a:cubicBezTo>
                    <a:pt x="304" y="35"/>
                    <a:pt x="376" y="61"/>
                    <a:pt x="431" y="105"/>
                  </a:cubicBezTo>
                  <a:cubicBezTo>
                    <a:pt x="440" y="112"/>
                    <a:pt x="450" y="112"/>
                    <a:pt x="457" y="10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17" name="Freihandform 716">
              <a:extLst>
                <a:ext uri="{FF2B5EF4-FFF2-40B4-BE49-F238E27FC236}">
                  <a16:creationId xmlns:a16="http://schemas.microsoft.com/office/drawing/2014/main" id="{4223303B-968E-C544-BB94-F2DCEF5171A5}"/>
                </a:ext>
              </a:extLst>
            </p:cNvPr>
            <p:cNvSpPr/>
            <p:nvPr/>
          </p:nvSpPr>
          <p:spPr>
            <a:xfrm>
              <a:off x="11470558" y="3965706"/>
              <a:ext cx="71247" cy="16298"/>
            </a:xfrm>
            <a:custGeom>
              <a:avLst/>
              <a:gdLst/>
              <a:ahLst/>
              <a:cxnLst>
                <a:cxn ang="3cd4">
                  <a:pos x="hc" y="t"/>
                </a:cxn>
                <a:cxn ang="cd2">
                  <a:pos x="l" y="vc"/>
                </a:cxn>
                <a:cxn ang="cd4">
                  <a:pos x="hc" y="b"/>
                </a:cxn>
                <a:cxn ang="0">
                  <a:pos x="r" y="vc"/>
                </a:cxn>
              </a:cxnLst>
              <a:rect l="l" t="t" r="r" b="b"/>
              <a:pathLst>
                <a:path w="307" h="71">
                  <a:moveTo>
                    <a:pt x="7" y="40"/>
                  </a:moveTo>
                  <a:cubicBezTo>
                    <a:pt x="-1" y="44"/>
                    <a:pt x="-3" y="54"/>
                    <a:pt x="3" y="63"/>
                  </a:cubicBezTo>
                  <a:cubicBezTo>
                    <a:pt x="5" y="69"/>
                    <a:pt x="12" y="71"/>
                    <a:pt x="18" y="71"/>
                  </a:cubicBezTo>
                  <a:cubicBezTo>
                    <a:pt x="20" y="71"/>
                    <a:pt x="24" y="71"/>
                    <a:pt x="26" y="69"/>
                  </a:cubicBezTo>
                  <a:cubicBezTo>
                    <a:pt x="103" y="23"/>
                    <a:pt x="204" y="23"/>
                    <a:pt x="280" y="69"/>
                  </a:cubicBezTo>
                  <a:cubicBezTo>
                    <a:pt x="289" y="73"/>
                    <a:pt x="299" y="71"/>
                    <a:pt x="304" y="63"/>
                  </a:cubicBezTo>
                  <a:cubicBezTo>
                    <a:pt x="310" y="54"/>
                    <a:pt x="306" y="44"/>
                    <a:pt x="297" y="38"/>
                  </a:cubicBezTo>
                  <a:cubicBezTo>
                    <a:pt x="211" y="-13"/>
                    <a:pt x="94" y="-13"/>
                    <a:pt x="7" y="4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18" name="Freihandform 717">
              <a:extLst>
                <a:ext uri="{FF2B5EF4-FFF2-40B4-BE49-F238E27FC236}">
                  <a16:creationId xmlns:a16="http://schemas.microsoft.com/office/drawing/2014/main" id="{1B012B29-436A-614C-BF3E-083201E14359}"/>
                </a:ext>
              </a:extLst>
            </p:cNvPr>
            <p:cNvSpPr/>
            <p:nvPr/>
          </p:nvSpPr>
          <p:spPr>
            <a:xfrm>
              <a:off x="11454492" y="4047432"/>
              <a:ext cx="24448" cy="24448"/>
            </a:xfrm>
            <a:custGeom>
              <a:avLst/>
              <a:gdLst/>
              <a:ahLst/>
              <a:cxnLst>
                <a:cxn ang="3cd4">
                  <a:pos x="hc" y="t"/>
                </a:cxn>
                <a:cxn ang="cd2">
                  <a:pos x="l" y="vc"/>
                </a:cxn>
                <a:cxn ang="cd4">
                  <a:pos x="hc" y="b"/>
                </a:cxn>
                <a:cxn ang="0">
                  <a:pos x="r" y="vc"/>
                </a:cxn>
              </a:cxnLst>
              <a:rect l="l" t="t" r="r" b="b"/>
              <a:pathLst>
                <a:path w="106" h="106">
                  <a:moveTo>
                    <a:pt x="53" y="70"/>
                  </a:moveTo>
                  <a:cubicBezTo>
                    <a:pt x="45" y="70"/>
                    <a:pt x="36" y="61"/>
                    <a:pt x="36" y="53"/>
                  </a:cubicBezTo>
                  <a:cubicBezTo>
                    <a:pt x="36" y="42"/>
                    <a:pt x="45" y="34"/>
                    <a:pt x="53" y="34"/>
                  </a:cubicBezTo>
                  <a:cubicBezTo>
                    <a:pt x="64" y="34"/>
                    <a:pt x="70" y="42"/>
                    <a:pt x="70" y="53"/>
                  </a:cubicBezTo>
                  <a:cubicBezTo>
                    <a:pt x="70" y="61"/>
                    <a:pt x="64" y="70"/>
                    <a:pt x="53" y="70"/>
                  </a:cubicBezTo>
                  <a:close/>
                  <a:moveTo>
                    <a:pt x="53" y="0"/>
                  </a:moveTo>
                  <a:cubicBezTo>
                    <a:pt x="23" y="0"/>
                    <a:pt x="0" y="23"/>
                    <a:pt x="0" y="53"/>
                  </a:cubicBezTo>
                  <a:cubicBezTo>
                    <a:pt x="0" y="80"/>
                    <a:pt x="23" y="106"/>
                    <a:pt x="53" y="106"/>
                  </a:cubicBezTo>
                  <a:cubicBezTo>
                    <a:pt x="83" y="106"/>
                    <a:pt x="106" y="80"/>
                    <a:pt x="106" y="53"/>
                  </a:cubicBezTo>
                  <a:cubicBezTo>
                    <a:pt x="106" y="23"/>
                    <a:pt x="83" y="0"/>
                    <a:pt x="5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19" name="Freihandform 718">
              <a:extLst>
                <a:ext uri="{FF2B5EF4-FFF2-40B4-BE49-F238E27FC236}">
                  <a16:creationId xmlns:a16="http://schemas.microsoft.com/office/drawing/2014/main" id="{1C15B106-ACD4-2B43-9618-E1BBE5E99153}"/>
                </a:ext>
              </a:extLst>
            </p:cNvPr>
            <p:cNvSpPr/>
            <p:nvPr/>
          </p:nvSpPr>
          <p:spPr>
            <a:xfrm>
              <a:off x="11533889" y="4047432"/>
              <a:ext cx="24448" cy="24448"/>
            </a:xfrm>
            <a:custGeom>
              <a:avLst/>
              <a:gdLst/>
              <a:ahLst/>
              <a:cxnLst>
                <a:cxn ang="3cd4">
                  <a:pos x="hc" y="t"/>
                </a:cxn>
                <a:cxn ang="cd2">
                  <a:pos x="l" y="vc"/>
                </a:cxn>
                <a:cxn ang="cd4">
                  <a:pos x="hc" y="b"/>
                </a:cxn>
                <a:cxn ang="0">
                  <a:pos x="r" y="vc"/>
                </a:cxn>
              </a:cxnLst>
              <a:rect l="l" t="t" r="r" b="b"/>
              <a:pathLst>
                <a:path w="106" h="106">
                  <a:moveTo>
                    <a:pt x="53" y="70"/>
                  </a:moveTo>
                  <a:cubicBezTo>
                    <a:pt x="42" y="70"/>
                    <a:pt x="36" y="61"/>
                    <a:pt x="36" y="53"/>
                  </a:cubicBezTo>
                  <a:cubicBezTo>
                    <a:pt x="36" y="42"/>
                    <a:pt x="42" y="34"/>
                    <a:pt x="53" y="34"/>
                  </a:cubicBezTo>
                  <a:cubicBezTo>
                    <a:pt x="63" y="34"/>
                    <a:pt x="70" y="42"/>
                    <a:pt x="70" y="53"/>
                  </a:cubicBezTo>
                  <a:cubicBezTo>
                    <a:pt x="70" y="61"/>
                    <a:pt x="63" y="70"/>
                    <a:pt x="53" y="70"/>
                  </a:cubicBezTo>
                  <a:close/>
                  <a:moveTo>
                    <a:pt x="53" y="0"/>
                  </a:moveTo>
                  <a:cubicBezTo>
                    <a:pt x="23" y="0"/>
                    <a:pt x="0" y="23"/>
                    <a:pt x="0" y="53"/>
                  </a:cubicBezTo>
                  <a:cubicBezTo>
                    <a:pt x="0" y="80"/>
                    <a:pt x="23" y="106"/>
                    <a:pt x="53" y="106"/>
                  </a:cubicBezTo>
                  <a:cubicBezTo>
                    <a:pt x="82" y="106"/>
                    <a:pt x="106" y="80"/>
                    <a:pt x="106" y="53"/>
                  </a:cubicBezTo>
                  <a:cubicBezTo>
                    <a:pt x="106" y="23"/>
                    <a:pt x="82" y="0"/>
                    <a:pt x="5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20" name="Freihandform 719">
              <a:extLst>
                <a:ext uri="{FF2B5EF4-FFF2-40B4-BE49-F238E27FC236}">
                  <a16:creationId xmlns:a16="http://schemas.microsoft.com/office/drawing/2014/main" id="{4781E0EB-8DC1-994A-879E-47B9427DD90E}"/>
                </a:ext>
              </a:extLst>
            </p:cNvPr>
            <p:cNvSpPr/>
            <p:nvPr/>
          </p:nvSpPr>
          <p:spPr>
            <a:xfrm>
              <a:off x="11426319" y="3990154"/>
              <a:ext cx="159957" cy="122471"/>
            </a:xfrm>
            <a:custGeom>
              <a:avLst/>
              <a:gdLst/>
              <a:ahLst/>
              <a:cxnLst>
                <a:cxn ang="3cd4">
                  <a:pos x="hc" y="t"/>
                </a:cxn>
                <a:cxn ang="cd2">
                  <a:pos x="l" y="vc"/>
                </a:cxn>
                <a:cxn ang="cd4">
                  <a:pos x="hc" y="b"/>
                </a:cxn>
                <a:cxn ang="0">
                  <a:pos x="r" y="vc"/>
                </a:cxn>
              </a:cxnLst>
              <a:rect l="l" t="t" r="r" b="b"/>
              <a:pathLst>
                <a:path w="688" h="527">
                  <a:moveTo>
                    <a:pt x="646" y="237"/>
                  </a:moveTo>
                  <a:lnTo>
                    <a:pt x="635" y="239"/>
                  </a:lnTo>
                  <a:cubicBezTo>
                    <a:pt x="629" y="244"/>
                    <a:pt x="625" y="250"/>
                    <a:pt x="625" y="256"/>
                  </a:cubicBezTo>
                  <a:lnTo>
                    <a:pt x="625" y="464"/>
                  </a:lnTo>
                  <a:cubicBezTo>
                    <a:pt x="625" y="466"/>
                    <a:pt x="625" y="466"/>
                    <a:pt x="625" y="468"/>
                  </a:cubicBezTo>
                  <a:cubicBezTo>
                    <a:pt x="625" y="483"/>
                    <a:pt x="614" y="493"/>
                    <a:pt x="599" y="493"/>
                  </a:cubicBezTo>
                  <a:cubicBezTo>
                    <a:pt x="587" y="493"/>
                    <a:pt x="574" y="483"/>
                    <a:pt x="574" y="468"/>
                  </a:cubicBezTo>
                  <a:lnTo>
                    <a:pt x="574" y="441"/>
                  </a:lnTo>
                  <a:cubicBezTo>
                    <a:pt x="574" y="430"/>
                    <a:pt x="568" y="424"/>
                    <a:pt x="557" y="424"/>
                  </a:cubicBezTo>
                  <a:lnTo>
                    <a:pt x="132" y="424"/>
                  </a:lnTo>
                  <a:cubicBezTo>
                    <a:pt x="121" y="424"/>
                    <a:pt x="115" y="430"/>
                    <a:pt x="115" y="441"/>
                  </a:cubicBezTo>
                  <a:lnTo>
                    <a:pt x="115" y="468"/>
                  </a:lnTo>
                  <a:cubicBezTo>
                    <a:pt x="115" y="483"/>
                    <a:pt x="102" y="493"/>
                    <a:pt x="89" y="493"/>
                  </a:cubicBezTo>
                  <a:cubicBezTo>
                    <a:pt x="75" y="493"/>
                    <a:pt x="64" y="483"/>
                    <a:pt x="64" y="468"/>
                  </a:cubicBezTo>
                  <a:cubicBezTo>
                    <a:pt x="64" y="466"/>
                    <a:pt x="64" y="466"/>
                    <a:pt x="64" y="464"/>
                  </a:cubicBezTo>
                  <a:lnTo>
                    <a:pt x="64" y="256"/>
                  </a:lnTo>
                  <a:cubicBezTo>
                    <a:pt x="64" y="250"/>
                    <a:pt x="60" y="244"/>
                    <a:pt x="53" y="239"/>
                  </a:cubicBezTo>
                  <a:lnTo>
                    <a:pt x="43" y="237"/>
                  </a:lnTo>
                  <a:cubicBezTo>
                    <a:pt x="39" y="235"/>
                    <a:pt x="34" y="229"/>
                    <a:pt x="34" y="225"/>
                  </a:cubicBezTo>
                  <a:cubicBezTo>
                    <a:pt x="34" y="216"/>
                    <a:pt x="41" y="212"/>
                    <a:pt x="47" y="212"/>
                  </a:cubicBezTo>
                  <a:lnTo>
                    <a:pt x="56" y="212"/>
                  </a:lnTo>
                  <a:cubicBezTo>
                    <a:pt x="64" y="212"/>
                    <a:pt x="70" y="208"/>
                    <a:pt x="72" y="201"/>
                  </a:cubicBezTo>
                  <a:lnTo>
                    <a:pt x="132" y="60"/>
                  </a:lnTo>
                  <a:cubicBezTo>
                    <a:pt x="140" y="36"/>
                    <a:pt x="147" y="36"/>
                    <a:pt x="172" y="36"/>
                  </a:cubicBezTo>
                  <a:cubicBezTo>
                    <a:pt x="176" y="34"/>
                    <a:pt x="180" y="34"/>
                    <a:pt x="185" y="34"/>
                  </a:cubicBezTo>
                  <a:lnTo>
                    <a:pt x="502" y="34"/>
                  </a:lnTo>
                  <a:cubicBezTo>
                    <a:pt x="540" y="34"/>
                    <a:pt x="547" y="36"/>
                    <a:pt x="557" y="60"/>
                  </a:cubicBezTo>
                  <a:lnTo>
                    <a:pt x="616" y="201"/>
                  </a:lnTo>
                  <a:cubicBezTo>
                    <a:pt x="619" y="208"/>
                    <a:pt x="625" y="212"/>
                    <a:pt x="631" y="212"/>
                  </a:cubicBezTo>
                  <a:lnTo>
                    <a:pt x="642" y="212"/>
                  </a:lnTo>
                  <a:cubicBezTo>
                    <a:pt x="648" y="212"/>
                    <a:pt x="652" y="216"/>
                    <a:pt x="652" y="225"/>
                  </a:cubicBezTo>
                  <a:cubicBezTo>
                    <a:pt x="652" y="229"/>
                    <a:pt x="650" y="235"/>
                    <a:pt x="646" y="237"/>
                  </a:cubicBezTo>
                  <a:close/>
                  <a:moveTo>
                    <a:pt x="644" y="176"/>
                  </a:moveTo>
                  <a:lnTo>
                    <a:pt x="589" y="45"/>
                  </a:lnTo>
                  <a:cubicBezTo>
                    <a:pt x="568" y="2"/>
                    <a:pt x="544" y="0"/>
                    <a:pt x="502" y="0"/>
                  </a:cubicBezTo>
                  <a:lnTo>
                    <a:pt x="185" y="0"/>
                  </a:lnTo>
                  <a:lnTo>
                    <a:pt x="172" y="0"/>
                  </a:lnTo>
                  <a:cubicBezTo>
                    <a:pt x="144" y="0"/>
                    <a:pt x="117" y="0"/>
                    <a:pt x="98" y="45"/>
                  </a:cubicBezTo>
                  <a:lnTo>
                    <a:pt x="45" y="176"/>
                  </a:lnTo>
                  <a:cubicBezTo>
                    <a:pt x="20" y="178"/>
                    <a:pt x="0" y="199"/>
                    <a:pt x="0" y="225"/>
                  </a:cubicBezTo>
                  <a:cubicBezTo>
                    <a:pt x="0" y="244"/>
                    <a:pt x="11" y="261"/>
                    <a:pt x="28" y="269"/>
                  </a:cubicBezTo>
                  <a:lnTo>
                    <a:pt x="28" y="468"/>
                  </a:lnTo>
                  <a:cubicBezTo>
                    <a:pt x="28" y="470"/>
                    <a:pt x="28" y="470"/>
                    <a:pt x="30" y="472"/>
                  </a:cubicBezTo>
                  <a:cubicBezTo>
                    <a:pt x="32" y="504"/>
                    <a:pt x="58" y="527"/>
                    <a:pt x="89" y="527"/>
                  </a:cubicBezTo>
                  <a:cubicBezTo>
                    <a:pt x="123" y="527"/>
                    <a:pt x="149" y="502"/>
                    <a:pt x="149" y="468"/>
                  </a:cubicBezTo>
                  <a:lnTo>
                    <a:pt x="149" y="457"/>
                  </a:lnTo>
                  <a:lnTo>
                    <a:pt x="540" y="457"/>
                  </a:lnTo>
                  <a:lnTo>
                    <a:pt x="540" y="468"/>
                  </a:lnTo>
                  <a:cubicBezTo>
                    <a:pt x="540" y="502"/>
                    <a:pt x="568" y="527"/>
                    <a:pt x="599" y="527"/>
                  </a:cubicBezTo>
                  <a:cubicBezTo>
                    <a:pt x="633" y="527"/>
                    <a:pt x="661" y="502"/>
                    <a:pt x="661" y="468"/>
                  </a:cubicBezTo>
                  <a:cubicBezTo>
                    <a:pt x="661" y="466"/>
                    <a:pt x="659" y="462"/>
                    <a:pt x="659" y="462"/>
                  </a:cubicBezTo>
                  <a:lnTo>
                    <a:pt x="659" y="269"/>
                  </a:lnTo>
                  <a:cubicBezTo>
                    <a:pt x="676" y="261"/>
                    <a:pt x="688" y="244"/>
                    <a:pt x="688" y="225"/>
                  </a:cubicBezTo>
                  <a:cubicBezTo>
                    <a:pt x="688" y="199"/>
                    <a:pt x="667" y="176"/>
                    <a:pt x="644" y="17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21" name="Freihandform 720">
              <a:extLst>
                <a:ext uri="{FF2B5EF4-FFF2-40B4-BE49-F238E27FC236}">
                  <a16:creationId xmlns:a16="http://schemas.microsoft.com/office/drawing/2014/main" id="{9A91E66E-A43A-8247-AE60-9D28513E456D}"/>
                </a:ext>
              </a:extLst>
            </p:cNvPr>
            <p:cNvSpPr/>
            <p:nvPr/>
          </p:nvSpPr>
          <p:spPr>
            <a:xfrm>
              <a:off x="11452862" y="4006452"/>
              <a:ext cx="107104" cy="33761"/>
            </a:xfrm>
            <a:custGeom>
              <a:avLst/>
              <a:gdLst/>
              <a:ahLst/>
              <a:cxnLst>
                <a:cxn ang="3cd4">
                  <a:pos x="hc" y="t"/>
                </a:cxn>
                <a:cxn ang="cd2">
                  <a:pos x="l" y="vc"/>
                </a:cxn>
                <a:cxn ang="cd4">
                  <a:pos x="hc" y="b"/>
                </a:cxn>
                <a:cxn ang="0">
                  <a:pos x="r" y="vc"/>
                </a:cxn>
              </a:cxnLst>
              <a:rect l="l" t="t" r="r" b="b"/>
              <a:pathLst>
                <a:path w="461" h="146">
                  <a:moveTo>
                    <a:pt x="45" y="110"/>
                  </a:moveTo>
                  <a:lnTo>
                    <a:pt x="83" y="36"/>
                  </a:lnTo>
                  <a:lnTo>
                    <a:pt x="378" y="36"/>
                  </a:lnTo>
                  <a:lnTo>
                    <a:pt x="416" y="110"/>
                  </a:lnTo>
                  <a:close/>
                  <a:moveTo>
                    <a:pt x="405" y="11"/>
                  </a:moveTo>
                  <a:cubicBezTo>
                    <a:pt x="401" y="4"/>
                    <a:pt x="397" y="0"/>
                    <a:pt x="388" y="0"/>
                  </a:cubicBezTo>
                  <a:lnTo>
                    <a:pt x="71" y="0"/>
                  </a:lnTo>
                  <a:cubicBezTo>
                    <a:pt x="64" y="0"/>
                    <a:pt x="58" y="4"/>
                    <a:pt x="56" y="11"/>
                  </a:cubicBezTo>
                  <a:lnTo>
                    <a:pt x="1" y="121"/>
                  </a:lnTo>
                  <a:cubicBezTo>
                    <a:pt x="-1" y="127"/>
                    <a:pt x="-1" y="133"/>
                    <a:pt x="3" y="138"/>
                  </a:cubicBezTo>
                  <a:cubicBezTo>
                    <a:pt x="5" y="144"/>
                    <a:pt x="11" y="146"/>
                    <a:pt x="18" y="146"/>
                  </a:cubicBezTo>
                  <a:lnTo>
                    <a:pt x="443" y="146"/>
                  </a:lnTo>
                  <a:cubicBezTo>
                    <a:pt x="449" y="146"/>
                    <a:pt x="454" y="144"/>
                    <a:pt x="458" y="138"/>
                  </a:cubicBezTo>
                  <a:cubicBezTo>
                    <a:pt x="460" y="133"/>
                    <a:pt x="462" y="127"/>
                    <a:pt x="458" y="12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59" name="Gruppieren 958">
            <a:extLst>
              <a:ext uri="{FF2B5EF4-FFF2-40B4-BE49-F238E27FC236}">
                <a16:creationId xmlns:a16="http://schemas.microsoft.com/office/drawing/2014/main" id="{A3F952AC-C932-0642-AA1E-29003DFBB981}"/>
              </a:ext>
            </a:extLst>
          </p:cNvPr>
          <p:cNvGrpSpPr>
            <a:grpSpLocks noChangeAspect="1"/>
          </p:cNvGrpSpPr>
          <p:nvPr/>
        </p:nvGrpSpPr>
        <p:grpSpPr>
          <a:xfrm>
            <a:off x="10897619" y="4301838"/>
            <a:ext cx="328177" cy="328409"/>
            <a:chOff x="10898718" y="4302153"/>
            <a:chExt cx="328296" cy="328528"/>
          </a:xfrm>
          <a:solidFill>
            <a:srgbClr val="007AB3"/>
          </a:solidFill>
        </p:grpSpPr>
        <p:sp>
          <p:nvSpPr>
            <p:cNvPr id="455" name="Freihandform 454">
              <a:extLst>
                <a:ext uri="{FF2B5EF4-FFF2-40B4-BE49-F238E27FC236}">
                  <a16:creationId xmlns:a16="http://schemas.microsoft.com/office/drawing/2014/main" id="{282BC1AA-418D-D342-AF6F-1C530A31FF47}"/>
                </a:ext>
              </a:extLst>
            </p:cNvPr>
            <p:cNvSpPr/>
            <p:nvPr/>
          </p:nvSpPr>
          <p:spPr>
            <a:xfrm>
              <a:off x="10898718" y="4302153"/>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22" name="Freihandform 721">
              <a:extLst>
                <a:ext uri="{FF2B5EF4-FFF2-40B4-BE49-F238E27FC236}">
                  <a16:creationId xmlns:a16="http://schemas.microsoft.com/office/drawing/2014/main" id="{A767EEEC-3E0B-3243-9AA8-FEFC2B996977}"/>
                </a:ext>
              </a:extLst>
            </p:cNvPr>
            <p:cNvSpPr/>
            <p:nvPr/>
          </p:nvSpPr>
          <p:spPr>
            <a:xfrm>
              <a:off x="10997206" y="4367810"/>
              <a:ext cx="131318" cy="196745"/>
            </a:xfrm>
            <a:custGeom>
              <a:avLst/>
              <a:gdLst/>
              <a:ahLst/>
              <a:cxnLst>
                <a:cxn ang="3cd4">
                  <a:pos x="hc" y="t"/>
                </a:cxn>
                <a:cxn ang="cd2">
                  <a:pos x="l" y="vc"/>
                </a:cxn>
                <a:cxn ang="cd4">
                  <a:pos x="hc" y="b"/>
                </a:cxn>
                <a:cxn ang="0">
                  <a:pos x="r" y="vc"/>
                </a:cxn>
              </a:cxnLst>
              <a:rect l="l" t="t" r="r" b="b"/>
              <a:pathLst>
                <a:path w="565" h="846">
                  <a:moveTo>
                    <a:pt x="457" y="637"/>
                  </a:moveTo>
                  <a:cubicBezTo>
                    <a:pt x="417" y="675"/>
                    <a:pt x="366" y="700"/>
                    <a:pt x="311" y="707"/>
                  </a:cubicBezTo>
                  <a:lnTo>
                    <a:pt x="300" y="707"/>
                  </a:lnTo>
                  <a:lnTo>
                    <a:pt x="300" y="626"/>
                  </a:lnTo>
                  <a:lnTo>
                    <a:pt x="451" y="527"/>
                  </a:lnTo>
                  <a:cubicBezTo>
                    <a:pt x="459" y="520"/>
                    <a:pt x="461" y="510"/>
                    <a:pt x="455" y="501"/>
                  </a:cubicBezTo>
                  <a:cubicBezTo>
                    <a:pt x="451" y="495"/>
                    <a:pt x="438" y="493"/>
                    <a:pt x="432" y="497"/>
                  </a:cubicBezTo>
                  <a:lnTo>
                    <a:pt x="300" y="584"/>
                  </a:lnTo>
                  <a:lnTo>
                    <a:pt x="300" y="444"/>
                  </a:lnTo>
                  <a:lnTo>
                    <a:pt x="451" y="351"/>
                  </a:lnTo>
                  <a:cubicBezTo>
                    <a:pt x="459" y="345"/>
                    <a:pt x="461" y="334"/>
                    <a:pt x="455" y="326"/>
                  </a:cubicBezTo>
                  <a:cubicBezTo>
                    <a:pt x="451" y="317"/>
                    <a:pt x="440" y="315"/>
                    <a:pt x="432" y="321"/>
                  </a:cubicBezTo>
                  <a:lnTo>
                    <a:pt x="300" y="404"/>
                  </a:lnTo>
                  <a:lnTo>
                    <a:pt x="300" y="252"/>
                  </a:lnTo>
                  <a:lnTo>
                    <a:pt x="379" y="209"/>
                  </a:lnTo>
                  <a:cubicBezTo>
                    <a:pt x="387" y="205"/>
                    <a:pt x="391" y="194"/>
                    <a:pt x="385" y="186"/>
                  </a:cubicBezTo>
                  <a:cubicBezTo>
                    <a:pt x="381" y="177"/>
                    <a:pt x="370" y="175"/>
                    <a:pt x="362" y="180"/>
                  </a:cubicBezTo>
                  <a:lnTo>
                    <a:pt x="300" y="213"/>
                  </a:lnTo>
                  <a:lnTo>
                    <a:pt x="300" y="46"/>
                  </a:lnTo>
                  <a:cubicBezTo>
                    <a:pt x="343" y="84"/>
                    <a:pt x="529" y="262"/>
                    <a:pt x="529" y="480"/>
                  </a:cubicBezTo>
                  <a:cubicBezTo>
                    <a:pt x="529" y="535"/>
                    <a:pt x="504" y="592"/>
                    <a:pt x="457" y="637"/>
                  </a:cubicBezTo>
                  <a:close/>
                  <a:moveTo>
                    <a:pt x="264" y="213"/>
                  </a:moveTo>
                  <a:lnTo>
                    <a:pt x="203" y="180"/>
                  </a:lnTo>
                  <a:cubicBezTo>
                    <a:pt x="195" y="175"/>
                    <a:pt x="184" y="177"/>
                    <a:pt x="178" y="186"/>
                  </a:cubicBezTo>
                  <a:cubicBezTo>
                    <a:pt x="173" y="194"/>
                    <a:pt x="178" y="205"/>
                    <a:pt x="186" y="209"/>
                  </a:cubicBezTo>
                  <a:lnTo>
                    <a:pt x="264" y="252"/>
                  </a:lnTo>
                  <a:lnTo>
                    <a:pt x="264" y="404"/>
                  </a:lnTo>
                  <a:lnTo>
                    <a:pt x="133" y="321"/>
                  </a:lnTo>
                  <a:cubicBezTo>
                    <a:pt x="125" y="315"/>
                    <a:pt x="114" y="317"/>
                    <a:pt x="108" y="326"/>
                  </a:cubicBezTo>
                  <a:cubicBezTo>
                    <a:pt x="104" y="334"/>
                    <a:pt x="106" y="345"/>
                    <a:pt x="114" y="351"/>
                  </a:cubicBezTo>
                  <a:lnTo>
                    <a:pt x="264" y="444"/>
                  </a:lnTo>
                  <a:lnTo>
                    <a:pt x="264" y="584"/>
                  </a:lnTo>
                  <a:lnTo>
                    <a:pt x="133" y="497"/>
                  </a:lnTo>
                  <a:cubicBezTo>
                    <a:pt x="125" y="493"/>
                    <a:pt x="114" y="495"/>
                    <a:pt x="108" y="501"/>
                  </a:cubicBezTo>
                  <a:cubicBezTo>
                    <a:pt x="104" y="510"/>
                    <a:pt x="106" y="520"/>
                    <a:pt x="114" y="527"/>
                  </a:cubicBezTo>
                  <a:lnTo>
                    <a:pt x="264" y="626"/>
                  </a:lnTo>
                  <a:lnTo>
                    <a:pt x="264" y="707"/>
                  </a:lnTo>
                  <a:lnTo>
                    <a:pt x="254" y="707"/>
                  </a:lnTo>
                  <a:cubicBezTo>
                    <a:pt x="199" y="700"/>
                    <a:pt x="148" y="675"/>
                    <a:pt x="108" y="637"/>
                  </a:cubicBezTo>
                  <a:cubicBezTo>
                    <a:pt x="61" y="592"/>
                    <a:pt x="36" y="535"/>
                    <a:pt x="36" y="480"/>
                  </a:cubicBezTo>
                  <a:cubicBezTo>
                    <a:pt x="36" y="262"/>
                    <a:pt x="222" y="84"/>
                    <a:pt x="264" y="46"/>
                  </a:cubicBezTo>
                  <a:close/>
                  <a:moveTo>
                    <a:pt x="313" y="12"/>
                  </a:moveTo>
                  <a:cubicBezTo>
                    <a:pt x="305" y="4"/>
                    <a:pt x="294" y="2"/>
                    <a:pt x="284" y="2"/>
                  </a:cubicBezTo>
                  <a:cubicBezTo>
                    <a:pt x="284" y="2"/>
                    <a:pt x="284" y="0"/>
                    <a:pt x="281" y="0"/>
                  </a:cubicBezTo>
                  <a:cubicBezTo>
                    <a:pt x="281" y="0"/>
                    <a:pt x="281" y="2"/>
                    <a:pt x="279" y="2"/>
                  </a:cubicBezTo>
                  <a:cubicBezTo>
                    <a:pt x="269" y="2"/>
                    <a:pt x="258" y="4"/>
                    <a:pt x="252" y="12"/>
                  </a:cubicBezTo>
                  <a:cubicBezTo>
                    <a:pt x="241" y="21"/>
                    <a:pt x="0" y="224"/>
                    <a:pt x="0" y="480"/>
                  </a:cubicBezTo>
                  <a:cubicBezTo>
                    <a:pt x="0" y="546"/>
                    <a:pt x="30" y="611"/>
                    <a:pt x="82" y="662"/>
                  </a:cubicBezTo>
                  <a:cubicBezTo>
                    <a:pt x="129" y="707"/>
                    <a:pt x="186" y="734"/>
                    <a:pt x="252" y="740"/>
                  </a:cubicBezTo>
                  <a:lnTo>
                    <a:pt x="264" y="740"/>
                  </a:lnTo>
                  <a:lnTo>
                    <a:pt x="264" y="829"/>
                  </a:lnTo>
                  <a:cubicBezTo>
                    <a:pt x="264" y="840"/>
                    <a:pt x="273" y="846"/>
                    <a:pt x="281" y="846"/>
                  </a:cubicBezTo>
                  <a:cubicBezTo>
                    <a:pt x="292" y="846"/>
                    <a:pt x="300" y="840"/>
                    <a:pt x="300" y="829"/>
                  </a:cubicBezTo>
                  <a:lnTo>
                    <a:pt x="300" y="740"/>
                  </a:lnTo>
                  <a:lnTo>
                    <a:pt x="313" y="740"/>
                  </a:lnTo>
                  <a:cubicBezTo>
                    <a:pt x="377" y="734"/>
                    <a:pt x="436" y="707"/>
                    <a:pt x="482" y="662"/>
                  </a:cubicBezTo>
                  <a:cubicBezTo>
                    <a:pt x="533" y="611"/>
                    <a:pt x="565" y="546"/>
                    <a:pt x="565" y="480"/>
                  </a:cubicBezTo>
                  <a:cubicBezTo>
                    <a:pt x="565" y="222"/>
                    <a:pt x="324" y="21"/>
                    <a:pt x="313" y="1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60" name="Gruppieren 959">
            <a:extLst>
              <a:ext uri="{FF2B5EF4-FFF2-40B4-BE49-F238E27FC236}">
                <a16:creationId xmlns:a16="http://schemas.microsoft.com/office/drawing/2014/main" id="{2839B71A-7138-3D4E-A645-BE4230C2AD7C}"/>
              </a:ext>
            </a:extLst>
          </p:cNvPr>
          <p:cNvGrpSpPr>
            <a:grpSpLocks noChangeAspect="1"/>
          </p:cNvGrpSpPr>
          <p:nvPr/>
        </p:nvGrpSpPr>
        <p:grpSpPr>
          <a:xfrm>
            <a:off x="11341007" y="4301838"/>
            <a:ext cx="328177" cy="328409"/>
            <a:chOff x="11342266" y="4302153"/>
            <a:chExt cx="328296" cy="328528"/>
          </a:xfrm>
          <a:solidFill>
            <a:srgbClr val="007AB3"/>
          </a:solidFill>
        </p:grpSpPr>
        <p:sp>
          <p:nvSpPr>
            <p:cNvPr id="454" name="Freihandform 453">
              <a:extLst>
                <a:ext uri="{FF2B5EF4-FFF2-40B4-BE49-F238E27FC236}">
                  <a16:creationId xmlns:a16="http://schemas.microsoft.com/office/drawing/2014/main" id="{07065F4C-EC44-F948-893B-9B5D9E5CDA67}"/>
                </a:ext>
              </a:extLst>
            </p:cNvPr>
            <p:cNvSpPr/>
            <p:nvPr/>
          </p:nvSpPr>
          <p:spPr>
            <a:xfrm>
              <a:off x="11342266" y="4302153"/>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23" name="Freihandform 722">
              <a:extLst>
                <a:ext uri="{FF2B5EF4-FFF2-40B4-BE49-F238E27FC236}">
                  <a16:creationId xmlns:a16="http://schemas.microsoft.com/office/drawing/2014/main" id="{CBA45E0D-6F1B-6A42-BF59-795D2B026F0B}"/>
                </a:ext>
              </a:extLst>
            </p:cNvPr>
            <p:cNvSpPr/>
            <p:nvPr/>
          </p:nvSpPr>
          <p:spPr>
            <a:xfrm>
              <a:off x="11465435" y="4474680"/>
              <a:ext cx="57044" cy="89874"/>
            </a:xfrm>
            <a:custGeom>
              <a:avLst/>
              <a:gdLst/>
              <a:ahLst/>
              <a:cxnLst>
                <a:cxn ang="3cd4">
                  <a:pos x="hc" y="t"/>
                </a:cxn>
                <a:cxn ang="cd2">
                  <a:pos x="l" y="vc"/>
                </a:cxn>
                <a:cxn ang="cd4">
                  <a:pos x="hc" y="b"/>
                </a:cxn>
                <a:cxn ang="0">
                  <a:pos x="r" y="vc"/>
                </a:cxn>
              </a:cxnLst>
              <a:rect l="l" t="t" r="r" b="b"/>
              <a:pathLst>
                <a:path w="246" h="387">
                  <a:moveTo>
                    <a:pt x="127" y="112"/>
                  </a:moveTo>
                  <a:cubicBezTo>
                    <a:pt x="122" y="116"/>
                    <a:pt x="122" y="125"/>
                    <a:pt x="125" y="131"/>
                  </a:cubicBezTo>
                  <a:cubicBezTo>
                    <a:pt x="127" y="138"/>
                    <a:pt x="133" y="142"/>
                    <a:pt x="142" y="142"/>
                  </a:cubicBezTo>
                  <a:lnTo>
                    <a:pt x="190" y="142"/>
                  </a:lnTo>
                  <a:lnTo>
                    <a:pt x="74" y="277"/>
                  </a:lnTo>
                  <a:lnTo>
                    <a:pt x="103" y="201"/>
                  </a:lnTo>
                  <a:cubicBezTo>
                    <a:pt x="106" y="195"/>
                    <a:pt x="106" y="188"/>
                    <a:pt x="103" y="184"/>
                  </a:cubicBezTo>
                  <a:cubicBezTo>
                    <a:pt x="99" y="180"/>
                    <a:pt x="93" y="176"/>
                    <a:pt x="89" y="176"/>
                  </a:cubicBezTo>
                  <a:lnTo>
                    <a:pt x="48" y="176"/>
                  </a:lnTo>
                  <a:lnTo>
                    <a:pt x="133" y="36"/>
                  </a:lnTo>
                  <a:lnTo>
                    <a:pt x="192" y="36"/>
                  </a:lnTo>
                  <a:close/>
                  <a:moveTo>
                    <a:pt x="245" y="11"/>
                  </a:moveTo>
                  <a:cubicBezTo>
                    <a:pt x="241" y="4"/>
                    <a:pt x="237" y="0"/>
                    <a:pt x="228" y="0"/>
                  </a:cubicBezTo>
                  <a:lnTo>
                    <a:pt x="122" y="0"/>
                  </a:lnTo>
                  <a:cubicBezTo>
                    <a:pt x="116" y="0"/>
                    <a:pt x="112" y="4"/>
                    <a:pt x="108" y="8"/>
                  </a:cubicBezTo>
                  <a:lnTo>
                    <a:pt x="2" y="184"/>
                  </a:lnTo>
                  <a:cubicBezTo>
                    <a:pt x="0" y="190"/>
                    <a:pt x="0" y="197"/>
                    <a:pt x="2" y="203"/>
                  </a:cubicBezTo>
                  <a:cubicBezTo>
                    <a:pt x="6" y="207"/>
                    <a:pt x="10" y="212"/>
                    <a:pt x="17" y="212"/>
                  </a:cubicBezTo>
                  <a:lnTo>
                    <a:pt x="61" y="212"/>
                  </a:lnTo>
                  <a:lnTo>
                    <a:pt x="2" y="364"/>
                  </a:lnTo>
                  <a:cubicBezTo>
                    <a:pt x="-2" y="372"/>
                    <a:pt x="2" y="381"/>
                    <a:pt x="8" y="385"/>
                  </a:cubicBezTo>
                  <a:cubicBezTo>
                    <a:pt x="10" y="387"/>
                    <a:pt x="15" y="387"/>
                    <a:pt x="17" y="387"/>
                  </a:cubicBezTo>
                  <a:cubicBezTo>
                    <a:pt x="23" y="387"/>
                    <a:pt x="27" y="385"/>
                    <a:pt x="31" y="381"/>
                  </a:cubicBezTo>
                  <a:lnTo>
                    <a:pt x="243" y="135"/>
                  </a:lnTo>
                  <a:cubicBezTo>
                    <a:pt x="247" y="129"/>
                    <a:pt x="247" y="123"/>
                    <a:pt x="245" y="116"/>
                  </a:cubicBezTo>
                  <a:cubicBezTo>
                    <a:pt x="243" y="110"/>
                    <a:pt x="237" y="106"/>
                    <a:pt x="228" y="106"/>
                  </a:cubicBezTo>
                  <a:lnTo>
                    <a:pt x="177" y="106"/>
                  </a:lnTo>
                  <a:lnTo>
                    <a:pt x="243" y="30"/>
                  </a:lnTo>
                  <a:cubicBezTo>
                    <a:pt x="247" y="23"/>
                    <a:pt x="247" y="17"/>
                    <a:pt x="245" y="1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24" name="Freihandform 723">
              <a:extLst>
                <a:ext uri="{FF2B5EF4-FFF2-40B4-BE49-F238E27FC236}">
                  <a16:creationId xmlns:a16="http://schemas.microsoft.com/office/drawing/2014/main" id="{7EBEDB58-FDE8-B44E-8F69-3D5C1EFDF57B}"/>
                </a:ext>
              </a:extLst>
            </p:cNvPr>
            <p:cNvSpPr/>
            <p:nvPr/>
          </p:nvSpPr>
          <p:spPr>
            <a:xfrm>
              <a:off x="11531327" y="4499361"/>
              <a:ext cx="24215" cy="24448"/>
            </a:xfrm>
            <a:custGeom>
              <a:avLst/>
              <a:gdLst/>
              <a:ahLst/>
              <a:cxnLst>
                <a:cxn ang="3cd4">
                  <a:pos x="hc" y="t"/>
                </a:cxn>
                <a:cxn ang="cd2">
                  <a:pos x="l" y="vc"/>
                </a:cxn>
                <a:cxn ang="cd4">
                  <a:pos x="hc" y="b"/>
                </a:cxn>
                <a:cxn ang="0">
                  <a:pos x="r" y="vc"/>
                </a:cxn>
              </a:cxnLst>
              <a:rect l="l" t="t" r="r" b="b"/>
              <a:pathLst>
                <a:path w="105" h="106">
                  <a:moveTo>
                    <a:pt x="74" y="4"/>
                  </a:moveTo>
                  <a:lnTo>
                    <a:pt x="5" y="76"/>
                  </a:lnTo>
                  <a:cubicBezTo>
                    <a:pt x="-2" y="82"/>
                    <a:pt x="-2" y="93"/>
                    <a:pt x="5" y="101"/>
                  </a:cubicBezTo>
                  <a:cubicBezTo>
                    <a:pt x="7" y="103"/>
                    <a:pt x="13" y="106"/>
                    <a:pt x="17" y="106"/>
                  </a:cubicBezTo>
                  <a:cubicBezTo>
                    <a:pt x="21" y="106"/>
                    <a:pt x="26" y="103"/>
                    <a:pt x="30" y="101"/>
                  </a:cubicBezTo>
                  <a:lnTo>
                    <a:pt x="100" y="29"/>
                  </a:lnTo>
                  <a:cubicBezTo>
                    <a:pt x="106" y="23"/>
                    <a:pt x="106" y="12"/>
                    <a:pt x="100" y="4"/>
                  </a:cubicBezTo>
                  <a:cubicBezTo>
                    <a:pt x="93" y="-1"/>
                    <a:pt x="81" y="-1"/>
                    <a:pt x="74" y="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25" name="Freihandform 724">
              <a:extLst>
                <a:ext uri="{FF2B5EF4-FFF2-40B4-BE49-F238E27FC236}">
                  <a16:creationId xmlns:a16="http://schemas.microsoft.com/office/drawing/2014/main" id="{48C98EFC-288A-144F-BC76-C6A17BFB80FA}"/>
                </a:ext>
              </a:extLst>
            </p:cNvPr>
            <p:cNvSpPr/>
            <p:nvPr/>
          </p:nvSpPr>
          <p:spPr>
            <a:xfrm>
              <a:off x="11432838" y="4499361"/>
              <a:ext cx="24215" cy="24448"/>
            </a:xfrm>
            <a:custGeom>
              <a:avLst/>
              <a:gdLst/>
              <a:ahLst/>
              <a:cxnLst>
                <a:cxn ang="3cd4">
                  <a:pos x="hc" y="t"/>
                </a:cxn>
                <a:cxn ang="cd2">
                  <a:pos x="l" y="vc"/>
                </a:cxn>
                <a:cxn ang="cd4">
                  <a:pos x="hc" y="b"/>
                </a:cxn>
                <a:cxn ang="0">
                  <a:pos x="r" y="vc"/>
                </a:cxn>
              </a:cxnLst>
              <a:rect l="l" t="t" r="r" b="b"/>
              <a:pathLst>
                <a:path w="105" h="106">
                  <a:moveTo>
                    <a:pt x="74" y="4"/>
                  </a:moveTo>
                  <a:lnTo>
                    <a:pt x="4" y="76"/>
                  </a:lnTo>
                  <a:cubicBezTo>
                    <a:pt x="-1" y="82"/>
                    <a:pt x="-1" y="93"/>
                    <a:pt x="4" y="101"/>
                  </a:cubicBezTo>
                  <a:cubicBezTo>
                    <a:pt x="6" y="103"/>
                    <a:pt x="13" y="106"/>
                    <a:pt x="17" y="106"/>
                  </a:cubicBezTo>
                  <a:cubicBezTo>
                    <a:pt x="21" y="106"/>
                    <a:pt x="25" y="103"/>
                    <a:pt x="30" y="101"/>
                  </a:cubicBezTo>
                  <a:lnTo>
                    <a:pt x="99" y="29"/>
                  </a:lnTo>
                  <a:cubicBezTo>
                    <a:pt x="106" y="23"/>
                    <a:pt x="106" y="12"/>
                    <a:pt x="99" y="4"/>
                  </a:cubicBezTo>
                  <a:cubicBezTo>
                    <a:pt x="93" y="-1"/>
                    <a:pt x="80" y="-1"/>
                    <a:pt x="74" y="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26" name="Freihandform 725">
              <a:extLst>
                <a:ext uri="{FF2B5EF4-FFF2-40B4-BE49-F238E27FC236}">
                  <a16:creationId xmlns:a16="http://schemas.microsoft.com/office/drawing/2014/main" id="{305C0DA1-BDB4-CE4F-ABCE-830C06E37911}"/>
                </a:ext>
              </a:extLst>
            </p:cNvPr>
            <p:cNvSpPr/>
            <p:nvPr/>
          </p:nvSpPr>
          <p:spPr>
            <a:xfrm>
              <a:off x="11408158" y="4367810"/>
              <a:ext cx="196977" cy="115020"/>
            </a:xfrm>
            <a:custGeom>
              <a:avLst/>
              <a:gdLst/>
              <a:ahLst/>
              <a:cxnLst>
                <a:cxn ang="3cd4">
                  <a:pos x="hc" y="t"/>
                </a:cxn>
                <a:cxn ang="cd2">
                  <a:pos x="l" y="vc"/>
                </a:cxn>
                <a:cxn ang="cd4">
                  <a:pos x="hc" y="b"/>
                </a:cxn>
                <a:cxn ang="0">
                  <a:pos x="r" y="vc"/>
                </a:cxn>
              </a:cxnLst>
              <a:rect l="l" t="t" r="r" b="b"/>
              <a:pathLst>
                <a:path w="847" h="495">
                  <a:moveTo>
                    <a:pt x="641" y="125"/>
                  </a:moveTo>
                  <a:cubicBezTo>
                    <a:pt x="633" y="125"/>
                    <a:pt x="627" y="127"/>
                    <a:pt x="620" y="127"/>
                  </a:cubicBezTo>
                  <a:cubicBezTo>
                    <a:pt x="584" y="50"/>
                    <a:pt x="498" y="0"/>
                    <a:pt x="400" y="0"/>
                  </a:cubicBezTo>
                  <a:cubicBezTo>
                    <a:pt x="269" y="0"/>
                    <a:pt x="161" y="93"/>
                    <a:pt x="161" y="205"/>
                  </a:cubicBezTo>
                  <a:lnTo>
                    <a:pt x="161" y="209"/>
                  </a:lnTo>
                  <a:lnTo>
                    <a:pt x="159" y="209"/>
                  </a:lnTo>
                  <a:cubicBezTo>
                    <a:pt x="72" y="209"/>
                    <a:pt x="0" y="273"/>
                    <a:pt x="0" y="351"/>
                  </a:cubicBezTo>
                  <a:cubicBezTo>
                    <a:pt x="0" y="429"/>
                    <a:pt x="72" y="495"/>
                    <a:pt x="159" y="495"/>
                  </a:cubicBezTo>
                  <a:lnTo>
                    <a:pt x="229" y="495"/>
                  </a:lnTo>
                  <a:cubicBezTo>
                    <a:pt x="237" y="495"/>
                    <a:pt x="246" y="486"/>
                    <a:pt x="246" y="476"/>
                  </a:cubicBezTo>
                  <a:cubicBezTo>
                    <a:pt x="246" y="467"/>
                    <a:pt x="237" y="459"/>
                    <a:pt x="229" y="459"/>
                  </a:cubicBezTo>
                  <a:lnTo>
                    <a:pt x="159" y="459"/>
                  </a:lnTo>
                  <a:cubicBezTo>
                    <a:pt x="91" y="459"/>
                    <a:pt x="36" y="410"/>
                    <a:pt x="36" y="351"/>
                  </a:cubicBezTo>
                  <a:cubicBezTo>
                    <a:pt x="36" y="292"/>
                    <a:pt x="91" y="245"/>
                    <a:pt x="159" y="245"/>
                  </a:cubicBezTo>
                  <a:cubicBezTo>
                    <a:pt x="165" y="245"/>
                    <a:pt x="172" y="245"/>
                    <a:pt x="178" y="245"/>
                  </a:cubicBezTo>
                  <a:cubicBezTo>
                    <a:pt x="184" y="247"/>
                    <a:pt x="189" y="245"/>
                    <a:pt x="193" y="241"/>
                  </a:cubicBezTo>
                  <a:cubicBezTo>
                    <a:pt x="197" y="237"/>
                    <a:pt x="199" y="232"/>
                    <a:pt x="197" y="226"/>
                  </a:cubicBezTo>
                  <a:cubicBezTo>
                    <a:pt x="197" y="220"/>
                    <a:pt x="197" y="213"/>
                    <a:pt x="197" y="205"/>
                  </a:cubicBezTo>
                  <a:cubicBezTo>
                    <a:pt x="197" y="112"/>
                    <a:pt x="288" y="36"/>
                    <a:pt x="400" y="36"/>
                  </a:cubicBezTo>
                  <a:cubicBezTo>
                    <a:pt x="487" y="36"/>
                    <a:pt x="565" y="82"/>
                    <a:pt x="593" y="152"/>
                  </a:cubicBezTo>
                  <a:cubicBezTo>
                    <a:pt x="597" y="160"/>
                    <a:pt x="603" y="165"/>
                    <a:pt x="612" y="163"/>
                  </a:cubicBezTo>
                  <a:cubicBezTo>
                    <a:pt x="620" y="163"/>
                    <a:pt x="631" y="160"/>
                    <a:pt x="641" y="160"/>
                  </a:cubicBezTo>
                  <a:cubicBezTo>
                    <a:pt x="735" y="160"/>
                    <a:pt x="811" y="228"/>
                    <a:pt x="811" y="311"/>
                  </a:cubicBezTo>
                  <a:cubicBezTo>
                    <a:pt x="811" y="387"/>
                    <a:pt x="747" y="450"/>
                    <a:pt x="661" y="459"/>
                  </a:cubicBezTo>
                  <a:cubicBezTo>
                    <a:pt x="654" y="459"/>
                    <a:pt x="591" y="459"/>
                    <a:pt x="580" y="459"/>
                  </a:cubicBezTo>
                  <a:cubicBezTo>
                    <a:pt x="572" y="459"/>
                    <a:pt x="563" y="467"/>
                    <a:pt x="563" y="476"/>
                  </a:cubicBezTo>
                  <a:cubicBezTo>
                    <a:pt x="563" y="486"/>
                    <a:pt x="572" y="495"/>
                    <a:pt x="580" y="495"/>
                  </a:cubicBezTo>
                  <a:cubicBezTo>
                    <a:pt x="582" y="495"/>
                    <a:pt x="654" y="495"/>
                    <a:pt x="663" y="493"/>
                  </a:cubicBezTo>
                  <a:cubicBezTo>
                    <a:pt x="768" y="484"/>
                    <a:pt x="847" y="404"/>
                    <a:pt x="847" y="311"/>
                  </a:cubicBezTo>
                  <a:cubicBezTo>
                    <a:pt x="847" y="209"/>
                    <a:pt x="754" y="125"/>
                    <a:pt x="641" y="12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71" name="Gruppieren 970">
            <a:extLst>
              <a:ext uri="{FF2B5EF4-FFF2-40B4-BE49-F238E27FC236}">
                <a16:creationId xmlns:a16="http://schemas.microsoft.com/office/drawing/2014/main" id="{10E46708-7632-984F-AF87-E386B01A081C}"/>
              </a:ext>
            </a:extLst>
          </p:cNvPr>
          <p:cNvGrpSpPr>
            <a:grpSpLocks noChangeAspect="1"/>
          </p:cNvGrpSpPr>
          <p:nvPr/>
        </p:nvGrpSpPr>
        <p:grpSpPr>
          <a:xfrm>
            <a:off x="7350746" y="4745225"/>
            <a:ext cx="328409" cy="328409"/>
            <a:chOff x="7350562" y="4745701"/>
            <a:chExt cx="328528" cy="328528"/>
          </a:xfrm>
          <a:solidFill>
            <a:srgbClr val="007AB3"/>
          </a:solidFill>
        </p:grpSpPr>
        <p:sp>
          <p:nvSpPr>
            <p:cNvPr id="453" name="Freihandform 452">
              <a:extLst>
                <a:ext uri="{FF2B5EF4-FFF2-40B4-BE49-F238E27FC236}">
                  <a16:creationId xmlns:a16="http://schemas.microsoft.com/office/drawing/2014/main" id="{C3C79858-D2C4-F249-97FF-6B2F6BCAC7BF}"/>
                </a:ext>
              </a:extLst>
            </p:cNvPr>
            <p:cNvSpPr/>
            <p:nvPr/>
          </p:nvSpPr>
          <p:spPr>
            <a:xfrm>
              <a:off x="7350562" y="4745701"/>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27" name="Freihandform 726">
              <a:extLst>
                <a:ext uri="{FF2B5EF4-FFF2-40B4-BE49-F238E27FC236}">
                  <a16:creationId xmlns:a16="http://schemas.microsoft.com/office/drawing/2014/main" id="{25C491A8-2274-E74D-8B0B-D13D496CE49E}"/>
                </a:ext>
              </a:extLst>
            </p:cNvPr>
            <p:cNvSpPr/>
            <p:nvPr/>
          </p:nvSpPr>
          <p:spPr>
            <a:xfrm>
              <a:off x="7577808" y="4851638"/>
              <a:ext cx="31200" cy="49128"/>
            </a:xfrm>
            <a:custGeom>
              <a:avLst/>
              <a:gdLst/>
              <a:ahLst/>
              <a:cxnLst>
                <a:cxn ang="3cd4">
                  <a:pos x="hc" y="t"/>
                </a:cxn>
                <a:cxn ang="cd2">
                  <a:pos x="l" y="vc"/>
                </a:cxn>
                <a:cxn ang="cd4">
                  <a:pos x="hc" y="b"/>
                </a:cxn>
                <a:cxn ang="0">
                  <a:pos x="r" y="vc"/>
                </a:cxn>
              </a:cxnLst>
              <a:rect l="l" t="t" r="r" b="b"/>
              <a:pathLst>
                <a:path w="135" h="212">
                  <a:moveTo>
                    <a:pt x="55" y="36"/>
                  </a:moveTo>
                  <a:lnTo>
                    <a:pt x="80" y="36"/>
                  </a:lnTo>
                  <a:cubicBezTo>
                    <a:pt x="91" y="36"/>
                    <a:pt x="99" y="45"/>
                    <a:pt x="99" y="57"/>
                  </a:cubicBezTo>
                  <a:cubicBezTo>
                    <a:pt x="99" y="66"/>
                    <a:pt x="108" y="74"/>
                    <a:pt x="116" y="74"/>
                  </a:cubicBezTo>
                  <a:cubicBezTo>
                    <a:pt x="127" y="74"/>
                    <a:pt x="135" y="66"/>
                    <a:pt x="135" y="57"/>
                  </a:cubicBezTo>
                  <a:cubicBezTo>
                    <a:pt x="135" y="26"/>
                    <a:pt x="110" y="0"/>
                    <a:pt x="80" y="0"/>
                  </a:cubicBezTo>
                  <a:lnTo>
                    <a:pt x="55" y="0"/>
                  </a:lnTo>
                  <a:cubicBezTo>
                    <a:pt x="23" y="0"/>
                    <a:pt x="0" y="26"/>
                    <a:pt x="0" y="57"/>
                  </a:cubicBezTo>
                  <a:lnTo>
                    <a:pt x="0" y="157"/>
                  </a:lnTo>
                  <a:cubicBezTo>
                    <a:pt x="0" y="189"/>
                    <a:pt x="23" y="212"/>
                    <a:pt x="55" y="212"/>
                  </a:cubicBezTo>
                  <a:lnTo>
                    <a:pt x="80" y="212"/>
                  </a:lnTo>
                  <a:cubicBezTo>
                    <a:pt x="110" y="212"/>
                    <a:pt x="135" y="189"/>
                    <a:pt x="135" y="157"/>
                  </a:cubicBezTo>
                  <a:cubicBezTo>
                    <a:pt x="135" y="148"/>
                    <a:pt x="127" y="140"/>
                    <a:pt x="116" y="140"/>
                  </a:cubicBezTo>
                  <a:cubicBezTo>
                    <a:pt x="108" y="140"/>
                    <a:pt x="99" y="148"/>
                    <a:pt x="99" y="157"/>
                  </a:cubicBezTo>
                  <a:cubicBezTo>
                    <a:pt x="99" y="170"/>
                    <a:pt x="91" y="178"/>
                    <a:pt x="80" y="178"/>
                  </a:cubicBezTo>
                  <a:lnTo>
                    <a:pt x="55" y="178"/>
                  </a:lnTo>
                  <a:cubicBezTo>
                    <a:pt x="42" y="178"/>
                    <a:pt x="34" y="170"/>
                    <a:pt x="34" y="157"/>
                  </a:cubicBezTo>
                  <a:lnTo>
                    <a:pt x="34" y="57"/>
                  </a:lnTo>
                  <a:cubicBezTo>
                    <a:pt x="34" y="45"/>
                    <a:pt x="42" y="36"/>
                    <a:pt x="55" y="3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28" name="Freihandform 727">
              <a:extLst>
                <a:ext uri="{FF2B5EF4-FFF2-40B4-BE49-F238E27FC236}">
                  <a16:creationId xmlns:a16="http://schemas.microsoft.com/office/drawing/2014/main" id="{998D5287-ABF6-6A41-8610-6961E0F2800A}"/>
                </a:ext>
              </a:extLst>
            </p:cNvPr>
            <p:cNvSpPr/>
            <p:nvPr/>
          </p:nvSpPr>
          <p:spPr>
            <a:xfrm>
              <a:off x="7549169" y="4835806"/>
              <a:ext cx="23982" cy="23982"/>
            </a:xfrm>
            <a:custGeom>
              <a:avLst/>
              <a:gdLst/>
              <a:ahLst/>
              <a:cxnLst>
                <a:cxn ang="3cd4">
                  <a:pos x="hc" y="t"/>
                </a:cxn>
                <a:cxn ang="cd2">
                  <a:pos x="l" y="vc"/>
                </a:cxn>
                <a:cxn ang="cd4">
                  <a:pos x="hc" y="b"/>
                </a:cxn>
                <a:cxn ang="0">
                  <a:pos x="r" y="vc"/>
                </a:cxn>
              </a:cxnLst>
              <a:rect l="l" t="t" r="r" b="b"/>
              <a:pathLst>
                <a:path w="104" h="104">
                  <a:moveTo>
                    <a:pt x="51" y="68"/>
                  </a:moveTo>
                  <a:cubicBezTo>
                    <a:pt x="42" y="68"/>
                    <a:pt x="34" y="62"/>
                    <a:pt x="34" y="53"/>
                  </a:cubicBezTo>
                  <a:cubicBezTo>
                    <a:pt x="34" y="43"/>
                    <a:pt x="42" y="36"/>
                    <a:pt x="51" y="36"/>
                  </a:cubicBezTo>
                  <a:cubicBezTo>
                    <a:pt x="61" y="36"/>
                    <a:pt x="68" y="43"/>
                    <a:pt x="68" y="53"/>
                  </a:cubicBezTo>
                  <a:cubicBezTo>
                    <a:pt x="68" y="62"/>
                    <a:pt x="61" y="68"/>
                    <a:pt x="51" y="68"/>
                  </a:cubicBezTo>
                  <a:close/>
                  <a:moveTo>
                    <a:pt x="51" y="0"/>
                  </a:moveTo>
                  <a:cubicBezTo>
                    <a:pt x="23" y="0"/>
                    <a:pt x="0" y="24"/>
                    <a:pt x="0" y="53"/>
                  </a:cubicBezTo>
                  <a:cubicBezTo>
                    <a:pt x="0" y="81"/>
                    <a:pt x="23" y="104"/>
                    <a:pt x="51" y="104"/>
                  </a:cubicBezTo>
                  <a:cubicBezTo>
                    <a:pt x="80" y="104"/>
                    <a:pt x="104" y="81"/>
                    <a:pt x="104" y="53"/>
                  </a:cubicBezTo>
                  <a:cubicBezTo>
                    <a:pt x="104" y="24"/>
                    <a:pt x="80" y="0"/>
                    <a:pt x="51"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29" name="Freihandform 728">
              <a:extLst>
                <a:ext uri="{FF2B5EF4-FFF2-40B4-BE49-F238E27FC236}">
                  <a16:creationId xmlns:a16="http://schemas.microsoft.com/office/drawing/2014/main" id="{A1E41E52-E87B-F04E-98FA-401D6CFFDE9C}"/>
                </a:ext>
              </a:extLst>
            </p:cNvPr>
            <p:cNvSpPr/>
            <p:nvPr/>
          </p:nvSpPr>
          <p:spPr>
            <a:xfrm>
              <a:off x="7474197" y="4810893"/>
              <a:ext cx="83122" cy="196745"/>
            </a:xfrm>
            <a:custGeom>
              <a:avLst/>
              <a:gdLst/>
              <a:ahLst/>
              <a:cxnLst>
                <a:cxn ang="3cd4">
                  <a:pos x="hc" y="t"/>
                </a:cxn>
                <a:cxn ang="cd2">
                  <a:pos x="l" y="vc"/>
                </a:cxn>
                <a:cxn ang="cd4">
                  <a:pos x="hc" y="b"/>
                </a:cxn>
                <a:cxn ang="0">
                  <a:pos x="r" y="vc"/>
                </a:cxn>
              </a:cxnLst>
              <a:rect l="l" t="t" r="r" b="b"/>
              <a:pathLst>
                <a:path w="358" h="846">
                  <a:moveTo>
                    <a:pt x="180" y="810"/>
                  </a:moveTo>
                  <a:cubicBezTo>
                    <a:pt x="100" y="810"/>
                    <a:pt x="36" y="747"/>
                    <a:pt x="36" y="668"/>
                  </a:cubicBezTo>
                  <a:cubicBezTo>
                    <a:pt x="36" y="618"/>
                    <a:pt x="62" y="573"/>
                    <a:pt x="104" y="546"/>
                  </a:cubicBezTo>
                  <a:cubicBezTo>
                    <a:pt x="108" y="544"/>
                    <a:pt x="112" y="537"/>
                    <a:pt x="112" y="531"/>
                  </a:cubicBezTo>
                  <a:lnTo>
                    <a:pt x="112" y="522"/>
                  </a:lnTo>
                  <a:cubicBezTo>
                    <a:pt x="112" y="493"/>
                    <a:pt x="110" y="442"/>
                    <a:pt x="110" y="385"/>
                  </a:cubicBezTo>
                  <a:lnTo>
                    <a:pt x="180" y="385"/>
                  </a:lnTo>
                  <a:cubicBezTo>
                    <a:pt x="189" y="385"/>
                    <a:pt x="197" y="376"/>
                    <a:pt x="197" y="368"/>
                  </a:cubicBezTo>
                  <a:cubicBezTo>
                    <a:pt x="197" y="357"/>
                    <a:pt x="189" y="349"/>
                    <a:pt x="180" y="349"/>
                  </a:cubicBezTo>
                  <a:lnTo>
                    <a:pt x="110" y="349"/>
                  </a:lnTo>
                  <a:cubicBezTo>
                    <a:pt x="110" y="338"/>
                    <a:pt x="110" y="325"/>
                    <a:pt x="110" y="315"/>
                  </a:cubicBezTo>
                  <a:lnTo>
                    <a:pt x="180" y="315"/>
                  </a:lnTo>
                  <a:cubicBezTo>
                    <a:pt x="189" y="315"/>
                    <a:pt x="197" y="306"/>
                    <a:pt x="197" y="296"/>
                  </a:cubicBezTo>
                  <a:cubicBezTo>
                    <a:pt x="197" y="287"/>
                    <a:pt x="189" y="279"/>
                    <a:pt x="180" y="279"/>
                  </a:cubicBezTo>
                  <a:lnTo>
                    <a:pt x="110" y="279"/>
                  </a:lnTo>
                  <a:cubicBezTo>
                    <a:pt x="110" y="266"/>
                    <a:pt x="110" y="256"/>
                    <a:pt x="110" y="243"/>
                  </a:cubicBezTo>
                  <a:lnTo>
                    <a:pt x="180" y="243"/>
                  </a:lnTo>
                  <a:cubicBezTo>
                    <a:pt x="189" y="243"/>
                    <a:pt x="197" y="237"/>
                    <a:pt x="197" y="226"/>
                  </a:cubicBezTo>
                  <a:cubicBezTo>
                    <a:pt x="197" y="215"/>
                    <a:pt x="189" y="209"/>
                    <a:pt x="180" y="209"/>
                  </a:cubicBezTo>
                  <a:lnTo>
                    <a:pt x="110" y="209"/>
                  </a:lnTo>
                  <a:cubicBezTo>
                    <a:pt x="110" y="196"/>
                    <a:pt x="110" y="186"/>
                    <a:pt x="110" y="173"/>
                  </a:cubicBezTo>
                  <a:lnTo>
                    <a:pt x="180" y="173"/>
                  </a:lnTo>
                  <a:cubicBezTo>
                    <a:pt x="189" y="173"/>
                    <a:pt x="197" y="165"/>
                    <a:pt x="197" y="156"/>
                  </a:cubicBezTo>
                  <a:cubicBezTo>
                    <a:pt x="197" y="146"/>
                    <a:pt x="189" y="137"/>
                    <a:pt x="180" y="137"/>
                  </a:cubicBezTo>
                  <a:lnTo>
                    <a:pt x="110" y="137"/>
                  </a:lnTo>
                  <a:cubicBezTo>
                    <a:pt x="108" y="97"/>
                    <a:pt x="108" y="61"/>
                    <a:pt x="108" y="36"/>
                  </a:cubicBezTo>
                  <a:lnTo>
                    <a:pt x="250" y="36"/>
                  </a:lnTo>
                  <a:lnTo>
                    <a:pt x="248" y="516"/>
                  </a:lnTo>
                  <a:lnTo>
                    <a:pt x="246" y="529"/>
                  </a:lnTo>
                  <a:cubicBezTo>
                    <a:pt x="246" y="535"/>
                    <a:pt x="248" y="541"/>
                    <a:pt x="254" y="546"/>
                  </a:cubicBezTo>
                  <a:cubicBezTo>
                    <a:pt x="297" y="571"/>
                    <a:pt x="322" y="618"/>
                    <a:pt x="322" y="668"/>
                  </a:cubicBezTo>
                  <a:cubicBezTo>
                    <a:pt x="322" y="747"/>
                    <a:pt x="258" y="810"/>
                    <a:pt x="180" y="810"/>
                  </a:cubicBezTo>
                  <a:close/>
                  <a:moveTo>
                    <a:pt x="282" y="522"/>
                  </a:moveTo>
                  <a:lnTo>
                    <a:pt x="286" y="19"/>
                  </a:lnTo>
                  <a:cubicBezTo>
                    <a:pt x="286" y="12"/>
                    <a:pt x="284" y="8"/>
                    <a:pt x="280" y="6"/>
                  </a:cubicBezTo>
                  <a:cubicBezTo>
                    <a:pt x="278" y="2"/>
                    <a:pt x="271" y="0"/>
                    <a:pt x="267" y="0"/>
                  </a:cubicBezTo>
                  <a:lnTo>
                    <a:pt x="91" y="0"/>
                  </a:lnTo>
                  <a:cubicBezTo>
                    <a:pt x="87" y="0"/>
                    <a:pt x="83" y="2"/>
                    <a:pt x="79" y="6"/>
                  </a:cubicBezTo>
                  <a:cubicBezTo>
                    <a:pt x="74" y="8"/>
                    <a:pt x="74" y="12"/>
                    <a:pt x="74" y="16"/>
                  </a:cubicBezTo>
                  <a:cubicBezTo>
                    <a:pt x="74" y="63"/>
                    <a:pt x="74" y="148"/>
                    <a:pt x="74" y="239"/>
                  </a:cubicBezTo>
                  <a:cubicBezTo>
                    <a:pt x="76" y="349"/>
                    <a:pt x="76" y="465"/>
                    <a:pt x="76" y="522"/>
                  </a:cubicBezTo>
                  <a:cubicBezTo>
                    <a:pt x="28" y="554"/>
                    <a:pt x="0" y="609"/>
                    <a:pt x="0" y="668"/>
                  </a:cubicBezTo>
                  <a:cubicBezTo>
                    <a:pt x="0" y="766"/>
                    <a:pt x="81" y="846"/>
                    <a:pt x="180" y="846"/>
                  </a:cubicBezTo>
                  <a:cubicBezTo>
                    <a:pt x="278" y="846"/>
                    <a:pt x="358" y="766"/>
                    <a:pt x="358" y="668"/>
                  </a:cubicBezTo>
                  <a:cubicBezTo>
                    <a:pt x="358" y="609"/>
                    <a:pt x="330" y="554"/>
                    <a:pt x="282" y="52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30" name="Freihandform 729">
              <a:extLst>
                <a:ext uri="{FF2B5EF4-FFF2-40B4-BE49-F238E27FC236}">
                  <a16:creationId xmlns:a16="http://schemas.microsoft.com/office/drawing/2014/main" id="{B000FA3E-0D84-1143-9FD3-71F7491C49AE}"/>
                </a:ext>
              </a:extLst>
            </p:cNvPr>
            <p:cNvSpPr/>
            <p:nvPr/>
          </p:nvSpPr>
          <p:spPr>
            <a:xfrm>
              <a:off x="7491427" y="4921256"/>
              <a:ext cx="49128" cy="69152"/>
            </a:xfrm>
            <a:custGeom>
              <a:avLst/>
              <a:gdLst/>
              <a:ahLst/>
              <a:cxnLst>
                <a:cxn ang="3cd4">
                  <a:pos x="hc" y="t"/>
                </a:cxn>
                <a:cxn ang="cd2">
                  <a:pos x="l" y="vc"/>
                </a:cxn>
                <a:cxn ang="cd4">
                  <a:pos x="hc" y="b"/>
                </a:cxn>
                <a:cxn ang="0">
                  <a:pos x="r" y="vc"/>
                </a:cxn>
              </a:cxnLst>
              <a:rect l="l" t="t" r="r" b="b"/>
              <a:pathLst>
                <a:path w="212" h="298">
                  <a:moveTo>
                    <a:pt x="106" y="264"/>
                  </a:moveTo>
                  <a:cubicBezTo>
                    <a:pt x="66" y="264"/>
                    <a:pt x="34" y="232"/>
                    <a:pt x="34" y="192"/>
                  </a:cubicBezTo>
                  <a:cubicBezTo>
                    <a:pt x="34" y="154"/>
                    <a:pt x="66" y="122"/>
                    <a:pt x="106" y="122"/>
                  </a:cubicBezTo>
                  <a:cubicBezTo>
                    <a:pt x="144" y="122"/>
                    <a:pt x="176" y="154"/>
                    <a:pt x="176" y="192"/>
                  </a:cubicBezTo>
                  <a:cubicBezTo>
                    <a:pt x="176" y="232"/>
                    <a:pt x="144" y="264"/>
                    <a:pt x="106" y="264"/>
                  </a:cubicBezTo>
                  <a:close/>
                  <a:moveTo>
                    <a:pt x="123" y="89"/>
                  </a:moveTo>
                  <a:lnTo>
                    <a:pt x="123" y="86"/>
                  </a:lnTo>
                  <a:lnTo>
                    <a:pt x="123" y="17"/>
                  </a:lnTo>
                  <a:cubicBezTo>
                    <a:pt x="123" y="8"/>
                    <a:pt x="115" y="0"/>
                    <a:pt x="106" y="0"/>
                  </a:cubicBezTo>
                  <a:cubicBezTo>
                    <a:pt x="96" y="0"/>
                    <a:pt x="87" y="8"/>
                    <a:pt x="87" y="17"/>
                  </a:cubicBezTo>
                  <a:lnTo>
                    <a:pt x="87" y="86"/>
                  </a:lnTo>
                  <a:cubicBezTo>
                    <a:pt x="87" y="89"/>
                    <a:pt x="87" y="89"/>
                    <a:pt x="87" y="89"/>
                  </a:cubicBezTo>
                  <a:cubicBezTo>
                    <a:pt x="38" y="97"/>
                    <a:pt x="0" y="141"/>
                    <a:pt x="0" y="192"/>
                  </a:cubicBezTo>
                  <a:cubicBezTo>
                    <a:pt x="0" y="252"/>
                    <a:pt x="47" y="298"/>
                    <a:pt x="106" y="298"/>
                  </a:cubicBezTo>
                  <a:cubicBezTo>
                    <a:pt x="163" y="298"/>
                    <a:pt x="212" y="252"/>
                    <a:pt x="212" y="192"/>
                  </a:cubicBezTo>
                  <a:cubicBezTo>
                    <a:pt x="212" y="141"/>
                    <a:pt x="172" y="97"/>
                    <a:pt x="123" y="8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72" name="Gruppieren 971">
            <a:extLst>
              <a:ext uri="{FF2B5EF4-FFF2-40B4-BE49-F238E27FC236}">
                <a16:creationId xmlns:a16="http://schemas.microsoft.com/office/drawing/2014/main" id="{C78CE5A2-D24E-3443-9E47-56AD8769A764}"/>
              </a:ext>
            </a:extLst>
          </p:cNvPr>
          <p:cNvGrpSpPr>
            <a:grpSpLocks noChangeAspect="1"/>
          </p:cNvGrpSpPr>
          <p:nvPr/>
        </p:nvGrpSpPr>
        <p:grpSpPr>
          <a:xfrm>
            <a:off x="7794135" y="4745225"/>
            <a:ext cx="328409" cy="328409"/>
            <a:chOff x="7794111" y="4745701"/>
            <a:chExt cx="328528" cy="328528"/>
          </a:xfrm>
          <a:solidFill>
            <a:srgbClr val="007AB3"/>
          </a:solidFill>
        </p:grpSpPr>
        <p:sp>
          <p:nvSpPr>
            <p:cNvPr id="452" name="Freihandform 451">
              <a:extLst>
                <a:ext uri="{FF2B5EF4-FFF2-40B4-BE49-F238E27FC236}">
                  <a16:creationId xmlns:a16="http://schemas.microsoft.com/office/drawing/2014/main" id="{6F32D7D3-2196-6D4F-8A30-DA6462953268}"/>
                </a:ext>
              </a:extLst>
            </p:cNvPr>
            <p:cNvSpPr/>
            <p:nvPr/>
          </p:nvSpPr>
          <p:spPr>
            <a:xfrm>
              <a:off x="7794111" y="4745701"/>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31" name="Freihandform 730">
              <a:extLst>
                <a:ext uri="{FF2B5EF4-FFF2-40B4-BE49-F238E27FC236}">
                  <a16:creationId xmlns:a16="http://schemas.microsoft.com/office/drawing/2014/main" id="{E6AAB95C-00A8-2044-80FC-0A62446632C4}"/>
                </a:ext>
              </a:extLst>
            </p:cNvPr>
            <p:cNvSpPr/>
            <p:nvPr/>
          </p:nvSpPr>
          <p:spPr>
            <a:xfrm>
              <a:off x="7884217" y="4811359"/>
              <a:ext cx="147617" cy="188828"/>
            </a:xfrm>
            <a:custGeom>
              <a:avLst/>
              <a:gdLst/>
              <a:ahLst/>
              <a:cxnLst>
                <a:cxn ang="3cd4">
                  <a:pos x="hc" y="t"/>
                </a:cxn>
                <a:cxn ang="cd2">
                  <a:pos x="l" y="vc"/>
                </a:cxn>
                <a:cxn ang="cd4">
                  <a:pos x="hc" y="b"/>
                </a:cxn>
                <a:cxn ang="0">
                  <a:pos x="r" y="vc"/>
                </a:cxn>
              </a:cxnLst>
              <a:rect l="l" t="t" r="r" b="b"/>
              <a:pathLst>
                <a:path w="635" h="812">
                  <a:moveTo>
                    <a:pt x="601" y="776"/>
                  </a:moveTo>
                  <a:lnTo>
                    <a:pt x="390" y="776"/>
                  </a:lnTo>
                  <a:lnTo>
                    <a:pt x="390" y="582"/>
                  </a:lnTo>
                  <a:cubicBezTo>
                    <a:pt x="390" y="573"/>
                    <a:pt x="381" y="565"/>
                    <a:pt x="371" y="565"/>
                  </a:cubicBezTo>
                  <a:lnTo>
                    <a:pt x="265" y="565"/>
                  </a:lnTo>
                  <a:cubicBezTo>
                    <a:pt x="256" y="565"/>
                    <a:pt x="248" y="573"/>
                    <a:pt x="248" y="582"/>
                  </a:cubicBezTo>
                  <a:lnTo>
                    <a:pt x="248" y="776"/>
                  </a:lnTo>
                  <a:lnTo>
                    <a:pt x="36" y="776"/>
                  </a:lnTo>
                  <a:lnTo>
                    <a:pt x="36" y="105"/>
                  </a:lnTo>
                  <a:lnTo>
                    <a:pt x="89" y="105"/>
                  </a:lnTo>
                  <a:lnTo>
                    <a:pt x="548" y="105"/>
                  </a:lnTo>
                  <a:lnTo>
                    <a:pt x="601" y="105"/>
                  </a:lnTo>
                  <a:close/>
                  <a:moveTo>
                    <a:pt x="354" y="776"/>
                  </a:moveTo>
                  <a:lnTo>
                    <a:pt x="284" y="776"/>
                  </a:lnTo>
                  <a:lnTo>
                    <a:pt x="284" y="601"/>
                  </a:lnTo>
                  <a:lnTo>
                    <a:pt x="354" y="601"/>
                  </a:lnTo>
                  <a:close/>
                  <a:moveTo>
                    <a:pt x="106" y="36"/>
                  </a:moveTo>
                  <a:lnTo>
                    <a:pt x="529" y="36"/>
                  </a:lnTo>
                  <a:lnTo>
                    <a:pt x="529" y="72"/>
                  </a:lnTo>
                  <a:lnTo>
                    <a:pt x="106" y="72"/>
                  </a:lnTo>
                  <a:close/>
                  <a:moveTo>
                    <a:pt x="618" y="72"/>
                  </a:moveTo>
                  <a:lnTo>
                    <a:pt x="565" y="72"/>
                  </a:lnTo>
                  <a:lnTo>
                    <a:pt x="565" y="19"/>
                  </a:lnTo>
                  <a:cubicBezTo>
                    <a:pt x="565" y="8"/>
                    <a:pt x="557" y="0"/>
                    <a:pt x="548" y="0"/>
                  </a:cubicBezTo>
                  <a:lnTo>
                    <a:pt x="89" y="0"/>
                  </a:lnTo>
                  <a:cubicBezTo>
                    <a:pt x="79" y="0"/>
                    <a:pt x="72" y="8"/>
                    <a:pt x="72" y="19"/>
                  </a:cubicBezTo>
                  <a:lnTo>
                    <a:pt x="72" y="72"/>
                  </a:lnTo>
                  <a:lnTo>
                    <a:pt x="19" y="72"/>
                  </a:lnTo>
                  <a:cubicBezTo>
                    <a:pt x="9" y="72"/>
                    <a:pt x="0" y="78"/>
                    <a:pt x="0" y="89"/>
                  </a:cubicBezTo>
                  <a:lnTo>
                    <a:pt x="0" y="793"/>
                  </a:lnTo>
                  <a:cubicBezTo>
                    <a:pt x="0" y="804"/>
                    <a:pt x="9" y="812"/>
                    <a:pt x="19" y="812"/>
                  </a:cubicBezTo>
                  <a:lnTo>
                    <a:pt x="265" y="812"/>
                  </a:lnTo>
                  <a:lnTo>
                    <a:pt x="371" y="812"/>
                  </a:lnTo>
                  <a:lnTo>
                    <a:pt x="618" y="812"/>
                  </a:lnTo>
                  <a:cubicBezTo>
                    <a:pt x="629" y="812"/>
                    <a:pt x="635" y="804"/>
                    <a:pt x="635" y="793"/>
                  </a:cubicBezTo>
                  <a:lnTo>
                    <a:pt x="635" y="89"/>
                  </a:lnTo>
                  <a:cubicBezTo>
                    <a:pt x="635" y="78"/>
                    <a:pt x="629" y="72"/>
                    <a:pt x="618" y="7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32" name="Freihandform 731">
              <a:extLst>
                <a:ext uri="{FF2B5EF4-FFF2-40B4-BE49-F238E27FC236}">
                  <a16:creationId xmlns:a16="http://schemas.microsoft.com/office/drawing/2014/main" id="{8DEAA697-9EB3-2C4B-8CDB-359F016B12E5}"/>
                </a:ext>
              </a:extLst>
            </p:cNvPr>
            <p:cNvSpPr/>
            <p:nvPr/>
          </p:nvSpPr>
          <p:spPr>
            <a:xfrm>
              <a:off x="7900981" y="4844188"/>
              <a:ext cx="32364" cy="32830"/>
            </a:xfrm>
            <a:custGeom>
              <a:avLst/>
              <a:gdLst/>
              <a:ahLst/>
              <a:cxnLst>
                <a:cxn ang="3cd4">
                  <a:pos x="hc" y="t"/>
                </a:cxn>
                <a:cxn ang="cd2">
                  <a:pos x="l" y="vc"/>
                </a:cxn>
                <a:cxn ang="cd4">
                  <a:pos x="hc" y="b"/>
                </a:cxn>
                <a:cxn ang="0">
                  <a:pos x="r" y="vc"/>
                </a:cxn>
              </a:cxnLst>
              <a:rect l="l" t="t" r="r" b="b"/>
              <a:pathLst>
                <a:path w="140" h="142">
                  <a:moveTo>
                    <a:pt x="106" y="106"/>
                  </a:moveTo>
                  <a:lnTo>
                    <a:pt x="34" y="106"/>
                  </a:lnTo>
                  <a:lnTo>
                    <a:pt x="34" y="36"/>
                  </a:lnTo>
                  <a:lnTo>
                    <a:pt x="106" y="36"/>
                  </a:lnTo>
                  <a:close/>
                  <a:moveTo>
                    <a:pt x="123" y="0"/>
                  </a:moveTo>
                  <a:lnTo>
                    <a:pt x="17" y="0"/>
                  </a:lnTo>
                  <a:cubicBezTo>
                    <a:pt x="7" y="0"/>
                    <a:pt x="0" y="9"/>
                    <a:pt x="0" y="17"/>
                  </a:cubicBezTo>
                  <a:lnTo>
                    <a:pt x="0" y="123"/>
                  </a:lnTo>
                  <a:cubicBezTo>
                    <a:pt x="0" y="134"/>
                    <a:pt x="7" y="142"/>
                    <a:pt x="17" y="142"/>
                  </a:cubicBezTo>
                  <a:lnTo>
                    <a:pt x="123" y="142"/>
                  </a:lnTo>
                  <a:cubicBezTo>
                    <a:pt x="134" y="142"/>
                    <a:pt x="140" y="134"/>
                    <a:pt x="140" y="123"/>
                  </a:cubicBezTo>
                  <a:lnTo>
                    <a:pt x="140" y="17"/>
                  </a:lnTo>
                  <a:cubicBezTo>
                    <a:pt x="140" y="9"/>
                    <a:pt x="134" y="0"/>
                    <a:pt x="12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33" name="Freihandform 732">
              <a:extLst>
                <a:ext uri="{FF2B5EF4-FFF2-40B4-BE49-F238E27FC236}">
                  <a16:creationId xmlns:a16="http://schemas.microsoft.com/office/drawing/2014/main" id="{A09EDBA9-A294-534D-A6B6-E393F248E468}"/>
                </a:ext>
              </a:extLst>
            </p:cNvPr>
            <p:cNvSpPr/>
            <p:nvPr/>
          </p:nvSpPr>
          <p:spPr>
            <a:xfrm>
              <a:off x="7941960" y="4844188"/>
              <a:ext cx="32830" cy="32830"/>
            </a:xfrm>
            <a:custGeom>
              <a:avLst/>
              <a:gdLst/>
              <a:ahLst/>
              <a:cxnLst>
                <a:cxn ang="3cd4">
                  <a:pos x="hc" y="t"/>
                </a:cxn>
                <a:cxn ang="cd2">
                  <a:pos x="l" y="vc"/>
                </a:cxn>
                <a:cxn ang="cd4">
                  <a:pos x="hc" y="b"/>
                </a:cxn>
                <a:cxn ang="0">
                  <a:pos x="r" y="vc"/>
                </a:cxn>
              </a:cxnLst>
              <a:rect l="l" t="t" r="r" b="b"/>
              <a:pathLst>
                <a:path w="142" h="142">
                  <a:moveTo>
                    <a:pt x="106" y="106"/>
                  </a:moveTo>
                  <a:lnTo>
                    <a:pt x="36" y="106"/>
                  </a:lnTo>
                  <a:lnTo>
                    <a:pt x="36" y="36"/>
                  </a:lnTo>
                  <a:lnTo>
                    <a:pt x="106" y="36"/>
                  </a:lnTo>
                  <a:close/>
                  <a:moveTo>
                    <a:pt x="123" y="0"/>
                  </a:moveTo>
                  <a:lnTo>
                    <a:pt x="17" y="0"/>
                  </a:lnTo>
                  <a:cubicBezTo>
                    <a:pt x="8" y="0"/>
                    <a:pt x="0" y="9"/>
                    <a:pt x="0" y="17"/>
                  </a:cubicBezTo>
                  <a:lnTo>
                    <a:pt x="0" y="123"/>
                  </a:lnTo>
                  <a:cubicBezTo>
                    <a:pt x="0" y="134"/>
                    <a:pt x="8" y="142"/>
                    <a:pt x="17" y="142"/>
                  </a:cubicBezTo>
                  <a:lnTo>
                    <a:pt x="123" y="142"/>
                  </a:lnTo>
                  <a:cubicBezTo>
                    <a:pt x="133" y="142"/>
                    <a:pt x="142" y="134"/>
                    <a:pt x="142" y="123"/>
                  </a:cubicBezTo>
                  <a:lnTo>
                    <a:pt x="142" y="17"/>
                  </a:lnTo>
                  <a:cubicBezTo>
                    <a:pt x="142" y="9"/>
                    <a:pt x="133" y="0"/>
                    <a:pt x="12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34" name="Freihandform 733">
              <a:extLst>
                <a:ext uri="{FF2B5EF4-FFF2-40B4-BE49-F238E27FC236}">
                  <a16:creationId xmlns:a16="http://schemas.microsoft.com/office/drawing/2014/main" id="{4198F73E-A0F9-0F42-852A-124E2F7F7AA1}"/>
                </a:ext>
              </a:extLst>
            </p:cNvPr>
            <p:cNvSpPr/>
            <p:nvPr/>
          </p:nvSpPr>
          <p:spPr>
            <a:xfrm>
              <a:off x="7982939" y="4844188"/>
              <a:ext cx="32597" cy="32830"/>
            </a:xfrm>
            <a:custGeom>
              <a:avLst/>
              <a:gdLst/>
              <a:ahLst/>
              <a:cxnLst>
                <a:cxn ang="3cd4">
                  <a:pos x="hc" y="t"/>
                </a:cxn>
                <a:cxn ang="cd2">
                  <a:pos x="l" y="vc"/>
                </a:cxn>
                <a:cxn ang="cd4">
                  <a:pos x="hc" y="b"/>
                </a:cxn>
                <a:cxn ang="0">
                  <a:pos x="r" y="vc"/>
                </a:cxn>
              </a:cxnLst>
              <a:rect l="l" t="t" r="r" b="b"/>
              <a:pathLst>
                <a:path w="141" h="142">
                  <a:moveTo>
                    <a:pt x="105" y="106"/>
                  </a:moveTo>
                  <a:lnTo>
                    <a:pt x="36" y="106"/>
                  </a:lnTo>
                  <a:lnTo>
                    <a:pt x="36" y="36"/>
                  </a:lnTo>
                  <a:lnTo>
                    <a:pt x="105" y="36"/>
                  </a:lnTo>
                  <a:close/>
                  <a:moveTo>
                    <a:pt x="19" y="0"/>
                  </a:moveTo>
                  <a:cubicBezTo>
                    <a:pt x="8" y="0"/>
                    <a:pt x="0" y="9"/>
                    <a:pt x="0" y="17"/>
                  </a:cubicBezTo>
                  <a:lnTo>
                    <a:pt x="0" y="123"/>
                  </a:lnTo>
                  <a:cubicBezTo>
                    <a:pt x="0" y="134"/>
                    <a:pt x="8" y="142"/>
                    <a:pt x="19" y="142"/>
                  </a:cubicBezTo>
                  <a:lnTo>
                    <a:pt x="124" y="142"/>
                  </a:lnTo>
                  <a:cubicBezTo>
                    <a:pt x="133" y="142"/>
                    <a:pt x="141" y="134"/>
                    <a:pt x="141" y="123"/>
                  </a:cubicBezTo>
                  <a:lnTo>
                    <a:pt x="141" y="17"/>
                  </a:lnTo>
                  <a:cubicBezTo>
                    <a:pt x="141" y="9"/>
                    <a:pt x="133" y="0"/>
                    <a:pt x="12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35" name="Freihandform 734">
              <a:extLst>
                <a:ext uri="{FF2B5EF4-FFF2-40B4-BE49-F238E27FC236}">
                  <a16:creationId xmlns:a16="http://schemas.microsoft.com/office/drawing/2014/main" id="{BE7F82C6-BAA0-4C4B-AD10-7A8247172F5A}"/>
                </a:ext>
              </a:extLst>
            </p:cNvPr>
            <p:cNvSpPr/>
            <p:nvPr/>
          </p:nvSpPr>
          <p:spPr>
            <a:xfrm>
              <a:off x="7900981" y="4885167"/>
              <a:ext cx="32364" cy="32830"/>
            </a:xfrm>
            <a:custGeom>
              <a:avLst/>
              <a:gdLst/>
              <a:ahLst/>
              <a:cxnLst>
                <a:cxn ang="3cd4">
                  <a:pos x="hc" y="t"/>
                </a:cxn>
                <a:cxn ang="cd2">
                  <a:pos x="l" y="vc"/>
                </a:cxn>
                <a:cxn ang="cd4">
                  <a:pos x="hc" y="b"/>
                </a:cxn>
                <a:cxn ang="0">
                  <a:pos x="r" y="vc"/>
                </a:cxn>
              </a:cxnLst>
              <a:rect l="l" t="t" r="r" b="b"/>
              <a:pathLst>
                <a:path w="140" h="142">
                  <a:moveTo>
                    <a:pt x="106" y="106"/>
                  </a:moveTo>
                  <a:lnTo>
                    <a:pt x="34" y="106"/>
                  </a:lnTo>
                  <a:lnTo>
                    <a:pt x="34" y="36"/>
                  </a:lnTo>
                  <a:lnTo>
                    <a:pt x="106" y="36"/>
                  </a:lnTo>
                  <a:close/>
                  <a:moveTo>
                    <a:pt x="123" y="0"/>
                  </a:moveTo>
                  <a:lnTo>
                    <a:pt x="17" y="0"/>
                  </a:lnTo>
                  <a:cubicBezTo>
                    <a:pt x="7" y="0"/>
                    <a:pt x="0" y="9"/>
                    <a:pt x="0" y="19"/>
                  </a:cubicBezTo>
                  <a:lnTo>
                    <a:pt x="0" y="125"/>
                  </a:lnTo>
                  <a:cubicBezTo>
                    <a:pt x="0" y="133"/>
                    <a:pt x="7" y="142"/>
                    <a:pt x="17" y="142"/>
                  </a:cubicBezTo>
                  <a:lnTo>
                    <a:pt x="123" y="142"/>
                  </a:lnTo>
                  <a:cubicBezTo>
                    <a:pt x="134" y="142"/>
                    <a:pt x="140" y="133"/>
                    <a:pt x="140" y="125"/>
                  </a:cubicBezTo>
                  <a:lnTo>
                    <a:pt x="140" y="19"/>
                  </a:lnTo>
                  <a:cubicBezTo>
                    <a:pt x="140" y="9"/>
                    <a:pt x="134" y="0"/>
                    <a:pt x="12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36" name="Freihandform 735">
              <a:extLst>
                <a:ext uri="{FF2B5EF4-FFF2-40B4-BE49-F238E27FC236}">
                  <a16:creationId xmlns:a16="http://schemas.microsoft.com/office/drawing/2014/main" id="{E2D47F92-6DD4-304A-A41D-A215183EED18}"/>
                </a:ext>
              </a:extLst>
            </p:cNvPr>
            <p:cNvSpPr/>
            <p:nvPr/>
          </p:nvSpPr>
          <p:spPr>
            <a:xfrm>
              <a:off x="7941960" y="4885167"/>
              <a:ext cx="32830" cy="32830"/>
            </a:xfrm>
            <a:custGeom>
              <a:avLst/>
              <a:gdLst/>
              <a:ahLst/>
              <a:cxnLst>
                <a:cxn ang="3cd4">
                  <a:pos x="hc" y="t"/>
                </a:cxn>
                <a:cxn ang="cd2">
                  <a:pos x="l" y="vc"/>
                </a:cxn>
                <a:cxn ang="cd4">
                  <a:pos x="hc" y="b"/>
                </a:cxn>
                <a:cxn ang="0">
                  <a:pos x="r" y="vc"/>
                </a:cxn>
              </a:cxnLst>
              <a:rect l="l" t="t" r="r" b="b"/>
              <a:pathLst>
                <a:path w="142" h="142">
                  <a:moveTo>
                    <a:pt x="106" y="106"/>
                  </a:moveTo>
                  <a:lnTo>
                    <a:pt x="36" y="106"/>
                  </a:lnTo>
                  <a:lnTo>
                    <a:pt x="36" y="36"/>
                  </a:lnTo>
                  <a:lnTo>
                    <a:pt x="106" y="36"/>
                  </a:lnTo>
                  <a:close/>
                  <a:moveTo>
                    <a:pt x="123" y="0"/>
                  </a:moveTo>
                  <a:lnTo>
                    <a:pt x="17" y="0"/>
                  </a:lnTo>
                  <a:cubicBezTo>
                    <a:pt x="8" y="0"/>
                    <a:pt x="0" y="9"/>
                    <a:pt x="0" y="19"/>
                  </a:cubicBezTo>
                  <a:lnTo>
                    <a:pt x="0" y="125"/>
                  </a:lnTo>
                  <a:cubicBezTo>
                    <a:pt x="0" y="133"/>
                    <a:pt x="8" y="142"/>
                    <a:pt x="17" y="142"/>
                  </a:cubicBezTo>
                  <a:lnTo>
                    <a:pt x="123" y="142"/>
                  </a:lnTo>
                  <a:cubicBezTo>
                    <a:pt x="133" y="142"/>
                    <a:pt x="142" y="133"/>
                    <a:pt x="142" y="125"/>
                  </a:cubicBezTo>
                  <a:lnTo>
                    <a:pt x="142" y="19"/>
                  </a:lnTo>
                  <a:cubicBezTo>
                    <a:pt x="142" y="9"/>
                    <a:pt x="133" y="0"/>
                    <a:pt x="12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37" name="Freihandform 736">
              <a:extLst>
                <a:ext uri="{FF2B5EF4-FFF2-40B4-BE49-F238E27FC236}">
                  <a16:creationId xmlns:a16="http://schemas.microsoft.com/office/drawing/2014/main" id="{6F37B285-892B-C948-9B20-6D0C28D80F7B}"/>
                </a:ext>
              </a:extLst>
            </p:cNvPr>
            <p:cNvSpPr/>
            <p:nvPr/>
          </p:nvSpPr>
          <p:spPr>
            <a:xfrm>
              <a:off x="7982939" y="4885167"/>
              <a:ext cx="32597" cy="32830"/>
            </a:xfrm>
            <a:custGeom>
              <a:avLst/>
              <a:gdLst/>
              <a:ahLst/>
              <a:cxnLst>
                <a:cxn ang="3cd4">
                  <a:pos x="hc" y="t"/>
                </a:cxn>
                <a:cxn ang="cd2">
                  <a:pos x="l" y="vc"/>
                </a:cxn>
                <a:cxn ang="cd4">
                  <a:pos x="hc" y="b"/>
                </a:cxn>
                <a:cxn ang="0">
                  <a:pos x="r" y="vc"/>
                </a:cxn>
              </a:cxnLst>
              <a:rect l="l" t="t" r="r" b="b"/>
              <a:pathLst>
                <a:path w="141" h="142">
                  <a:moveTo>
                    <a:pt x="105" y="106"/>
                  </a:moveTo>
                  <a:lnTo>
                    <a:pt x="36" y="106"/>
                  </a:lnTo>
                  <a:lnTo>
                    <a:pt x="36" y="36"/>
                  </a:lnTo>
                  <a:lnTo>
                    <a:pt x="105" y="36"/>
                  </a:lnTo>
                  <a:close/>
                  <a:moveTo>
                    <a:pt x="124" y="0"/>
                  </a:moveTo>
                  <a:lnTo>
                    <a:pt x="19" y="0"/>
                  </a:lnTo>
                  <a:cubicBezTo>
                    <a:pt x="8" y="0"/>
                    <a:pt x="0" y="9"/>
                    <a:pt x="0" y="19"/>
                  </a:cubicBezTo>
                  <a:lnTo>
                    <a:pt x="0" y="125"/>
                  </a:lnTo>
                  <a:cubicBezTo>
                    <a:pt x="0" y="133"/>
                    <a:pt x="8" y="142"/>
                    <a:pt x="19" y="142"/>
                  </a:cubicBezTo>
                  <a:lnTo>
                    <a:pt x="124" y="142"/>
                  </a:lnTo>
                  <a:cubicBezTo>
                    <a:pt x="133" y="142"/>
                    <a:pt x="141" y="133"/>
                    <a:pt x="141" y="125"/>
                  </a:cubicBezTo>
                  <a:lnTo>
                    <a:pt x="141" y="19"/>
                  </a:lnTo>
                  <a:cubicBezTo>
                    <a:pt x="141" y="9"/>
                    <a:pt x="133" y="0"/>
                    <a:pt x="12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38" name="Freihandform 737">
              <a:extLst>
                <a:ext uri="{FF2B5EF4-FFF2-40B4-BE49-F238E27FC236}">
                  <a16:creationId xmlns:a16="http://schemas.microsoft.com/office/drawing/2014/main" id="{D1FB3121-54BD-5D44-8309-247C0E097A92}"/>
                </a:ext>
              </a:extLst>
            </p:cNvPr>
            <p:cNvSpPr/>
            <p:nvPr/>
          </p:nvSpPr>
          <p:spPr>
            <a:xfrm>
              <a:off x="7900981" y="4926610"/>
              <a:ext cx="32364" cy="32364"/>
            </a:xfrm>
            <a:custGeom>
              <a:avLst/>
              <a:gdLst/>
              <a:ahLst/>
              <a:cxnLst>
                <a:cxn ang="3cd4">
                  <a:pos x="hc" y="t"/>
                </a:cxn>
                <a:cxn ang="cd2">
                  <a:pos x="l" y="vc"/>
                </a:cxn>
                <a:cxn ang="cd4">
                  <a:pos x="hc" y="b"/>
                </a:cxn>
                <a:cxn ang="0">
                  <a:pos x="r" y="vc"/>
                </a:cxn>
              </a:cxnLst>
              <a:rect l="l" t="t" r="r" b="b"/>
              <a:pathLst>
                <a:path w="140" h="140">
                  <a:moveTo>
                    <a:pt x="106" y="106"/>
                  </a:moveTo>
                  <a:lnTo>
                    <a:pt x="34" y="106"/>
                  </a:lnTo>
                  <a:lnTo>
                    <a:pt x="34" y="34"/>
                  </a:lnTo>
                  <a:lnTo>
                    <a:pt x="106" y="34"/>
                  </a:lnTo>
                  <a:close/>
                  <a:moveTo>
                    <a:pt x="123" y="0"/>
                  </a:moveTo>
                  <a:lnTo>
                    <a:pt x="17" y="0"/>
                  </a:lnTo>
                  <a:cubicBezTo>
                    <a:pt x="7" y="0"/>
                    <a:pt x="0" y="6"/>
                    <a:pt x="0" y="17"/>
                  </a:cubicBezTo>
                  <a:lnTo>
                    <a:pt x="0" y="123"/>
                  </a:lnTo>
                  <a:cubicBezTo>
                    <a:pt x="0" y="133"/>
                    <a:pt x="7" y="140"/>
                    <a:pt x="17" y="140"/>
                  </a:cubicBezTo>
                  <a:lnTo>
                    <a:pt x="123" y="140"/>
                  </a:lnTo>
                  <a:cubicBezTo>
                    <a:pt x="134" y="140"/>
                    <a:pt x="140" y="133"/>
                    <a:pt x="140" y="123"/>
                  </a:cubicBezTo>
                  <a:lnTo>
                    <a:pt x="140" y="17"/>
                  </a:lnTo>
                  <a:cubicBezTo>
                    <a:pt x="140" y="6"/>
                    <a:pt x="134" y="0"/>
                    <a:pt x="12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39" name="Freihandform 738">
              <a:extLst>
                <a:ext uri="{FF2B5EF4-FFF2-40B4-BE49-F238E27FC236}">
                  <a16:creationId xmlns:a16="http://schemas.microsoft.com/office/drawing/2014/main" id="{DB7819A2-319F-4B46-B621-F7D09DD994B2}"/>
                </a:ext>
              </a:extLst>
            </p:cNvPr>
            <p:cNvSpPr/>
            <p:nvPr/>
          </p:nvSpPr>
          <p:spPr>
            <a:xfrm>
              <a:off x="7982939" y="4926610"/>
              <a:ext cx="32597" cy="32364"/>
            </a:xfrm>
            <a:custGeom>
              <a:avLst/>
              <a:gdLst/>
              <a:ahLst/>
              <a:cxnLst>
                <a:cxn ang="3cd4">
                  <a:pos x="hc" y="t"/>
                </a:cxn>
                <a:cxn ang="cd2">
                  <a:pos x="l" y="vc"/>
                </a:cxn>
                <a:cxn ang="cd4">
                  <a:pos x="hc" y="b"/>
                </a:cxn>
                <a:cxn ang="0">
                  <a:pos x="r" y="vc"/>
                </a:cxn>
              </a:cxnLst>
              <a:rect l="l" t="t" r="r" b="b"/>
              <a:pathLst>
                <a:path w="141" h="140">
                  <a:moveTo>
                    <a:pt x="105" y="106"/>
                  </a:moveTo>
                  <a:lnTo>
                    <a:pt x="36" y="106"/>
                  </a:lnTo>
                  <a:lnTo>
                    <a:pt x="36" y="34"/>
                  </a:lnTo>
                  <a:lnTo>
                    <a:pt x="105" y="34"/>
                  </a:lnTo>
                  <a:close/>
                  <a:moveTo>
                    <a:pt x="124" y="0"/>
                  </a:moveTo>
                  <a:lnTo>
                    <a:pt x="19" y="0"/>
                  </a:lnTo>
                  <a:cubicBezTo>
                    <a:pt x="8" y="0"/>
                    <a:pt x="0" y="6"/>
                    <a:pt x="0" y="17"/>
                  </a:cubicBezTo>
                  <a:lnTo>
                    <a:pt x="0" y="123"/>
                  </a:lnTo>
                  <a:cubicBezTo>
                    <a:pt x="0" y="133"/>
                    <a:pt x="8" y="140"/>
                    <a:pt x="19" y="140"/>
                  </a:cubicBezTo>
                  <a:lnTo>
                    <a:pt x="124" y="140"/>
                  </a:lnTo>
                  <a:cubicBezTo>
                    <a:pt x="133" y="140"/>
                    <a:pt x="141" y="133"/>
                    <a:pt x="141" y="123"/>
                  </a:cubicBezTo>
                  <a:lnTo>
                    <a:pt x="141" y="17"/>
                  </a:lnTo>
                  <a:cubicBezTo>
                    <a:pt x="141" y="6"/>
                    <a:pt x="133" y="0"/>
                    <a:pt x="12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73" name="Gruppieren 972">
            <a:extLst>
              <a:ext uri="{FF2B5EF4-FFF2-40B4-BE49-F238E27FC236}">
                <a16:creationId xmlns:a16="http://schemas.microsoft.com/office/drawing/2014/main" id="{AA6D0BD8-52CB-294F-A7DA-FD02A57B88FF}"/>
              </a:ext>
            </a:extLst>
          </p:cNvPr>
          <p:cNvGrpSpPr>
            <a:grpSpLocks noChangeAspect="1"/>
          </p:cNvGrpSpPr>
          <p:nvPr/>
        </p:nvGrpSpPr>
        <p:grpSpPr>
          <a:xfrm>
            <a:off x="8237521" y="4745225"/>
            <a:ext cx="328409" cy="328409"/>
            <a:chOff x="8237658" y="4745701"/>
            <a:chExt cx="328528" cy="328528"/>
          </a:xfrm>
          <a:solidFill>
            <a:srgbClr val="007AB3"/>
          </a:solidFill>
        </p:grpSpPr>
        <p:sp>
          <p:nvSpPr>
            <p:cNvPr id="451" name="Freihandform 450">
              <a:extLst>
                <a:ext uri="{FF2B5EF4-FFF2-40B4-BE49-F238E27FC236}">
                  <a16:creationId xmlns:a16="http://schemas.microsoft.com/office/drawing/2014/main" id="{8C849088-73FD-1B49-BCB0-AD4E9265AEF5}"/>
                </a:ext>
              </a:extLst>
            </p:cNvPr>
            <p:cNvSpPr/>
            <p:nvPr/>
          </p:nvSpPr>
          <p:spPr>
            <a:xfrm>
              <a:off x="8237658" y="4745701"/>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40" name="Freihandform 739">
              <a:extLst>
                <a:ext uri="{FF2B5EF4-FFF2-40B4-BE49-F238E27FC236}">
                  <a16:creationId xmlns:a16="http://schemas.microsoft.com/office/drawing/2014/main" id="{75E68DCB-28B9-F741-A35E-E5D3715F3AAE}"/>
                </a:ext>
              </a:extLst>
            </p:cNvPr>
            <p:cNvSpPr/>
            <p:nvPr/>
          </p:nvSpPr>
          <p:spPr>
            <a:xfrm>
              <a:off x="8330094" y="4811359"/>
              <a:ext cx="145288" cy="196279"/>
            </a:xfrm>
            <a:custGeom>
              <a:avLst/>
              <a:gdLst/>
              <a:ahLst/>
              <a:cxnLst>
                <a:cxn ang="3cd4">
                  <a:pos x="hc" y="t"/>
                </a:cxn>
                <a:cxn ang="cd2">
                  <a:pos x="l" y="vc"/>
                </a:cxn>
                <a:cxn ang="cd4">
                  <a:pos x="hc" y="b"/>
                </a:cxn>
                <a:cxn ang="0">
                  <a:pos x="r" y="vc"/>
                </a:cxn>
              </a:cxnLst>
              <a:rect l="l" t="t" r="r" b="b"/>
              <a:pathLst>
                <a:path w="625" h="844">
                  <a:moveTo>
                    <a:pt x="500" y="391"/>
                  </a:moveTo>
                  <a:cubicBezTo>
                    <a:pt x="486" y="374"/>
                    <a:pt x="471" y="362"/>
                    <a:pt x="452" y="351"/>
                  </a:cubicBezTo>
                  <a:cubicBezTo>
                    <a:pt x="428" y="340"/>
                    <a:pt x="403" y="336"/>
                    <a:pt x="380" y="336"/>
                  </a:cubicBezTo>
                  <a:lnTo>
                    <a:pt x="325" y="302"/>
                  </a:lnTo>
                  <a:lnTo>
                    <a:pt x="238" y="249"/>
                  </a:lnTo>
                  <a:cubicBezTo>
                    <a:pt x="229" y="243"/>
                    <a:pt x="221" y="243"/>
                    <a:pt x="210" y="245"/>
                  </a:cubicBezTo>
                  <a:cubicBezTo>
                    <a:pt x="208" y="245"/>
                    <a:pt x="206" y="247"/>
                    <a:pt x="204" y="247"/>
                  </a:cubicBezTo>
                  <a:cubicBezTo>
                    <a:pt x="204" y="239"/>
                    <a:pt x="202" y="230"/>
                    <a:pt x="202" y="224"/>
                  </a:cubicBezTo>
                  <a:cubicBezTo>
                    <a:pt x="202" y="120"/>
                    <a:pt x="289" y="36"/>
                    <a:pt x="397" y="36"/>
                  </a:cubicBezTo>
                  <a:cubicBezTo>
                    <a:pt x="505" y="36"/>
                    <a:pt x="591" y="120"/>
                    <a:pt x="591" y="224"/>
                  </a:cubicBezTo>
                  <a:cubicBezTo>
                    <a:pt x="591" y="292"/>
                    <a:pt x="553" y="353"/>
                    <a:pt x="500" y="391"/>
                  </a:cubicBezTo>
                  <a:close/>
                  <a:moveTo>
                    <a:pt x="409" y="459"/>
                  </a:moveTo>
                  <a:lnTo>
                    <a:pt x="411" y="459"/>
                  </a:lnTo>
                  <a:cubicBezTo>
                    <a:pt x="416" y="459"/>
                    <a:pt x="422" y="457"/>
                    <a:pt x="426" y="457"/>
                  </a:cubicBezTo>
                  <a:cubicBezTo>
                    <a:pt x="424" y="465"/>
                    <a:pt x="420" y="472"/>
                    <a:pt x="411" y="474"/>
                  </a:cubicBezTo>
                  <a:cubicBezTo>
                    <a:pt x="407" y="476"/>
                    <a:pt x="401" y="474"/>
                    <a:pt x="395" y="472"/>
                  </a:cubicBezTo>
                  <a:cubicBezTo>
                    <a:pt x="390" y="470"/>
                    <a:pt x="386" y="465"/>
                    <a:pt x="384" y="459"/>
                  </a:cubicBezTo>
                  <a:cubicBezTo>
                    <a:pt x="380" y="448"/>
                    <a:pt x="386" y="438"/>
                    <a:pt x="395" y="431"/>
                  </a:cubicBezTo>
                  <a:cubicBezTo>
                    <a:pt x="392" y="436"/>
                    <a:pt x="392" y="438"/>
                    <a:pt x="392" y="442"/>
                  </a:cubicBezTo>
                  <a:cubicBezTo>
                    <a:pt x="392" y="453"/>
                    <a:pt x="401" y="459"/>
                    <a:pt x="409" y="459"/>
                  </a:cubicBezTo>
                  <a:close/>
                  <a:moveTo>
                    <a:pt x="276" y="573"/>
                  </a:moveTo>
                  <a:close/>
                  <a:moveTo>
                    <a:pt x="486" y="533"/>
                  </a:moveTo>
                  <a:cubicBezTo>
                    <a:pt x="473" y="558"/>
                    <a:pt x="450" y="580"/>
                    <a:pt x="422" y="588"/>
                  </a:cubicBezTo>
                  <a:cubicBezTo>
                    <a:pt x="407" y="592"/>
                    <a:pt x="390" y="594"/>
                    <a:pt x="375" y="594"/>
                  </a:cubicBezTo>
                  <a:cubicBezTo>
                    <a:pt x="365" y="592"/>
                    <a:pt x="354" y="599"/>
                    <a:pt x="348" y="609"/>
                  </a:cubicBezTo>
                  <a:lnTo>
                    <a:pt x="327" y="649"/>
                  </a:lnTo>
                  <a:lnTo>
                    <a:pt x="306" y="656"/>
                  </a:lnTo>
                  <a:cubicBezTo>
                    <a:pt x="291" y="662"/>
                    <a:pt x="282" y="677"/>
                    <a:pt x="289" y="692"/>
                  </a:cubicBezTo>
                  <a:lnTo>
                    <a:pt x="291" y="700"/>
                  </a:lnTo>
                  <a:cubicBezTo>
                    <a:pt x="280" y="704"/>
                    <a:pt x="276" y="715"/>
                    <a:pt x="276" y="726"/>
                  </a:cubicBezTo>
                  <a:lnTo>
                    <a:pt x="268" y="730"/>
                  </a:lnTo>
                  <a:cubicBezTo>
                    <a:pt x="259" y="732"/>
                    <a:pt x="255" y="736"/>
                    <a:pt x="251" y="743"/>
                  </a:cubicBezTo>
                  <a:cubicBezTo>
                    <a:pt x="246" y="751"/>
                    <a:pt x="246" y="757"/>
                    <a:pt x="248" y="766"/>
                  </a:cubicBezTo>
                  <a:lnTo>
                    <a:pt x="257" y="789"/>
                  </a:lnTo>
                  <a:lnTo>
                    <a:pt x="255" y="796"/>
                  </a:lnTo>
                  <a:lnTo>
                    <a:pt x="232" y="804"/>
                  </a:lnTo>
                  <a:lnTo>
                    <a:pt x="223" y="779"/>
                  </a:lnTo>
                  <a:lnTo>
                    <a:pt x="219" y="768"/>
                  </a:lnTo>
                  <a:lnTo>
                    <a:pt x="308" y="590"/>
                  </a:lnTo>
                  <a:cubicBezTo>
                    <a:pt x="308" y="588"/>
                    <a:pt x="308" y="588"/>
                    <a:pt x="308" y="588"/>
                  </a:cubicBezTo>
                  <a:cubicBezTo>
                    <a:pt x="312" y="577"/>
                    <a:pt x="312" y="565"/>
                    <a:pt x="303" y="556"/>
                  </a:cubicBezTo>
                  <a:cubicBezTo>
                    <a:pt x="293" y="546"/>
                    <a:pt x="284" y="533"/>
                    <a:pt x="280" y="518"/>
                  </a:cubicBezTo>
                  <a:cubicBezTo>
                    <a:pt x="272" y="491"/>
                    <a:pt x="274" y="459"/>
                    <a:pt x="287" y="434"/>
                  </a:cubicBezTo>
                  <a:cubicBezTo>
                    <a:pt x="299" y="406"/>
                    <a:pt x="323" y="387"/>
                    <a:pt x="350" y="376"/>
                  </a:cubicBezTo>
                  <a:cubicBezTo>
                    <a:pt x="380" y="368"/>
                    <a:pt x="409" y="370"/>
                    <a:pt x="435" y="383"/>
                  </a:cubicBezTo>
                  <a:cubicBezTo>
                    <a:pt x="447" y="389"/>
                    <a:pt x="460" y="398"/>
                    <a:pt x="469" y="408"/>
                  </a:cubicBezTo>
                  <a:cubicBezTo>
                    <a:pt x="462" y="410"/>
                    <a:pt x="456" y="415"/>
                    <a:pt x="450" y="415"/>
                  </a:cubicBezTo>
                  <a:cubicBezTo>
                    <a:pt x="435" y="398"/>
                    <a:pt x="409" y="389"/>
                    <a:pt x="386" y="398"/>
                  </a:cubicBezTo>
                  <a:cubicBezTo>
                    <a:pt x="356" y="408"/>
                    <a:pt x="339" y="440"/>
                    <a:pt x="350" y="470"/>
                  </a:cubicBezTo>
                  <a:cubicBezTo>
                    <a:pt x="354" y="484"/>
                    <a:pt x="365" y="497"/>
                    <a:pt x="380" y="503"/>
                  </a:cubicBezTo>
                  <a:cubicBezTo>
                    <a:pt x="388" y="508"/>
                    <a:pt x="397" y="510"/>
                    <a:pt x="405" y="510"/>
                  </a:cubicBezTo>
                  <a:cubicBezTo>
                    <a:pt x="411" y="510"/>
                    <a:pt x="418" y="510"/>
                    <a:pt x="424" y="508"/>
                  </a:cubicBezTo>
                  <a:cubicBezTo>
                    <a:pt x="447" y="499"/>
                    <a:pt x="464" y="474"/>
                    <a:pt x="462" y="448"/>
                  </a:cubicBezTo>
                  <a:cubicBezTo>
                    <a:pt x="471" y="446"/>
                    <a:pt x="479" y="442"/>
                    <a:pt x="488" y="438"/>
                  </a:cubicBezTo>
                  <a:cubicBezTo>
                    <a:pt x="490" y="442"/>
                    <a:pt x="490" y="444"/>
                    <a:pt x="492" y="448"/>
                  </a:cubicBezTo>
                  <a:cubicBezTo>
                    <a:pt x="500" y="476"/>
                    <a:pt x="498" y="506"/>
                    <a:pt x="486" y="533"/>
                  </a:cubicBezTo>
                  <a:close/>
                  <a:moveTo>
                    <a:pt x="259" y="408"/>
                  </a:moveTo>
                  <a:lnTo>
                    <a:pt x="225" y="387"/>
                  </a:lnTo>
                  <a:lnTo>
                    <a:pt x="240" y="364"/>
                  </a:lnTo>
                  <a:lnTo>
                    <a:pt x="276" y="387"/>
                  </a:lnTo>
                  <a:cubicBezTo>
                    <a:pt x="270" y="393"/>
                    <a:pt x="265" y="402"/>
                    <a:pt x="259" y="408"/>
                  </a:cubicBezTo>
                  <a:close/>
                  <a:moveTo>
                    <a:pt x="242" y="457"/>
                  </a:moveTo>
                  <a:cubicBezTo>
                    <a:pt x="238" y="459"/>
                    <a:pt x="234" y="461"/>
                    <a:pt x="232" y="465"/>
                  </a:cubicBezTo>
                  <a:lnTo>
                    <a:pt x="212" y="493"/>
                  </a:lnTo>
                  <a:lnTo>
                    <a:pt x="191" y="499"/>
                  </a:lnTo>
                  <a:cubicBezTo>
                    <a:pt x="181" y="501"/>
                    <a:pt x="172" y="508"/>
                    <a:pt x="168" y="516"/>
                  </a:cubicBezTo>
                  <a:cubicBezTo>
                    <a:pt x="162" y="525"/>
                    <a:pt x="160" y="535"/>
                    <a:pt x="164" y="544"/>
                  </a:cubicBezTo>
                  <a:lnTo>
                    <a:pt x="168" y="563"/>
                  </a:lnTo>
                  <a:lnTo>
                    <a:pt x="153" y="565"/>
                  </a:lnTo>
                  <a:cubicBezTo>
                    <a:pt x="143" y="569"/>
                    <a:pt x="134" y="573"/>
                    <a:pt x="130" y="584"/>
                  </a:cubicBezTo>
                  <a:cubicBezTo>
                    <a:pt x="124" y="592"/>
                    <a:pt x="124" y="601"/>
                    <a:pt x="126" y="611"/>
                  </a:cubicBezTo>
                  <a:lnTo>
                    <a:pt x="130" y="628"/>
                  </a:lnTo>
                  <a:lnTo>
                    <a:pt x="128" y="630"/>
                  </a:lnTo>
                  <a:lnTo>
                    <a:pt x="105" y="637"/>
                  </a:lnTo>
                  <a:cubicBezTo>
                    <a:pt x="85" y="641"/>
                    <a:pt x="73" y="662"/>
                    <a:pt x="77" y="683"/>
                  </a:cubicBezTo>
                  <a:lnTo>
                    <a:pt x="81" y="704"/>
                  </a:lnTo>
                  <a:lnTo>
                    <a:pt x="69" y="726"/>
                  </a:lnTo>
                  <a:lnTo>
                    <a:pt x="39" y="736"/>
                  </a:lnTo>
                  <a:lnTo>
                    <a:pt x="35" y="704"/>
                  </a:lnTo>
                  <a:lnTo>
                    <a:pt x="164" y="478"/>
                  </a:lnTo>
                  <a:cubicBezTo>
                    <a:pt x="168" y="472"/>
                    <a:pt x="166" y="461"/>
                    <a:pt x="160" y="457"/>
                  </a:cubicBezTo>
                  <a:lnTo>
                    <a:pt x="126" y="431"/>
                  </a:lnTo>
                  <a:cubicBezTo>
                    <a:pt x="126" y="429"/>
                    <a:pt x="126" y="427"/>
                    <a:pt x="128" y="425"/>
                  </a:cubicBezTo>
                  <a:lnTo>
                    <a:pt x="217" y="281"/>
                  </a:lnTo>
                  <a:lnTo>
                    <a:pt x="221" y="279"/>
                  </a:lnTo>
                  <a:lnTo>
                    <a:pt x="306" y="332"/>
                  </a:lnTo>
                  <a:lnTo>
                    <a:pt x="331" y="347"/>
                  </a:lnTo>
                  <a:cubicBezTo>
                    <a:pt x="320" y="351"/>
                    <a:pt x="312" y="357"/>
                    <a:pt x="303" y="362"/>
                  </a:cubicBezTo>
                  <a:lnTo>
                    <a:pt x="242" y="326"/>
                  </a:lnTo>
                  <a:cubicBezTo>
                    <a:pt x="234" y="319"/>
                    <a:pt x="223" y="323"/>
                    <a:pt x="219" y="330"/>
                  </a:cubicBezTo>
                  <a:lnTo>
                    <a:pt x="185" y="383"/>
                  </a:lnTo>
                  <a:cubicBezTo>
                    <a:pt x="183" y="387"/>
                    <a:pt x="183" y="393"/>
                    <a:pt x="183" y="398"/>
                  </a:cubicBezTo>
                  <a:cubicBezTo>
                    <a:pt x="185" y="402"/>
                    <a:pt x="187" y="406"/>
                    <a:pt x="191" y="408"/>
                  </a:cubicBezTo>
                  <a:lnTo>
                    <a:pt x="246" y="442"/>
                  </a:lnTo>
                  <a:cubicBezTo>
                    <a:pt x="244" y="446"/>
                    <a:pt x="244" y="453"/>
                    <a:pt x="242" y="457"/>
                  </a:cubicBezTo>
                  <a:close/>
                  <a:moveTo>
                    <a:pt x="397" y="0"/>
                  </a:moveTo>
                  <a:cubicBezTo>
                    <a:pt x="270" y="0"/>
                    <a:pt x="168" y="101"/>
                    <a:pt x="168" y="224"/>
                  </a:cubicBezTo>
                  <a:cubicBezTo>
                    <a:pt x="168" y="243"/>
                    <a:pt x="170" y="262"/>
                    <a:pt x="174" y="279"/>
                  </a:cubicBezTo>
                  <a:lnTo>
                    <a:pt x="149" y="323"/>
                  </a:lnTo>
                  <a:lnTo>
                    <a:pt x="98" y="406"/>
                  </a:lnTo>
                  <a:cubicBezTo>
                    <a:pt x="92" y="415"/>
                    <a:pt x="88" y="427"/>
                    <a:pt x="90" y="440"/>
                  </a:cubicBezTo>
                  <a:cubicBezTo>
                    <a:pt x="92" y="448"/>
                    <a:pt x="96" y="455"/>
                    <a:pt x="102" y="457"/>
                  </a:cubicBezTo>
                  <a:lnTo>
                    <a:pt x="126" y="476"/>
                  </a:lnTo>
                  <a:lnTo>
                    <a:pt x="3" y="692"/>
                  </a:lnTo>
                  <a:cubicBezTo>
                    <a:pt x="1" y="694"/>
                    <a:pt x="-1" y="698"/>
                    <a:pt x="1" y="702"/>
                  </a:cubicBezTo>
                  <a:lnTo>
                    <a:pt x="5" y="762"/>
                  </a:lnTo>
                  <a:cubicBezTo>
                    <a:pt x="7" y="766"/>
                    <a:pt x="11" y="772"/>
                    <a:pt x="16" y="774"/>
                  </a:cubicBezTo>
                  <a:cubicBezTo>
                    <a:pt x="18" y="776"/>
                    <a:pt x="22" y="779"/>
                    <a:pt x="26" y="779"/>
                  </a:cubicBezTo>
                  <a:cubicBezTo>
                    <a:pt x="28" y="779"/>
                    <a:pt x="30" y="779"/>
                    <a:pt x="30" y="776"/>
                  </a:cubicBezTo>
                  <a:lnTo>
                    <a:pt x="88" y="755"/>
                  </a:lnTo>
                  <a:cubicBezTo>
                    <a:pt x="92" y="755"/>
                    <a:pt x="94" y="751"/>
                    <a:pt x="96" y="749"/>
                  </a:cubicBezTo>
                  <a:lnTo>
                    <a:pt x="115" y="717"/>
                  </a:lnTo>
                  <a:cubicBezTo>
                    <a:pt x="117" y="713"/>
                    <a:pt x="119" y="709"/>
                    <a:pt x="117" y="704"/>
                  </a:cubicBezTo>
                  <a:lnTo>
                    <a:pt x="111" y="675"/>
                  </a:lnTo>
                  <a:cubicBezTo>
                    <a:pt x="111" y="673"/>
                    <a:pt x="111" y="671"/>
                    <a:pt x="113" y="671"/>
                  </a:cubicBezTo>
                  <a:lnTo>
                    <a:pt x="143" y="664"/>
                  </a:lnTo>
                  <a:cubicBezTo>
                    <a:pt x="147" y="662"/>
                    <a:pt x="151" y="660"/>
                    <a:pt x="153" y="656"/>
                  </a:cubicBezTo>
                  <a:lnTo>
                    <a:pt x="164" y="641"/>
                  </a:lnTo>
                  <a:cubicBezTo>
                    <a:pt x="166" y="637"/>
                    <a:pt x="166" y="633"/>
                    <a:pt x="166" y="628"/>
                  </a:cubicBezTo>
                  <a:lnTo>
                    <a:pt x="160" y="603"/>
                  </a:lnTo>
                  <a:cubicBezTo>
                    <a:pt x="160" y="603"/>
                    <a:pt x="160" y="601"/>
                    <a:pt x="162" y="601"/>
                  </a:cubicBezTo>
                  <a:lnTo>
                    <a:pt x="185" y="594"/>
                  </a:lnTo>
                  <a:cubicBezTo>
                    <a:pt x="191" y="594"/>
                    <a:pt x="193" y="590"/>
                    <a:pt x="198" y="586"/>
                  </a:cubicBezTo>
                  <a:lnTo>
                    <a:pt x="202" y="580"/>
                  </a:lnTo>
                  <a:cubicBezTo>
                    <a:pt x="204" y="575"/>
                    <a:pt x="206" y="569"/>
                    <a:pt x="204" y="565"/>
                  </a:cubicBezTo>
                  <a:lnTo>
                    <a:pt x="198" y="537"/>
                  </a:lnTo>
                  <a:lnTo>
                    <a:pt x="200" y="533"/>
                  </a:lnTo>
                  <a:lnTo>
                    <a:pt x="229" y="527"/>
                  </a:lnTo>
                  <a:cubicBezTo>
                    <a:pt x="234" y="525"/>
                    <a:pt x="238" y="522"/>
                    <a:pt x="240" y="518"/>
                  </a:cubicBezTo>
                  <a:lnTo>
                    <a:pt x="244" y="512"/>
                  </a:lnTo>
                  <a:cubicBezTo>
                    <a:pt x="244" y="518"/>
                    <a:pt x="244" y="525"/>
                    <a:pt x="246" y="529"/>
                  </a:cubicBezTo>
                  <a:cubicBezTo>
                    <a:pt x="253" y="548"/>
                    <a:pt x="263" y="563"/>
                    <a:pt x="274" y="577"/>
                  </a:cubicBezTo>
                  <a:lnTo>
                    <a:pt x="185" y="757"/>
                  </a:lnTo>
                  <a:cubicBezTo>
                    <a:pt x="183" y="762"/>
                    <a:pt x="181" y="768"/>
                    <a:pt x="183" y="772"/>
                  </a:cubicBezTo>
                  <a:lnTo>
                    <a:pt x="204" y="831"/>
                  </a:lnTo>
                  <a:cubicBezTo>
                    <a:pt x="206" y="840"/>
                    <a:pt x="212" y="844"/>
                    <a:pt x="219" y="844"/>
                  </a:cubicBezTo>
                  <a:cubicBezTo>
                    <a:pt x="221" y="844"/>
                    <a:pt x="223" y="844"/>
                    <a:pt x="225" y="844"/>
                  </a:cubicBezTo>
                  <a:lnTo>
                    <a:pt x="272" y="827"/>
                  </a:lnTo>
                  <a:cubicBezTo>
                    <a:pt x="276" y="825"/>
                    <a:pt x="280" y="823"/>
                    <a:pt x="282" y="819"/>
                  </a:cubicBezTo>
                  <a:lnTo>
                    <a:pt x="293" y="800"/>
                  </a:lnTo>
                  <a:cubicBezTo>
                    <a:pt x="295" y="796"/>
                    <a:pt x="295" y="789"/>
                    <a:pt x="293" y="785"/>
                  </a:cubicBezTo>
                  <a:lnTo>
                    <a:pt x="284" y="760"/>
                  </a:lnTo>
                  <a:lnTo>
                    <a:pt x="303" y="753"/>
                  </a:lnTo>
                  <a:cubicBezTo>
                    <a:pt x="308" y="753"/>
                    <a:pt x="312" y="749"/>
                    <a:pt x="314" y="745"/>
                  </a:cubicBezTo>
                  <a:cubicBezTo>
                    <a:pt x="316" y="740"/>
                    <a:pt x="316" y="736"/>
                    <a:pt x="316" y="732"/>
                  </a:cubicBezTo>
                  <a:lnTo>
                    <a:pt x="314" y="728"/>
                  </a:lnTo>
                  <a:lnTo>
                    <a:pt x="318" y="726"/>
                  </a:lnTo>
                  <a:cubicBezTo>
                    <a:pt x="323" y="726"/>
                    <a:pt x="327" y="721"/>
                    <a:pt x="329" y="717"/>
                  </a:cubicBezTo>
                  <a:cubicBezTo>
                    <a:pt x="331" y="713"/>
                    <a:pt x="331" y="709"/>
                    <a:pt x="329" y="704"/>
                  </a:cubicBezTo>
                  <a:lnTo>
                    <a:pt x="323" y="688"/>
                  </a:lnTo>
                  <a:lnTo>
                    <a:pt x="346" y="681"/>
                  </a:lnTo>
                  <a:cubicBezTo>
                    <a:pt x="350" y="679"/>
                    <a:pt x="354" y="675"/>
                    <a:pt x="356" y="671"/>
                  </a:cubicBezTo>
                  <a:lnTo>
                    <a:pt x="378" y="628"/>
                  </a:lnTo>
                  <a:cubicBezTo>
                    <a:pt x="397" y="630"/>
                    <a:pt x="414" y="628"/>
                    <a:pt x="433" y="622"/>
                  </a:cubicBezTo>
                  <a:cubicBezTo>
                    <a:pt x="469" y="609"/>
                    <a:pt x="500" y="584"/>
                    <a:pt x="517" y="548"/>
                  </a:cubicBezTo>
                  <a:cubicBezTo>
                    <a:pt x="534" y="512"/>
                    <a:pt x="536" y="474"/>
                    <a:pt x="526" y="436"/>
                  </a:cubicBezTo>
                  <a:cubicBezTo>
                    <a:pt x="524" y="431"/>
                    <a:pt x="519" y="425"/>
                    <a:pt x="517" y="421"/>
                  </a:cubicBezTo>
                  <a:cubicBezTo>
                    <a:pt x="583" y="379"/>
                    <a:pt x="625" y="304"/>
                    <a:pt x="625" y="224"/>
                  </a:cubicBezTo>
                  <a:cubicBezTo>
                    <a:pt x="625" y="101"/>
                    <a:pt x="524" y="0"/>
                    <a:pt x="39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74" name="Gruppieren 973">
            <a:extLst>
              <a:ext uri="{FF2B5EF4-FFF2-40B4-BE49-F238E27FC236}">
                <a16:creationId xmlns:a16="http://schemas.microsoft.com/office/drawing/2014/main" id="{40166A74-DD41-3F4D-B563-32777ABC310D}"/>
              </a:ext>
            </a:extLst>
          </p:cNvPr>
          <p:cNvGrpSpPr>
            <a:grpSpLocks noChangeAspect="1"/>
          </p:cNvGrpSpPr>
          <p:nvPr/>
        </p:nvGrpSpPr>
        <p:grpSpPr>
          <a:xfrm>
            <a:off x="8680909" y="4745225"/>
            <a:ext cx="328409" cy="328409"/>
            <a:chOff x="8681207" y="4745701"/>
            <a:chExt cx="328528" cy="328528"/>
          </a:xfrm>
          <a:solidFill>
            <a:srgbClr val="007AB3"/>
          </a:solidFill>
        </p:grpSpPr>
        <p:sp>
          <p:nvSpPr>
            <p:cNvPr id="450" name="Freihandform 449">
              <a:extLst>
                <a:ext uri="{FF2B5EF4-FFF2-40B4-BE49-F238E27FC236}">
                  <a16:creationId xmlns:a16="http://schemas.microsoft.com/office/drawing/2014/main" id="{050BA421-9588-9F43-A42C-17A990402B59}"/>
                </a:ext>
              </a:extLst>
            </p:cNvPr>
            <p:cNvSpPr/>
            <p:nvPr/>
          </p:nvSpPr>
          <p:spPr>
            <a:xfrm>
              <a:off x="8681207" y="4745701"/>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41" name="Freihandform 740">
              <a:extLst>
                <a:ext uri="{FF2B5EF4-FFF2-40B4-BE49-F238E27FC236}">
                  <a16:creationId xmlns:a16="http://schemas.microsoft.com/office/drawing/2014/main" id="{11B69533-AB43-CC45-9F4E-34E1BEE2428D}"/>
                </a:ext>
              </a:extLst>
            </p:cNvPr>
            <p:cNvSpPr/>
            <p:nvPr/>
          </p:nvSpPr>
          <p:spPr>
            <a:xfrm>
              <a:off x="8804377" y="4918228"/>
              <a:ext cx="24448" cy="24448"/>
            </a:xfrm>
            <a:custGeom>
              <a:avLst/>
              <a:gdLst/>
              <a:ahLst/>
              <a:cxnLst>
                <a:cxn ang="3cd4">
                  <a:pos x="hc" y="t"/>
                </a:cxn>
                <a:cxn ang="cd2">
                  <a:pos x="l" y="vc"/>
                </a:cxn>
                <a:cxn ang="cd4">
                  <a:pos x="hc" y="b"/>
                </a:cxn>
                <a:cxn ang="0">
                  <a:pos x="r" y="vc"/>
                </a:cxn>
              </a:cxnLst>
              <a:rect l="l" t="t" r="r" b="b"/>
              <a:pathLst>
                <a:path w="106" h="106">
                  <a:moveTo>
                    <a:pt x="53" y="70"/>
                  </a:moveTo>
                  <a:cubicBezTo>
                    <a:pt x="42" y="70"/>
                    <a:pt x="36" y="63"/>
                    <a:pt x="36" y="53"/>
                  </a:cubicBezTo>
                  <a:cubicBezTo>
                    <a:pt x="36" y="42"/>
                    <a:pt x="42" y="36"/>
                    <a:pt x="53" y="36"/>
                  </a:cubicBezTo>
                  <a:cubicBezTo>
                    <a:pt x="63" y="36"/>
                    <a:pt x="70" y="42"/>
                    <a:pt x="70" y="53"/>
                  </a:cubicBezTo>
                  <a:cubicBezTo>
                    <a:pt x="70" y="63"/>
                    <a:pt x="63" y="70"/>
                    <a:pt x="53" y="70"/>
                  </a:cubicBezTo>
                  <a:close/>
                  <a:moveTo>
                    <a:pt x="53" y="0"/>
                  </a:moveTo>
                  <a:cubicBezTo>
                    <a:pt x="23" y="0"/>
                    <a:pt x="0" y="23"/>
                    <a:pt x="0" y="53"/>
                  </a:cubicBezTo>
                  <a:cubicBezTo>
                    <a:pt x="0" y="83"/>
                    <a:pt x="23" y="106"/>
                    <a:pt x="53" y="106"/>
                  </a:cubicBezTo>
                  <a:cubicBezTo>
                    <a:pt x="83" y="106"/>
                    <a:pt x="106" y="83"/>
                    <a:pt x="106" y="53"/>
                  </a:cubicBezTo>
                  <a:cubicBezTo>
                    <a:pt x="106" y="23"/>
                    <a:pt x="83" y="0"/>
                    <a:pt x="5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42" name="Freihandform 741">
              <a:extLst>
                <a:ext uri="{FF2B5EF4-FFF2-40B4-BE49-F238E27FC236}">
                  <a16:creationId xmlns:a16="http://schemas.microsoft.com/office/drawing/2014/main" id="{C1145AD0-0B87-EE43-B4CF-FE021AEB97B4}"/>
                </a:ext>
              </a:extLst>
            </p:cNvPr>
            <p:cNvSpPr/>
            <p:nvPr/>
          </p:nvSpPr>
          <p:spPr>
            <a:xfrm>
              <a:off x="8862120" y="4918228"/>
              <a:ext cx="24215" cy="24448"/>
            </a:xfrm>
            <a:custGeom>
              <a:avLst/>
              <a:gdLst/>
              <a:ahLst/>
              <a:cxnLst>
                <a:cxn ang="3cd4">
                  <a:pos x="hc" y="t"/>
                </a:cxn>
                <a:cxn ang="cd2">
                  <a:pos x="l" y="vc"/>
                </a:cxn>
                <a:cxn ang="cd4">
                  <a:pos x="hc" y="b"/>
                </a:cxn>
                <a:cxn ang="0">
                  <a:pos x="r" y="vc"/>
                </a:cxn>
              </a:cxnLst>
              <a:rect l="l" t="t" r="r" b="b"/>
              <a:pathLst>
                <a:path w="105" h="106">
                  <a:moveTo>
                    <a:pt x="53" y="70"/>
                  </a:moveTo>
                  <a:cubicBezTo>
                    <a:pt x="42" y="70"/>
                    <a:pt x="34" y="63"/>
                    <a:pt x="34" y="53"/>
                  </a:cubicBezTo>
                  <a:cubicBezTo>
                    <a:pt x="34" y="42"/>
                    <a:pt x="42" y="36"/>
                    <a:pt x="53" y="36"/>
                  </a:cubicBezTo>
                  <a:cubicBezTo>
                    <a:pt x="61" y="36"/>
                    <a:pt x="69" y="42"/>
                    <a:pt x="69" y="53"/>
                  </a:cubicBezTo>
                  <a:cubicBezTo>
                    <a:pt x="69" y="63"/>
                    <a:pt x="61" y="70"/>
                    <a:pt x="53" y="70"/>
                  </a:cubicBezTo>
                  <a:close/>
                  <a:moveTo>
                    <a:pt x="53" y="0"/>
                  </a:moveTo>
                  <a:cubicBezTo>
                    <a:pt x="23" y="0"/>
                    <a:pt x="0" y="23"/>
                    <a:pt x="0" y="53"/>
                  </a:cubicBezTo>
                  <a:cubicBezTo>
                    <a:pt x="0" y="83"/>
                    <a:pt x="23" y="106"/>
                    <a:pt x="53" y="106"/>
                  </a:cubicBezTo>
                  <a:cubicBezTo>
                    <a:pt x="80" y="106"/>
                    <a:pt x="105" y="83"/>
                    <a:pt x="105" y="53"/>
                  </a:cubicBezTo>
                  <a:cubicBezTo>
                    <a:pt x="105" y="23"/>
                    <a:pt x="80" y="0"/>
                    <a:pt x="5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43" name="Freihandform 742">
              <a:extLst>
                <a:ext uri="{FF2B5EF4-FFF2-40B4-BE49-F238E27FC236}">
                  <a16:creationId xmlns:a16="http://schemas.microsoft.com/office/drawing/2014/main" id="{0CBCD7F7-9E30-2843-BDC2-682106D5A740}"/>
                </a:ext>
              </a:extLst>
            </p:cNvPr>
            <p:cNvSpPr/>
            <p:nvPr/>
          </p:nvSpPr>
          <p:spPr>
            <a:xfrm>
              <a:off x="8755016" y="4835806"/>
              <a:ext cx="180679" cy="147617"/>
            </a:xfrm>
            <a:custGeom>
              <a:avLst/>
              <a:gdLst/>
              <a:ahLst/>
              <a:cxnLst>
                <a:cxn ang="3cd4">
                  <a:pos x="hc" y="t"/>
                </a:cxn>
                <a:cxn ang="cd2">
                  <a:pos x="l" y="vc"/>
                </a:cxn>
                <a:cxn ang="cd4">
                  <a:pos x="hc" y="b"/>
                </a:cxn>
                <a:cxn ang="0">
                  <a:pos x="r" y="vc"/>
                </a:cxn>
              </a:cxnLst>
              <a:rect l="l" t="t" r="r" b="b"/>
              <a:pathLst>
                <a:path w="777" h="635">
                  <a:moveTo>
                    <a:pt x="741" y="70"/>
                  </a:moveTo>
                  <a:lnTo>
                    <a:pt x="36" y="70"/>
                  </a:lnTo>
                  <a:lnTo>
                    <a:pt x="36" y="36"/>
                  </a:lnTo>
                  <a:lnTo>
                    <a:pt x="741" y="36"/>
                  </a:lnTo>
                  <a:close/>
                  <a:moveTo>
                    <a:pt x="741" y="153"/>
                  </a:moveTo>
                  <a:lnTo>
                    <a:pt x="36" y="127"/>
                  </a:lnTo>
                  <a:lnTo>
                    <a:pt x="36" y="104"/>
                  </a:lnTo>
                  <a:lnTo>
                    <a:pt x="741" y="104"/>
                  </a:lnTo>
                  <a:close/>
                  <a:moveTo>
                    <a:pt x="741" y="212"/>
                  </a:moveTo>
                  <a:lnTo>
                    <a:pt x="36" y="212"/>
                  </a:lnTo>
                  <a:lnTo>
                    <a:pt x="36" y="163"/>
                  </a:lnTo>
                  <a:lnTo>
                    <a:pt x="741" y="189"/>
                  </a:lnTo>
                  <a:close/>
                  <a:moveTo>
                    <a:pt x="250" y="284"/>
                  </a:moveTo>
                  <a:lnTo>
                    <a:pt x="267" y="248"/>
                  </a:lnTo>
                  <a:lnTo>
                    <a:pt x="510" y="248"/>
                  </a:lnTo>
                  <a:lnTo>
                    <a:pt x="527" y="284"/>
                  </a:lnTo>
                  <a:close/>
                  <a:moveTo>
                    <a:pt x="629" y="329"/>
                  </a:moveTo>
                  <a:cubicBezTo>
                    <a:pt x="633" y="335"/>
                    <a:pt x="637" y="339"/>
                    <a:pt x="646" y="339"/>
                  </a:cubicBezTo>
                  <a:lnTo>
                    <a:pt x="654" y="339"/>
                  </a:lnTo>
                  <a:cubicBezTo>
                    <a:pt x="659" y="339"/>
                    <a:pt x="661" y="341"/>
                    <a:pt x="661" y="345"/>
                  </a:cubicBezTo>
                  <a:cubicBezTo>
                    <a:pt x="661" y="350"/>
                    <a:pt x="661" y="352"/>
                    <a:pt x="656" y="354"/>
                  </a:cubicBezTo>
                  <a:lnTo>
                    <a:pt x="648" y="356"/>
                  </a:lnTo>
                  <a:cubicBezTo>
                    <a:pt x="642" y="358"/>
                    <a:pt x="635" y="365"/>
                    <a:pt x="635" y="373"/>
                  </a:cubicBezTo>
                  <a:lnTo>
                    <a:pt x="635" y="542"/>
                  </a:lnTo>
                  <a:cubicBezTo>
                    <a:pt x="635" y="544"/>
                    <a:pt x="637" y="547"/>
                    <a:pt x="637" y="549"/>
                  </a:cubicBezTo>
                  <a:cubicBezTo>
                    <a:pt x="637" y="557"/>
                    <a:pt x="627" y="566"/>
                    <a:pt x="616" y="566"/>
                  </a:cubicBezTo>
                  <a:cubicBezTo>
                    <a:pt x="604" y="566"/>
                    <a:pt x="599" y="557"/>
                    <a:pt x="599" y="549"/>
                  </a:cubicBezTo>
                  <a:lnTo>
                    <a:pt x="599" y="513"/>
                  </a:lnTo>
                  <a:cubicBezTo>
                    <a:pt x="599" y="502"/>
                    <a:pt x="593" y="496"/>
                    <a:pt x="582" y="496"/>
                  </a:cubicBezTo>
                  <a:lnTo>
                    <a:pt x="195" y="496"/>
                  </a:lnTo>
                  <a:cubicBezTo>
                    <a:pt x="184" y="496"/>
                    <a:pt x="176" y="502"/>
                    <a:pt x="176" y="513"/>
                  </a:cubicBezTo>
                  <a:lnTo>
                    <a:pt x="176" y="549"/>
                  </a:lnTo>
                  <a:cubicBezTo>
                    <a:pt x="176" y="553"/>
                    <a:pt x="176" y="566"/>
                    <a:pt x="161" y="566"/>
                  </a:cubicBezTo>
                  <a:cubicBezTo>
                    <a:pt x="151" y="566"/>
                    <a:pt x="140" y="557"/>
                    <a:pt x="140" y="549"/>
                  </a:cubicBezTo>
                  <a:cubicBezTo>
                    <a:pt x="140" y="547"/>
                    <a:pt x="140" y="547"/>
                    <a:pt x="140" y="544"/>
                  </a:cubicBezTo>
                  <a:lnTo>
                    <a:pt x="140" y="373"/>
                  </a:lnTo>
                  <a:cubicBezTo>
                    <a:pt x="140" y="365"/>
                    <a:pt x="136" y="358"/>
                    <a:pt x="129" y="356"/>
                  </a:cubicBezTo>
                  <a:lnTo>
                    <a:pt x="121" y="354"/>
                  </a:lnTo>
                  <a:cubicBezTo>
                    <a:pt x="117" y="352"/>
                    <a:pt x="115" y="350"/>
                    <a:pt x="115" y="345"/>
                  </a:cubicBezTo>
                  <a:cubicBezTo>
                    <a:pt x="115" y="341"/>
                    <a:pt x="119" y="339"/>
                    <a:pt x="123" y="339"/>
                  </a:cubicBezTo>
                  <a:lnTo>
                    <a:pt x="132" y="337"/>
                  </a:lnTo>
                  <a:cubicBezTo>
                    <a:pt x="138" y="337"/>
                    <a:pt x="144" y="335"/>
                    <a:pt x="148" y="329"/>
                  </a:cubicBezTo>
                  <a:lnTo>
                    <a:pt x="187" y="248"/>
                  </a:lnTo>
                  <a:lnTo>
                    <a:pt x="227" y="248"/>
                  </a:lnTo>
                  <a:lnTo>
                    <a:pt x="206" y="293"/>
                  </a:lnTo>
                  <a:cubicBezTo>
                    <a:pt x="201" y="299"/>
                    <a:pt x="204" y="305"/>
                    <a:pt x="206" y="310"/>
                  </a:cubicBezTo>
                  <a:cubicBezTo>
                    <a:pt x="210" y="316"/>
                    <a:pt x="214" y="318"/>
                    <a:pt x="220" y="318"/>
                  </a:cubicBezTo>
                  <a:lnTo>
                    <a:pt x="555" y="318"/>
                  </a:lnTo>
                  <a:cubicBezTo>
                    <a:pt x="561" y="318"/>
                    <a:pt x="568" y="316"/>
                    <a:pt x="572" y="310"/>
                  </a:cubicBezTo>
                  <a:cubicBezTo>
                    <a:pt x="574" y="305"/>
                    <a:pt x="574" y="299"/>
                    <a:pt x="572" y="293"/>
                  </a:cubicBezTo>
                  <a:lnTo>
                    <a:pt x="549" y="248"/>
                  </a:lnTo>
                  <a:lnTo>
                    <a:pt x="589" y="248"/>
                  </a:lnTo>
                  <a:close/>
                  <a:moveTo>
                    <a:pt x="758" y="0"/>
                  </a:moveTo>
                  <a:lnTo>
                    <a:pt x="17" y="0"/>
                  </a:lnTo>
                  <a:cubicBezTo>
                    <a:pt x="9" y="0"/>
                    <a:pt x="0" y="9"/>
                    <a:pt x="0" y="20"/>
                  </a:cubicBezTo>
                  <a:lnTo>
                    <a:pt x="0" y="619"/>
                  </a:lnTo>
                  <a:cubicBezTo>
                    <a:pt x="0" y="629"/>
                    <a:pt x="9" y="635"/>
                    <a:pt x="17" y="635"/>
                  </a:cubicBezTo>
                  <a:cubicBezTo>
                    <a:pt x="28" y="635"/>
                    <a:pt x="36" y="629"/>
                    <a:pt x="36" y="619"/>
                  </a:cubicBezTo>
                  <a:lnTo>
                    <a:pt x="36" y="248"/>
                  </a:lnTo>
                  <a:lnTo>
                    <a:pt x="148" y="248"/>
                  </a:lnTo>
                  <a:lnTo>
                    <a:pt x="121" y="303"/>
                  </a:lnTo>
                  <a:cubicBezTo>
                    <a:pt x="98" y="303"/>
                    <a:pt x="79" y="322"/>
                    <a:pt x="79" y="345"/>
                  </a:cubicBezTo>
                  <a:cubicBezTo>
                    <a:pt x="79" y="362"/>
                    <a:pt x="89" y="377"/>
                    <a:pt x="106" y="386"/>
                  </a:cubicBezTo>
                  <a:lnTo>
                    <a:pt x="104" y="549"/>
                  </a:lnTo>
                  <a:cubicBezTo>
                    <a:pt x="104" y="549"/>
                    <a:pt x="106" y="551"/>
                    <a:pt x="106" y="553"/>
                  </a:cubicBezTo>
                  <a:cubicBezTo>
                    <a:pt x="108" y="580"/>
                    <a:pt x="132" y="602"/>
                    <a:pt x="161" y="602"/>
                  </a:cubicBezTo>
                  <a:cubicBezTo>
                    <a:pt x="191" y="602"/>
                    <a:pt x="212" y="578"/>
                    <a:pt x="212" y="549"/>
                  </a:cubicBezTo>
                  <a:lnTo>
                    <a:pt x="212" y="530"/>
                  </a:lnTo>
                  <a:lnTo>
                    <a:pt x="565" y="530"/>
                  </a:lnTo>
                  <a:lnTo>
                    <a:pt x="565" y="549"/>
                  </a:lnTo>
                  <a:cubicBezTo>
                    <a:pt x="565" y="578"/>
                    <a:pt x="587" y="602"/>
                    <a:pt x="616" y="602"/>
                  </a:cubicBezTo>
                  <a:cubicBezTo>
                    <a:pt x="648" y="602"/>
                    <a:pt x="671" y="576"/>
                    <a:pt x="671" y="549"/>
                  </a:cubicBezTo>
                  <a:cubicBezTo>
                    <a:pt x="671" y="544"/>
                    <a:pt x="671" y="542"/>
                    <a:pt x="671" y="542"/>
                  </a:cubicBezTo>
                  <a:lnTo>
                    <a:pt x="671" y="386"/>
                  </a:lnTo>
                  <a:cubicBezTo>
                    <a:pt x="686" y="377"/>
                    <a:pt x="697" y="362"/>
                    <a:pt x="697" y="345"/>
                  </a:cubicBezTo>
                  <a:cubicBezTo>
                    <a:pt x="697" y="322"/>
                    <a:pt x="680" y="303"/>
                    <a:pt x="656" y="303"/>
                  </a:cubicBezTo>
                  <a:lnTo>
                    <a:pt x="629" y="248"/>
                  </a:lnTo>
                  <a:lnTo>
                    <a:pt x="741" y="248"/>
                  </a:lnTo>
                  <a:lnTo>
                    <a:pt x="741" y="619"/>
                  </a:lnTo>
                  <a:cubicBezTo>
                    <a:pt x="741" y="629"/>
                    <a:pt x="750" y="635"/>
                    <a:pt x="758" y="635"/>
                  </a:cubicBezTo>
                  <a:cubicBezTo>
                    <a:pt x="769" y="635"/>
                    <a:pt x="777" y="629"/>
                    <a:pt x="777" y="619"/>
                  </a:cubicBezTo>
                  <a:lnTo>
                    <a:pt x="777" y="20"/>
                  </a:lnTo>
                  <a:cubicBezTo>
                    <a:pt x="777" y="9"/>
                    <a:pt x="769" y="0"/>
                    <a:pt x="75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75" name="Gruppieren 974">
            <a:extLst>
              <a:ext uri="{FF2B5EF4-FFF2-40B4-BE49-F238E27FC236}">
                <a16:creationId xmlns:a16="http://schemas.microsoft.com/office/drawing/2014/main" id="{A05E85BD-B6A9-5343-8832-0502799622E0}"/>
              </a:ext>
            </a:extLst>
          </p:cNvPr>
          <p:cNvGrpSpPr>
            <a:grpSpLocks noChangeAspect="1"/>
          </p:cNvGrpSpPr>
          <p:nvPr/>
        </p:nvGrpSpPr>
        <p:grpSpPr>
          <a:xfrm>
            <a:off x="9124299" y="4745225"/>
            <a:ext cx="328409" cy="328409"/>
            <a:chOff x="9124756" y="4745701"/>
            <a:chExt cx="328528" cy="328528"/>
          </a:xfrm>
          <a:solidFill>
            <a:srgbClr val="007AB3"/>
          </a:solidFill>
        </p:grpSpPr>
        <p:sp>
          <p:nvSpPr>
            <p:cNvPr id="449" name="Freihandform 448">
              <a:extLst>
                <a:ext uri="{FF2B5EF4-FFF2-40B4-BE49-F238E27FC236}">
                  <a16:creationId xmlns:a16="http://schemas.microsoft.com/office/drawing/2014/main" id="{A58C0914-F05D-5A4C-8926-2F8FE49C1B70}"/>
                </a:ext>
              </a:extLst>
            </p:cNvPr>
            <p:cNvSpPr/>
            <p:nvPr/>
          </p:nvSpPr>
          <p:spPr>
            <a:xfrm>
              <a:off x="9124756" y="4745701"/>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44" name="Freihandform 743">
              <a:extLst>
                <a:ext uri="{FF2B5EF4-FFF2-40B4-BE49-F238E27FC236}">
                  <a16:creationId xmlns:a16="http://schemas.microsoft.com/office/drawing/2014/main" id="{6D0DB3CB-B2EA-ED46-ABAE-0A7DE9D94D04}"/>
                </a:ext>
              </a:extLst>
            </p:cNvPr>
            <p:cNvSpPr/>
            <p:nvPr/>
          </p:nvSpPr>
          <p:spPr>
            <a:xfrm>
              <a:off x="9190183" y="4811359"/>
              <a:ext cx="196977" cy="196745"/>
            </a:xfrm>
            <a:custGeom>
              <a:avLst/>
              <a:gdLst/>
              <a:ahLst/>
              <a:cxnLst>
                <a:cxn ang="3cd4">
                  <a:pos x="hc" y="t"/>
                </a:cxn>
                <a:cxn ang="cd2">
                  <a:pos x="l" y="vc"/>
                </a:cxn>
                <a:cxn ang="cd4">
                  <a:pos x="hc" y="b"/>
                </a:cxn>
                <a:cxn ang="0">
                  <a:pos x="r" y="vc"/>
                </a:cxn>
              </a:cxnLst>
              <a:rect l="l" t="t" r="r" b="b"/>
              <a:pathLst>
                <a:path w="847" h="846">
                  <a:moveTo>
                    <a:pt x="424" y="812"/>
                  </a:moveTo>
                  <a:cubicBezTo>
                    <a:pt x="210" y="812"/>
                    <a:pt x="36" y="637"/>
                    <a:pt x="36" y="423"/>
                  </a:cubicBezTo>
                  <a:cubicBezTo>
                    <a:pt x="36" y="209"/>
                    <a:pt x="210" y="36"/>
                    <a:pt x="424" y="36"/>
                  </a:cubicBezTo>
                  <a:cubicBezTo>
                    <a:pt x="637" y="36"/>
                    <a:pt x="813" y="209"/>
                    <a:pt x="813" y="423"/>
                  </a:cubicBezTo>
                  <a:cubicBezTo>
                    <a:pt x="813" y="637"/>
                    <a:pt x="637" y="812"/>
                    <a:pt x="424" y="812"/>
                  </a:cubicBezTo>
                  <a:close/>
                  <a:moveTo>
                    <a:pt x="424" y="0"/>
                  </a:moveTo>
                  <a:cubicBezTo>
                    <a:pt x="191" y="0"/>
                    <a:pt x="0" y="190"/>
                    <a:pt x="0" y="423"/>
                  </a:cubicBezTo>
                  <a:cubicBezTo>
                    <a:pt x="0" y="658"/>
                    <a:pt x="191" y="846"/>
                    <a:pt x="424" y="846"/>
                  </a:cubicBezTo>
                  <a:cubicBezTo>
                    <a:pt x="659" y="846"/>
                    <a:pt x="847" y="658"/>
                    <a:pt x="847" y="423"/>
                  </a:cubicBezTo>
                  <a:cubicBezTo>
                    <a:pt x="847" y="190"/>
                    <a:pt x="659" y="0"/>
                    <a:pt x="42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45" name="Freihandform 744">
              <a:extLst>
                <a:ext uri="{FF2B5EF4-FFF2-40B4-BE49-F238E27FC236}">
                  <a16:creationId xmlns:a16="http://schemas.microsoft.com/office/drawing/2014/main" id="{F3B8AA69-1AC1-FD42-8462-887F07611DDB}"/>
                </a:ext>
              </a:extLst>
            </p:cNvPr>
            <p:cNvSpPr/>
            <p:nvPr/>
          </p:nvSpPr>
          <p:spPr>
            <a:xfrm>
              <a:off x="9214863" y="4835806"/>
              <a:ext cx="147617" cy="147617"/>
            </a:xfrm>
            <a:custGeom>
              <a:avLst/>
              <a:gdLst/>
              <a:ahLst/>
              <a:cxnLst>
                <a:cxn ang="3cd4">
                  <a:pos x="hc" y="t"/>
                </a:cxn>
                <a:cxn ang="cd2">
                  <a:pos x="l" y="vc"/>
                </a:cxn>
                <a:cxn ang="cd4">
                  <a:pos x="hc" y="b"/>
                </a:cxn>
                <a:cxn ang="0">
                  <a:pos x="r" y="vc"/>
                </a:cxn>
              </a:cxnLst>
              <a:rect l="l" t="t" r="r" b="b"/>
              <a:pathLst>
                <a:path w="635" h="635">
                  <a:moveTo>
                    <a:pt x="584" y="225"/>
                  </a:moveTo>
                  <a:lnTo>
                    <a:pt x="478" y="293"/>
                  </a:lnTo>
                  <a:cubicBezTo>
                    <a:pt x="472" y="297"/>
                    <a:pt x="470" y="303"/>
                    <a:pt x="470" y="310"/>
                  </a:cubicBezTo>
                  <a:cubicBezTo>
                    <a:pt x="472" y="316"/>
                    <a:pt x="476" y="322"/>
                    <a:pt x="483" y="324"/>
                  </a:cubicBezTo>
                  <a:lnTo>
                    <a:pt x="597" y="358"/>
                  </a:lnTo>
                  <a:cubicBezTo>
                    <a:pt x="595" y="381"/>
                    <a:pt x="589" y="405"/>
                    <a:pt x="580" y="426"/>
                  </a:cubicBezTo>
                  <a:lnTo>
                    <a:pt x="455" y="407"/>
                  </a:lnTo>
                  <a:cubicBezTo>
                    <a:pt x="449" y="405"/>
                    <a:pt x="443" y="407"/>
                    <a:pt x="438" y="413"/>
                  </a:cubicBezTo>
                  <a:cubicBezTo>
                    <a:pt x="434" y="420"/>
                    <a:pt x="434" y="426"/>
                    <a:pt x="438" y="432"/>
                  </a:cubicBezTo>
                  <a:lnTo>
                    <a:pt x="500" y="534"/>
                  </a:lnTo>
                  <a:cubicBezTo>
                    <a:pt x="483" y="549"/>
                    <a:pt x="464" y="561"/>
                    <a:pt x="445" y="570"/>
                  </a:cubicBezTo>
                  <a:lnTo>
                    <a:pt x="364" y="475"/>
                  </a:lnTo>
                  <a:cubicBezTo>
                    <a:pt x="360" y="468"/>
                    <a:pt x="351" y="466"/>
                    <a:pt x="345" y="468"/>
                  </a:cubicBezTo>
                  <a:cubicBezTo>
                    <a:pt x="339" y="470"/>
                    <a:pt x="335" y="477"/>
                    <a:pt x="332" y="483"/>
                  </a:cubicBezTo>
                  <a:lnTo>
                    <a:pt x="313" y="602"/>
                  </a:lnTo>
                  <a:cubicBezTo>
                    <a:pt x="286" y="599"/>
                    <a:pt x="260" y="595"/>
                    <a:pt x="235" y="589"/>
                  </a:cubicBezTo>
                  <a:lnTo>
                    <a:pt x="244" y="462"/>
                  </a:lnTo>
                  <a:cubicBezTo>
                    <a:pt x="244" y="456"/>
                    <a:pt x="241" y="449"/>
                    <a:pt x="235" y="447"/>
                  </a:cubicBezTo>
                  <a:cubicBezTo>
                    <a:pt x="229" y="443"/>
                    <a:pt x="220" y="443"/>
                    <a:pt x="216" y="447"/>
                  </a:cubicBezTo>
                  <a:lnTo>
                    <a:pt x="121" y="519"/>
                  </a:lnTo>
                  <a:cubicBezTo>
                    <a:pt x="106" y="506"/>
                    <a:pt x="95" y="492"/>
                    <a:pt x="83" y="475"/>
                  </a:cubicBezTo>
                  <a:lnTo>
                    <a:pt x="169" y="384"/>
                  </a:lnTo>
                  <a:cubicBezTo>
                    <a:pt x="174" y="377"/>
                    <a:pt x="176" y="371"/>
                    <a:pt x="174" y="365"/>
                  </a:cubicBezTo>
                  <a:cubicBezTo>
                    <a:pt x="169" y="358"/>
                    <a:pt x="163" y="354"/>
                    <a:pt x="157" y="354"/>
                  </a:cubicBezTo>
                  <a:lnTo>
                    <a:pt x="38" y="348"/>
                  </a:lnTo>
                  <a:cubicBezTo>
                    <a:pt x="36" y="339"/>
                    <a:pt x="36" y="329"/>
                    <a:pt x="36" y="318"/>
                  </a:cubicBezTo>
                  <a:cubicBezTo>
                    <a:pt x="36" y="310"/>
                    <a:pt x="36" y="301"/>
                    <a:pt x="38" y="295"/>
                  </a:cubicBezTo>
                  <a:lnTo>
                    <a:pt x="161" y="276"/>
                  </a:lnTo>
                  <a:cubicBezTo>
                    <a:pt x="169" y="274"/>
                    <a:pt x="174" y="269"/>
                    <a:pt x="176" y="263"/>
                  </a:cubicBezTo>
                  <a:cubicBezTo>
                    <a:pt x="178" y="257"/>
                    <a:pt x="176" y="248"/>
                    <a:pt x="172" y="244"/>
                  </a:cubicBezTo>
                  <a:lnTo>
                    <a:pt x="81" y="166"/>
                  </a:lnTo>
                  <a:cubicBezTo>
                    <a:pt x="91" y="151"/>
                    <a:pt x="102" y="136"/>
                    <a:pt x="114" y="123"/>
                  </a:cubicBezTo>
                  <a:lnTo>
                    <a:pt x="224" y="187"/>
                  </a:lnTo>
                  <a:cubicBezTo>
                    <a:pt x="227" y="189"/>
                    <a:pt x="229" y="189"/>
                    <a:pt x="233" y="189"/>
                  </a:cubicBezTo>
                  <a:cubicBezTo>
                    <a:pt x="237" y="189"/>
                    <a:pt x="239" y="189"/>
                    <a:pt x="244" y="187"/>
                  </a:cubicBezTo>
                  <a:cubicBezTo>
                    <a:pt x="248" y="183"/>
                    <a:pt x="252" y="176"/>
                    <a:pt x="250" y="168"/>
                  </a:cubicBezTo>
                  <a:lnTo>
                    <a:pt x="229" y="51"/>
                  </a:lnTo>
                  <a:cubicBezTo>
                    <a:pt x="246" y="45"/>
                    <a:pt x="265" y="41"/>
                    <a:pt x="282" y="39"/>
                  </a:cubicBezTo>
                  <a:lnTo>
                    <a:pt x="326" y="157"/>
                  </a:lnTo>
                  <a:cubicBezTo>
                    <a:pt x="330" y="163"/>
                    <a:pt x="335" y="168"/>
                    <a:pt x="343" y="168"/>
                  </a:cubicBezTo>
                  <a:cubicBezTo>
                    <a:pt x="349" y="168"/>
                    <a:pt x="356" y="166"/>
                    <a:pt x="360" y="159"/>
                  </a:cubicBezTo>
                  <a:lnTo>
                    <a:pt x="417" y="56"/>
                  </a:lnTo>
                  <a:cubicBezTo>
                    <a:pt x="434" y="62"/>
                    <a:pt x="451" y="68"/>
                    <a:pt x="466" y="79"/>
                  </a:cubicBezTo>
                  <a:lnTo>
                    <a:pt x="428" y="197"/>
                  </a:lnTo>
                  <a:cubicBezTo>
                    <a:pt x="426" y="204"/>
                    <a:pt x="426" y="212"/>
                    <a:pt x="432" y="216"/>
                  </a:cubicBezTo>
                  <a:cubicBezTo>
                    <a:pt x="434" y="218"/>
                    <a:pt x="438" y="221"/>
                    <a:pt x="443" y="221"/>
                  </a:cubicBezTo>
                  <a:cubicBezTo>
                    <a:pt x="447" y="221"/>
                    <a:pt x="449" y="221"/>
                    <a:pt x="451" y="221"/>
                  </a:cubicBezTo>
                  <a:lnTo>
                    <a:pt x="561" y="174"/>
                  </a:lnTo>
                  <a:cubicBezTo>
                    <a:pt x="570" y="191"/>
                    <a:pt x="578" y="206"/>
                    <a:pt x="584" y="225"/>
                  </a:cubicBezTo>
                  <a:close/>
                  <a:moveTo>
                    <a:pt x="601" y="318"/>
                  </a:moveTo>
                  <a:cubicBezTo>
                    <a:pt x="601" y="320"/>
                    <a:pt x="601" y="320"/>
                    <a:pt x="601" y="322"/>
                  </a:cubicBezTo>
                  <a:lnTo>
                    <a:pt x="529" y="301"/>
                  </a:lnTo>
                  <a:lnTo>
                    <a:pt x="595" y="259"/>
                  </a:lnTo>
                  <a:cubicBezTo>
                    <a:pt x="599" y="278"/>
                    <a:pt x="601" y="299"/>
                    <a:pt x="601" y="318"/>
                  </a:cubicBezTo>
                  <a:close/>
                  <a:moveTo>
                    <a:pt x="527" y="508"/>
                  </a:moveTo>
                  <a:lnTo>
                    <a:pt x="487" y="447"/>
                  </a:lnTo>
                  <a:lnTo>
                    <a:pt x="563" y="458"/>
                  </a:lnTo>
                  <a:cubicBezTo>
                    <a:pt x="553" y="477"/>
                    <a:pt x="540" y="494"/>
                    <a:pt x="527" y="508"/>
                  </a:cubicBezTo>
                  <a:close/>
                  <a:moveTo>
                    <a:pt x="349" y="599"/>
                  </a:moveTo>
                  <a:lnTo>
                    <a:pt x="362" y="525"/>
                  </a:lnTo>
                  <a:lnTo>
                    <a:pt x="411" y="585"/>
                  </a:lnTo>
                  <a:cubicBezTo>
                    <a:pt x="392" y="591"/>
                    <a:pt x="371" y="597"/>
                    <a:pt x="349" y="599"/>
                  </a:cubicBezTo>
                  <a:close/>
                  <a:moveTo>
                    <a:pt x="201" y="576"/>
                  </a:moveTo>
                  <a:cubicBezTo>
                    <a:pt x="182" y="566"/>
                    <a:pt x="165" y="555"/>
                    <a:pt x="148" y="542"/>
                  </a:cubicBezTo>
                  <a:lnTo>
                    <a:pt x="205" y="498"/>
                  </a:lnTo>
                  <a:close/>
                  <a:moveTo>
                    <a:pt x="45" y="384"/>
                  </a:moveTo>
                  <a:lnTo>
                    <a:pt x="117" y="388"/>
                  </a:lnTo>
                  <a:lnTo>
                    <a:pt x="66" y="443"/>
                  </a:lnTo>
                  <a:cubicBezTo>
                    <a:pt x="55" y="424"/>
                    <a:pt x="49" y="405"/>
                    <a:pt x="45" y="384"/>
                  </a:cubicBezTo>
                  <a:close/>
                  <a:moveTo>
                    <a:pt x="64" y="197"/>
                  </a:moveTo>
                  <a:lnTo>
                    <a:pt x="119" y="246"/>
                  </a:lnTo>
                  <a:lnTo>
                    <a:pt x="42" y="257"/>
                  </a:lnTo>
                  <a:cubicBezTo>
                    <a:pt x="47" y="235"/>
                    <a:pt x="55" y="216"/>
                    <a:pt x="64" y="197"/>
                  </a:cubicBezTo>
                  <a:close/>
                  <a:moveTo>
                    <a:pt x="195" y="64"/>
                  </a:moveTo>
                  <a:lnTo>
                    <a:pt x="210" y="138"/>
                  </a:lnTo>
                  <a:lnTo>
                    <a:pt x="142" y="98"/>
                  </a:lnTo>
                  <a:cubicBezTo>
                    <a:pt x="159" y="85"/>
                    <a:pt x="176" y="75"/>
                    <a:pt x="195" y="64"/>
                  </a:cubicBezTo>
                  <a:close/>
                  <a:moveTo>
                    <a:pt x="381" y="45"/>
                  </a:moveTo>
                  <a:lnTo>
                    <a:pt x="347" y="108"/>
                  </a:lnTo>
                  <a:lnTo>
                    <a:pt x="320" y="36"/>
                  </a:lnTo>
                  <a:cubicBezTo>
                    <a:pt x="341" y="36"/>
                    <a:pt x="362" y="39"/>
                    <a:pt x="381" y="45"/>
                  </a:cubicBezTo>
                  <a:close/>
                  <a:moveTo>
                    <a:pt x="495" y="100"/>
                  </a:moveTo>
                  <a:cubicBezTo>
                    <a:pt x="512" y="113"/>
                    <a:pt x="527" y="127"/>
                    <a:pt x="540" y="144"/>
                  </a:cubicBezTo>
                  <a:lnTo>
                    <a:pt x="472" y="172"/>
                  </a:lnTo>
                  <a:close/>
                  <a:moveTo>
                    <a:pt x="318" y="0"/>
                  </a:moveTo>
                  <a:cubicBezTo>
                    <a:pt x="144" y="0"/>
                    <a:pt x="0" y="144"/>
                    <a:pt x="0" y="318"/>
                  </a:cubicBezTo>
                  <a:cubicBezTo>
                    <a:pt x="0" y="494"/>
                    <a:pt x="144" y="635"/>
                    <a:pt x="318" y="635"/>
                  </a:cubicBezTo>
                  <a:cubicBezTo>
                    <a:pt x="493" y="635"/>
                    <a:pt x="635" y="494"/>
                    <a:pt x="635" y="318"/>
                  </a:cubicBezTo>
                  <a:cubicBezTo>
                    <a:pt x="635" y="144"/>
                    <a:pt x="493" y="0"/>
                    <a:pt x="31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46" name="Freihandform 745">
              <a:extLst>
                <a:ext uri="{FF2B5EF4-FFF2-40B4-BE49-F238E27FC236}">
                  <a16:creationId xmlns:a16="http://schemas.microsoft.com/office/drawing/2014/main" id="{6D443BCD-FEC9-034A-915A-87271AB5B3FC}"/>
                </a:ext>
              </a:extLst>
            </p:cNvPr>
            <p:cNvSpPr/>
            <p:nvPr/>
          </p:nvSpPr>
          <p:spPr>
            <a:xfrm>
              <a:off x="9264224" y="4885167"/>
              <a:ext cx="48895" cy="49128"/>
            </a:xfrm>
            <a:custGeom>
              <a:avLst/>
              <a:gdLst/>
              <a:ahLst/>
              <a:cxnLst>
                <a:cxn ang="3cd4">
                  <a:pos x="hc" y="t"/>
                </a:cxn>
                <a:cxn ang="cd2">
                  <a:pos x="l" y="vc"/>
                </a:cxn>
                <a:cxn ang="cd4">
                  <a:pos x="hc" y="b"/>
                </a:cxn>
                <a:cxn ang="0">
                  <a:pos x="r" y="vc"/>
                </a:cxn>
              </a:cxnLst>
              <a:rect l="l" t="t" r="r" b="b"/>
              <a:pathLst>
                <a:path w="211" h="212">
                  <a:moveTo>
                    <a:pt x="106" y="178"/>
                  </a:moveTo>
                  <a:cubicBezTo>
                    <a:pt x="68" y="178"/>
                    <a:pt x="36" y="146"/>
                    <a:pt x="36" y="106"/>
                  </a:cubicBezTo>
                  <a:cubicBezTo>
                    <a:pt x="36" y="68"/>
                    <a:pt x="68" y="36"/>
                    <a:pt x="106" y="36"/>
                  </a:cubicBezTo>
                  <a:cubicBezTo>
                    <a:pt x="146" y="36"/>
                    <a:pt x="178" y="68"/>
                    <a:pt x="178" y="106"/>
                  </a:cubicBezTo>
                  <a:cubicBezTo>
                    <a:pt x="178" y="146"/>
                    <a:pt x="146" y="178"/>
                    <a:pt x="106" y="178"/>
                  </a:cubicBezTo>
                  <a:close/>
                  <a:moveTo>
                    <a:pt x="106" y="0"/>
                  </a:moveTo>
                  <a:cubicBezTo>
                    <a:pt x="48" y="0"/>
                    <a:pt x="0" y="49"/>
                    <a:pt x="0" y="106"/>
                  </a:cubicBezTo>
                  <a:cubicBezTo>
                    <a:pt x="0" y="165"/>
                    <a:pt x="48" y="212"/>
                    <a:pt x="106" y="212"/>
                  </a:cubicBezTo>
                  <a:cubicBezTo>
                    <a:pt x="165" y="212"/>
                    <a:pt x="211" y="165"/>
                    <a:pt x="211" y="106"/>
                  </a:cubicBezTo>
                  <a:cubicBezTo>
                    <a:pt x="211" y="49"/>
                    <a:pt x="165" y="0"/>
                    <a:pt x="10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76" name="Gruppieren 975">
            <a:extLst>
              <a:ext uri="{FF2B5EF4-FFF2-40B4-BE49-F238E27FC236}">
                <a16:creationId xmlns:a16="http://schemas.microsoft.com/office/drawing/2014/main" id="{AAEB65F5-F66F-914A-B62E-2CA6D463A8FA}"/>
              </a:ext>
            </a:extLst>
          </p:cNvPr>
          <p:cNvGrpSpPr>
            <a:grpSpLocks noChangeAspect="1"/>
          </p:cNvGrpSpPr>
          <p:nvPr/>
        </p:nvGrpSpPr>
        <p:grpSpPr>
          <a:xfrm>
            <a:off x="9567454" y="4745225"/>
            <a:ext cx="328409" cy="328409"/>
            <a:chOff x="9568072" y="4745701"/>
            <a:chExt cx="328528" cy="328528"/>
          </a:xfrm>
          <a:solidFill>
            <a:srgbClr val="007AB3"/>
          </a:solidFill>
        </p:grpSpPr>
        <p:sp>
          <p:nvSpPr>
            <p:cNvPr id="448" name="Freihandform 447">
              <a:extLst>
                <a:ext uri="{FF2B5EF4-FFF2-40B4-BE49-F238E27FC236}">
                  <a16:creationId xmlns:a16="http://schemas.microsoft.com/office/drawing/2014/main" id="{A3A2AFD0-532C-EA40-BC9F-D8F16ADFF85D}"/>
                </a:ext>
              </a:extLst>
            </p:cNvPr>
            <p:cNvSpPr/>
            <p:nvPr/>
          </p:nvSpPr>
          <p:spPr>
            <a:xfrm>
              <a:off x="9568072" y="4745701"/>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47" name="Freihandform 746">
              <a:extLst>
                <a:ext uri="{FF2B5EF4-FFF2-40B4-BE49-F238E27FC236}">
                  <a16:creationId xmlns:a16="http://schemas.microsoft.com/office/drawing/2014/main" id="{3EA63B9E-ADBA-0245-A364-FBCC0076A433}"/>
                </a:ext>
              </a:extLst>
            </p:cNvPr>
            <p:cNvSpPr/>
            <p:nvPr/>
          </p:nvSpPr>
          <p:spPr>
            <a:xfrm>
              <a:off x="9633498" y="4852105"/>
              <a:ext cx="197443" cy="107336"/>
            </a:xfrm>
            <a:custGeom>
              <a:avLst/>
              <a:gdLst/>
              <a:ahLst/>
              <a:cxnLst>
                <a:cxn ang="3cd4">
                  <a:pos x="hc" y="t"/>
                </a:cxn>
                <a:cxn ang="cd2">
                  <a:pos x="l" y="vc"/>
                </a:cxn>
                <a:cxn ang="cd4">
                  <a:pos x="hc" y="b"/>
                </a:cxn>
                <a:cxn ang="0">
                  <a:pos x="r" y="vc"/>
                </a:cxn>
              </a:cxnLst>
              <a:rect l="l" t="t" r="r" b="b"/>
              <a:pathLst>
                <a:path w="849" h="462">
                  <a:moveTo>
                    <a:pt x="745" y="388"/>
                  </a:moveTo>
                  <a:cubicBezTo>
                    <a:pt x="745" y="369"/>
                    <a:pt x="739" y="352"/>
                    <a:pt x="724" y="337"/>
                  </a:cubicBezTo>
                  <a:cubicBezTo>
                    <a:pt x="711" y="324"/>
                    <a:pt x="694" y="316"/>
                    <a:pt x="675" y="318"/>
                  </a:cubicBezTo>
                  <a:cubicBezTo>
                    <a:pt x="656" y="318"/>
                    <a:pt x="639" y="324"/>
                    <a:pt x="625" y="339"/>
                  </a:cubicBezTo>
                  <a:cubicBezTo>
                    <a:pt x="612" y="352"/>
                    <a:pt x="606" y="371"/>
                    <a:pt x="606" y="388"/>
                  </a:cubicBezTo>
                  <a:lnTo>
                    <a:pt x="568" y="390"/>
                  </a:lnTo>
                  <a:lnTo>
                    <a:pt x="565" y="337"/>
                  </a:lnTo>
                  <a:lnTo>
                    <a:pt x="565" y="106"/>
                  </a:lnTo>
                  <a:lnTo>
                    <a:pt x="635" y="106"/>
                  </a:lnTo>
                  <a:lnTo>
                    <a:pt x="635" y="265"/>
                  </a:lnTo>
                  <a:cubicBezTo>
                    <a:pt x="635" y="275"/>
                    <a:pt x="644" y="282"/>
                    <a:pt x="654" y="282"/>
                  </a:cubicBezTo>
                  <a:lnTo>
                    <a:pt x="813" y="282"/>
                  </a:lnTo>
                  <a:lnTo>
                    <a:pt x="813" y="388"/>
                  </a:lnTo>
                  <a:close/>
                  <a:moveTo>
                    <a:pt x="701" y="413"/>
                  </a:moveTo>
                  <a:cubicBezTo>
                    <a:pt x="694" y="419"/>
                    <a:pt x="686" y="424"/>
                    <a:pt x="675" y="424"/>
                  </a:cubicBezTo>
                  <a:cubicBezTo>
                    <a:pt x="667" y="424"/>
                    <a:pt x="659" y="419"/>
                    <a:pt x="650" y="413"/>
                  </a:cubicBezTo>
                  <a:cubicBezTo>
                    <a:pt x="644" y="407"/>
                    <a:pt x="639" y="398"/>
                    <a:pt x="639" y="388"/>
                  </a:cubicBezTo>
                  <a:cubicBezTo>
                    <a:pt x="639" y="379"/>
                    <a:pt x="644" y="371"/>
                    <a:pt x="650" y="362"/>
                  </a:cubicBezTo>
                  <a:cubicBezTo>
                    <a:pt x="656" y="356"/>
                    <a:pt x="667" y="354"/>
                    <a:pt x="675" y="352"/>
                  </a:cubicBezTo>
                  <a:cubicBezTo>
                    <a:pt x="686" y="352"/>
                    <a:pt x="694" y="356"/>
                    <a:pt x="701" y="362"/>
                  </a:cubicBezTo>
                  <a:cubicBezTo>
                    <a:pt x="707" y="369"/>
                    <a:pt x="711" y="379"/>
                    <a:pt x="711" y="388"/>
                  </a:cubicBezTo>
                  <a:cubicBezTo>
                    <a:pt x="711" y="398"/>
                    <a:pt x="707" y="407"/>
                    <a:pt x="701" y="413"/>
                  </a:cubicBezTo>
                  <a:close/>
                  <a:moveTo>
                    <a:pt x="747" y="106"/>
                  </a:moveTo>
                  <a:lnTo>
                    <a:pt x="813" y="233"/>
                  </a:lnTo>
                  <a:lnTo>
                    <a:pt x="813" y="246"/>
                  </a:lnTo>
                  <a:lnTo>
                    <a:pt x="671" y="248"/>
                  </a:lnTo>
                  <a:lnTo>
                    <a:pt x="671" y="106"/>
                  </a:lnTo>
                  <a:close/>
                  <a:moveTo>
                    <a:pt x="356" y="390"/>
                  </a:moveTo>
                  <a:cubicBezTo>
                    <a:pt x="354" y="377"/>
                    <a:pt x="352" y="367"/>
                    <a:pt x="345" y="356"/>
                  </a:cubicBezTo>
                  <a:lnTo>
                    <a:pt x="532" y="354"/>
                  </a:lnTo>
                  <a:lnTo>
                    <a:pt x="532" y="390"/>
                  </a:lnTo>
                  <a:close/>
                  <a:moveTo>
                    <a:pt x="284" y="320"/>
                  </a:moveTo>
                  <a:lnTo>
                    <a:pt x="178" y="320"/>
                  </a:lnTo>
                  <a:lnTo>
                    <a:pt x="36" y="322"/>
                  </a:lnTo>
                  <a:lnTo>
                    <a:pt x="34" y="41"/>
                  </a:lnTo>
                  <a:lnTo>
                    <a:pt x="529" y="36"/>
                  </a:lnTo>
                  <a:lnTo>
                    <a:pt x="529" y="89"/>
                  </a:lnTo>
                  <a:lnTo>
                    <a:pt x="532" y="318"/>
                  </a:lnTo>
                  <a:close/>
                  <a:moveTo>
                    <a:pt x="309" y="415"/>
                  </a:moveTo>
                  <a:cubicBezTo>
                    <a:pt x="303" y="422"/>
                    <a:pt x="294" y="426"/>
                    <a:pt x="284" y="426"/>
                  </a:cubicBezTo>
                  <a:cubicBezTo>
                    <a:pt x="275" y="426"/>
                    <a:pt x="267" y="422"/>
                    <a:pt x="258" y="415"/>
                  </a:cubicBezTo>
                  <a:cubicBezTo>
                    <a:pt x="252" y="409"/>
                    <a:pt x="250" y="400"/>
                    <a:pt x="250" y="392"/>
                  </a:cubicBezTo>
                  <a:cubicBezTo>
                    <a:pt x="248" y="371"/>
                    <a:pt x="265" y="356"/>
                    <a:pt x="284" y="356"/>
                  </a:cubicBezTo>
                  <a:cubicBezTo>
                    <a:pt x="303" y="356"/>
                    <a:pt x="320" y="371"/>
                    <a:pt x="320" y="390"/>
                  </a:cubicBezTo>
                  <a:cubicBezTo>
                    <a:pt x="320" y="400"/>
                    <a:pt x="316" y="409"/>
                    <a:pt x="309" y="415"/>
                  </a:cubicBezTo>
                  <a:close/>
                  <a:moveTo>
                    <a:pt x="203" y="417"/>
                  </a:moveTo>
                  <a:cubicBezTo>
                    <a:pt x="197" y="424"/>
                    <a:pt x="189" y="426"/>
                    <a:pt x="178" y="426"/>
                  </a:cubicBezTo>
                  <a:cubicBezTo>
                    <a:pt x="170" y="426"/>
                    <a:pt x="161" y="424"/>
                    <a:pt x="153" y="417"/>
                  </a:cubicBezTo>
                  <a:cubicBezTo>
                    <a:pt x="146" y="411"/>
                    <a:pt x="144" y="400"/>
                    <a:pt x="144" y="392"/>
                  </a:cubicBezTo>
                  <a:cubicBezTo>
                    <a:pt x="142" y="381"/>
                    <a:pt x="146" y="373"/>
                    <a:pt x="153" y="367"/>
                  </a:cubicBezTo>
                  <a:cubicBezTo>
                    <a:pt x="159" y="360"/>
                    <a:pt x="170" y="356"/>
                    <a:pt x="178" y="356"/>
                  </a:cubicBezTo>
                  <a:cubicBezTo>
                    <a:pt x="197" y="356"/>
                    <a:pt x="214" y="373"/>
                    <a:pt x="214" y="392"/>
                  </a:cubicBezTo>
                  <a:cubicBezTo>
                    <a:pt x="214" y="400"/>
                    <a:pt x="210" y="409"/>
                    <a:pt x="203" y="417"/>
                  </a:cubicBezTo>
                  <a:close/>
                  <a:moveTo>
                    <a:pt x="847" y="263"/>
                  </a:moveTo>
                  <a:lnTo>
                    <a:pt x="847" y="229"/>
                  </a:lnTo>
                  <a:cubicBezTo>
                    <a:pt x="847" y="225"/>
                    <a:pt x="847" y="223"/>
                    <a:pt x="845" y="220"/>
                  </a:cubicBezTo>
                  <a:lnTo>
                    <a:pt x="775" y="79"/>
                  </a:lnTo>
                  <a:cubicBezTo>
                    <a:pt x="771" y="74"/>
                    <a:pt x="764" y="70"/>
                    <a:pt x="758" y="70"/>
                  </a:cubicBezTo>
                  <a:lnTo>
                    <a:pt x="563" y="72"/>
                  </a:lnTo>
                  <a:lnTo>
                    <a:pt x="563" y="19"/>
                  </a:lnTo>
                  <a:cubicBezTo>
                    <a:pt x="563" y="13"/>
                    <a:pt x="561" y="9"/>
                    <a:pt x="559" y="7"/>
                  </a:cubicBezTo>
                  <a:cubicBezTo>
                    <a:pt x="555" y="2"/>
                    <a:pt x="551" y="0"/>
                    <a:pt x="546" y="0"/>
                  </a:cubicBezTo>
                  <a:lnTo>
                    <a:pt x="17" y="5"/>
                  </a:lnTo>
                  <a:cubicBezTo>
                    <a:pt x="13" y="5"/>
                    <a:pt x="9" y="7"/>
                    <a:pt x="4" y="11"/>
                  </a:cubicBezTo>
                  <a:cubicBezTo>
                    <a:pt x="0" y="13"/>
                    <a:pt x="0" y="17"/>
                    <a:pt x="0" y="21"/>
                  </a:cubicBezTo>
                  <a:lnTo>
                    <a:pt x="2" y="339"/>
                  </a:lnTo>
                  <a:cubicBezTo>
                    <a:pt x="2" y="350"/>
                    <a:pt x="9" y="358"/>
                    <a:pt x="19" y="358"/>
                  </a:cubicBezTo>
                  <a:lnTo>
                    <a:pt x="117" y="356"/>
                  </a:lnTo>
                  <a:cubicBezTo>
                    <a:pt x="110" y="367"/>
                    <a:pt x="108" y="379"/>
                    <a:pt x="108" y="392"/>
                  </a:cubicBezTo>
                  <a:cubicBezTo>
                    <a:pt x="108" y="411"/>
                    <a:pt x="115" y="428"/>
                    <a:pt x="129" y="443"/>
                  </a:cubicBezTo>
                  <a:cubicBezTo>
                    <a:pt x="142" y="455"/>
                    <a:pt x="159" y="462"/>
                    <a:pt x="178" y="462"/>
                  </a:cubicBezTo>
                  <a:cubicBezTo>
                    <a:pt x="197" y="462"/>
                    <a:pt x="216" y="455"/>
                    <a:pt x="229" y="441"/>
                  </a:cubicBezTo>
                  <a:cubicBezTo>
                    <a:pt x="229" y="441"/>
                    <a:pt x="231" y="438"/>
                    <a:pt x="231" y="436"/>
                  </a:cubicBezTo>
                  <a:cubicBezTo>
                    <a:pt x="233" y="438"/>
                    <a:pt x="233" y="441"/>
                    <a:pt x="235" y="441"/>
                  </a:cubicBezTo>
                  <a:cubicBezTo>
                    <a:pt x="248" y="453"/>
                    <a:pt x="265" y="462"/>
                    <a:pt x="284" y="462"/>
                  </a:cubicBezTo>
                  <a:cubicBezTo>
                    <a:pt x="303" y="462"/>
                    <a:pt x="322" y="453"/>
                    <a:pt x="335" y="441"/>
                  </a:cubicBezTo>
                  <a:cubicBezTo>
                    <a:pt x="339" y="436"/>
                    <a:pt x="343" y="430"/>
                    <a:pt x="345" y="426"/>
                  </a:cubicBezTo>
                  <a:lnTo>
                    <a:pt x="548" y="424"/>
                  </a:lnTo>
                  <a:lnTo>
                    <a:pt x="614" y="424"/>
                  </a:lnTo>
                  <a:cubicBezTo>
                    <a:pt x="618" y="428"/>
                    <a:pt x="623" y="434"/>
                    <a:pt x="627" y="438"/>
                  </a:cubicBezTo>
                  <a:cubicBezTo>
                    <a:pt x="639" y="451"/>
                    <a:pt x="656" y="458"/>
                    <a:pt x="675" y="458"/>
                  </a:cubicBezTo>
                  <a:cubicBezTo>
                    <a:pt x="694" y="458"/>
                    <a:pt x="714" y="451"/>
                    <a:pt x="726" y="438"/>
                  </a:cubicBezTo>
                  <a:cubicBezTo>
                    <a:pt x="730" y="432"/>
                    <a:pt x="733" y="428"/>
                    <a:pt x="737" y="424"/>
                  </a:cubicBezTo>
                  <a:lnTo>
                    <a:pt x="832" y="422"/>
                  </a:lnTo>
                  <a:cubicBezTo>
                    <a:pt x="836" y="422"/>
                    <a:pt x="841" y="419"/>
                    <a:pt x="845" y="417"/>
                  </a:cubicBezTo>
                  <a:cubicBezTo>
                    <a:pt x="847" y="413"/>
                    <a:pt x="849" y="409"/>
                    <a:pt x="849" y="40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97" name="Gruppieren 996">
            <a:extLst>
              <a:ext uri="{FF2B5EF4-FFF2-40B4-BE49-F238E27FC236}">
                <a16:creationId xmlns:a16="http://schemas.microsoft.com/office/drawing/2014/main" id="{F05A94B3-690D-D841-8F6B-0EC94C13E878}"/>
              </a:ext>
            </a:extLst>
          </p:cNvPr>
          <p:cNvGrpSpPr>
            <a:grpSpLocks noChangeAspect="1"/>
          </p:cNvGrpSpPr>
          <p:nvPr/>
        </p:nvGrpSpPr>
        <p:grpSpPr>
          <a:xfrm>
            <a:off x="10010842" y="5188614"/>
            <a:ext cx="328177" cy="328409"/>
            <a:chOff x="10011621" y="5189250"/>
            <a:chExt cx="328296" cy="328528"/>
          </a:xfrm>
          <a:solidFill>
            <a:srgbClr val="007AB3"/>
          </a:solidFill>
        </p:grpSpPr>
        <p:sp>
          <p:nvSpPr>
            <p:cNvPr id="437" name="Freihandform 436">
              <a:extLst>
                <a:ext uri="{FF2B5EF4-FFF2-40B4-BE49-F238E27FC236}">
                  <a16:creationId xmlns:a16="http://schemas.microsoft.com/office/drawing/2014/main" id="{51C7697C-0351-8F4E-AFFD-5A980B8FAD5D}"/>
                </a:ext>
              </a:extLst>
            </p:cNvPr>
            <p:cNvSpPr/>
            <p:nvPr/>
          </p:nvSpPr>
          <p:spPr>
            <a:xfrm>
              <a:off x="10011621" y="5189250"/>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48" name="Freihandform 747">
              <a:extLst>
                <a:ext uri="{FF2B5EF4-FFF2-40B4-BE49-F238E27FC236}">
                  <a16:creationId xmlns:a16="http://schemas.microsoft.com/office/drawing/2014/main" id="{BB101C58-EAB5-2A4A-AA78-5D02F00E6E58}"/>
                </a:ext>
              </a:extLst>
            </p:cNvPr>
            <p:cNvSpPr/>
            <p:nvPr/>
          </p:nvSpPr>
          <p:spPr>
            <a:xfrm>
              <a:off x="10077047" y="5328249"/>
              <a:ext cx="155533" cy="123402"/>
            </a:xfrm>
            <a:custGeom>
              <a:avLst/>
              <a:gdLst/>
              <a:ahLst/>
              <a:cxnLst>
                <a:cxn ang="3cd4">
                  <a:pos x="hc" y="t"/>
                </a:cxn>
                <a:cxn ang="cd2">
                  <a:pos x="l" y="vc"/>
                </a:cxn>
                <a:cxn ang="cd4">
                  <a:pos x="hc" y="b"/>
                </a:cxn>
                <a:cxn ang="0">
                  <a:pos x="r" y="vc"/>
                </a:cxn>
              </a:cxnLst>
              <a:rect l="l" t="t" r="r" b="b"/>
              <a:pathLst>
                <a:path w="669" h="531">
                  <a:moveTo>
                    <a:pt x="570" y="320"/>
                  </a:moveTo>
                  <a:cubicBezTo>
                    <a:pt x="559" y="320"/>
                    <a:pt x="551" y="328"/>
                    <a:pt x="551" y="337"/>
                  </a:cubicBezTo>
                  <a:lnTo>
                    <a:pt x="551" y="421"/>
                  </a:lnTo>
                  <a:cubicBezTo>
                    <a:pt x="551" y="432"/>
                    <a:pt x="548" y="436"/>
                    <a:pt x="542" y="436"/>
                  </a:cubicBezTo>
                  <a:lnTo>
                    <a:pt x="521" y="436"/>
                  </a:lnTo>
                  <a:cubicBezTo>
                    <a:pt x="519" y="436"/>
                    <a:pt x="517" y="436"/>
                    <a:pt x="515" y="438"/>
                  </a:cubicBezTo>
                  <a:lnTo>
                    <a:pt x="515" y="436"/>
                  </a:lnTo>
                  <a:cubicBezTo>
                    <a:pt x="504" y="436"/>
                    <a:pt x="498" y="445"/>
                    <a:pt x="498" y="455"/>
                  </a:cubicBezTo>
                  <a:lnTo>
                    <a:pt x="498" y="491"/>
                  </a:lnTo>
                  <a:cubicBezTo>
                    <a:pt x="498" y="491"/>
                    <a:pt x="498" y="493"/>
                    <a:pt x="498" y="495"/>
                  </a:cubicBezTo>
                  <a:lnTo>
                    <a:pt x="476" y="495"/>
                  </a:lnTo>
                  <a:cubicBezTo>
                    <a:pt x="476" y="493"/>
                    <a:pt x="476" y="491"/>
                    <a:pt x="476" y="491"/>
                  </a:cubicBezTo>
                  <a:lnTo>
                    <a:pt x="476" y="455"/>
                  </a:lnTo>
                  <a:cubicBezTo>
                    <a:pt x="476" y="447"/>
                    <a:pt x="470" y="440"/>
                    <a:pt x="464" y="438"/>
                  </a:cubicBezTo>
                  <a:cubicBezTo>
                    <a:pt x="462" y="436"/>
                    <a:pt x="457" y="436"/>
                    <a:pt x="455" y="436"/>
                  </a:cubicBezTo>
                  <a:lnTo>
                    <a:pt x="216" y="436"/>
                  </a:lnTo>
                  <a:cubicBezTo>
                    <a:pt x="212" y="436"/>
                    <a:pt x="210" y="436"/>
                    <a:pt x="208" y="438"/>
                  </a:cubicBezTo>
                  <a:cubicBezTo>
                    <a:pt x="199" y="440"/>
                    <a:pt x="193" y="447"/>
                    <a:pt x="193" y="455"/>
                  </a:cubicBezTo>
                  <a:lnTo>
                    <a:pt x="193" y="491"/>
                  </a:lnTo>
                  <a:cubicBezTo>
                    <a:pt x="193" y="491"/>
                    <a:pt x="193" y="493"/>
                    <a:pt x="193" y="495"/>
                  </a:cubicBezTo>
                  <a:lnTo>
                    <a:pt x="174" y="495"/>
                  </a:lnTo>
                  <a:cubicBezTo>
                    <a:pt x="174" y="493"/>
                    <a:pt x="174" y="491"/>
                    <a:pt x="174" y="491"/>
                  </a:cubicBezTo>
                  <a:lnTo>
                    <a:pt x="174" y="455"/>
                  </a:lnTo>
                  <a:cubicBezTo>
                    <a:pt x="174" y="445"/>
                    <a:pt x="165" y="436"/>
                    <a:pt x="157" y="436"/>
                  </a:cubicBezTo>
                  <a:lnTo>
                    <a:pt x="127" y="436"/>
                  </a:lnTo>
                  <a:cubicBezTo>
                    <a:pt x="121" y="436"/>
                    <a:pt x="119" y="432"/>
                    <a:pt x="119" y="421"/>
                  </a:cubicBezTo>
                  <a:lnTo>
                    <a:pt x="119" y="337"/>
                  </a:lnTo>
                  <a:cubicBezTo>
                    <a:pt x="119" y="328"/>
                    <a:pt x="110" y="320"/>
                    <a:pt x="102" y="320"/>
                  </a:cubicBezTo>
                  <a:cubicBezTo>
                    <a:pt x="62" y="318"/>
                    <a:pt x="36" y="292"/>
                    <a:pt x="36" y="258"/>
                  </a:cubicBezTo>
                  <a:cubicBezTo>
                    <a:pt x="36" y="227"/>
                    <a:pt x="64" y="199"/>
                    <a:pt x="95" y="199"/>
                  </a:cubicBezTo>
                  <a:lnTo>
                    <a:pt x="98" y="199"/>
                  </a:lnTo>
                  <a:cubicBezTo>
                    <a:pt x="110" y="199"/>
                    <a:pt x="119" y="199"/>
                    <a:pt x="127" y="201"/>
                  </a:cubicBezTo>
                  <a:cubicBezTo>
                    <a:pt x="146" y="205"/>
                    <a:pt x="155" y="212"/>
                    <a:pt x="155" y="224"/>
                  </a:cubicBezTo>
                  <a:lnTo>
                    <a:pt x="155" y="260"/>
                  </a:lnTo>
                  <a:cubicBezTo>
                    <a:pt x="155" y="286"/>
                    <a:pt x="157" y="303"/>
                    <a:pt x="167" y="326"/>
                  </a:cubicBezTo>
                  <a:cubicBezTo>
                    <a:pt x="176" y="345"/>
                    <a:pt x="197" y="360"/>
                    <a:pt x="218" y="360"/>
                  </a:cubicBezTo>
                  <a:lnTo>
                    <a:pt x="457" y="360"/>
                  </a:lnTo>
                  <a:cubicBezTo>
                    <a:pt x="476" y="360"/>
                    <a:pt x="495" y="345"/>
                    <a:pt x="504" y="326"/>
                  </a:cubicBezTo>
                  <a:cubicBezTo>
                    <a:pt x="515" y="303"/>
                    <a:pt x="517" y="286"/>
                    <a:pt x="517" y="260"/>
                  </a:cubicBezTo>
                  <a:lnTo>
                    <a:pt x="517" y="224"/>
                  </a:lnTo>
                  <a:cubicBezTo>
                    <a:pt x="517" y="212"/>
                    <a:pt x="525" y="205"/>
                    <a:pt x="542" y="201"/>
                  </a:cubicBezTo>
                  <a:cubicBezTo>
                    <a:pt x="553" y="199"/>
                    <a:pt x="561" y="199"/>
                    <a:pt x="574" y="199"/>
                  </a:cubicBezTo>
                  <a:lnTo>
                    <a:pt x="576" y="199"/>
                  </a:lnTo>
                  <a:cubicBezTo>
                    <a:pt x="608" y="199"/>
                    <a:pt x="635" y="227"/>
                    <a:pt x="635" y="258"/>
                  </a:cubicBezTo>
                  <a:cubicBezTo>
                    <a:pt x="635" y="292"/>
                    <a:pt x="610" y="318"/>
                    <a:pt x="570" y="320"/>
                  </a:cubicBezTo>
                  <a:close/>
                  <a:moveTo>
                    <a:pt x="172" y="57"/>
                  </a:moveTo>
                  <a:cubicBezTo>
                    <a:pt x="178" y="36"/>
                    <a:pt x="178" y="36"/>
                    <a:pt x="195" y="36"/>
                  </a:cubicBezTo>
                  <a:lnTo>
                    <a:pt x="479" y="36"/>
                  </a:lnTo>
                  <a:cubicBezTo>
                    <a:pt x="495" y="36"/>
                    <a:pt x="500" y="38"/>
                    <a:pt x="502" y="57"/>
                  </a:cubicBezTo>
                  <a:lnTo>
                    <a:pt x="534" y="165"/>
                  </a:lnTo>
                  <a:cubicBezTo>
                    <a:pt x="502" y="174"/>
                    <a:pt x="481" y="191"/>
                    <a:pt x="481" y="224"/>
                  </a:cubicBezTo>
                  <a:lnTo>
                    <a:pt x="481" y="260"/>
                  </a:lnTo>
                  <a:cubicBezTo>
                    <a:pt x="481" y="279"/>
                    <a:pt x="479" y="294"/>
                    <a:pt x="472" y="309"/>
                  </a:cubicBezTo>
                  <a:cubicBezTo>
                    <a:pt x="468" y="315"/>
                    <a:pt x="462" y="322"/>
                    <a:pt x="457" y="322"/>
                  </a:cubicBezTo>
                  <a:lnTo>
                    <a:pt x="218" y="322"/>
                  </a:lnTo>
                  <a:cubicBezTo>
                    <a:pt x="212" y="322"/>
                    <a:pt x="201" y="315"/>
                    <a:pt x="197" y="309"/>
                  </a:cubicBezTo>
                  <a:cubicBezTo>
                    <a:pt x="191" y="294"/>
                    <a:pt x="189" y="279"/>
                    <a:pt x="189" y="260"/>
                  </a:cubicBezTo>
                  <a:lnTo>
                    <a:pt x="189" y="224"/>
                  </a:lnTo>
                  <a:cubicBezTo>
                    <a:pt x="189" y="193"/>
                    <a:pt x="170" y="174"/>
                    <a:pt x="140" y="167"/>
                  </a:cubicBezTo>
                  <a:close/>
                  <a:moveTo>
                    <a:pt x="576" y="163"/>
                  </a:moveTo>
                  <a:lnTo>
                    <a:pt x="574" y="163"/>
                  </a:lnTo>
                  <a:cubicBezTo>
                    <a:pt x="572" y="163"/>
                    <a:pt x="572" y="163"/>
                    <a:pt x="570" y="163"/>
                  </a:cubicBezTo>
                  <a:lnTo>
                    <a:pt x="536" y="47"/>
                  </a:lnTo>
                  <a:cubicBezTo>
                    <a:pt x="529" y="11"/>
                    <a:pt x="508" y="-2"/>
                    <a:pt x="479" y="0"/>
                  </a:cubicBezTo>
                  <a:lnTo>
                    <a:pt x="197" y="0"/>
                  </a:lnTo>
                  <a:cubicBezTo>
                    <a:pt x="165" y="-2"/>
                    <a:pt x="148" y="9"/>
                    <a:pt x="138" y="47"/>
                  </a:cubicBezTo>
                  <a:lnTo>
                    <a:pt x="104" y="163"/>
                  </a:lnTo>
                  <a:cubicBezTo>
                    <a:pt x="102" y="163"/>
                    <a:pt x="100" y="163"/>
                    <a:pt x="98" y="163"/>
                  </a:cubicBezTo>
                  <a:lnTo>
                    <a:pt x="95" y="163"/>
                  </a:lnTo>
                  <a:cubicBezTo>
                    <a:pt x="45" y="163"/>
                    <a:pt x="0" y="207"/>
                    <a:pt x="0" y="258"/>
                  </a:cubicBezTo>
                  <a:cubicBezTo>
                    <a:pt x="0" y="309"/>
                    <a:pt x="34" y="345"/>
                    <a:pt x="83" y="354"/>
                  </a:cubicBezTo>
                  <a:lnTo>
                    <a:pt x="83" y="421"/>
                  </a:lnTo>
                  <a:cubicBezTo>
                    <a:pt x="83" y="451"/>
                    <a:pt x="100" y="472"/>
                    <a:pt x="127" y="474"/>
                  </a:cubicBezTo>
                  <a:lnTo>
                    <a:pt x="138" y="474"/>
                  </a:lnTo>
                  <a:lnTo>
                    <a:pt x="138" y="491"/>
                  </a:lnTo>
                  <a:cubicBezTo>
                    <a:pt x="138" y="493"/>
                    <a:pt x="138" y="495"/>
                    <a:pt x="138" y="500"/>
                  </a:cubicBezTo>
                  <a:cubicBezTo>
                    <a:pt x="138" y="506"/>
                    <a:pt x="138" y="506"/>
                    <a:pt x="138" y="508"/>
                  </a:cubicBezTo>
                  <a:cubicBezTo>
                    <a:pt x="138" y="517"/>
                    <a:pt x="140" y="521"/>
                    <a:pt x="146" y="527"/>
                  </a:cubicBezTo>
                  <a:cubicBezTo>
                    <a:pt x="153" y="531"/>
                    <a:pt x="155" y="531"/>
                    <a:pt x="174" y="531"/>
                  </a:cubicBezTo>
                  <a:lnTo>
                    <a:pt x="195" y="531"/>
                  </a:lnTo>
                  <a:cubicBezTo>
                    <a:pt x="214" y="531"/>
                    <a:pt x="214" y="531"/>
                    <a:pt x="220" y="527"/>
                  </a:cubicBezTo>
                  <a:cubicBezTo>
                    <a:pt x="227" y="521"/>
                    <a:pt x="229" y="517"/>
                    <a:pt x="229" y="508"/>
                  </a:cubicBezTo>
                  <a:cubicBezTo>
                    <a:pt x="229" y="506"/>
                    <a:pt x="229" y="506"/>
                    <a:pt x="229" y="500"/>
                  </a:cubicBezTo>
                  <a:cubicBezTo>
                    <a:pt x="229" y="495"/>
                    <a:pt x="229" y="493"/>
                    <a:pt x="229" y="491"/>
                  </a:cubicBezTo>
                  <a:lnTo>
                    <a:pt x="229" y="474"/>
                  </a:lnTo>
                  <a:lnTo>
                    <a:pt x="440" y="474"/>
                  </a:lnTo>
                  <a:lnTo>
                    <a:pt x="440" y="491"/>
                  </a:lnTo>
                  <a:cubicBezTo>
                    <a:pt x="440" y="493"/>
                    <a:pt x="440" y="495"/>
                    <a:pt x="440" y="497"/>
                  </a:cubicBezTo>
                  <a:cubicBezTo>
                    <a:pt x="440" y="504"/>
                    <a:pt x="440" y="506"/>
                    <a:pt x="440" y="508"/>
                  </a:cubicBezTo>
                  <a:cubicBezTo>
                    <a:pt x="443" y="514"/>
                    <a:pt x="445" y="521"/>
                    <a:pt x="449" y="525"/>
                  </a:cubicBezTo>
                  <a:cubicBezTo>
                    <a:pt x="457" y="531"/>
                    <a:pt x="460" y="531"/>
                    <a:pt x="476" y="531"/>
                  </a:cubicBezTo>
                  <a:lnTo>
                    <a:pt x="500" y="531"/>
                  </a:lnTo>
                  <a:cubicBezTo>
                    <a:pt x="517" y="531"/>
                    <a:pt x="519" y="531"/>
                    <a:pt x="525" y="527"/>
                  </a:cubicBezTo>
                  <a:cubicBezTo>
                    <a:pt x="531" y="521"/>
                    <a:pt x="534" y="514"/>
                    <a:pt x="534" y="508"/>
                  </a:cubicBezTo>
                  <a:cubicBezTo>
                    <a:pt x="534" y="506"/>
                    <a:pt x="534" y="504"/>
                    <a:pt x="531" y="500"/>
                  </a:cubicBezTo>
                  <a:cubicBezTo>
                    <a:pt x="531" y="495"/>
                    <a:pt x="531" y="493"/>
                    <a:pt x="531" y="491"/>
                  </a:cubicBezTo>
                  <a:lnTo>
                    <a:pt x="531" y="474"/>
                  </a:lnTo>
                  <a:lnTo>
                    <a:pt x="542" y="474"/>
                  </a:lnTo>
                  <a:cubicBezTo>
                    <a:pt x="572" y="472"/>
                    <a:pt x="587" y="451"/>
                    <a:pt x="587" y="421"/>
                  </a:cubicBezTo>
                  <a:lnTo>
                    <a:pt x="587" y="354"/>
                  </a:lnTo>
                  <a:cubicBezTo>
                    <a:pt x="637" y="345"/>
                    <a:pt x="669" y="309"/>
                    <a:pt x="669" y="258"/>
                  </a:cubicBezTo>
                  <a:cubicBezTo>
                    <a:pt x="669" y="205"/>
                    <a:pt x="627" y="163"/>
                    <a:pt x="576" y="16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49" name="Freihandform 748">
              <a:extLst>
                <a:ext uri="{FF2B5EF4-FFF2-40B4-BE49-F238E27FC236}">
                  <a16:creationId xmlns:a16="http://schemas.microsoft.com/office/drawing/2014/main" id="{D23036C9-97C1-9E42-B0D6-AD414F30C21B}"/>
                </a:ext>
              </a:extLst>
            </p:cNvPr>
            <p:cNvSpPr/>
            <p:nvPr/>
          </p:nvSpPr>
          <p:spPr>
            <a:xfrm>
              <a:off x="10210228" y="5254906"/>
              <a:ext cx="63796" cy="76602"/>
            </a:xfrm>
            <a:custGeom>
              <a:avLst/>
              <a:gdLst/>
              <a:ahLst/>
              <a:cxnLst>
                <a:cxn ang="3cd4">
                  <a:pos x="hc" y="t"/>
                </a:cxn>
                <a:cxn ang="cd2">
                  <a:pos x="l" y="vc"/>
                </a:cxn>
                <a:cxn ang="cd4">
                  <a:pos x="hc" y="b"/>
                </a:cxn>
                <a:cxn ang="0">
                  <a:pos x="r" y="vc"/>
                </a:cxn>
              </a:cxnLst>
              <a:rect l="l" t="t" r="r" b="b"/>
              <a:pathLst>
                <a:path w="275" h="330">
                  <a:moveTo>
                    <a:pt x="264" y="12"/>
                  </a:moveTo>
                  <a:cubicBezTo>
                    <a:pt x="245" y="4"/>
                    <a:pt x="224" y="0"/>
                    <a:pt x="201" y="0"/>
                  </a:cubicBezTo>
                  <a:cubicBezTo>
                    <a:pt x="129" y="0"/>
                    <a:pt x="70" y="46"/>
                    <a:pt x="46" y="112"/>
                  </a:cubicBezTo>
                  <a:lnTo>
                    <a:pt x="19" y="112"/>
                  </a:lnTo>
                  <a:cubicBezTo>
                    <a:pt x="8" y="112"/>
                    <a:pt x="0" y="118"/>
                    <a:pt x="0" y="129"/>
                  </a:cubicBezTo>
                  <a:cubicBezTo>
                    <a:pt x="0" y="139"/>
                    <a:pt x="8" y="146"/>
                    <a:pt x="19" y="146"/>
                  </a:cubicBezTo>
                  <a:lnTo>
                    <a:pt x="38" y="146"/>
                  </a:lnTo>
                  <a:cubicBezTo>
                    <a:pt x="38" y="152"/>
                    <a:pt x="36" y="158"/>
                    <a:pt x="36" y="165"/>
                  </a:cubicBezTo>
                  <a:cubicBezTo>
                    <a:pt x="36" y="171"/>
                    <a:pt x="38" y="177"/>
                    <a:pt x="38" y="184"/>
                  </a:cubicBezTo>
                  <a:lnTo>
                    <a:pt x="19" y="184"/>
                  </a:lnTo>
                  <a:cubicBezTo>
                    <a:pt x="8" y="184"/>
                    <a:pt x="0" y="192"/>
                    <a:pt x="0" y="203"/>
                  </a:cubicBezTo>
                  <a:cubicBezTo>
                    <a:pt x="0" y="211"/>
                    <a:pt x="8" y="220"/>
                    <a:pt x="19" y="220"/>
                  </a:cubicBezTo>
                  <a:lnTo>
                    <a:pt x="46" y="220"/>
                  </a:lnTo>
                  <a:cubicBezTo>
                    <a:pt x="70" y="283"/>
                    <a:pt x="129" y="330"/>
                    <a:pt x="201" y="330"/>
                  </a:cubicBezTo>
                  <a:cubicBezTo>
                    <a:pt x="222" y="330"/>
                    <a:pt x="241" y="326"/>
                    <a:pt x="260" y="319"/>
                  </a:cubicBezTo>
                  <a:cubicBezTo>
                    <a:pt x="268" y="315"/>
                    <a:pt x="273" y="304"/>
                    <a:pt x="271" y="296"/>
                  </a:cubicBezTo>
                  <a:cubicBezTo>
                    <a:pt x="266" y="288"/>
                    <a:pt x="256" y="283"/>
                    <a:pt x="247" y="285"/>
                  </a:cubicBezTo>
                  <a:cubicBezTo>
                    <a:pt x="233" y="292"/>
                    <a:pt x="218" y="296"/>
                    <a:pt x="201" y="296"/>
                  </a:cubicBezTo>
                  <a:cubicBezTo>
                    <a:pt x="150" y="296"/>
                    <a:pt x="106" y="264"/>
                    <a:pt x="84" y="220"/>
                  </a:cubicBezTo>
                  <a:lnTo>
                    <a:pt x="203" y="220"/>
                  </a:lnTo>
                  <a:cubicBezTo>
                    <a:pt x="213" y="220"/>
                    <a:pt x="220" y="211"/>
                    <a:pt x="220" y="203"/>
                  </a:cubicBezTo>
                  <a:cubicBezTo>
                    <a:pt x="220" y="192"/>
                    <a:pt x="213" y="184"/>
                    <a:pt x="203" y="184"/>
                  </a:cubicBezTo>
                  <a:lnTo>
                    <a:pt x="74" y="184"/>
                  </a:lnTo>
                  <a:cubicBezTo>
                    <a:pt x="74" y="177"/>
                    <a:pt x="72" y="171"/>
                    <a:pt x="72" y="165"/>
                  </a:cubicBezTo>
                  <a:cubicBezTo>
                    <a:pt x="72" y="158"/>
                    <a:pt x="74" y="152"/>
                    <a:pt x="74" y="146"/>
                  </a:cubicBezTo>
                  <a:lnTo>
                    <a:pt x="201" y="146"/>
                  </a:lnTo>
                  <a:cubicBezTo>
                    <a:pt x="211" y="146"/>
                    <a:pt x="218" y="139"/>
                    <a:pt x="218" y="129"/>
                  </a:cubicBezTo>
                  <a:cubicBezTo>
                    <a:pt x="218" y="118"/>
                    <a:pt x="211" y="112"/>
                    <a:pt x="201" y="112"/>
                  </a:cubicBezTo>
                  <a:lnTo>
                    <a:pt x="84" y="112"/>
                  </a:lnTo>
                  <a:cubicBezTo>
                    <a:pt x="106" y="67"/>
                    <a:pt x="150" y="36"/>
                    <a:pt x="201" y="36"/>
                  </a:cubicBezTo>
                  <a:cubicBezTo>
                    <a:pt x="218" y="36"/>
                    <a:pt x="235" y="40"/>
                    <a:pt x="252" y="46"/>
                  </a:cubicBezTo>
                  <a:cubicBezTo>
                    <a:pt x="260" y="50"/>
                    <a:pt x="271" y="46"/>
                    <a:pt x="275" y="36"/>
                  </a:cubicBezTo>
                  <a:cubicBezTo>
                    <a:pt x="277" y="27"/>
                    <a:pt x="273" y="17"/>
                    <a:pt x="264" y="1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91" name="Gruppieren 990">
            <a:extLst>
              <a:ext uri="{FF2B5EF4-FFF2-40B4-BE49-F238E27FC236}">
                <a16:creationId xmlns:a16="http://schemas.microsoft.com/office/drawing/2014/main" id="{42E0B7F5-505C-0348-91CB-8432156C8E75}"/>
              </a:ext>
            </a:extLst>
          </p:cNvPr>
          <p:cNvGrpSpPr>
            <a:grpSpLocks noChangeAspect="1"/>
          </p:cNvGrpSpPr>
          <p:nvPr/>
        </p:nvGrpSpPr>
        <p:grpSpPr>
          <a:xfrm>
            <a:off x="7350746" y="5188614"/>
            <a:ext cx="328409" cy="328409"/>
            <a:chOff x="7350562" y="5189250"/>
            <a:chExt cx="328528" cy="328528"/>
          </a:xfrm>
          <a:solidFill>
            <a:srgbClr val="007AB3"/>
          </a:solidFill>
        </p:grpSpPr>
        <p:sp>
          <p:nvSpPr>
            <p:cNvPr id="443" name="Freihandform 442">
              <a:extLst>
                <a:ext uri="{FF2B5EF4-FFF2-40B4-BE49-F238E27FC236}">
                  <a16:creationId xmlns:a16="http://schemas.microsoft.com/office/drawing/2014/main" id="{02043555-C6FA-1346-96B6-CCE95EA6E20D}"/>
                </a:ext>
              </a:extLst>
            </p:cNvPr>
            <p:cNvSpPr/>
            <p:nvPr/>
          </p:nvSpPr>
          <p:spPr>
            <a:xfrm>
              <a:off x="7350562" y="518925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7" y="1376"/>
                    <a:pt x="36" y="1075"/>
                    <a:pt x="36" y="705"/>
                  </a:cubicBezTo>
                  <a:cubicBezTo>
                    <a:pt x="36" y="337"/>
                    <a:pt x="337"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50" name="Freihandform 749">
              <a:extLst>
                <a:ext uri="{FF2B5EF4-FFF2-40B4-BE49-F238E27FC236}">
                  <a16:creationId xmlns:a16="http://schemas.microsoft.com/office/drawing/2014/main" id="{969069F0-D90F-1743-B8B4-1AE89F1C608A}"/>
                </a:ext>
              </a:extLst>
            </p:cNvPr>
            <p:cNvSpPr/>
            <p:nvPr/>
          </p:nvSpPr>
          <p:spPr>
            <a:xfrm>
              <a:off x="7416221" y="5254906"/>
              <a:ext cx="196745" cy="196745"/>
            </a:xfrm>
            <a:custGeom>
              <a:avLst/>
              <a:gdLst/>
              <a:ahLst/>
              <a:cxnLst>
                <a:cxn ang="3cd4">
                  <a:pos x="hc" y="t"/>
                </a:cxn>
                <a:cxn ang="cd2">
                  <a:pos x="l" y="vc"/>
                </a:cxn>
                <a:cxn ang="cd4">
                  <a:pos x="hc" y="b"/>
                </a:cxn>
                <a:cxn ang="0">
                  <a:pos x="r" y="vc"/>
                </a:cxn>
              </a:cxnLst>
              <a:rect l="l" t="t" r="r" b="b"/>
              <a:pathLst>
                <a:path w="846" h="846">
                  <a:moveTo>
                    <a:pt x="812" y="565"/>
                  </a:moveTo>
                  <a:lnTo>
                    <a:pt x="582" y="565"/>
                  </a:lnTo>
                  <a:cubicBezTo>
                    <a:pt x="571" y="565"/>
                    <a:pt x="565" y="571"/>
                    <a:pt x="565" y="582"/>
                  </a:cubicBezTo>
                  <a:lnTo>
                    <a:pt x="565" y="812"/>
                  </a:lnTo>
                  <a:lnTo>
                    <a:pt x="283" y="812"/>
                  </a:lnTo>
                  <a:lnTo>
                    <a:pt x="283" y="582"/>
                  </a:lnTo>
                  <a:cubicBezTo>
                    <a:pt x="283" y="571"/>
                    <a:pt x="275" y="565"/>
                    <a:pt x="264" y="565"/>
                  </a:cubicBezTo>
                  <a:lnTo>
                    <a:pt x="35" y="565"/>
                  </a:lnTo>
                  <a:lnTo>
                    <a:pt x="35" y="283"/>
                  </a:lnTo>
                  <a:lnTo>
                    <a:pt x="264" y="283"/>
                  </a:lnTo>
                  <a:cubicBezTo>
                    <a:pt x="275" y="283"/>
                    <a:pt x="283" y="275"/>
                    <a:pt x="283" y="264"/>
                  </a:cubicBezTo>
                  <a:lnTo>
                    <a:pt x="283" y="36"/>
                  </a:lnTo>
                  <a:lnTo>
                    <a:pt x="565" y="36"/>
                  </a:lnTo>
                  <a:lnTo>
                    <a:pt x="565" y="264"/>
                  </a:lnTo>
                  <a:cubicBezTo>
                    <a:pt x="565" y="275"/>
                    <a:pt x="571" y="283"/>
                    <a:pt x="582" y="283"/>
                  </a:cubicBezTo>
                  <a:lnTo>
                    <a:pt x="812" y="283"/>
                  </a:lnTo>
                  <a:close/>
                  <a:moveTo>
                    <a:pt x="829" y="247"/>
                  </a:moveTo>
                  <a:lnTo>
                    <a:pt x="601" y="247"/>
                  </a:lnTo>
                  <a:lnTo>
                    <a:pt x="601" y="19"/>
                  </a:lnTo>
                  <a:cubicBezTo>
                    <a:pt x="601" y="8"/>
                    <a:pt x="592" y="0"/>
                    <a:pt x="582" y="0"/>
                  </a:cubicBezTo>
                  <a:lnTo>
                    <a:pt x="264" y="0"/>
                  </a:lnTo>
                  <a:cubicBezTo>
                    <a:pt x="254" y="0"/>
                    <a:pt x="247" y="8"/>
                    <a:pt x="247" y="19"/>
                  </a:cubicBezTo>
                  <a:lnTo>
                    <a:pt x="247" y="247"/>
                  </a:lnTo>
                  <a:lnTo>
                    <a:pt x="19" y="247"/>
                  </a:lnTo>
                  <a:cubicBezTo>
                    <a:pt x="8" y="247"/>
                    <a:pt x="0" y="254"/>
                    <a:pt x="0" y="264"/>
                  </a:cubicBezTo>
                  <a:lnTo>
                    <a:pt x="0" y="582"/>
                  </a:lnTo>
                  <a:cubicBezTo>
                    <a:pt x="0" y="592"/>
                    <a:pt x="8" y="601"/>
                    <a:pt x="19" y="601"/>
                  </a:cubicBezTo>
                  <a:lnTo>
                    <a:pt x="247" y="601"/>
                  </a:lnTo>
                  <a:lnTo>
                    <a:pt x="247" y="829"/>
                  </a:lnTo>
                  <a:cubicBezTo>
                    <a:pt x="247" y="840"/>
                    <a:pt x="254" y="846"/>
                    <a:pt x="264" y="846"/>
                  </a:cubicBezTo>
                  <a:lnTo>
                    <a:pt x="582" y="846"/>
                  </a:lnTo>
                  <a:cubicBezTo>
                    <a:pt x="592" y="846"/>
                    <a:pt x="601" y="840"/>
                    <a:pt x="601" y="829"/>
                  </a:cubicBezTo>
                  <a:lnTo>
                    <a:pt x="601" y="601"/>
                  </a:lnTo>
                  <a:lnTo>
                    <a:pt x="829" y="601"/>
                  </a:lnTo>
                  <a:cubicBezTo>
                    <a:pt x="840" y="601"/>
                    <a:pt x="846" y="592"/>
                    <a:pt x="846" y="582"/>
                  </a:cubicBezTo>
                  <a:lnTo>
                    <a:pt x="846" y="264"/>
                  </a:lnTo>
                  <a:cubicBezTo>
                    <a:pt x="846" y="254"/>
                    <a:pt x="840" y="247"/>
                    <a:pt x="829" y="24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98" name="Gruppieren 997">
            <a:extLst>
              <a:ext uri="{FF2B5EF4-FFF2-40B4-BE49-F238E27FC236}">
                <a16:creationId xmlns:a16="http://schemas.microsoft.com/office/drawing/2014/main" id="{CBA29133-D045-4440-8F00-FBF560A0965D}"/>
              </a:ext>
            </a:extLst>
          </p:cNvPr>
          <p:cNvGrpSpPr>
            <a:grpSpLocks noChangeAspect="1"/>
          </p:cNvGrpSpPr>
          <p:nvPr/>
        </p:nvGrpSpPr>
        <p:grpSpPr>
          <a:xfrm>
            <a:off x="10454231" y="5188614"/>
            <a:ext cx="327250" cy="327481"/>
            <a:chOff x="10455168" y="5189250"/>
            <a:chExt cx="328296" cy="328528"/>
          </a:xfrm>
          <a:solidFill>
            <a:srgbClr val="007AB3"/>
          </a:solidFill>
        </p:grpSpPr>
        <p:sp>
          <p:nvSpPr>
            <p:cNvPr id="436" name="Freihandform 435">
              <a:extLst>
                <a:ext uri="{FF2B5EF4-FFF2-40B4-BE49-F238E27FC236}">
                  <a16:creationId xmlns:a16="http://schemas.microsoft.com/office/drawing/2014/main" id="{BDE25DC3-802B-264B-94AE-1C0ED4D956D3}"/>
                </a:ext>
              </a:extLst>
            </p:cNvPr>
            <p:cNvSpPr/>
            <p:nvPr/>
          </p:nvSpPr>
          <p:spPr>
            <a:xfrm>
              <a:off x="10455168" y="5189250"/>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51" name="Freihandform 750">
              <a:extLst>
                <a:ext uri="{FF2B5EF4-FFF2-40B4-BE49-F238E27FC236}">
                  <a16:creationId xmlns:a16="http://schemas.microsoft.com/office/drawing/2014/main" id="{F277D5A9-52E2-A54F-B607-2A3A62DE4926}"/>
                </a:ext>
              </a:extLst>
            </p:cNvPr>
            <p:cNvSpPr/>
            <p:nvPr/>
          </p:nvSpPr>
          <p:spPr>
            <a:xfrm>
              <a:off x="10545276" y="5368063"/>
              <a:ext cx="32830" cy="8149"/>
            </a:xfrm>
            <a:custGeom>
              <a:avLst/>
              <a:gdLst/>
              <a:ahLst/>
              <a:cxnLst>
                <a:cxn ang="3cd4">
                  <a:pos x="hc" y="t"/>
                </a:cxn>
                <a:cxn ang="cd2">
                  <a:pos x="l" y="vc"/>
                </a:cxn>
                <a:cxn ang="cd4">
                  <a:pos x="hc" y="b"/>
                </a:cxn>
                <a:cxn ang="0">
                  <a:pos x="r" y="vc"/>
                </a:cxn>
              </a:cxnLst>
              <a:rect l="l" t="t" r="r" b="b"/>
              <a:pathLst>
                <a:path w="142" h="36">
                  <a:moveTo>
                    <a:pt x="19" y="36"/>
                  </a:moveTo>
                  <a:lnTo>
                    <a:pt x="125" y="36"/>
                  </a:lnTo>
                  <a:cubicBezTo>
                    <a:pt x="135" y="36"/>
                    <a:pt x="142" y="30"/>
                    <a:pt x="142" y="20"/>
                  </a:cubicBezTo>
                  <a:cubicBezTo>
                    <a:pt x="142" y="9"/>
                    <a:pt x="135" y="0"/>
                    <a:pt x="125" y="0"/>
                  </a:cubicBezTo>
                  <a:lnTo>
                    <a:pt x="19" y="0"/>
                  </a:lnTo>
                  <a:cubicBezTo>
                    <a:pt x="8" y="0"/>
                    <a:pt x="0" y="9"/>
                    <a:pt x="0" y="20"/>
                  </a:cubicBezTo>
                  <a:cubicBezTo>
                    <a:pt x="0" y="30"/>
                    <a:pt x="8" y="36"/>
                    <a:pt x="19" y="3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52" name="Freihandform 751">
              <a:extLst>
                <a:ext uri="{FF2B5EF4-FFF2-40B4-BE49-F238E27FC236}">
                  <a16:creationId xmlns:a16="http://schemas.microsoft.com/office/drawing/2014/main" id="{E0AFA828-B926-5F48-97C0-87897D5288D3}"/>
                </a:ext>
              </a:extLst>
            </p:cNvPr>
            <p:cNvSpPr/>
            <p:nvPr/>
          </p:nvSpPr>
          <p:spPr>
            <a:xfrm>
              <a:off x="10602320" y="5393442"/>
              <a:ext cx="32830" cy="25379"/>
            </a:xfrm>
            <a:custGeom>
              <a:avLst/>
              <a:gdLst/>
              <a:ahLst/>
              <a:cxnLst>
                <a:cxn ang="3cd4">
                  <a:pos x="hc" y="t"/>
                </a:cxn>
                <a:cxn ang="cd2">
                  <a:pos x="l" y="vc"/>
                </a:cxn>
                <a:cxn ang="cd4">
                  <a:pos x="hc" y="b"/>
                </a:cxn>
                <a:cxn ang="0">
                  <a:pos x="r" y="vc"/>
                </a:cxn>
              </a:cxnLst>
              <a:rect l="l" t="t" r="r" b="b"/>
              <a:pathLst>
                <a:path w="142" h="110">
                  <a:moveTo>
                    <a:pt x="39" y="105"/>
                  </a:moveTo>
                  <a:cubicBezTo>
                    <a:pt x="45" y="112"/>
                    <a:pt x="56" y="112"/>
                    <a:pt x="62" y="105"/>
                  </a:cubicBezTo>
                  <a:lnTo>
                    <a:pt x="136" y="33"/>
                  </a:lnTo>
                  <a:cubicBezTo>
                    <a:pt x="144" y="25"/>
                    <a:pt x="144" y="14"/>
                    <a:pt x="136" y="8"/>
                  </a:cubicBezTo>
                  <a:cubicBezTo>
                    <a:pt x="134" y="-1"/>
                    <a:pt x="123" y="-3"/>
                    <a:pt x="115" y="4"/>
                  </a:cubicBezTo>
                  <a:lnTo>
                    <a:pt x="51" y="65"/>
                  </a:lnTo>
                  <a:lnTo>
                    <a:pt x="30" y="46"/>
                  </a:lnTo>
                  <a:cubicBezTo>
                    <a:pt x="24" y="40"/>
                    <a:pt x="13" y="40"/>
                    <a:pt x="7" y="46"/>
                  </a:cubicBezTo>
                  <a:cubicBezTo>
                    <a:pt x="-2" y="54"/>
                    <a:pt x="-2" y="65"/>
                    <a:pt x="7" y="7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53" name="Freihandform 752">
              <a:extLst>
                <a:ext uri="{FF2B5EF4-FFF2-40B4-BE49-F238E27FC236}">
                  <a16:creationId xmlns:a16="http://schemas.microsoft.com/office/drawing/2014/main" id="{EF31BCE8-E598-A344-840A-E01068C5D5FA}"/>
                </a:ext>
              </a:extLst>
            </p:cNvPr>
            <p:cNvSpPr/>
            <p:nvPr/>
          </p:nvSpPr>
          <p:spPr>
            <a:xfrm>
              <a:off x="10660529" y="5401592"/>
              <a:ext cx="32364" cy="8149"/>
            </a:xfrm>
            <a:custGeom>
              <a:avLst/>
              <a:gdLst/>
              <a:ahLst/>
              <a:cxnLst>
                <a:cxn ang="3cd4">
                  <a:pos x="hc" y="t"/>
                </a:cxn>
                <a:cxn ang="cd2">
                  <a:pos x="l" y="vc"/>
                </a:cxn>
                <a:cxn ang="cd4">
                  <a:pos x="hc" y="b"/>
                </a:cxn>
                <a:cxn ang="0">
                  <a:pos x="r" y="vc"/>
                </a:cxn>
              </a:cxnLst>
              <a:rect l="l" t="t" r="r" b="b"/>
              <a:pathLst>
                <a:path w="140" h="36">
                  <a:moveTo>
                    <a:pt x="123" y="0"/>
                  </a:moveTo>
                  <a:lnTo>
                    <a:pt x="17" y="0"/>
                  </a:lnTo>
                  <a:cubicBezTo>
                    <a:pt x="7" y="0"/>
                    <a:pt x="0" y="9"/>
                    <a:pt x="0" y="19"/>
                  </a:cubicBezTo>
                  <a:cubicBezTo>
                    <a:pt x="0" y="30"/>
                    <a:pt x="7" y="36"/>
                    <a:pt x="17" y="36"/>
                  </a:cubicBezTo>
                  <a:lnTo>
                    <a:pt x="123" y="36"/>
                  </a:lnTo>
                  <a:cubicBezTo>
                    <a:pt x="134" y="36"/>
                    <a:pt x="140" y="30"/>
                    <a:pt x="140" y="19"/>
                  </a:cubicBezTo>
                  <a:cubicBezTo>
                    <a:pt x="140" y="9"/>
                    <a:pt x="134" y="0"/>
                    <a:pt x="12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54" name="Freihandform 753">
              <a:extLst>
                <a:ext uri="{FF2B5EF4-FFF2-40B4-BE49-F238E27FC236}">
                  <a16:creationId xmlns:a16="http://schemas.microsoft.com/office/drawing/2014/main" id="{D3D79240-EE56-BF48-9841-C7E1FB9DDDCD}"/>
                </a:ext>
              </a:extLst>
            </p:cNvPr>
            <p:cNvSpPr/>
            <p:nvPr/>
          </p:nvSpPr>
          <p:spPr>
            <a:xfrm>
              <a:off x="10545276" y="5334768"/>
              <a:ext cx="32830" cy="8149"/>
            </a:xfrm>
            <a:custGeom>
              <a:avLst/>
              <a:gdLst/>
              <a:ahLst/>
              <a:cxnLst>
                <a:cxn ang="3cd4">
                  <a:pos x="hc" y="t"/>
                </a:cxn>
                <a:cxn ang="cd2">
                  <a:pos x="l" y="vc"/>
                </a:cxn>
                <a:cxn ang="cd4">
                  <a:pos x="hc" y="b"/>
                </a:cxn>
                <a:cxn ang="0">
                  <a:pos x="r" y="vc"/>
                </a:cxn>
              </a:cxnLst>
              <a:rect l="l" t="t" r="r" b="b"/>
              <a:pathLst>
                <a:path w="142" h="36">
                  <a:moveTo>
                    <a:pt x="19" y="36"/>
                  </a:moveTo>
                  <a:lnTo>
                    <a:pt x="125" y="36"/>
                  </a:lnTo>
                  <a:cubicBezTo>
                    <a:pt x="135" y="36"/>
                    <a:pt x="142" y="29"/>
                    <a:pt x="142" y="16"/>
                  </a:cubicBezTo>
                  <a:cubicBezTo>
                    <a:pt x="142" y="6"/>
                    <a:pt x="135" y="0"/>
                    <a:pt x="125" y="0"/>
                  </a:cubicBezTo>
                  <a:lnTo>
                    <a:pt x="19" y="0"/>
                  </a:lnTo>
                  <a:cubicBezTo>
                    <a:pt x="8" y="0"/>
                    <a:pt x="0" y="6"/>
                    <a:pt x="0" y="16"/>
                  </a:cubicBezTo>
                  <a:cubicBezTo>
                    <a:pt x="0" y="29"/>
                    <a:pt x="8" y="36"/>
                    <a:pt x="19" y="3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55" name="Freihandform 754">
              <a:extLst>
                <a:ext uri="{FF2B5EF4-FFF2-40B4-BE49-F238E27FC236}">
                  <a16:creationId xmlns:a16="http://schemas.microsoft.com/office/drawing/2014/main" id="{244F3703-9677-F149-8F4C-3163B6EF6880}"/>
                </a:ext>
              </a:extLst>
            </p:cNvPr>
            <p:cNvSpPr/>
            <p:nvPr/>
          </p:nvSpPr>
          <p:spPr>
            <a:xfrm>
              <a:off x="10602320" y="5326852"/>
              <a:ext cx="33528" cy="24913"/>
            </a:xfrm>
            <a:custGeom>
              <a:avLst/>
              <a:gdLst/>
              <a:ahLst/>
              <a:cxnLst>
                <a:cxn ang="3cd4">
                  <a:pos x="hc" y="t"/>
                </a:cxn>
                <a:cxn ang="cd2">
                  <a:pos x="l" y="vc"/>
                </a:cxn>
                <a:cxn ang="cd4">
                  <a:pos x="hc" y="b"/>
                </a:cxn>
                <a:cxn ang="0">
                  <a:pos x="r" y="vc"/>
                </a:cxn>
              </a:cxnLst>
              <a:rect l="l" t="t" r="r" b="b"/>
              <a:pathLst>
                <a:path w="145" h="108">
                  <a:moveTo>
                    <a:pt x="41" y="101"/>
                  </a:moveTo>
                  <a:cubicBezTo>
                    <a:pt x="49" y="110"/>
                    <a:pt x="60" y="110"/>
                    <a:pt x="66" y="101"/>
                  </a:cubicBezTo>
                  <a:lnTo>
                    <a:pt x="140" y="29"/>
                  </a:lnTo>
                  <a:cubicBezTo>
                    <a:pt x="147" y="23"/>
                    <a:pt x="147" y="12"/>
                    <a:pt x="140" y="4"/>
                  </a:cubicBezTo>
                  <a:cubicBezTo>
                    <a:pt x="134" y="-1"/>
                    <a:pt x="123" y="-1"/>
                    <a:pt x="115" y="4"/>
                  </a:cubicBezTo>
                  <a:lnTo>
                    <a:pt x="51" y="65"/>
                  </a:lnTo>
                  <a:lnTo>
                    <a:pt x="30" y="48"/>
                  </a:lnTo>
                  <a:cubicBezTo>
                    <a:pt x="24" y="40"/>
                    <a:pt x="13" y="40"/>
                    <a:pt x="7" y="48"/>
                  </a:cubicBezTo>
                  <a:cubicBezTo>
                    <a:pt x="-2" y="55"/>
                    <a:pt x="-2" y="65"/>
                    <a:pt x="7" y="7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56" name="Freihandform 755">
              <a:extLst>
                <a:ext uri="{FF2B5EF4-FFF2-40B4-BE49-F238E27FC236}">
                  <a16:creationId xmlns:a16="http://schemas.microsoft.com/office/drawing/2014/main" id="{6D6BBCF9-5F03-724A-9EFD-E2D0337A4D4D}"/>
                </a:ext>
              </a:extLst>
            </p:cNvPr>
            <p:cNvSpPr/>
            <p:nvPr/>
          </p:nvSpPr>
          <p:spPr>
            <a:xfrm>
              <a:off x="10660529" y="5334768"/>
              <a:ext cx="32364" cy="8149"/>
            </a:xfrm>
            <a:custGeom>
              <a:avLst/>
              <a:gdLst/>
              <a:ahLst/>
              <a:cxnLst>
                <a:cxn ang="3cd4">
                  <a:pos x="hc" y="t"/>
                </a:cxn>
                <a:cxn ang="cd2">
                  <a:pos x="l" y="vc"/>
                </a:cxn>
                <a:cxn ang="cd4">
                  <a:pos x="hc" y="b"/>
                </a:cxn>
                <a:cxn ang="0">
                  <a:pos x="r" y="vc"/>
                </a:cxn>
              </a:cxnLst>
              <a:rect l="l" t="t" r="r" b="b"/>
              <a:pathLst>
                <a:path w="140" h="36">
                  <a:moveTo>
                    <a:pt x="17" y="36"/>
                  </a:moveTo>
                  <a:lnTo>
                    <a:pt x="123" y="36"/>
                  </a:lnTo>
                  <a:cubicBezTo>
                    <a:pt x="134" y="36"/>
                    <a:pt x="140" y="29"/>
                    <a:pt x="140" y="16"/>
                  </a:cubicBezTo>
                  <a:cubicBezTo>
                    <a:pt x="140" y="6"/>
                    <a:pt x="134" y="0"/>
                    <a:pt x="123" y="0"/>
                  </a:cubicBezTo>
                  <a:lnTo>
                    <a:pt x="17" y="0"/>
                  </a:lnTo>
                  <a:cubicBezTo>
                    <a:pt x="7" y="0"/>
                    <a:pt x="0" y="6"/>
                    <a:pt x="0" y="16"/>
                  </a:cubicBezTo>
                  <a:cubicBezTo>
                    <a:pt x="0" y="29"/>
                    <a:pt x="7" y="36"/>
                    <a:pt x="17" y="3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57" name="Freihandform 756">
              <a:extLst>
                <a:ext uri="{FF2B5EF4-FFF2-40B4-BE49-F238E27FC236}">
                  <a16:creationId xmlns:a16="http://schemas.microsoft.com/office/drawing/2014/main" id="{C0B89D6E-2A78-0A49-9FB7-FB023605B6F4}"/>
                </a:ext>
              </a:extLst>
            </p:cNvPr>
            <p:cNvSpPr/>
            <p:nvPr/>
          </p:nvSpPr>
          <p:spPr>
            <a:xfrm>
              <a:off x="10603019" y="5368063"/>
              <a:ext cx="32597" cy="8149"/>
            </a:xfrm>
            <a:custGeom>
              <a:avLst/>
              <a:gdLst/>
              <a:ahLst/>
              <a:cxnLst>
                <a:cxn ang="3cd4">
                  <a:pos x="hc" y="t"/>
                </a:cxn>
                <a:cxn ang="cd2">
                  <a:pos x="l" y="vc"/>
                </a:cxn>
                <a:cxn ang="cd4">
                  <a:pos x="hc" y="b"/>
                </a:cxn>
                <a:cxn ang="0">
                  <a:pos x="r" y="vc"/>
                </a:cxn>
              </a:cxnLst>
              <a:rect l="l" t="t" r="r" b="b"/>
              <a:pathLst>
                <a:path w="141" h="36">
                  <a:moveTo>
                    <a:pt x="122" y="0"/>
                  </a:moveTo>
                  <a:lnTo>
                    <a:pt x="17" y="0"/>
                  </a:lnTo>
                  <a:cubicBezTo>
                    <a:pt x="6" y="0"/>
                    <a:pt x="0" y="9"/>
                    <a:pt x="0" y="20"/>
                  </a:cubicBezTo>
                  <a:cubicBezTo>
                    <a:pt x="0" y="30"/>
                    <a:pt x="6" y="36"/>
                    <a:pt x="17" y="36"/>
                  </a:cubicBezTo>
                  <a:lnTo>
                    <a:pt x="122" y="36"/>
                  </a:lnTo>
                  <a:cubicBezTo>
                    <a:pt x="133" y="36"/>
                    <a:pt x="141" y="30"/>
                    <a:pt x="141" y="20"/>
                  </a:cubicBezTo>
                  <a:cubicBezTo>
                    <a:pt x="141" y="9"/>
                    <a:pt x="133" y="0"/>
                    <a:pt x="122"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58" name="Freihandform 757">
              <a:extLst>
                <a:ext uri="{FF2B5EF4-FFF2-40B4-BE49-F238E27FC236}">
                  <a16:creationId xmlns:a16="http://schemas.microsoft.com/office/drawing/2014/main" id="{66D7E595-76E2-914D-B587-2E99B12F97C5}"/>
                </a:ext>
              </a:extLst>
            </p:cNvPr>
            <p:cNvSpPr/>
            <p:nvPr/>
          </p:nvSpPr>
          <p:spPr>
            <a:xfrm>
              <a:off x="10660063" y="5359681"/>
              <a:ext cx="32597" cy="25612"/>
            </a:xfrm>
            <a:custGeom>
              <a:avLst/>
              <a:gdLst/>
              <a:ahLst/>
              <a:cxnLst>
                <a:cxn ang="3cd4">
                  <a:pos x="hc" y="t"/>
                </a:cxn>
                <a:cxn ang="cd2">
                  <a:pos x="l" y="vc"/>
                </a:cxn>
                <a:cxn ang="cd4">
                  <a:pos x="hc" y="b"/>
                </a:cxn>
                <a:cxn ang="0">
                  <a:pos x="r" y="vc"/>
                </a:cxn>
              </a:cxnLst>
              <a:rect l="l" t="t" r="r" b="b"/>
              <a:pathLst>
                <a:path w="141" h="111">
                  <a:moveTo>
                    <a:pt x="36" y="106"/>
                  </a:moveTo>
                  <a:cubicBezTo>
                    <a:pt x="45" y="113"/>
                    <a:pt x="55" y="113"/>
                    <a:pt x="62" y="106"/>
                  </a:cubicBezTo>
                  <a:lnTo>
                    <a:pt x="136" y="32"/>
                  </a:lnTo>
                  <a:cubicBezTo>
                    <a:pt x="142" y="26"/>
                    <a:pt x="142" y="15"/>
                    <a:pt x="136" y="9"/>
                  </a:cubicBezTo>
                  <a:cubicBezTo>
                    <a:pt x="131" y="1"/>
                    <a:pt x="121" y="-4"/>
                    <a:pt x="114" y="5"/>
                  </a:cubicBezTo>
                  <a:lnTo>
                    <a:pt x="51" y="66"/>
                  </a:lnTo>
                  <a:lnTo>
                    <a:pt x="30" y="47"/>
                  </a:lnTo>
                  <a:cubicBezTo>
                    <a:pt x="23" y="41"/>
                    <a:pt x="13" y="41"/>
                    <a:pt x="4" y="47"/>
                  </a:cubicBezTo>
                  <a:cubicBezTo>
                    <a:pt x="-1" y="56"/>
                    <a:pt x="-1" y="66"/>
                    <a:pt x="4" y="7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59" name="Freihandform 758">
              <a:extLst>
                <a:ext uri="{FF2B5EF4-FFF2-40B4-BE49-F238E27FC236}">
                  <a16:creationId xmlns:a16="http://schemas.microsoft.com/office/drawing/2014/main" id="{812DED22-403F-CA47-A7C1-BDF9CBF1C7DE}"/>
                </a:ext>
              </a:extLst>
            </p:cNvPr>
            <p:cNvSpPr/>
            <p:nvPr/>
          </p:nvSpPr>
          <p:spPr>
            <a:xfrm>
              <a:off x="10545276" y="5401592"/>
              <a:ext cx="32830" cy="8149"/>
            </a:xfrm>
            <a:custGeom>
              <a:avLst/>
              <a:gdLst/>
              <a:ahLst/>
              <a:cxnLst>
                <a:cxn ang="3cd4">
                  <a:pos x="hc" y="t"/>
                </a:cxn>
                <a:cxn ang="cd2">
                  <a:pos x="l" y="vc"/>
                </a:cxn>
                <a:cxn ang="cd4">
                  <a:pos x="hc" y="b"/>
                </a:cxn>
                <a:cxn ang="0">
                  <a:pos x="r" y="vc"/>
                </a:cxn>
              </a:cxnLst>
              <a:rect l="l" t="t" r="r" b="b"/>
              <a:pathLst>
                <a:path w="142" h="36">
                  <a:moveTo>
                    <a:pt x="19" y="36"/>
                  </a:moveTo>
                  <a:lnTo>
                    <a:pt x="125" y="36"/>
                  </a:lnTo>
                  <a:cubicBezTo>
                    <a:pt x="135" y="36"/>
                    <a:pt x="142" y="30"/>
                    <a:pt x="142" y="19"/>
                  </a:cubicBezTo>
                  <a:cubicBezTo>
                    <a:pt x="142" y="9"/>
                    <a:pt x="135" y="0"/>
                    <a:pt x="125" y="0"/>
                  </a:cubicBezTo>
                  <a:lnTo>
                    <a:pt x="19" y="0"/>
                  </a:lnTo>
                  <a:cubicBezTo>
                    <a:pt x="8" y="0"/>
                    <a:pt x="0" y="9"/>
                    <a:pt x="0" y="19"/>
                  </a:cubicBezTo>
                  <a:cubicBezTo>
                    <a:pt x="0" y="30"/>
                    <a:pt x="8" y="36"/>
                    <a:pt x="19" y="3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60" name="Freihandform 759">
              <a:extLst>
                <a:ext uri="{FF2B5EF4-FFF2-40B4-BE49-F238E27FC236}">
                  <a16:creationId xmlns:a16="http://schemas.microsoft.com/office/drawing/2014/main" id="{FB101B2E-74D6-8442-975E-CA472923CF53}"/>
                </a:ext>
              </a:extLst>
            </p:cNvPr>
            <p:cNvSpPr/>
            <p:nvPr/>
          </p:nvSpPr>
          <p:spPr>
            <a:xfrm>
              <a:off x="10520595" y="5263288"/>
              <a:ext cx="196977" cy="180446"/>
            </a:xfrm>
            <a:custGeom>
              <a:avLst/>
              <a:gdLst/>
              <a:ahLst/>
              <a:cxnLst>
                <a:cxn ang="3cd4">
                  <a:pos x="hc" y="t"/>
                </a:cxn>
                <a:cxn ang="cd2">
                  <a:pos x="l" y="vc"/>
                </a:cxn>
                <a:cxn ang="cd4">
                  <a:pos x="hc" y="b"/>
                </a:cxn>
                <a:cxn ang="0">
                  <a:pos x="r" y="vc"/>
                </a:cxn>
              </a:cxnLst>
              <a:rect l="l" t="t" r="r" b="b"/>
              <a:pathLst>
                <a:path w="847" h="776">
                  <a:moveTo>
                    <a:pt x="813" y="165"/>
                  </a:moveTo>
                  <a:lnTo>
                    <a:pt x="36" y="165"/>
                  </a:lnTo>
                  <a:lnTo>
                    <a:pt x="36" y="91"/>
                  </a:lnTo>
                  <a:lnTo>
                    <a:pt x="159" y="91"/>
                  </a:lnTo>
                  <a:lnTo>
                    <a:pt x="159" y="108"/>
                  </a:lnTo>
                  <a:cubicBezTo>
                    <a:pt x="159" y="118"/>
                    <a:pt x="167" y="127"/>
                    <a:pt x="178" y="127"/>
                  </a:cubicBezTo>
                  <a:cubicBezTo>
                    <a:pt x="189" y="127"/>
                    <a:pt x="195" y="118"/>
                    <a:pt x="195" y="108"/>
                  </a:cubicBezTo>
                  <a:lnTo>
                    <a:pt x="195" y="91"/>
                  </a:lnTo>
                  <a:lnTo>
                    <a:pt x="407" y="91"/>
                  </a:lnTo>
                  <a:lnTo>
                    <a:pt x="407" y="108"/>
                  </a:lnTo>
                  <a:cubicBezTo>
                    <a:pt x="407" y="118"/>
                    <a:pt x="413" y="127"/>
                    <a:pt x="423" y="127"/>
                  </a:cubicBezTo>
                  <a:cubicBezTo>
                    <a:pt x="434" y="127"/>
                    <a:pt x="443" y="118"/>
                    <a:pt x="443" y="108"/>
                  </a:cubicBezTo>
                  <a:lnTo>
                    <a:pt x="443" y="91"/>
                  </a:lnTo>
                  <a:lnTo>
                    <a:pt x="654" y="91"/>
                  </a:lnTo>
                  <a:lnTo>
                    <a:pt x="654" y="108"/>
                  </a:lnTo>
                  <a:cubicBezTo>
                    <a:pt x="654" y="118"/>
                    <a:pt x="661" y="127"/>
                    <a:pt x="671" y="127"/>
                  </a:cubicBezTo>
                  <a:cubicBezTo>
                    <a:pt x="682" y="127"/>
                    <a:pt x="688" y="118"/>
                    <a:pt x="688" y="108"/>
                  </a:cubicBezTo>
                  <a:lnTo>
                    <a:pt x="688" y="91"/>
                  </a:lnTo>
                  <a:lnTo>
                    <a:pt x="813" y="91"/>
                  </a:lnTo>
                  <a:close/>
                  <a:moveTo>
                    <a:pt x="813" y="740"/>
                  </a:moveTo>
                  <a:lnTo>
                    <a:pt x="36" y="740"/>
                  </a:lnTo>
                  <a:lnTo>
                    <a:pt x="36" y="203"/>
                  </a:lnTo>
                  <a:lnTo>
                    <a:pt x="813" y="203"/>
                  </a:lnTo>
                  <a:close/>
                  <a:moveTo>
                    <a:pt x="815" y="55"/>
                  </a:moveTo>
                  <a:lnTo>
                    <a:pt x="688" y="55"/>
                  </a:lnTo>
                  <a:lnTo>
                    <a:pt x="688" y="19"/>
                  </a:lnTo>
                  <a:cubicBezTo>
                    <a:pt x="688" y="6"/>
                    <a:pt x="682" y="0"/>
                    <a:pt x="671" y="0"/>
                  </a:cubicBezTo>
                  <a:cubicBezTo>
                    <a:pt x="661" y="0"/>
                    <a:pt x="654" y="6"/>
                    <a:pt x="654" y="19"/>
                  </a:cubicBezTo>
                  <a:lnTo>
                    <a:pt x="654" y="55"/>
                  </a:lnTo>
                  <a:lnTo>
                    <a:pt x="443" y="55"/>
                  </a:lnTo>
                  <a:lnTo>
                    <a:pt x="443" y="19"/>
                  </a:lnTo>
                  <a:cubicBezTo>
                    <a:pt x="443" y="6"/>
                    <a:pt x="434" y="0"/>
                    <a:pt x="423" y="0"/>
                  </a:cubicBezTo>
                  <a:cubicBezTo>
                    <a:pt x="413" y="0"/>
                    <a:pt x="407" y="6"/>
                    <a:pt x="407" y="19"/>
                  </a:cubicBezTo>
                  <a:lnTo>
                    <a:pt x="407" y="55"/>
                  </a:lnTo>
                  <a:lnTo>
                    <a:pt x="195" y="55"/>
                  </a:lnTo>
                  <a:lnTo>
                    <a:pt x="195" y="19"/>
                  </a:lnTo>
                  <a:cubicBezTo>
                    <a:pt x="195" y="6"/>
                    <a:pt x="189" y="0"/>
                    <a:pt x="178" y="0"/>
                  </a:cubicBezTo>
                  <a:cubicBezTo>
                    <a:pt x="167" y="0"/>
                    <a:pt x="159" y="6"/>
                    <a:pt x="159" y="19"/>
                  </a:cubicBezTo>
                  <a:lnTo>
                    <a:pt x="159" y="55"/>
                  </a:lnTo>
                  <a:lnTo>
                    <a:pt x="32" y="55"/>
                  </a:lnTo>
                  <a:cubicBezTo>
                    <a:pt x="15" y="55"/>
                    <a:pt x="0" y="65"/>
                    <a:pt x="0" y="82"/>
                  </a:cubicBezTo>
                  <a:lnTo>
                    <a:pt x="0" y="747"/>
                  </a:lnTo>
                  <a:cubicBezTo>
                    <a:pt x="0" y="762"/>
                    <a:pt x="15" y="776"/>
                    <a:pt x="32" y="776"/>
                  </a:cubicBezTo>
                  <a:lnTo>
                    <a:pt x="819" y="776"/>
                  </a:lnTo>
                  <a:cubicBezTo>
                    <a:pt x="836" y="776"/>
                    <a:pt x="847" y="762"/>
                    <a:pt x="847" y="747"/>
                  </a:cubicBezTo>
                  <a:lnTo>
                    <a:pt x="847" y="82"/>
                  </a:lnTo>
                  <a:cubicBezTo>
                    <a:pt x="847" y="65"/>
                    <a:pt x="834" y="55"/>
                    <a:pt x="815" y="5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93" name="Gruppieren 992">
            <a:extLst>
              <a:ext uri="{FF2B5EF4-FFF2-40B4-BE49-F238E27FC236}">
                <a16:creationId xmlns:a16="http://schemas.microsoft.com/office/drawing/2014/main" id="{96FF1A0B-F939-6D4C-AA4D-CA00F6549070}"/>
              </a:ext>
            </a:extLst>
          </p:cNvPr>
          <p:cNvGrpSpPr>
            <a:grpSpLocks noChangeAspect="1"/>
          </p:cNvGrpSpPr>
          <p:nvPr/>
        </p:nvGrpSpPr>
        <p:grpSpPr>
          <a:xfrm>
            <a:off x="8237521" y="5188614"/>
            <a:ext cx="328409" cy="328409"/>
            <a:chOff x="8237658" y="5189250"/>
            <a:chExt cx="328528" cy="328528"/>
          </a:xfrm>
          <a:solidFill>
            <a:srgbClr val="007AB3"/>
          </a:solidFill>
        </p:grpSpPr>
        <p:sp>
          <p:nvSpPr>
            <p:cNvPr id="441" name="Freihandform 440">
              <a:extLst>
                <a:ext uri="{FF2B5EF4-FFF2-40B4-BE49-F238E27FC236}">
                  <a16:creationId xmlns:a16="http://schemas.microsoft.com/office/drawing/2014/main" id="{0285FC41-7A7E-2D4D-B267-162EA5910FA1}"/>
                </a:ext>
              </a:extLst>
            </p:cNvPr>
            <p:cNvSpPr/>
            <p:nvPr/>
          </p:nvSpPr>
          <p:spPr>
            <a:xfrm>
              <a:off x="8237658" y="518925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61" name="Freihandform 760">
              <a:extLst>
                <a:ext uri="{FF2B5EF4-FFF2-40B4-BE49-F238E27FC236}">
                  <a16:creationId xmlns:a16="http://schemas.microsoft.com/office/drawing/2014/main" id="{9C6EBB6B-FB5C-5247-A129-A2D712A63E27}"/>
                </a:ext>
              </a:extLst>
            </p:cNvPr>
            <p:cNvSpPr/>
            <p:nvPr/>
          </p:nvSpPr>
          <p:spPr>
            <a:xfrm>
              <a:off x="8303085" y="5254906"/>
              <a:ext cx="196977" cy="192786"/>
            </a:xfrm>
            <a:custGeom>
              <a:avLst/>
              <a:gdLst/>
              <a:ahLst/>
              <a:cxnLst>
                <a:cxn ang="3cd4">
                  <a:pos x="hc" y="t"/>
                </a:cxn>
                <a:cxn ang="cd2">
                  <a:pos x="l" y="vc"/>
                </a:cxn>
                <a:cxn ang="cd4">
                  <a:pos x="hc" y="b"/>
                </a:cxn>
                <a:cxn ang="0">
                  <a:pos x="r" y="vc"/>
                </a:cxn>
              </a:cxnLst>
              <a:rect l="l" t="t" r="r" b="b"/>
              <a:pathLst>
                <a:path w="847" h="829">
                  <a:moveTo>
                    <a:pt x="813" y="740"/>
                  </a:moveTo>
                  <a:lnTo>
                    <a:pt x="760" y="740"/>
                  </a:lnTo>
                  <a:cubicBezTo>
                    <a:pt x="760" y="692"/>
                    <a:pt x="720" y="654"/>
                    <a:pt x="671" y="654"/>
                  </a:cubicBezTo>
                  <a:cubicBezTo>
                    <a:pt x="623" y="654"/>
                    <a:pt x="582" y="692"/>
                    <a:pt x="582" y="740"/>
                  </a:cubicBezTo>
                  <a:lnTo>
                    <a:pt x="265" y="740"/>
                  </a:lnTo>
                  <a:cubicBezTo>
                    <a:pt x="265" y="692"/>
                    <a:pt x="227" y="654"/>
                    <a:pt x="178" y="654"/>
                  </a:cubicBezTo>
                  <a:cubicBezTo>
                    <a:pt x="130" y="654"/>
                    <a:pt x="89" y="692"/>
                    <a:pt x="89" y="740"/>
                  </a:cubicBezTo>
                  <a:lnTo>
                    <a:pt x="36" y="740"/>
                  </a:lnTo>
                  <a:lnTo>
                    <a:pt x="36" y="601"/>
                  </a:lnTo>
                  <a:lnTo>
                    <a:pt x="301" y="601"/>
                  </a:lnTo>
                  <a:lnTo>
                    <a:pt x="513" y="601"/>
                  </a:lnTo>
                  <a:cubicBezTo>
                    <a:pt x="513" y="601"/>
                    <a:pt x="515" y="601"/>
                    <a:pt x="515" y="599"/>
                  </a:cubicBezTo>
                  <a:cubicBezTo>
                    <a:pt x="517" y="599"/>
                    <a:pt x="519" y="599"/>
                    <a:pt x="521" y="599"/>
                  </a:cubicBezTo>
                  <a:cubicBezTo>
                    <a:pt x="521" y="597"/>
                    <a:pt x="523" y="597"/>
                    <a:pt x="523" y="597"/>
                  </a:cubicBezTo>
                  <a:cubicBezTo>
                    <a:pt x="523" y="594"/>
                    <a:pt x="525" y="594"/>
                    <a:pt x="525" y="594"/>
                  </a:cubicBezTo>
                  <a:lnTo>
                    <a:pt x="525" y="592"/>
                  </a:lnTo>
                  <a:cubicBezTo>
                    <a:pt x="527" y="592"/>
                    <a:pt x="527" y="592"/>
                    <a:pt x="527" y="592"/>
                  </a:cubicBezTo>
                  <a:cubicBezTo>
                    <a:pt x="527" y="592"/>
                    <a:pt x="527" y="590"/>
                    <a:pt x="530" y="590"/>
                  </a:cubicBezTo>
                  <a:cubicBezTo>
                    <a:pt x="530" y="588"/>
                    <a:pt x="530" y="586"/>
                    <a:pt x="530" y="582"/>
                  </a:cubicBezTo>
                  <a:lnTo>
                    <a:pt x="530" y="353"/>
                  </a:lnTo>
                  <a:lnTo>
                    <a:pt x="661" y="353"/>
                  </a:lnTo>
                  <a:lnTo>
                    <a:pt x="743" y="512"/>
                  </a:lnTo>
                  <a:lnTo>
                    <a:pt x="748" y="516"/>
                  </a:lnTo>
                  <a:lnTo>
                    <a:pt x="813" y="580"/>
                  </a:lnTo>
                  <a:close/>
                  <a:moveTo>
                    <a:pt x="671" y="793"/>
                  </a:moveTo>
                  <a:cubicBezTo>
                    <a:pt x="642" y="793"/>
                    <a:pt x="618" y="770"/>
                    <a:pt x="618" y="740"/>
                  </a:cubicBezTo>
                  <a:cubicBezTo>
                    <a:pt x="618" y="713"/>
                    <a:pt x="642" y="688"/>
                    <a:pt x="671" y="688"/>
                  </a:cubicBezTo>
                  <a:cubicBezTo>
                    <a:pt x="701" y="688"/>
                    <a:pt x="724" y="713"/>
                    <a:pt x="724" y="740"/>
                  </a:cubicBezTo>
                  <a:cubicBezTo>
                    <a:pt x="724" y="770"/>
                    <a:pt x="701" y="793"/>
                    <a:pt x="671" y="793"/>
                  </a:cubicBezTo>
                  <a:close/>
                  <a:moveTo>
                    <a:pt x="178" y="793"/>
                  </a:moveTo>
                  <a:cubicBezTo>
                    <a:pt x="149" y="793"/>
                    <a:pt x="125" y="770"/>
                    <a:pt x="125" y="740"/>
                  </a:cubicBezTo>
                  <a:cubicBezTo>
                    <a:pt x="125" y="713"/>
                    <a:pt x="149" y="688"/>
                    <a:pt x="178" y="688"/>
                  </a:cubicBezTo>
                  <a:cubicBezTo>
                    <a:pt x="206" y="688"/>
                    <a:pt x="231" y="713"/>
                    <a:pt x="231" y="740"/>
                  </a:cubicBezTo>
                  <a:cubicBezTo>
                    <a:pt x="231" y="770"/>
                    <a:pt x="206" y="793"/>
                    <a:pt x="178" y="793"/>
                  </a:cubicBezTo>
                  <a:close/>
                  <a:moveTo>
                    <a:pt x="149" y="127"/>
                  </a:moveTo>
                  <a:lnTo>
                    <a:pt x="477" y="565"/>
                  </a:lnTo>
                  <a:lnTo>
                    <a:pt x="314" y="565"/>
                  </a:lnTo>
                  <a:close/>
                  <a:moveTo>
                    <a:pt x="773" y="493"/>
                  </a:moveTo>
                  <a:lnTo>
                    <a:pt x="686" y="328"/>
                  </a:lnTo>
                  <a:cubicBezTo>
                    <a:pt x="684" y="321"/>
                    <a:pt x="678" y="317"/>
                    <a:pt x="671" y="317"/>
                  </a:cubicBezTo>
                  <a:lnTo>
                    <a:pt x="513" y="317"/>
                  </a:lnTo>
                  <a:cubicBezTo>
                    <a:pt x="502" y="317"/>
                    <a:pt x="496" y="326"/>
                    <a:pt x="496" y="336"/>
                  </a:cubicBezTo>
                  <a:lnTo>
                    <a:pt x="496" y="529"/>
                  </a:lnTo>
                  <a:lnTo>
                    <a:pt x="104" y="8"/>
                  </a:lnTo>
                  <a:lnTo>
                    <a:pt x="102" y="6"/>
                  </a:lnTo>
                  <a:lnTo>
                    <a:pt x="100" y="4"/>
                  </a:lnTo>
                  <a:lnTo>
                    <a:pt x="98" y="2"/>
                  </a:lnTo>
                  <a:cubicBezTo>
                    <a:pt x="96" y="2"/>
                    <a:pt x="96" y="2"/>
                    <a:pt x="96" y="2"/>
                  </a:cubicBezTo>
                  <a:cubicBezTo>
                    <a:pt x="94" y="2"/>
                    <a:pt x="91" y="0"/>
                    <a:pt x="91" y="0"/>
                  </a:cubicBezTo>
                  <a:cubicBezTo>
                    <a:pt x="89" y="0"/>
                    <a:pt x="89" y="0"/>
                    <a:pt x="89" y="0"/>
                  </a:cubicBezTo>
                  <a:lnTo>
                    <a:pt x="87" y="0"/>
                  </a:lnTo>
                  <a:cubicBezTo>
                    <a:pt x="87" y="2"/>
                    <a:pt x="85" y="2"/>
                    <a:pt x="85" y="2"/>
                  </a:cubicBezTo>
                  <a:cubicBezTo>
                    <a:pt x="83" y="2"/>
                    <a:pt x="83" y="2"/>
                    <a:pt x="81" y="2"/>
                  </a:cubicBezTo>
                  <a:lnTo>
                    <a:pt x="81" y="4"/>
                  </a:lnTo>
                  <a:cubicBezTo>
                    <a:pt x="79" y="4"/>
                    <a:pt x="77" y="6"/>
                    <a:pt x="77" y="6"/>
                  </a:cubicBezTo>
                  <a:cubicBezTo>
                    <a:pt x="74" y="8"/>
                    <a:pt x="74" y="8"/>
                    <a:pt x="74" y="10"/>
                  </a:cubicBezTo>
                  <a:lnTo>
                    <a:pt x="72" y="10"/>
                  </a:lnTo>
                  <a:cubicBezTo>
                    <a:pt x="72" y="12"/>
                    <a:pt x="72" y="14"/>
                    <a:pt x="72" y="19"/>
                  </a:cubicBezTo>
                  <a:lnTo>
                    <a:pt x="72" y="353"/>
                  </a:lnTo>
                  <a:cubicBezTo>
                    <a:pt x="72" y="364"/>
                    <a:pt x="79" y="370"/>
                    <a:pt x="89" y="370"/>
                  </a:cubicBezTo>
                  <a:cubicBezTo>
                    <a:pt x="117" y="370"/>
                    <a:pt x="142" y="398"/>
                    <a:pt x="142" y="427"/>
                  </a:cubicBezTo>
                  <a:cubicBezTo>
                    <a:pt x="142" y="459"/>
                    <a:pt x="117" y="484"/>
                    <a:pt x="89" y="484"/>
                  </a:cubicBezTo>
                  <a:cubicBezTo>
                    <a:pt x="58" y="484"/>
                    <a:pt x="36" y="467"/>
                    <a:pt x="36" y="442"/>
                  </a:cubicBezTo>
                  <a:cubicBezTo>
                    <a:pt x="36" y="431"/>
                    <a:pt x="28" y="423"/>
                    <a:pt x="19" y="423"/>
                  </a:cubicBezTo>
                  <a:cubicBezTo>
                    <a:pt x="9" y="423"/>
                    <a:pt x="0" y="431"/>
                    <a:pt x="0" y="442"/>
                  </a:cubicBezTo>
                  <a:cubicBezTo>
                    <a:pt x="0" y="489"/>
                    <a:pt x="39" y="520"/>
                    <a:pt x="89" y="520"/>
                  </a:cubicBezTo>
                  <a:cubicBezTo>
                    <a:pt x="138" y="520"/>
                    <a:pt x="178" y="478"/>
                    <a:pt x="178" y="427"/>
                  </a:cubicBezTo>
                  <a:cubicBezTo>
                    <a:pt x="178" y="385"/>
                    <a:pt x="146" y="347"/>
                    <a:pt x="106" y="338"/>
                  </a:cubicBezTo>
                  <a:lnTo>
                    <a:pt x="106" y="116"/>
                  </a:lnTo>
                  <a:lnTo>
                    <a:pt x="276" y="565"/>
                  </a:lnTo>
                  <a:lnTo>
                    <a:pt x="19" y="565"/>
                  </a:lnTo>
                  <a:cubicBezTo>
                    <a:pt x="9" y="565"/>
                    <a:pt x="0" y="573"/>
                    <a:pt x="0" y="582"/>
                  </a:cubicBezTo>
                  <a:lnTo>
                    <a:pt x="0" y="757"/>
                  </a:lnTo>
                  <a:cubicBezTo>
                    <a:pt x="0" y="768"/>
                    <a:pt x="9" y="776"/>
                    <a:pt x="19" y="776"/>
                  </a:cubicBezTo>
                  <a:lnTo>
                    <a:pt x="96" y="776"/>
                  </a:lnTo>
                  <a:cubicBezTo>
                    <a:pt x="110" y="808"/>
                    <a:pt x="142" y="829"/>
                    <a:pt x="178" y="829"/>
                  </a:cubicBezTo>
                  <a:cubicBezTo>
                    <a:pt x="214" y="829"/>
                    <a:pt x="246" y="806"/>
                    <a:pt x="259" y="774"/>
                  </a:cubicBezTo>
                  <a:cubicBezTo>
                    <a:pt x="261" y="776"/>
                    <a:pt x="263" y="776"/>
                    <a:pt x="265" y="776"/>
                  </a:cubicBezTo>
                  <a:lnTo>
                    <a:pt x="585" y="776"/>
                  </a:lnTo>
                  <a:cubicBezTo>
                    <a:pt x="587" y="776"/>
                    <a:pt x="589" y="776"/>
                    <a:pt x="591" y="774"/>
                  </a:cubicBezTo>
                  <a:cubicBezTo>
                    <a:pt x="604" y="806"/>
                    <a:pt x="635" y="829"/>
                    <a:pt x="671" y="829"/>
                  </a:cubicBezTo>
                  <a:cubicBezTo>
                    <a:pt x="707" y="829"/>
                    <a:pt x="739" y="808"/>
                    <a:pt x="752" y="776"/>
                  </a:cubicBezTo>
                  <a:lnTo>
                    <a:pt x="830" y="776"/>
                  </a:lnTo>
                  <a:cubicBezTo>
                    <a:pt x="841" y="776"/>
                    <a:pt x="847" y="768"/>
                    <a:pt x="847" y="760"/>
                  </a:cubicBezTo>
                  <a:lnTo>
                    <a:pt x="847" y="571"/>
                  </a:lnTo>
                  <a:cubicBezTo>
                    <a:pt x="847" y="567"/>
                    <a:pt x="845" y="563"/>
                    <a:pt x="843" y="55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79" name="Gruppieren 978">
            <a:extLst>
              <a:ext uri="{FF2B5EF4-FFF2-40B4-BE49-F238E27FC236}">
                <a16:creationId xmlns:a16="http://schemas.microsoft.com/office/drawing/2014/main" id="{85CB60DD-8297-CC4D-A773-CCFE42FF6B11}"/>
              </a:ext>
            </a:extLst>
          </p:cNvPr>
          <p:cNvGrpSpPr>
            <a:grpSpLocks noChangeAspect="1"/>
          </p:cNvGrpSpPr>
          <p:nvPr/>
        </p:nvGrpSpPr>
        <p:grpSpPr>
          <a:xfrm>
            <a:off x="10897619" y="4745225"/>
            <a:ext cx="328177" cy="328409"/>
            <a:chOff x="10898718" y="4745701"/>
            <a:chExt cx="328296" cy="328528"/>
          </a:xfrm>
          <a:solidFill>
            <a:srgbClr val="007AB3"/>
          </a:solidFill>
        </p:grpSpPr>
        <p:sp>
          <p:nvSpPr>
            <p:cNvPr id="445" name="Freihandform 444">
              <a:extLst>
                <a:ext uri="{FF2B5EF4-FFF2-40B4-BE49-F238E27FC236}">
                  <a16:creationId xmlns:a16="http://schemas.microsoft.com/office/drawing/2014/main" id="{0A748D4F-C1B5-564F-A37D-67FBCDFE5F32}"/>
                </a:ext>
              </a:extLst>
            </p:cNvPr>
            <p:cNvSpPr/>
            <p:nvPr/>
          </p:nvSpPr>
          <p:spPr>
            <a:xfrm>
              <a:off x="10898718" y="4745701"/>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62" name="Freihandform 761">
              <a:extLst>
                <a:ext uri="{FF2B5EF4-FFF2-40B4-BE49-F238E27FC236}">
                  <a16:creationId xmlns:a16="http://schemas.microsoft.com/office/drawing/2014/main" id="{386CFD02-2E2F-0847-8491-617F4BD69755}"/>
                </a:ext>
              </a:extLst>
            </p:cNvPr>
            <p:cNvSpPr/>
            <p:nvPr/>
          </p:nvSpPr>
          <p:spPr>
            <a:xfrm>
              <a:off x="10964610" y="4917997"/>
              <a:ext cx="196512" cy="82190"/>
            </a:xfrm>
            <a:custGeom>
              <a:avLst/>
              <a:gdLst/>
              <a:ahLst/>
              <a:cxnLst>
                <a:cxn ang="3cd4">
                  <a:pos x="hc" y="t"/>
                </a:cxn>
                <a:cxn ang="cd2">
                  <a:pos x="l" y="vc"/>
                </a:cxn>
                <a:cxn ang="cd4">
                  <a:pos x="hc" y="b"/>
                </a:cxn>
                <a:cxn ang="0">
                  <a:pos x="r" y="vc"/>
                </a:cxn>
              </a:cxnLst>
              <a:rect l="l" t="t" r="r" b="b"/>
              <a:pathLst>
                <a:path w="845" h="354">
                  <a:moveTo>
                    <a:pt x="578" y="238"/>
                  </a:moveTo>
                  <a:cubicBezTo>
                    <a:pt x="576" y="238"/>
                    <a:pt x="567" y="242"/>
                    <a:pt x="559" y="246"/>
                  </a:cubicBezTo>
                  <a:cubicBezTo>
                    <a:pt x="553" y="249"/>
                    <a:pt x="544" y="253"/>
                    <a:pt x="538" y="253"/>
                  </a:cubicBezTo>
                  <a:cubicBezTo>
                    <a:pt x="534" y="255"/>
                    <a:pt x="527" y="255"/>
                    <a:pt x="523" y="255"/>
                  </a:cubicBezTo>
                  <a:cubicBezTo>
                    <a:pt x="512" y="255"/>
                    <a:pt x="464" y="251"/>
                    <a:pt x="388" y="242"/>
                  </a:cubicBezTo>
                  <a:cubicBezTo>
                    <a:pt x="383" y="242"/>
                    <a:pt x="383" y="242"/>
                    <a:pt x="377" y="242"/>
                  </a:cubicBezTo>
                  <a:cubicBezTo>
                    <a:pt x="349" y="240"/>
                    <a:pt x="318" y="236"/>
                    <a:pt x="288" y="234"/>
                  </a:cubicBezTo>
                  <a:cubicBezTo>
                    <a:pt x="275" y="232"/>
                    <a:pt x="269" y="232"/>
                    <a:pt x="258" y="230"/>
                  </a:cubicBezTo>
                  <a:cubicBezTo>
                    <a:pt x="248" y="230"/>
                    <a:pt x="248" y="230"/>
                    <a:pt x="246" y="230"/>
                  </a:cubicBezTo>
                  <a:lnTo>
                    <a:pt x="242" y="230"/>
                  </a:lnTo>
                  <a:lnTo>
                    <a:pt x="212" y="234"/>
                  </a:lnTo>
                  <a:cubicBezTo>
                    <a:pt x="216" y="189"/>
                    <a:pt x="214" y="136"/>
                    <a:pt x="208" y="90"/>
                  </a:cubicBezTo>
                  <a:cubicBezTo>
                    <a:pt x="216" y="88"/>
                    <a:pt x="218" y="86"/>
                    <a:pt x="233" y="81"/>
                  </a:cubicBezTo>
                  <a:cubicBezTo>
                    <a:pt x="265" y="71"/>
                    <a:pt x="303" y="58"/>
                    <a:pt x="345" y="45"/>
                  </a:cubicBezTo>
                  <a:cubicBezTo>
                    <a:pt x="430" y="64"/>
                    <a:pt x="519" y="88"/>
                    <a:pt x="555" y="98"/>
                  </a:cubicBezTo>
                  <a:cubicBezTo>
                    <a:pt x="553" y="103"/>
                    <a:pt x="546" y="109"/>
                    <a:pt x="538" y="115"/>
                  </a:cubicBezTo>
                  <a:cubicBezTo>
                    <a:pt x="536" y="115"/>
                    <a:pt x="536" y="115"/>
                    <a:pt x="536" y="115"/>
                  </a:cubicBezTo>
                  <a:cubicBezTo>
                    <a:pt x="527" y="115"/>
                    <a:pt x="519" y="115"/>
                    <a:pt x="510" y="115"/>
                  </a:cubicBezTo>
                  <a:cubicBezTo>
                    <a:pt x="496" y="115"/>
                    <a:pt x="481" y="115"/>
                    <a:pt x="466" y="113"/>
                  </a:cubicBezTo>
                  <a:cubicBezTo>
                    <a:pt x="451" y="113"/>
                    <a:pt x="436" y="113"/>
                    <a:pt x="424" y="113"/>
                  </a:cubicBezTo>
                  <a:cubicBezTo>
                    <a:pt x="415" y="111"/>
                    <a:pt x="409" y="111"/>
                    <a:pt x="407" y="111"/>
                  </a:cubicBezTo>
                  <a:cubicBezTo>
                    <a:pt x="396" y="111"/>
                    <a:pt x="388" y="119"/>
                    <a:pt x="388" y="128"/>
                  </a:cubicBezTo>
                  <a:cubicBezTo>
                    <a:pt x="388" y="139"/>
                    <a:pt x="394" y="147"/>
                    <a:pt x="404" y="147"/>
                  </a:cubicBezTo>
                  <a:cubicBezTo>
                    <a:pt x="407" y="147"/>
                    <a:pt x="413" y="147"/>
                    <a:pt x="421" y="147"/>
                  </a:cubicBezTo>
                  <a:cubicBezTo>
                    <a:pt x="434" y="149"/>
                    <a:pt x="449" y="149"/>
                    <a:pt x="464" y="149"/>
                  </a:cubicBezTo>
                  <a:cubicBezTo>
                    <a:pt x="481" y="149"/>
                    <a:pt x="496" y="151"/>
                    <a:pt x="510" y="151"/>
                  </a:cubicBezTo>
                  <a:cubicBezTo>
                    <a:pt x="521" y="151"/>
                    <a:pt x="531" y="151"/>
                    <a:pt x="542" y="151"/>
                  </a:cubicBezTo>
                  <a:cubicBezTo>
                    <a:pt x="544" y="151"/>
                    <a:pt x="548" y="151"/>
                    <a:pt x="551" y="149"/>
                  </a:cubicBezTo>
                  <a:cubicBezTo>
                    <a:pt x="553" y="147"/>
                    <a:pt x="555" y="147"/>
                    <a:pt x="555" y="145"/>
                  </a:cubicBezTo>
                  <a:lnTo>
                    <a:pt x="743" y="56"/>
                  </a:lnTo>
                  <a:cubicBezTo>
                    <a:pt x="745" y="56"/>
                    <a:pt x="749" y="54"/>
                    <a:pt x="756" y="52"/>
                  </a:cubicBezTo>
                  <a:cubicBezTo>
                    <a:pt x="769" y="48"/>
                    <a:pt x="781" y="45"/>
                    <a:pt x="792" y="45"/>
                  </a:cubicBezTo>
                  <a:cubicBezTo>
                    <a:pt x="792" y="45"/>
                    <a:pt x="794" y="48"/>
                    <a:pt x="796" y="48"/>
                  </a:cubicBezTo>
                  <a:cubicBezTo>
                    <a:pt x="798" y="48"/>
                    <a:pt x="800" y="50"/>
                    <a:pt x="802" y="52"/>
                  </a:cubicBezTo>
                  <a:cubicBezTo>
                    <a:pt x="802" y="54"/>
                    <a:pt x="802" y="54"/>
                    <a:pt x="805" y="54"/>
                  </a:cubicBezTo>
                  <a:close/>
                  <a:moveTo>
                    <a:pt x="176" y="251"/>
                  </a:moveTo>
                  <a:lnTo>
                    <a:pt x="174" y="259"/>
                  </a:lnTo>
                  <a:cubicBezTo>
                    <a:pt x="174" y="274"/>
                    <a:pt x="172" y="289"/>
                    <a:pt x="167" y="299"/>
                  </a:cubicBezTo>
                  <a:cubicBezTo>
                    <a:pt x="167" y="302"/>
                    <a:pt x="165" y="302"/>
                    <a:pt x="163" y="302"/>
                  </a:cubicBezTo>
                  <a:cubicBezTo>
                    <a:pt x="155" y="306"/>
                    <a:pt x="144" y="308"/>
                    <a:pt x="134" y="310"/>
                  </a:cubicBezTo>
                  <a:cubicBezTo>
                    <a:pt x="123" y="312"/>
                    <a:pt x="112" y="314"/>
                    <a:pt x="104" y="316"/>
                  </a:cubicBezTo>
                  <a:lnTo>
                    <a:pt x="39" y="48"/>
                  </a:lnTo>
                  <a:cubicBezTo>
                    <a:pt x="44" y="45"/>
                    <a:pt x="50" y="45"/>
                    <a:pt x="56" y="43"/>
                  </a:cubicBezTo>
                  <a:cubicBezTo>
                    <a:pt x="77" y="39"/>
                    <a:pt x="98" y="37"/>
                    <a:pt x="117" y="37"/>
                  </a:cubicBezTo>
                  <a:cubicBezTo>
                    <a:pt x="134" y="35"/>
                    <a:pt x="148" y="37"/>
                    <a:pt x="161" y="39"/>
                  </a:cubicBezTo>
                  <a:cubicBezTo>
                    <a:pt x="178" y="98"/>
                    <a:pt x="182" y="185"/>
                    <a:pt x="176" y="251"/>
                  </a:cubicBezTo>
                  <a:close/>
                  <a:moveTo>
                    <a:pt x="828" y="28"/>
                  </a:moveTo>
                  <a:cubicBezTo>
                    <a:pt x="821" y="22"/>
                    <a:pt x="817" y="18"/>
                    <a:pt x="811" y="14"/>
                  </a:cubicBezTo>
                  <a:lnTo>
                    <a:pt x="805" y="12"/>
                  </a:lnTo>
                  <a:cubicBezTo>
                    <a:pt x="800" y="12"/>
                    <a:pt x="796" y="12"/>
                    <a:pt x="794" y="12"/>
                  </a:cubicBezTo>
                  <a:cubicBezTo>
                    <a:pt x="777" y="9"/>
                    <a:pt x="762" y="14"/>
                    <a:pt x="747" y="18"/>
                  </a:cubicBezTo>
                  <a:cubicBezTo>
                    <a:pt x="739" y="20"/>
                    <a:pt x="733" y="22"/>
                    <a:pt x="728" y="24"/>
                  </a:cubicBezTo>
                  <a:lnTo>
                    <a:pt x="595" y="88"/>
                  </a:lnTo>
                  <a:cubicBezTo>
                    <a:pt x="595" y="81"/>
                    <a:pt x="591" y="75"/>
                    <a:pt x="584" y="71"/>
                  </a:cubicBezTo>
                  <a:cubicBezTo>
                    <a:pt x="565" y="62"/>
                    <a:pt x="457" y="35"/>
                    <a:pt x="347" y="9"/>
                  </a:cubicBezTo>
                  <a:cubicBezTo>
                    <a:pt x="345" y="9"/>
                    <a:pt x="341" y="9"/>
                    <a:pt x="339" y="9"/>
                  </a:cubicBezTo>
                  <a:cubicBezTo>
                    <a:pt x="294" y="24"/>
                    <a:pt x="256" y="37"/>
                    <a:pt x="222" y="48"/>
                  </a:cubicBezTo>
                  <a:cubicBezTo>
                    <a:pt x="210" y="52"/>
                    <a:pt x="206" y="52"/>
                    <a:pt x="201" y="54"/>
                  </a:cubicBezTo>
                  <a:cubicBezTo>
                    <a:pt x="197" y="41"/>
                    <a:pt x="195" y="28"/>
                    <a:pt x="191" y="18"/>
                  </a:cubicBezTo>
                  <a:cubicBezTo>
                    <a:pt x="189" y="12"/>
                    <a:pt x="184" y="7"/>
                    <a:pt x="178" y="7"/>
                  </a:cubicBezTo>
                  <a:cubicBezTo>
                    <a:pt x="161" y="1"/>
                    <a:pt x="140" y="-1"/>
                    <a:pt x="117" y="1"/>
                  </a:cubicBezTo>
                  <a:cubicBezTo>
                    <a:pt x="95" y="1"/>
                    <a:pt x="73" y="5"/>
                    <a:pt x="50" y="9"/>
                  </a:cubicBezTo>
                  <a:cubicBezTo>
                    <a:pt x="41" y="12"/>
                    <a:pt x="31" y="14"/>
                    <a:pt x="22" y="16"/>
                  </a:cubicBezTo>
                  <a:cubicBezTo>
                    <a:pt x="18" y="16"/>
                    <a:pt x="14" y="18"/>
                    <a:pt x="12" y="18"/>
                  </a:cubicBezTo>
                  <a:cubicBezTo>
                    <a:pt x="3" y="20"/>
                    <a:pt x="-1" y="31"/>
                    <a:pt x="1" y="39"/>
                  </a:cubicBezTo>
                  <a:lnTo>
                    <a:pt x="73" y="340"/>
                  </a:lnTo>
                  <a:cubicBezTo>
                    <a:pt x="75" y="348"/>
                    <a:pt x="84" y="354"/>
                    <a:pt x="91" y="354"/>
                  </a:cubicBezTo>
                  <a:cubicBezTo>
                    <a:pt x="95" y="352"/>
                    <a:pt x="100" y="352"/>
                    <a:pt x="108" y="350"/>
                  </a:cubicBezTo>
                  <a:cubicBezTo>
                    <a:pt x="119" y="350"/>
                    <a:pt x="129" y="348"/>
                    <a:pt x="140" y="344"/>
                  </a:cubicBezTo>
                  <a:cubicBezTo>
                    <a:pt x="180" y="335"/>
                    <a:pt x="197" y="331"/>
                    <a:pt x="201" y="314"/>
                  </a:cubicBezTo>
                  <a:cubicBezTo>
                    <a:pt x="203" y="302"/>
                    <a:pt x="208" y="287"/>
                    <a:pt x="210" y="272"/>
                  </a:cubicBezTo>
                  <a:lnTo>
                    <a:pt x="246" y="263"/>
                  </a:lnTo>
                  <a:cubicBezTo>
                    <a:pt x="248" y="263"/>
                    <a:pt x="250" y="263"/>
                    <a:pt x="254" y="266"/>
                  </a:cubicBezTo>
                  <a:cubicBezTo>
                    <a:pt x="267" y="266"/>
                    <a:pt x="273" y="268"/>
                    <a:pt x="284" y="268"/>
                  </a:cubicBezTo>
                  <a:cubicBezTo>
                    <a:pt x="313" y="272"/>
                    <a:pt x="345" y="274"/>
                    <a:pt x="375" y="278"/>
                  </a:cubicBezTo>
                  <a:cubicBezTo>
                    <a:pt x="379" y="278"/>
                    <a:pt x="379" y="278"/>
                    <a:pt x="383" y="278"/>
                  </a:cubicBezTo>
                  <a:cubicBezTo>
                    <a:pt x="462" y="287"/>
                    <a:pt x="510" y="291"/>
                    <a:pt x="523" y="291"/>
                  </a:cubicBezTo>
                  <a:cubicBezTo>
                    <a:pt x="531" y="291"/>
                    <a:pt x="538" y="291"/>
                    <a:pt x="548" y="289"/>
                  </a:cubicBezTo>
                  <a:cubicBezTo>
                    <a:pt x="557" y="285"/>
                    <a:pt x="565" y="282"/>
                    <a:pt x="574" y="278"/>
                  </a:cubicBezTo>
                  <a:cubicBezTo>
                    <a:pt x="584" y="274"/>
                    <a:pt x="593" y="270"/>
                    <a:pt x="597" y="266"/>
                  </a:cubicBezTo>
                  <a:lnTo>
                    <a:pt x="838" y="71"/>
                  </a:lnTo>
                  <a:cubicBezTo>
                    <a:pt x="845" y="67"/>
                    <a:pt x="847" y="58"/>
                    <a:pt x="843" y="50"/>
                  </a:cubicBezTo>
                  <a:cubicBezTo>
                    <a:pt x="841" y="43"/>
                    <a:pt x="834" y="37"/>
                    <a:pt x="828" y="2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63" name="Freihandform 762">
              <a:extLst>
                <a:ext uri="{FF2B5EF4-FFF2-40B4-BE49-F238E27FC236}">
                  <a16:creationId xmlns:a16="http://schemas.microsoft.com/office/drawing/2014/main" id="{F512EE90-3532-624A-9F84-E333207B7500}"/>
                </a:ext>
              </a:extLst>
            </p:cNvPr>
            <p:cNvSpPr/>
            <p:nvPr/>
          </p:nvSpPr>
          <p:spPr>
            <a:xfrm>
              <a:off x="11046567" y="4819741"/>
              <a:ext cx="89874" cy="82889"/>
            </a:xfrm>
            <a:custGeom>
              <a:avLst/>
              <a:gdLst/>
              <a:ahLst/>
              <a:cxnLst>
                <a:cxn ang="3cd4">
                  <a:pos x="hc" y="t"/>
                </a:cxn>
                <a:cxn ang="cd2">
                  <a:pos x="l" y="vc"/>
                </a:cxn>
                <a:cxn ang="cd4">
                  <a:pos x="hc" y="b"/>
                </a:cxn>
                <a:cxn ang="0">
                  <a:pos x="r" y="vc"/>
                </a:cxn>
              </a:cxnLst>
              <a:rect l="l" t="t" r="r" b="b"/>
              <a:pathLst>
                <a:path w="387" h="357">
                  <a:moveTo>
                    <a:pt x="59" y="59"/>
                  </a:moveTo>
                  <a:cubicBezTo>
                    <a:pt x="74" y="44"/>
                    <a:pt x="93" y="36"/>
                    <a:pt x="114" y="36"/>
                  </a:cubicBezTo>
                  <a:cubicBezTo>
                    <a:pt x="135" y="36"/>
                    <a:pt x="156" y="44"/>
                    <a:pt x="171" y="59"/>
                  </a:cubicBezTo>
                  <a:lnTo>
                    <a:pt x="182" y="69"/>
                  </a:lnTo>
                  <a:cubicBezTo>
                    <a:pt x="188" y="76"/>
                    <a:pt x="199" y="76"/>
                    <a:pt x="207" y="69"/>
                  </a:cubicBezTo>
                  <a:lnTo>
                    <a:pt x="215" y="59"/>
                  </a:lnTo>
                  <a:cubicBezTo>
                    <a:pt x="230" y="44"/>
                    <a:pt x="251" y="36"/>
                    <a:pt x="273" y="36"/>
                  </a:cubicBezTo>
                  <a:cubicBezTo>
                    <a:pt x="294" y="36"/>
                    <a:pt x="313" y="44"/>
                    <a:pt x="330" y="59"/>
                  </a:cubicBezTo>
                  <a:cubicBezTo>
                    <a:pt x="345" y="76"/>
                    <a:pt x="353" y="95"/>
                    <a:pt x="353" y="118"/>
                  </a:cubicBezTo>
                  <a:cubicBezTo>
                    <a:pt x="353" y="139"/>
                    <a:pt x="345" y="160"/>
                    <a:pt x="330" y="177"/>
                  </a:cubicBezTo>
                  <a:lnTo>
                    <a:pt x="194" y="315"/>
                  </a:lnTo>
                  <a:lnTo>
                    <a:pt x="59" y="175"/>
                  </a:lnTo>
                  <a:cubicBezTo>
                    <a:pt x="44" y="160"/>
                    <a:pt x="36" y="139"/>
                    <a:pt x="36" y="118"/>
                  </a:cubicBezTo>
                  <a:cubicBezTo>
                    <a:pt x="36" y="95"/>
                    <a:pt x="44" y="74"/>
                    <a:pt x="59" y="59"/>
                  </a:cubicBezTo>
                  <a:close/>
                  <a:moveTo>
                    <a:pt x="173" y="345"/>
                  </a:moveTo>
                  <a:cubicBezTo>
                    <a:pt x="175" y="347"/>
                    <a:pt x="175" y="347"/>
                    <a:pt x="177" y="349"/>
                  </a:cubicBezTo>
                  <a:cubicBezTo>
                    <a:pt x="179" y="351"/>
                    <a:pt x="179" y="351"/>
                    <a:pt x="182" y="353"/>
                  </a:cubicBezTo>
                  <a:cubicBezTo>
                    <a:pt x="188" y="359"/>
                    <a:pt x="199" y="359"/>
                    <a:pt x="205" y="353"/>
                  </a:cubicBezTo>
                  <a:cubicBezTo>
                    <a:pt x="207" y="351"/>
                    <a:pt x="207" y="351"/>
                    <a:pt x="209" y="349"/>
                  </a:cubicBezTo>
                  <a:cubicBezTo>
                    <a:pt x="211" y="347"/>
                    <a:pt x="211" y="347"/>
                    <a:pt x="213" y="345"/>
                  </a:cubicBezTo>
                  <a:lnTo>
                    <a:pt x="353" y="201"/>
                  </a:lnTo>
                  <a:cubicBezTo>
                    <a:pt x="376" y="180"/>
                    <a:pt x="387" y="150"/>
                    <a:pt x="387" y="118"/>
                  </a:cubicBezTo>
                  <a:cubicBezTo>
                    <a:pt x="387" y="86"/>
                    <a:pt x="376" y="57"/>
                    <a:pt x="355" y="33"/>
                  </a:cubicBezTo>
                  <a:cubicBezTo>
                    <a:pt x="332" y="12"/>
                    <a:pt x="302" y="0"/>
                    <a:pt x="273" y="0"/>
                  </a:cubicBezTo>
                  <a:cubicBezTo>
                    <a:pt x="243" y="0"/>
                    <a:pt x="215" y="10"/>
                    <a:pt x="194" y="31"/>
                  </a:cubicBezTo>
                  <a:cubicBezTo>
                    <a:pt x="173" y="10"/>
                    <a:pt x="144" y="0"/>
                    <a:pt x="114" y="0"/>
                  </a:cubicBezTo>
                  <a:cubicBezTo>
                    <a:pt x="84" y="0"/>
                    <a:pt x="55" y="12"/>
                    <a:pt x="33" y="33"/>
                  </a:cubicBezTo>
                  <a:cubicBezTo>
                    <a:pt x="12" y="57"/>
                    <a:pt x="0" y="86"/>
                    <a:pt x="0" y="118"/>
                  </a:cubicBezTo>
                  <a:cubicBezTo>
                    <a:pt x="0" y="150"/>
                    <a:pt x="12" y="180"/>
                    <a:pt x="33" y="20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94" name="Gruppieren 993">
            <a:extLst>
              <a:ext uri="{FF2B5EF4-FFF2-40B4-BE49-F238E27FC236}">
                <a16:creationId xmlns:a16="http://schemas.microsoft.com/office/drawing/2014/main" id="{72B044B1-BC3B-E843-8D75-3F0491B506D9}"/>
              </a:ext>
            </a:extLst>
          </p:cNvPr>
          <p:cNvGrpSpPr>
            <a:grpSpLocks noChangeAspect="1"/>
          </p:cNvGrpSpPr>
          <p:nvPr/>
        </p:nvGrpSpPr>
        <p:grpSpPr>
          <a:xfrm>
            <a:off x="8680909" y="5188614"/>
            <a:ext cx="328409" cy="328409"/>
            <a:chOff x="8681207" y="5189250"/>
            <a:chExt cx="328528" cy="328528"/>
          </a:xfrm>
          <a:solidFill>
            <a:srgbClr val="007AB3"/>
          </a:solidFill>
        </p:grpSpPr>
        <p:sp>
          <p:nvSpPr>
            <p:cNvPr id="440" name="Freihandform 439">
              <a:extLst>
                <a:ext uri="{FF2B5EF4-FFF2-40B4-BE49-F238E27FC236}">
                  <a16:creationId xmlns:a16="http://schemas.microsoft.com/office/drawing/2014/main" id="{B009B8E1-09B5-E14D-A078-BB905FEB157D}"/>
                </a:ext>
              </a:extLst>
            </p:cNvPr>
            <p:cNvSpPr/>
            <p:nvPr/>
          </p:nvSpPr>
          <p:spPr>
            <a:xfrm>
              <a:off x="8681207" y="518925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64" name="Freihandform 763">
              <a:extLst>
                <a:ext uri="{FF2B5EF4-FFF2-40B4-BE49-F238E27FC236}">
                  <a16:creationId xmlns:a16="http://schemas.microsoft.com/office/drawing/2014/main" id="{421496C3-E9C0-8543-BF71-4F3150477B4F}"/>
                </a:ext>
              </a:extLst>
            </p:cNvPr>
            <p:cNvSpPr/>
            <p:nvPr/>
          </p:nvSpPr>
          <p:spPr>
            <a:xfrm>
              <a:off x="8790639" y="5339658"/>
              <a:ext cx="109665" cy="52388"/>
            </a:xfrm>
            <a:custGeom>
              <a:avLst/>
              <a:gdLst/>
              <a:ahLst/>
              <a:cxnLst>
                <a:cxn ang="3cd4">
                  <a:pos x="hc" y="t"/>
                </a:cxn>
                <a:cxn ang="cd2">
                  <a:pos x="l" y="vc"/>
                </a:cxn>
                <a:cxn ang="cd4">
                  <a:pos x="hc" y="b"/>
                </a:cxn>
                <a:cxn ang="0">
                  <a:pos x="r" y="vc"/>
                </a:cxn>
              </a:cxnLst>
              <a:rect l="l" t="t" r="r" b="b"/>
              <a:pathLst>
                <a:path w="472" h="226">
                  <a:moveTo>
                    <a:pt x="427" y="122"/>
                  </a:moveTo>
                  <a:cubicBezTo>
                    <a:pt x="434" y="131"/>
                    <a:pt x="436" y="139"/>
                    <a:pt x="436" y="148"/>
                  </a:cubicBezTo>
                  <a:cubicBezTo>
                    <a:pt x="436" y="171"/>
                    <a:pt x="417" y="190"/>
                    <a:pt x="393" y="190"/>
                  </a:cubicBezTo>
                  <a:cubicBezTo>
                    <a:pt x="374" y="190"/>
                    <a:pt x="355" y="175"/>
                    <a:pt x="353" y="156"/>
                  </a:cubicBezTo>
                  <a:lnTo>
                    <a:pt x="351" y="142"/>
                  </a:lnTo>
                  <a:lnTo>
                    <a:pt x="120" y="142"/>
                  </a:lnTo>
                  <a:lnTo>
                    <a:pt x="118" y="156"/>
                  </a:lnTo>
                  <a:cubicBezTo>
                    <a:pt x="114" y="175"/>
                    <a:pt x="97" y="190"/>
                    <a:pt x="76" y="190"/>
                  </a:cubicBezTo>
                  <a:cubicBezTo>
                    <a:pt x="53" y="190"/>
                    <a:pt x="34" y="171"/>
                    <a:pt x="34" y="148"/>
                  </a:cubicBezTo>
                  <a:cubicBezTo>
                    <a:pt x="34" y="139"/>
                    <a:pt x="38" y="131"/>
                    <a:pt x="42" y="122"/>
                  </a:cubicBezTo>
                  <a:lnTo>
                    <a:pt x="51" y="112"/>
                  </a:lnTo>
                  <a:lnTo>
                    <a:pt x="42" y="101"/>
                  </a:lnTo>
                  <a:cubicBezTo>
                    <a:pt x="38" y="95"/>
                    <a:pt x="34" y="87"/>
                    <a:pt x="34" y="76"/>
                  </a:cubicBezTo>
                  <a:cubicBezTo>
                    <a:pt x="34" y="55"/>
                    <a:pt x="53" y="36"/>
                    <a:pt x="76" y="36"/>
                  </a:cubicBezTo>
                  <a:cubicBezTo>
                    <a:pt x="97" y="36"/>
                    <a:pt x="114" y="51"/>
                    <a:pt x="118" y="70"/>
                  </a:cubicBezTo>
                  <a:lnTo>
                    <a:pt x="120" y="84"/>
                  </a:lnTo>
                  <a:lnTo>
                    <a:pt x="351" y="84"/>
                  </a:lnTo>
                  <a:lnTo>
                    <a:pt x="353" y="70"/>
                  </a:lnTo>
                  <a:cubicBezTo>
                    <a:pt x="355" y="51"/>
                    <a:pt x="374" y="36"/>
                    <a:pt x="393" y="36"/>
                  </a:cubicBezTo>
                  <a:cubicBezTo>
                    <a:pt x="417" y="36"/>
                    <a:pt x="436" y="53"/>
                    <a:pt x="436" y="76"/>
                  </a:cubicBezTo>
                  <a:cubicBezTo>
                    <a:pt x="436" y="87"/>
                    <a:pt x="434" y="95"/>
                    <a:pt x="427" y="101"/>
                  </a:cubicBezTo>
                  <a:lnTo>
                    <a:pt x="419" y="112"/>
                  </a:lnTo>
                  <a:close/>
                  <a:moveTo>
                    <a:pt x="393" y="0"/>
                  </a:moveTo>
                  <a:cubicBezTo>
                    <a:pt x="362" y="0"/>
                    <a:pt x="334" y="19"/>
                    <a:pt x="321" y="48"/>
                  </a:cubicBezTo>
                  <a:lnTo>
                    <a:pt x="148" y="48"/>
                  </a:lnTo>
                  <a:cubicBezTo>
                    <a:pt x="137" y="19"/>
                    <a:pt x="110" y="0"/>
                    <a:pt x="76" y="0"/>
                  </a:cubicBezTo>
                  <a:cubicBezTo>
                    <a:pt x="34" y="0"/>
                    <a:pt x="0" y="34"/>
                    <a:pt x="0" y="76"/>
                  </a:cubicBezTo>
                  <a:cubicBezTo>
                    <a:pt x="0" y="89"/>
                    <a:pt x="2" y="101"/>
                    <a:pt x="8" y="112"/>
                  </a:cubicBezTo>
                  <a:cubicBezTo>
                    <a:pt x="2" y="125"/>
                    <a:pt x="0" y="135"/>
                    <a:pt x="0" y="148"/>
                  </a:cubicBezTo>
                  <a:cubicBezTo>
                    <a:pt x="0" y="190"/>
                    <a:pt x="34" y="226"/>
                    <a:pt x="76" y="226"/>
                  </a:cubicBezTo>
                  <a:cubicBezTo>
                    <a:pt x="110" y="226"/>
                    <a:pt x="137" y="205"/>
                    <a:pt x="148" y="175"/>
                  </a:cubicBezTo>
                  <a:lnTo>
                    <a:pt x="321" y="175"/>
                  </a:lnTo>
                  <a:cubicBezTo>
                    <a:pt x="334" y="205"/>
                    <a:pt x="362" y="226"/>
                    <a:pt x="393" y="226"/>
                  </a:cubicBezTo>
                  <a:cubicBezTo>
                    <a:pt x="438" y="226"/>
                    <a:pt x="472" y="190"/>
                    <a:pt x="472" y="148"/>
                  </a:cubicBezTo>
                  <a:cubicBezTo>
                    <a:pt x="472" y="135"/>
                    <a:pt x="468" y="125"/>
                    <a:pt x="463" y="112"/>
                  </a:cubicBezTo>
                  <a:cubicBezTo>
                    <a:pt x="468" y="101"/>
                    <a:pt x="472" y="89"/>
                    <a:pt x="472" y="76"/>
                  </a:cubicBezTo>
                  <a:cubicBezTo>
                    <a:pt x="472" y="34"/>
                    <a:pt x="438" y="0"/>
                    <a:pt x="393"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65" name="Freihandform 764">
              <a:extLst>
                <a:ext uri="{FF2B5EF4-FFF2-40B4-BE49-F238E27FC236}">
                  <a16:creationId xmlns:a16="http://schemas.microsoft.com/office/drawing/2014/main" id="{ABD8655B-3D9A-7F43-9F62-0415084A3FDA}"/>
                </a:ext>
              </a:extLst>
            </p:cNvPr>
            <p:cNvSpPr/>
            <p:nvPr/>
          </p:nvSpPr>
          <p:spPr>
            <a:xfrm>
              <a:off x="8755016" y="5279354"/>
              <a:ext cx="180679" cy="147617"/>
            </a:xfrm>
            <a:custGeom>
              <a:avLst/>
              <a:gdLst/>
              <a:ahLst/>
              <a:cxnLst>
                <a:cxn ang="3cd4">
                  <a:pos x="hc" y="t"/>
                </a:cxn>
                <a:cxn ang="cd2">
                  <a:pos x="l" y="vc"/>
                </a:cxn>
                <a:cxn ang="cd4">
                  <a:pos x="hc" y="b"/>
                </a:cxn>
                <a:cxn ang="0">
                  <a:pos x="r" y="vc"/>
                </a:cxn>
              </a:cxnLst>
              <a:rect l="l" t="t" r="r" b="b"/>
              <a:pathLst>
                <a:path w="777" h="635">
                  <a:moveTo>
                    <a:pt x="741" y="549"/>
                  </a:moveTo>
                  <a:cubicBezTo>
                    <a:pt x="741" y="576"/>
                    <a:pt x="718" y="602"/>
                    <a:pt x="688" y="602"/>
                  </a:cubicBezTo>
                  <a:lnTo>
                    <a:pt x="89" y="602"/>
                  </a:lnTo>
                  <a:cubicBezTo>
                    <a:pt x="60" y="602"/>
                    <a:pt x="36" y="576"/>
                    <a:pt x="36" y="549"/>
                  </a:cubicBezTo>
                  <a:lnTo>
                    <a:pt x="36" y="195"/>
                  </a:lnTo>
                  <a:cubicBezTo>
                    <a:pt x="36" y="166"/>
                    <a:pt x="60" y="142"/>
                    <a:pt x="89" y="142"/>
                  </a:cubicBezTo>
                  <a:lnTo>
                    <a:pt x="688" y="142"/>
                  </a:lnTo>
                  <a:cubicBezTo>
                    <a:pt x="718" y="142"/>
                    <a:pt x="741" y="166"/>
                    <a:pt x="741" y="195"/>
                  </a:cubicBezTo>
                  <a:close/>
                  <a:moveTo>
                    <a:pt x="282" y="89"/>
                  </a:moveTo>
                  <a:cubicBezTo>
                    <a:pt x="282" y="60"/>
                    <a:pt x="307" y="36"/>
                    <a:pt x="335" y="36"/>
                  </a:cubicBezTo>
                  <a:lnTo>
                    <a:pt x="441" y="36"/>
                  </a:lnTo>
                  <a:cubicBezTo>
                    <a:pt x="470" y="36"/>
                    <a:pt x="494" y="60"/>
                    <a:pt x="494" y="89"/>
                  </a:cubicBezTo>
                  <a:lnTo>
                    <a:pt x="494" y="106"/>
                  </a:lnTo>
                  <a:lnTo>
                    <a:pt x="282" y="106"/>
                  </a:lnTo>
                  <a:close/>
                  <a:moveTo>
                    <a:pt x="688" y="106"/>
                  </a:moveTo>
                  <a:lnTo>
                    <a:pt x="529" y="106"/>
                  </a:lnTo>
                  <a:lnTo>
                    <a:pt x="529" y="89"/>
                  </a:lnTo>
                  <a:cubicBezTo>
                    <a:pt x="529" y="41"/>
                    <a:pt x="489" y="0"/>
                    <a:pt x="441" y="0"/>
                  </a:cubicBezTo>
                  <a:lnTo>
                    <a:pt x="335" y="0"/>
                  </a:lnTo>
                  <a:cubicBezTo>
                    <a:pt x="286" y="0"/>
                    <a:pt x="248" y="41"/>
                    <a:pt x="248" y="89"/>
                  </a:cubicBezTo>
                  <a:lnTo>
                    <a:pt x="248" y="106"/>
                  </a:lnTo>
                  <a:lnTo>
                    <a:pt x="89" y="106"/>
                  </a:lnTo>
                  <a:cubicBezTo>
                    <a:pt x="41" y="106"/>
                    <a:pt x="0" y="147"/>
                    <a:pt x="0" y="195"/>
                  </a:cubicBezTo>
                  <a:lnTo>
                    <a:pt x="0" y="549"/>
                  </a:lnTo>
                  <a:cubicBezTo>
                    <a:pt x="0" y="597"/>
                    <a:pt x="41" y="635"/>
                    <a:pt x="89" y="635"/>
                  </a:cubicBezTo>
                  <a:lnTo>
                    <a:pt x="688" y="635"/>
                  </a:lnTo>
                  <a:cubicBezTo>
                    <a:pt x="737" y="635"/>
                    <a:pt x="777" y="597"/>
                    <a:pt x="777" y="549"/>
                  </a:cubicBezTo>
                  <a:lnTo>
                    <a:pt x="777" y="195"/>
                  </a:lnTo>
                  <a:cubicBezTo>
                    <a:pt x="777" y="147"/>
                    <a:pt x="737" y="106"/>
                    <a:pt x="688" y="106"/>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80" name="Gruppieren 979">
            <a:extLst>
              <a:ext uri="{FF2B5EF4-FFF2-40B4-BE49-F238E27FC236}">
                <a16:creationId xmlns:a16="http://schemas.microsoft.com/office/drawing/2014/main" id="{95255E9E-DCCE-4B4D-9CCC-45FD4DDD3682}"/>
              </a:ext>
            </a:extLst>
          </p:cNvPr>
          <p:cNvGrpSpPr>
            <a:grpSpLocks noChangeAspect="1"/>
          </p:cNvGrpSpPr>
          <p:nvPr/>
        </p:nvGrpSpPr>
        <p:grpSpPr>
          <a:xfrm>
            <a:off x="11341007" y="4745225"/>
            <a:ext cx="328177" cy="328409"/>
            <a:chOff x="11342266" y="4745701"/>
            <a:chExt cx="328296" cy="328528"/>
          </a:xfrm>
          <a:solidFill>
            <a:srgbClr val="007AB3"/>
          </a:solidFill>
        </p:grpSpPr>
        <p:sp>
          <p:nvSpPr>
            <p:cNvPr id="444" name="Freihandform 443">
              <a:extLst>
                <a:ext uri="{FF2B5EF4-FFF2-40B4-BE49-F238E27FC236}">
                  <a16:creationId xmlns:a16="http://schemas.microsoft.com/office/drawing/2014/main" id="{DBB61706-8604-FB42-BC59-1F482E9AA389}"/>
                </a:ext>
              </a:extLst>
            </p:cNvPr>
            <p:cNvSpPr/>
            <p:nvPr/>
          </p:nvSpPr>
          <p:spPr>
            <a:xfrm>
              <a:off x="11342266" y="4745701"/>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66" name="Freihandform 765">
              <a:extLst>
                <a:ext uri="{FF2B5EF4-FFF2-40B4-BE49-F238E27FC236}">
                  <a16:creationId xmlns:a16="http://schemas.microsoft.com/office/drawing/2014/main" id="{56B1EA16-BCE9-3847-B6A8-6506DFE6E24A}"/>
                </a:ext>
              </a:extLst>
            </p:cNvPr>
            <p:cNvSpPr/>
            <p:nvPr/>
          </p:nvSpPr>
          <p:spPr>
            <a:xfrm>
              <a:off x="11548556" y="4942444"/>
              <a:ext cx="56113" cy="16531"/>
            </a:xfrm>
            <a:custGeom>
              <a:avLst/>
              <a:gdLst/>
              <a:ahLst/>
              <a:cxnLst>
                <a:cxn ang="3cd4">
                  <a:pos x="hc" y="t"/>
                </a:cxn>
                <a:cxn ang="cd2">
                  <a:pos x="l" y="vc"/>
                </a:cxn>
                <a:cxn ang="cd4">
                  <a:pos x="hc" y="b"/>
                </a:cxn>
                <a:cxn ang="0">
                  <a:pos x="r" y="vc"/>
                </a:cxn>
              </a:cxnLst>
              <a:rect l="l" t="t" r="r" b="b"/>
              <a:pathLst>
                <a:path w="242" h="72">
                  <a:moveTo>
                    <a:pt x="227" y="0"/>
                  </a:moveTo>
                  <a:cubicBezTo>
                    <a:pt x="218" y="0"/>
                    <a:pt x="212" y="6"/>
                    <a:pt x="212" y="14"/>
                  </a:cubicBezTo>
                  <a:cubicBezTo>
                    <a:pt x="212" y="27"/>
                    <a:pt x="172" y="42"/>
                    <a:pt x="121" y="42"/>
                  </a:cubicBezTo>
                  <a:cubicBezTo>
                    <a:pt x="70" y="42"/>
                    <a:pt x="30" y="27"/>
                    <a:pt x="30" y="14"/>
                  </a:cubicBezTo>
                  <a:cubicBezTo>
                    <a:pt x="30" y="6"/>
                    <a:pt x="24" y="0"/>
                    <a:pt x="15" y="0"/>
                  </a:cubicBezTo>
                  <a:cubicBezTo>
                    <a:pt x="7" y="0"/>
                    <a:pt x="0" y="6"/>
                    <a:pt x="0" y="14"/>
                  </a:cubicBezTo>
                  <a:cubicBezTo>
                    <a:pt x="0" y="48"/>
                    <a:pt x="55" y="72"/>
                    <a:pt x="121" y="72"/>
                  </a:cubicBezTo>
                  <a:cubicBezTo>
                    <a:pt x="187" y="72"/>
                    <a:pt x="242" y="48"/>
                    <a:pt x="242" y="14"/>
                  </a:cubicBezTo>
                  <a:cubicBezTo>
                    <a:pt x="242" y="6"/>
                    <a:pt x="235" y="0"/>
                    <a:pt x="22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67" name="Freihandform 766">
              <a:extLst>
                <a:ext uri="{FF2B5EF4-FFF2-40B4-BE49-F238E27FC236}">
                  <a16:creationId xmlns:a16="http://schemas.microsoft.com/office/drawing/2014/main" id="{78A20352-7023-C64E-BB2E-54668AB2DA10}"/>
                </a:ext>
              </a:extLst>
            </p:cNvPr>
            <p:cNvSpPr/>
            <p:nvPr/>
          </p:nvSpPr>
          <p:spPr>
            <a:xfrm>
              <a:off x="11548556" y="4928472"/>
              <a:ext cx="56113" cy="16997"/>
            </a:xfrm>
            <a:custGeom>
              <a:avLst/>
              <a:gdLst/>
              <a:ahLst/>
              <a:cxnLst>
                <a:cxn ang="3cd4">
                  <a:pos x="hc" y="t"/>
                </a:cxn>
                <a:cxn ang="cd2">
                  <a:pos x="l" y="vc"/>
                </a:cxn>
                <a:cxn ang="cd4">
                  <a:pos x="hc" y="b"/>
                </a:cxn>
                <a:cxn ang="0">
                  <a:pos x="r" y="vc"/>
                </a:cxn>
              </a:cxnLst>
              <a:rect l="l" t="t" r="r" b="b"/>
              <a:pathLst>
                <a:path w="242" h="74">
                  <a:moveTo>
                    <a:pt x="227" y="0"/>
                  </a:moveTo>
                  <a:cubicBezTo>
                    <a:pt x="218" y="0"/>
                    <a:pt x="212" y="7"/>
                    <a:pt x="212" y="15"/>
                  </a:cubicBezTo>
                  <a:cubicBezTo>
                    <a:pt x="212" y="28"/>
                    <a:pt x="172" y="45"/>
                    <a:pt x="121" y="45"/>
                  </a:cubicBezTo>
                  <a:cubicBezTo>
                    <a:pt x="70" y="45"/>
                    <a:pt x="30" y="28"/>
                    <a:pt x="30" y="15"/>
                  </a:cubicBezTo>
                  <a:cubicBezTo>
                    <a:pt x="30" y="7"/>
                    <a:pt x="24" y="0"/>
                    <a:pt x="15" y="0"/>
                  </a:cubicBezTo>
                  <a:cubicBezTo>
                    <a:pt x="7" y="0"/>
                    <a:pt x="0" y="7"/>
                    <a:pt x="0" y="15"/>
                  </a:cubicBezTo>
                  <a:cubicBezTo>
                    <a:pt x="0" y="51"/>
                    <a:pt x="55" y="74"/>
                    <a:pt x="121" y="74"/>
                  </a:cubicBezTo>
                  <a:cubicBezTo>
                    <a:pt x="187" y="74"/>
                    <a:pt x="242" y="51"/>
                    <a:pt x="242" y="15"/>
                  </a:cubicBezTo>
                  <a:cubicBezTo>
                    <a:pt x="242" y="7"/>
                    <a:pt x="235" y="0"/>
                    <a:pt x="22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68" name="Freihandform 767">
              <a:extLst>
                <a:ext uri="{FF2B5EF4-FFF2-40B4-BE49-F238E27FC236}">
                  <a16:creationId xmlns:a16="http://schemas.microsoft.com/office/drawing/2014/main" id="{451C333F-8F2C-894B-9D19-7B5FCCAFB6D0}"/>
                </a:ext>
              </a:extLst>
            </p:cNvPr>
            <p:cNvSpPr/>
            <p:nvPr/>
          </p:nvSpPr>
          <p:spPr>
            <a:xfrm>
              <a:off x="11478241" y="4904492"/>
              <a:ext cx="55880" cy="27242"/>
            </a:xfrm>
            <a:custGeom>
              <a:avLst/>
              <a:gdLst/>
              <a:ahLst/>
              <a:cxnLst>
                <a:cxn ang="3cd4">
                  <a:pos x="hc" y="t"/>
                </a:cxn>
                <a:cxn ang="cd2">
                  <a:pos x="l" y="vc"/>
                </a:cxn>
                <a:cxn ang="cd4">
                  <a:pos x="hc" y="b"/>
                </a:cxn>
                <a:cxn ang="0">
                  <a:pos x="r" y="vc"/>
                </a:cxn>
              </a:cxnLst>
              <a:rect l="l" t="t" r="r" b="b"/>
              <a:pathLst>
                <a:path w="241" h="118">
                  <a:moveTo>
                    <a:pt x="120" y="89"/>
                  </a:moveTo>
                  <a:cubicBezTo>
                    <a:pt x="70" y="89"/>
                    <a:pt x="29" y="72"/>
                    <a:pt x="29" y="59"/>
                  </a:cubicBezTo>
                  <a:cubicBezTo>
                    <a:pt x="29" y="46"/>
                    <a:pt x="70" y="29"/>
                    <a:pt x="120" y="29"/>
                  </a:cubicBezTo>
                  <a:cubicBezTo>
                    <a:pt x="171" y="29"/>
                    <a:pt x="211" y="46"/>
                    <a:pt x="211" y="59"/>
                  </a:cubicBezTo>
                  <a:cubicBezTo>
                    <a:pt x="211" y="72"/>
                    <a:pt x="171" y="89"/>
                    <a:pt x="120" y="89"/>
                  </a:cubicBezTo>
                  <a:close/>
                  <a:moveTo>
                    <a:pt x="120" y="0"/>
                  </a:moveTo>
                  <a:cubicBezTo>
                    <a:pt x="55" y="0"/>
                    <a:pt x="0" y="23"/>
                    <a:pt x="0" y="59"/>
                  </a:cubicBezTo>
                  <a:cubicBezTo>
                    <a:pt x="0" y="95"/>
                    <a:pt x="55" y="118"/>
                    <a:pt x="120" y="118"/>
                  </a:cubicBezTo>
                  <a:cubicBezTo>
                    <a:pt x="186" y="118"/>
                    <a:pt x="241" y="95"/>
                    <a:pt x="241" y="59"/>
                  </a:cubicBezTo>
                  <a:cubicBezTo>
                    <a:pt x="241" y="23"/>
                    <a:pt x="186" y="0"/>
                    <a:pt x="120"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69" name="Freihandform 768">
              <a:extLst>
                <a:ext uri="{FF2B5EF4-FFF2-40B4-BE49-F238E27FC236}">
                  <a16:creationId xmlns:a16="http://schemas.microsoft.com/office/drawing/2014/main" id="{E83309F3-53E9-414B-9036-88180CA39080}"/>
                </a:ext>
              </a:extLst>
            </p:cNvPr>
            <p:cNvSpPr/>
            <p:nvPr/>
          </p:nvSpPr>
          <p:spPr>
            <a:xfrm>
              <a:off x="11478241" y="4942444"/>
              <a:ext cx="55880" cy="16531"/>
            </a:xfrm>
            <a:custGeom>
              <a:avLst/>
              <a:gdLst/>
              <a:ahLst/>
              <a:cxnLst>
                <a:cxn ang="3cd4">
                  <a:pos x="hc" y="t"/>
                </a:cxn>
                <a:cxn ang="cd2">
                  <a:pos x="l" y="vc"/>
                </a:cxn>
                <a:cxn ang="cd4">
                  <a:pos x="hc" y="b"/>
                </a:cxn>
                <a:cxn ang="0">
                  <a:pos x="r" y="vc"/>
                </a:cxn>
              </a:cxnLst>
              <a:rect l="l" t="t" r="r" b="b"/>
              <a:pathLst>
                <a:path w="241" h="72">
                  <a:moveTo>
                    <a:pt x="226" y="0"/>
                  </a:moveTo>
                  <a:cubicBezTo>
                    <a:pt x="218" y="0"/>
                    <a:pt x="211" y="6"/>
                    <a:pt x="211" y="14"/>
                  </a:cubicBezTo>
                  <a:cubicBezTo>
                    <a:pt x="211" y="27"/>
                    <a:pt x="171" y="42"/>
                    <a:pt x="120" y="42"/>
                  </a:cubicBezTo>
                  <a:cubicBezTo>
                    <a:pt x="70" y="42"/>
                    <a:pt x="29" y="27"/>
                    <a:pt x="29" y="14"/>
                  </a:cubicBezTo>
                  <a:cubicBezTo>
                    <a:pt x="29" y="6"/>
                    <a:pt x="23" y="0"/>
                    <a:pt x="15" y="0"/>
                  </a:cubicBezTo>
                  <a:cubicBezTo>
                    <a:pt x="6" y="0"/>
                    <a:pt x="0" y="6"/>
                    <a:pt x="0" y="14"/>
                  </a:cubicBezTo>
                  <a:cubicBezTo>
                    <a:pt x="0" y="48"/>
                    <a:pt x="55" y="72"/>
                    <a:pt x="120" y="72"/>
                  </a:cubicBezTo>
                  <a:cubicBezTo>
                    <a:pt x="186" y="72"/>
                    <a:pt x="241" y="48"/>
                    <a:pt x="241" y="14"/>
                  </a:cubicBezTo>
                  <a:cubicBezTo>
                    <a:pt x="241" y="6"/>
                    <a:pt x="235" y="0"/>
                    <a:pt x="22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70" name="Freihandform 769">
              <a:extLst>
                <a:ext uri="{FF2B5EF4-FFF2-40B4-BE49-F238E27FC236}">
                  <a16:creationId xmlns:a16="http://schemas.microsoft.com/office/drawing/2014/main" id="{01A393D5-33C6-1548-A64F-CE8849401B97}"/>
                </a:ext>
              </a:extLst>
            </p:cNvPr>
            <p:cNvSpPr/>
            <p:nvPr/>
          </p:nvSpPr>
          <p:spPr>
            <a:xfrm>
              <a:off x="11478241" y="4928472"/>
              <a:ext cx="55880" cy="16997"/>
            </a:xfrm>
            <a:custGeom>
              <a:avLst/>
              <a:gdLst/>
              <a:ahLst/>
              <a:cxnLst>
                <a:cxn ang="3cd4">
                  <a:pos x="hc" y="t"/>
                </a:cxn>
                <a:cxn ang="cd2">
                  <a:pos x="l" y="vc"/>
                </a:cxn>
                <a:cxn ang="cd4">
                  <a:pos x="hc" y="b"/>
                </a:cxn>
                <a:cxn ang="0">
                  <a:pos x="r" y="vc"/>
                </a:cxn>
              </a:cxnLst>
              <a:rect l="l" t="t" r="r" b="b"/>
              <a:pathLst>
                <a:path w="241" h="74">
                  <a:moveTo>
                    <a:pt x="226" y="0"/>
                  </a:moveTo>
                  <a:cubicBezTo>
                    <a:pt x="218" y="0"/>
                    <a:pt x="211" y="7"/>
                    <a:pt x="211" y="15"/>
                  </a:cubicBezTo>
                  <a:cubicBezTo>
                    <a:pt x="211" y="28"/>
                    <a:pt x="171" y="45"/>
                    <a:pt x="120" y="45"/>
                  </a:cubicBezTo>
                  <a:cubicBezTo>
                    <a:pt x="70" y="45"/>
                    <a:pt x="29" y="28"/>
                    <a:pt x="29" y="15"/>
                  </a:cubicBezTo>
                  <a:cubicBezTo>
                    <a:pt x="29" y="7"/>
                    <a:pt x="23" y="0"/>
                    <a:pt x="15" y="0"/>
                  </a:cubicBezTo>
                  <a:cubicBezTo>
                    <a:pt x="6" y="0"/>
                    <a:pt x="0" y="7"/>
                    <a:pt x="0" y="15"/>
                  </a:cubicBezTo>
                  <a:cubicBezTo>
                    <a:pt x="0" y="51"/>
                    <a:pt x="55" y="74"/>
                    <a:pt x="120" y="74"/>
                  </a:cubicBezTo>
                  <a:cubicBezTo>
                    <a:pt x="186" y="74"/>
                    <a:pt x="241" y="51"/>
                    <a:pt x="241" y="15"/>
                  </a:cubicBezTo>
                  <a:cubicBezTo>
                    <a:pt x="241" y="7"/>
                    <a:pt x="235" y="0"/>
                    <a:pt x="22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71" name="Freihandform 770">
              <a:extLst>
                <a:ext uri="{FF2B5EF4-FFF2-40B4-BE49-F238E27FC236}">
                  <a16:creationId xmlns:a16="http://schemas.microsoft.com/office/drawing/2014/main" id="{4E8ACA6D-AB7E-D748-A3C4-5863CD287992}"/>
                </a:ext>
              </a:extLst>
            </p:cNvPr>
            <p:cNvSpPr/>
            <p:nvPr/>
          </p:nvSpPr>
          <p:spPr>
            <a:xfrm>
              <a:off x="11407693" y="4942444"/>
              <a:ext cx="56346" cy="16531"/>
            </a:xfrm>
            <a:custGeom>
              <a:avLst/>
              <a:gdLst/>
              <a:ahLst/>
              <a:cxnLst>
                <a:cxn ang="3cd4">
                  <a:pos x="hc" y="t"/>
                </a:cxn>
                <a:cxn ang="cd2">
                  <a:pos x="l" y="vc"/>
                </a:cxn>
                <a:cxn ang="cd4">
                  <a:pos x="hc" y="b"/>
                </a:cxn>
                <a:cxn ang="0">
                  <a:pos x="r" y="vc"/>
                </a:cxn>
              </a:cxnLst>
              <a:rect l="l" t="t" r="r" b="b"/>
              <a:pathLst>
                <a:path w="243" h="72">
                  <a:moveTo>
                    <a:pt x="227" y="0"/>
                  </a:moveTo>
                  <a:cubicBezTo>
                    <a:pt x="220" y="0"/>
                    <a:pt x="212" y="6"/>
                    <a:pt x="212" y="14"/>
                  </a:cubicBezTo>
                  <a:cubicBezTo>
                    <a:pt x="212" y="27"/>
                    <a:pt x="174" y="42"/>
                    <a:pt x="121" y="42"/>
                  </a:cubicBezTo>
                  <a:cubicBezTo>
                    <a:pt x="70" y="42"/>
                    <a:pt x="32" y="27"/>
                    <a:pt x="32" y="14"/>
                  </a:cubicBezTo>
                  <a:cubicBezTo>
                    <a:pt x="32" y="6"/>
                    <a:pt x="23" y="0"/>
                    <a:pt x="15" y="0"/>
                  </a:cubicBezTo>
                  <a:cubicBezTo>
                    <a:pt x="9" y="0"/>
                    <a:pt x="0" y="6"/>
                    <a:pt x="0" y="14"/>
                  </a:cubicBezTo>
                  <a:cubicBezTo>
                    <a:pt x="0" y="48"/>
                    <a:pt x="55" y="72"/>
                    <a:pt x="121" y="72"/>
                  </a:cubicBezTo>
                  <a:cubicBezTo>
                    <a:pt x="188" y="72"/>
                    <a:pt x="243" y="48"/>
                    <a:pt x="243" y="14"/>
                  </a:cubicBezTo>
                  <a:cubicBezTo>
                    <a:pt x="243" y="6"/>
                    <a:pt x="235" y="0"/>
                    <a:pt x="22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72" name="Freihandform 771">
              <a:extLst>
                <a:ext uri="{FF2B5EF4-FFF2-40B4-BE49-F238E27FC236}">
                  <a16:creationId xmlns:a16="http://schemas.microsoft.com/office/drawing/2014/main" id="{EE376F5B-E98C-CB4F-8933-CA290569BAD6}"/>
                </a:ext>
              </a:extLst>
            </p:cNvPr>
            <p:cNvSpPr/>
            <p:nvPr/>
          </p:nvSpPr>
          <p:spPr>
            <a:xfrm>
              <a:off x="11407693" y="4918228"/>
              <a:ext cx="56346" cy="27242"/>
            </a:xfrm>
            <a:custGeom>
              <a:avLst/>
              <a:gdLst/>
              <a:ahLst/>
              <a:cxnLst>
                <a:cxn ang="3cd4">
                  <a:pos x="hc" y="t"/>
                </a:cxn>
                <a:cxn ang="cd2">
                  <a:pos x="l" y="vc"/>
                </a:cxn>
                <a:cxn ang="cd4">
                  <a:pos x="hc" y="b"/>
                </a:cxn>
                <a:cxn ang="0">
                  <a:pos x="r" y="vc"/>
                </a:cxn>
              </a:cxnLst>
              <a:rect l="l" t="t" r="r" b="b"/>
              <a:pathLst>
                <a:path w="243" h="118">
                  <a:moveTo>
                    <a:pt x="121" y="89"/>
                  </a:moveTo>
                  <a:cubicBezTo>
                    <a:pt x="70" y="89"/>
                    <a:pt x="32" y="72"/>
                    <a:pt x="32" y="59"/>
                  </a:cubicBezTo>
                  <a:cubicBezTo>
                    <a:pt x="32" y="47"/>
                    <a:pt x="70" y="30"/>
                    <a:pt x="121" y="30"/>
                  </a:cubicBezTo>
                  <a:cubicBezTo>
                    <a:pt x="174" y="30"/>
                    <a:pt x="212" y="47"/>
                    <a:pt x="212" y="59"/>
                  </a:cubicBezTo>
                  <a:cubicBezTo>
                    <a:pt x="212" y="72"/>
                    <a:pt x="174" y="89"/>
                    <a:pt x="121" y="89"/>
                  </a:cubicBezTo>
                  <a:close/>
                  <a:moveTo>
                    <a:pt x="121" y="0"/>
                  </a:moveTo>
                  <a:cubicBezTo>
                    <a:pt x="55" y="0"/>
                    <a:pt x="0" y="23"/>
                    <a:pt x="0" y="59"/>
                  </a:cubicBezTo>
                  <a:cubicBezTo>
                    <a:pt x="0" y="95"/>
                    <a:pt x="55" y="118"/>
                    <a:pt x="121" y="118"/>
                  </a:cubicBezTo>
                  <a:cubicBezTo>
                    <a:pt x="188" y="118"/>
                    <a:pt x="243" y="95"/>
                    <a:pt x="243" y="59"/>
                  </a:cubicBezTo>
                  <a:cubicBezTo>
                    <a:pt x="243" y="23"/>
                    <a:pt x="188" y="0"/>
                    <a:pt x="121"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73" name="Freihandform 772">
              <a:extLst>
                <a:ext uri="{FF2B5EF4-FFF2-40B4-BE49-F238E27FC236}">
                  <a16:creationId xmlns:a16="http://schemas.microsoft.com/office/drawing/2014/main" id="{1EE05EC8-B2CC-B546-94B7-D90D15D08EB6}"/>
                </a:ext>
              </a:extLst>
            </p:cNvPr>
            <p:cNvSpPr/>
            <p:nvPr/>
          </p:nvSpPr>
          <p:spPr>
            <a:xfrm>
              <a:off x="11548556" y="4877251"/>
              <a:ext cx="56113" cy="27009"/>
            </a:xfrm>
            <a:custGeom>
              <a:avLst/>
              <a:gdLst/>
              <a:ahLst/>
              <a:cxnLst>
                <a:cxn ang="3cd4">
                  <a:pos x="hc" y="t"/>
                </a:cxn>
                <a:cxn ang="cd2">
                  <a:pos x="l" y="vc"/>
                </a:cxn>
                <a:cxn ang="cd4">
                  <a:pos x="hc" y="b"/>
                </a:cxn>
                <a:cxn ang="0">
                  <a:pos x="r" y="vc"/>
                </a:cxn>
              </a:cxnLst>
              <a:rect l="l" t="t" r="r" b="b"/>
              <a:pathLst>
                <a:path w="242" h="117">
                  <a:moveTo>
                    <a:pt x="121" y="87"/>
                  </a:moveTo>
                  <a:cubicBezTo>
                    <a:pt x="70" y="87"/>
                    <a:pt x="30" y="72"/>
                    <a:pt x="30" y="57"/>
                  </a:cubicBezTo>
                  <a:cubicBezTo>
                    <a:pt x="30" y="45"/>
                    <a:pt x="70" y="30"/>
                    <a:pt x="121" y="30"/>
                  </a:cubicBezTo>
                  <a:cubicBezTo>
                    <a:pt x="172" y="30"/>
                    <a:pt x="212" y="45"/>
                    <a:pt x="212" y="57"/>
                  </a:cubicBezTo>
                  <a:cubicBezTo>
                    <a:pt x="212" y="72"/>
                    <a:pt x="172" y="87"/>
                    <a:pt x="121" y="87"/>
                  </a:cubicBezTo>
                  <a:close/>
                  <a:moveTo>
                    <a:pt x="121" y="0"/>
                  </a:moveTo>
                  <a:cubicBezTo>
                    <a:pt x="55" y="0"/>
                    <a:pt x="0" y="21"/>
                    <a:pt x="0" y="57"/>
                  </a:cubicBezTo>
                  <a:cubicBezTo>
                    <a:pt x="0" y="93"/>
                    <a:pt x="55" y="117"/>
                    <a:pt x="121" y="117"/>
                  </a:cubicBezTo>
                  <a:cubicBezTo>
                    <a:pt x="187" y="117"/>
                    <a:pt x="242" y="93"/>
                    <a:pt x="242" y="57"/>
                  </a:cubicBezTo>
                  <a:cubicBezTo>
                    <a:pt x="242" y="21"/>
                    <a:pt x="187" y="0"/>
                    <a:pt x="121"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74" name="Freihandform 773">
              <a:extLst>
                <a:ext uri="{FF2B5EF4-FFF2-40B4-BE49-F238E27FC236}">
                  <a16:creationId xmlns:a16="http://schemas.microsoft.com/office/drawing/2014/main" id="{56693532-4C97-EA4E-A226-16CB8E8644F6}"/>
                </a:ext>
              </a:extLst>
            </p:cNvPr>
            <p:cNvSpPr/>
            <p:nvPr/>
          </p:nvSpPr>
          <p:spPr>
            <a:xfrm>
              <a:off x="11548556" y="4914736"/>
              <a:ext cx="56113" cy="16997"/>
            </a:xfrm>
            <a:custGeom>
              <a:avLst/>
              <a:gdLst/>
              <a:ahLst/>
              <a:cxnLst>
                <a:cxn ang="3cd4">
                  <a:pos x="hc" y="t"/>
                </a:cxn>
                <a:cxn ang="cd2">
                  <a:pos x="l" y="vc"/>
                </a:cxn>
                <a:cxn ang="cd4">
                  <a:pos x="hc" y="b"/>
                </a:cxn>
                <a:cxn ang="0">
                  <a:pos x="r" y="vc"/>
                </a:cxn>
              </a:cxnLst>
              <a:rect l="l" t="t" r="r" b="b"/>
              <a:pathLst>
                <a:path w="242" h="74">
                  <a:moveTo>
                    <a:pt x="227" y="0"/>
                  </a:moveTo>
                  <a:cubicBezTo>
                    <a:pt x="218" y="0"/>
                    <a:pt x="212" y="6"/>
                    <a:pt x="212" y="15"/>
                  </a:cubicBezTo>
                  <a:cubicBezTo>
                    <a:pt x="212" y="28"/>
                    <a:pt x="172" y="45"/>
                    <a:pt x="121" y="45"/>
                  </a:cubicBezTo>
                  <a:cubicBezTo>
                    <a:pt x="70" y="45"/>
                    <a:pt x="30" y="28"/>
                    <a:pt x="30" y="15"/>
                  </a:cubicBezTo>
                  <a:cubicBezTo>
                    <a:pt x="30" y="6"/>
                    <a:pt x="24" y="0"/>
                    <a:pt x="15" y="0"/>
                  </a:cubicBezTo>
                  <a:cubicBezTo>
                    <a:pt x="7" y="0"/>
                    <a:pt x="0" y="6"/>
                    <a:pt x="0" y="15"/>
                  </a:cubicBezTo>
                  <a:cubicBezTo>
                    <a:pt x="0" y="51"/>
                    <a:pt x="55" y="74"/>
                    <a:pt x="121" y="74"/>
                  </a:cubicBezTo>
                  <a:cubicBezTo>
                    <a:pt x="187" y="74"/>
                    <a:pt x="242" y="51"/>
                    <a:pt x="242" y="15"/>
                  </a:cubicBezTo>
                  <a:cubicBezTo>
                    <a:pt x="242" y="6"/>
                    <a:pt x="235" y="0"/>
                    <a:pt x="22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75" name="Freihandform 774">
              <a:extLst>
                <a:ext uri="{FF2B5EF4-FFF2-40B4-BE49-F238E27FC236}">
                  <a16:creationId xmlns:a16="http://schemas.microsoft.com/office/drawing/2014/main" id="{4F0E59BA-4057-2443-9E99-6F3C782A268F}"/>
                </a:ext>
              </a:extLst>
            </p:cNvPr>
            <p:cNvSpPr/>
            <p:nvPr/>
          </p:nvSpPr>
          <p:spPr>
            <a:xfrm>
              <a:off x="11548556" y="4900999"/>
              <a:ext cx="56113" cy="16997"/>
            </a:xfrm>
            <a:custGeom>
              <a:avLst/>
              <a:gdLst/>
              <a:ahLst/>
              <a:cxnLst>
                <a:cxn ang="3cd4">
                  <a:pos x="hc" y="t"/>
                </a:cxn>
                <a:cxn ang="cd2">
                  <a:pos x="l" y="vc"/>
                </a:cxn>
                <a:cxn ang="cd4">
                  <a:pos x="hc" y="b"/>
                </a:cxn>
                <a:cxn ang="0">
                  <a:pos x="r" y="vc"/>
                </a:cxn>
              </a:cxnLst>
              <a:rect l="l" t="t" r="r" b="b"/>
              <a:pathLst>
                <a:path w="242" h="74">
                  <a:moveTo>
                    <a:pt x="227" y="0"/>
                  </a:moveTo>
                  <a:cubicBezTo>
                    <a:pt x="218" y="0"/>
                    <a:pt x="212" y="6"/>
                    <a:pt x="212" y="15"/>
                  </a:cubicBezTo>
                  <a:cubicBezTo>
                    <a:pt x="212" y="27"/>
                    <a:pt x="172" y="44"/>
                    <a:pt x="121" y="44"/>
                  </a:cubicBezTo>
                  <a:cubicBezTo>
                    <a:pt x="70" y="44"/>
                    <a:pt x="30" y="27"/>
                    <a:pt x="30" y="15"/>
                  </a:cubicBezTo>
                  <a:cubicBezTo>
                    <a:pt x="30" y="6"/>
                    <a:pt x="24" y="0"/>
                    <a:pt x="15" y="0"/>
                  </a:cubicBezTo>
                  <a:cubicBezTo>
                    <a:pt x="7" y="0"/>
                    <a:pt x="0" y="6"/>
                    <a:pt x="0" y="15"/>
                  </a:cubicBezTo>
                  <a:cubicBezTo>
                    <a:pt x="0" y="51"/>
                    <a:pt x="55" y="74"/>
                    <a:pt x="121" y="74"/>
                  </a:cubicBezTo>
                  <a:cubicBezTo>
                    <a:pt x="187" y="74"/>
                    <a:pt x="242" y="51"/>
                    <a:pt x="242" y="15"/>
                  </a:cubicBezTo>
                  <a:cubicBezTo>
                    <a:pt x="242" y="6"/>
                    <a:pt x="235" y="0"/>
                    <a:pt x="227"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96" name="Gruppieren 995">
            <a:extLst>
              <a:ext uri="{FF2B5EF4-FFF2-40B4-BE49-F238E27FC236}">
                <a16:creationId xmlns:a16="http://schemas.microsoft.com/office/drawing/2014/main" id="{AB2C655F-3490-DB44-9D34-EFDF5EE71D1A}"/>
              </a:ext>
            </a:extLst>
          </p:cNvPr>
          <p:cNvGrpSpPr>
            <a:grpSpLocks noChangeAspect="1"/>
          </p:cNvGrpSpPr>
          <p:nvPr/>
        </p:nvGrpSpPr>
        <p:grpSpPr>
          <a:xfrm>
            <a:off x="9567454" y="5188614"/>
            <a:ext cx="328409" cy="328409"/>
            <a:chOff x="9568072" y="5189250"/>
            <a:chExt cx="328528" cy="328528"/>
          </a:xfrm>
          <a:solidFill>
            <a:srgbClr val="007AB3"/>
          </a:solidFill>
        </p:grpSpPr>
        <p:sp>
          <p:nvSpPr>
            <p:cNvPr id="438" name="Freihandform 437">
              <a:extLst>
                <a:ext uri="{FF2B5EF4-FFF2-40B4-BE49-F238E27FC236}">
                  <a16:creationId xmlns:a16="http://schemas.microsoft.com/office/drawing/2014/main" id="{BE2AAD7A-ADC8-7049-BB9C-689B3E024D19}"/>
                </a:ext>
              </a:extLst>
            </p:cNvPr>
            <p:cNvSpPr/>
            <p:nvPr/>
          </p:nvSpPr>
          <p:spPr>
            <a:xfrm>
              <a:off x="9568072" y="518925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76" name="Freihandform 775">
              <a:extLst>
                <a:ext uri="{FF2B5EF4-FFF2-40B4-BE49-F238E27FC236}">
                  <a16:creationId xmlns:a16="http://schemas.microsoft.com/office/drawing/2014/main" id="{01E33335-E4C6-8D4B-8355-65A49C96775C}"/>
                </a:ext>
              </a:extLst>
            </p:cNvPr>
            <p:cNvSpPr/>
            <p:nvPr/>
          </p:nvSpPr>
          <p:spPr>
            <a:xfrm>
              <a:off x="9658179" y="5304034"/>
              <a:ext cx="147617" cy="147617"/>
            </a:xfrm>
            <a:custGeom>
              <a:avLst/>
              <a:gdLst/>
              <a:ahLst/>
              <a:cxnLst>
                <a:cxn ang="3cd4">
                  <a:pos x="hc" y="t"/>
                </a:cxn>
                <a:cxn ang="cd2">
                  <a:pos x="l" y="vc"/>
                </a:cxn>
                <a:cxn ang="cd4">
                  <a:pos x="hc" y="b"/>
                </a:cxn>
                <a:cxn ang="0">
                  <a:pos x="r" y="vc"/>
                </a:cxn>
              </a:cxnLst>
              <a:rect l="l" t="t" r="r" b="b"/>
              <a:pathLst>
                <a:path w="635" h="635">
                  <a:moveTo>
                    <a:pt x="318" y="601"/>
                  </a:moveTo>
                  <a:cubicBezTo>
                    <a:pt x="140" y="601"/>
                    <a:pt x="36" y="532"/>
                    <a:pt x="36" y="400"/>
                  </a:cubicBezTo>
                  <a:cubicBezTo>
                    <a:pt x="36" y="259"/>
                    <a:pt x="220" y="36"/>
                    <a:pt x="318" y="36"/>
                  </a:cubicBezTo>
                  <a:cubicBezTo>
                    <a:pt x="415" y="36"/>
                    <a:pt x="601" y="259"/>
                    <a:pt x="601" y="400"/>
                  </a:cubicBezTo>
                  <a:cubicBezTo>
                    <a:pt x="601" y="532"/>
                    <a:pt x="497" y="601"/>
                    <a:pt x="318" y="601"/>
                  </a:cubicBezTo>
                  <a:close/>
                  <a:moveTo>
                    <a:pt x="318" y="0"/>
                  </a:moveTo>
                  <a:cubicBezTo>
                    <a:pt x="208" y="0"/>
                    <a:pt x="0" y="231"/>
                    <a:pt x="0" y="400"/>
                  </a:cubicBezTo>
                  <a:cubicBezTo>
                    <a:pt x="0" y="570"/>
                    <a:pt x="142" y="635"/>
                    <a:pt x="318" y="635"/>
                  </a:cubicBezTo>
                  <a:cubicBezTo>
                    <a:pt x="493" y="635"/>
                    <a:pt x="635" y="570"/>
                    <a:pt x="635" y="400"/>
                  </a:cubicBezTo>
                  <a:cubicBezTo>
                    <a:pt x="635" y="231"/>
                    <a:pt x="430" y="0"/>
                    <a:pt x="31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77" name="Freihandform 776">
              <a:extLst>
                <a:ext uri="{FF2B5EF4-FFF2-40B4-BE49-F238E27FC236}">
                  <a16:creationId xmlns:a16="http://schemas.microsoft.com/office/drawing/2014/main" id="{4FCA353F-182E-464A-BF3F-04E69EC52BC9}"/>
                </a:ext>
              </a:extLst>
            </p:cNvPr>
            <p:cNvSpPr/>
            <p:nvPr/>
          </p:nvSpPr>
          <p:spPr>
            <a:xfrm>
              <a:off x="9699623" y="5353394"/>
              <a:ext cx="49594" cy="59373"/>
            </a:xfrm>
            <a:custGeom>
              <a:avLst/>
              <a:gdLst/>
              <a:ahLst/>
              <a:cxnLst>
                <a:cxn ang="3cd4">
                  <a:pos x="hc" y="t"/>
                </a:cxn>
                <a:cxn ang="cd2">
                  <a:pos x="l" y="vc"/>
                </a:cxn>
                <a:cxn ang="cd4">
                  <a:pos x="hc" y="b"/>
                </a:cxn>
                <a:cxn ang="0">
                  <a:pos x="r" y="vc"/>
                </a:cxn>
              </a:cxnLst>
              <a:rect l="l" t="t" r="r" b="b"/>
              <a:pathLst>
                <a:path w="214" h="256">
                  <a:moveTo>
                    <a:pt x="203" y="11"/>
                  </a:moveTo>
                  <a:cubicBezTo>
                    <a:pt x="188" y="4"/>
                    <a:pt x="171" y="0"/>
                    <a:pt x="154" y="0"/>
                  </a:cubicBezTo>
                  <a:cubicBezTo>
                    <a:pt x="99" y="0"/>
                    <a:pt x="53" y="36"/>
                    <a:pt x="36" y="83"/>
                  </a:cubicBezTo>
                  <a:lnTo>
                    <a:pt x="17" y="83"/>
                  </a:lnTo>
                  <a:cubicBezTo>
                    <a:pt x="6" y="83"/>
                    <a:pt x="0" y="91"/>
                    <a:pt x="0" y="102"/>
                  </a:cubicBezTo>
                  <a:cubicBezTo>
                    <a:pt x="0" y="110"/>
                    <a:pt x="6" y="119"/>
                    <a:pt x="17" y="119"/>
                  </a:cubicBezTo>
                  <a:lnTo>
                    <a:pt x="27" y="119"/>
                  </a:lnTo>
                  <a:cubicBezTo>
                    <a:pt x="27" y="121"/>
                    <a:pt x="25" y="125"/>
                    <a:pt x="25" y="127"/>
                  </a:cubicBezTo>
                  <a:cubicBezTo>
                    <a:pt x="25" y="131"/>
                    <a:pt x="27" y="135"/>
                    <a:pt x="27" y="138"/>
                  </a:cubicBezTo>
                  <a:lnTo>
                    <a:pt x="17" y="138"/>
                  </a:lnTo>
                  <a:cubicBezTo>
                    <a:pt x="6" y="138"/>
                    <a:pt x="0" y="146"/>
                    <a:pt x="0" y="155"/>
                  </a:cubicBezTo>
                  <a:cubicBezTo>
                    <a:pt x="0" y="165"/>
                    <a:pt x="6" y="174"/>
                    <a:pt x="17" y="174"/>
                  </a:cubicBezTo>
                  <a:lnTo>
                    <a:pt x="36" y="174"/>
                  </a:lnTo>
                  <a:cubicBezTo>
                    <a:pt x="53" y="220"/>
                    <a:pt x="99" y="256"/>
                    <a:pt x="154" y="256"/>
                  </a:cubicBezTo>
                  <a:cubicBezTo>
                    <a:pt x="169" y="256"/>
                    <a:pt x="186" y="252"/>
                    <a:pt x="199" y="248"/>
                  </a:cubicBezTo>
                  <a:cubicBezTo>
                    <a:pt x="209" y="243"/>
                    <a:pt x="214" y="233"/>
                    <a:pt x="209" y="224"/>
                  </a:cubicBezTo>
                  <a:cubicBezTo>
                    <a:pt x="205" y="216"/>
                    <a:pt x="197" y="210"/>
                    <a:pt x="186" y="214"/>
                  </a:cubicBezTo>
                  <a:cubicBezTo>
                    <a:pt x="176" y="218"/>
                    <a:pt x="165" y="220"/>
                    <a:pt x="154" y="220"/>
                  </a:cubicBezTo>
                  <a:cubicBezTo>
                    <a:pt x="118" y="220"/>
                    <a:pt x="89" y="201"/>
                    <a:pt x="74" y="174"/>
                  </a:cubicBezTo>
                  <a:lnTo>
                    <a:pt x="154" y="174"/>
                  </a:lnTo>
                  <a:cubicBezTo>
                    <a:pt x="165" y="174"/>
                    <a:pt x="173" y="165"/>
                    <a:pt x="173" y="155"/>
                  </a:cubicBezTo>
                  <a:cubicBezTo>
                    <a:pt x="173" y="146"/>
                    <a:pt x="165" y="138"/>
                    <a:pt x="154" y="138"/>
                  </a:cubicBezTo>
                  <a:lnTo>
                    <a:pt x="63" y="138"/>
                  </a:lnTo>
                  <a:cubicBezTo>
                    <a:pt x="61" y="135"/>
                    <a:pt x="61" y="131"/>
                    <a:pt x="61" y="127"/>
                  </a:cubicBezTo>
                  <a:cubicBezTo>
                    <a:pt x="61" y="125"/>
                    <a:pt x="61" y="121"/>
                    <a:pt x="63" y="119"/>
                  </a:cubicBezTo>
                  <a:lnTo>
                    <a:pt x="154" y="119"/>
                  </a:lnTo>
                  <a:cubicBezTo>
                    <a:pt x="163" y="119"/>
                    <a:pt x="171" y="110"/>
                    <a:pt x="171" y="102"/>
                  </a:cubicBezTo>
                  <a:cubicBezTo>
                    <a:pt x="171" y="91"/>
                    <a:pt x="163" y="83"/>
                    <a:pt x="154" y="83"/>
                  </a:cubicBezTo>
                  <a:lnTo>
                    <a:pt x="74" y="83"/>
                  </a:lnTo>
                  <a:cubicBezTo>
                    <a:pt x="89" y="55"/>
                    <a:pt x="118" y="36"/>
                    <a:pt x="154" y="36"/>
                  </a:cubicBezTo>
                  <a:cubicBezTo>
                    <a:pt x="167" y="36"/>
                    <a:pt x="178" y="38"/>
                    <a:pt x="190" y="42"/>
                  </a:cubicBezTo>
                  <a:cubicBezTo>
                    <a:pt x="199" y="47"/>
                    <a:pt x="209" y="42"/>
                    <a:pt x="212" y="34"/>
                  </a:cubicBezTo>
                  <a:cubicBezTo>
                    <a:pt x="216" y="25"/>
                    <a:pt x="212" y="15"/>
                    <a:pt x="203" y="1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78" name="Freihandform 777">
              <a:extLst>
                <a:ext uri="{FF2B5EF4-FFF2-40B4-BE49-F238E27FC236}">
                  <a16:creationId xmlns:a16="http://schemas.microsoft.com/office/drawing/2014/main" id="{975AAA8D-E071-E343-A280-AF3761250495}"/>
                </a:ext>
              </a:extLst>
            </p:cNvPr>
            <p:cNvSpPr/>
            <p:nvPr/>
          </p:nvSpPr>
          <p:spPr>
            <a:xfrm>
              <a:off x="9707772" y="5254906"/>
              <a:ext cx="49128" cy="40979"/>
            </a:xfrm>
            <a:custGeom>
              <a:avLst/>
              <a:gdLst/>
              <a:ahLst/>
              <a:cxnLst>
                <a:cxn ang="3cd4">
                  <a:pos x="hc" y="t"/>
                </a:cxn>
                <a:cxn ang="cd2">
                  <a:pos x="l" y="vc"/>
                </a:cxn>
                <a:cxn ang="cd4">
                  <a:pos x="hc" y="b"/>
                </a:cxn>
                <a:cxn ang="0">
                  <a:pos x="r" y="vc"/>
                </a:cxn>
              </a:cxnLst>
              <a:rect l="l" t="t" r="r" b="b"/>
              <a:pathLst>
                <a:path w="212" h="177">
                  <a:moveTo>
                    <a:pt x="38" y="36"/>
                  </a:moveTo>
                  <a:lnTo>
                    <a:pt x="175" y="36"/>
                  </a:lnTo>
                  <a:cubicBezTo>
                    <a:pt x="178" y="36"/>
                    <a:pt x="178" y="36"/>
                    <a:pt x="178" y="38"/>
                  </a:cubicBezTo>
                  <a:lnTo>
                    <a:pt x="106" y="131"/>
                  </a:lnTo>
                  <a:lnTo>
                    <a:pt x="36" y="38"/>
                  </a:lnTo>
                  <a:cubicBezTo>
                    <a:pt x="36" y="36"/>
                    <a:pt x="36" y="36"/>
                    <a:pt x="38" y="36"/>
                  </a:cubicBezTo>
                  <a:close/>
                  <a:moveTo>
                    <a:pt x="93" y="169"/>
                  </a:moveTo>
                  <a:cubicBezTo>
                    <a:pt x="95" y="175"/>
                    <a:pt x="101" y="177"/>
                    <a:pt x="106" y="177"/>
                  </a:cubicBezTo>
                  <a:cubicBezTo>
                    <a:pt x="112" y="177"/>
                    <a:pt x="116" y="175"/>
                    <a:pt x="120" y="169"/>
                  </a:cubicBezTo>
                  <a:lnTo>
                    <a:pt x="207" y="57"/>
                  </a:lnTo>
                  <a:cubicBezTo>
                    <a:pt x="222" y="29"/>
                    <a:pt x="205" y="0"/>
                    <a:pt x="175" y="0"/>
                  </a:cubicBezTo>
                  <a:lnTo>
                    <a:pt x="38" y="0"/>
                  </a:lnTo>
                  <a:cubicBezTo>
                    <a:pt x="8" y="0"/>
                    <a:pt x="-9" y="29"/>
                    <a:pt x="6" y="57"/>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77" name="Gruppieren 976">
            <a:extLst>
              <a:ext uri="{FF2B5EF4-FFF2-40B4-BE49-F238E27FC236}">
                <a16:creationId xmlns:a16="http://schemas.microsoft.com/office/drawing/2014/main" id="{2DAE149D-4F3C-7747-821A-BDDDEC1D2E72}"/>
              </a:ext>
            </a:extLst>
          </p:cNvPr>
          <p:cNvGrpSpPr>
            <a:grpSpLocks noChangeAspect="1"/>
          </p:cNvGrpSpPr>
          <p:nvPr/>
        </p:nvGrpSpPr>
        <p:grpSpPr>
          <a:xfrm>
            <a:off x="10010842" y="4745225"/>
            <a:ext cx="328177" cy="328409"/>
            <a:chOff x="10011621" y="4745701"/>
            <a:chExt cx="328296" cy="328528"/>
          </a:xfrm>
          <a:solidFill>
            <a:srgbClr val="007AB3"/>
          </a:solidFill>
        </p:grpSpPr>
        <p:sp>
          <p:nvSpPr>
            <p:cNvPr id="447" name="Freihandform 446">
              <a:extLst>
                <a:ext uri="{FF2B5EF4-FFF2-40B4-BE49-F238E27FC236}">
                  <a16:creationId xmlns:a16="http://schemas.microsoft.com/office/drawing/2014/main" id="{A328FAC0-9830-C548-AB3B-88DE5AAB7357}"/>
                </a:ext>
              </a:extLst>
            </p:cNvPr>
            <p:cNvSpPr/>
            <p:nvPr/>
          </p:nvSpPr>
          <p:spPr>
            <a:xfrm>
              <a:off x="10011621" y="4745701"/>
              <a:ext cx="328296" cy="328528"/>
            </a:xfrm>
            <a:custGeom>
              <a:avLst/>
              <a:gdLst/>
              <a:ahLst/>
              <a:cxnLst>
                <a:cxn ang="3cd4">
                  <a:pos x="hc" y="t"/>
                </a:cxn>
                <a:cxn ang="cd2">
                  <a:pos x="l" y="vc"/>
                </a:cxn>
                <a:cxn ang="cd4">
                  <a:pos x="hc" y="b"/>
                </a:cxn>
                <a:cxn ang="0">
                  <a:pos x="r" y="vc"/>
                </a:cxn>
              </a:cxnLst>
              <a:rect l="l" t="t" r="r" b="b"/>
              <a:pathLst>
                <a:path w="1411" h="1412">
                  <a:moveTo>
                    <a:pt x="705" y="1376"/>
                  </a:moveTo>
                  <a:cubicBezTo>
                    <a:pt x="336" y="1376"/>
                    <a:pt x="36" y="1075"/>
                    <a:pt x="36" y="705"/>
                  </a:cubicBezTo>
                  <a:cubicBezTo>
                    <a:pt x="36" y="337"/>
                    <a:pt x="336" y="36"/>
                    <a:pt x="705" y="36"/>
                  </a:cubicBezTo>
                  <a:cubicBezTo>
                    <a:pt x="1075" y="36"/>
                    <a:pt x="1375" y="337"/>
                    <a:pt x="1375" y="705"/>
                  </a:cubicBezTo>
                  <a:cubicBezTo>
                    <a:pt x="1375" y="1075"/>
                    <a:pt x="1075" y="1376"/>
                    <a:pt x="705" y="1376"/>
                  </a:cubicBezTo>
                  <a:close/>
                  <a:moveTo>
                    <a:pt x="705" y="0"/>
                  </a:moveTo>
                  <a:cubicBezTo>
                    <a:pt x="317" y="0"/>
                    <a:pt x="0" y="318"/>
                    <a:pt x="0" y="705"/>
                  </a:cubicBezTo>
                  <a:cubicBezTo>
                    <a:pt x="0" y="1094"/>
                    <a:pt x="317" y="1412"/>
                    <a:pt x="705" y="1412"/>
                  </a:cubicBezTo>
                  <a:cubicBezTo>
                    <a:pt x="1094" y="1412"/>
                    <a:pt x="1411" y="1094"/>
                    <a:pt x="1411" y="705"/>
                  </a:cubicBezTo>
                  <a:cubicBezTo>
                    <a:pt x="1411"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79" name="Freihandform 778">
              <a:extLst>
                <a:ext uri="{FF2B5EF4-FFF2-40B4-BE49-F238E27FC236}">
                  <a16:creationId xmlns:a16="http://schemas.microsoft.com/office/drawing/2014/main" id="{B8CA0583-AD98-E445-AA40-6C9C6B71A02D}"/>
                </a:ext>
              </a:extLst>
            </p:cNvPr>
            <p:cNvSpPr/>
            <p:nvPr/>
          </p:nvSpPr>
          <p:spPr>
            <a:xfrm>
              <a:off x="10167852" y="4933595"/>
              <a:ext cx="46101" cy="46101"/>
            </a:xfrm>
            <a:custGeom>
              <a:avLst/>
              <a:gdLst/>
              <a:ahLst/>
              <a:cxnLst>
                <a:cxn ang="3cd4">
                  <a:pos x="hc" y="t"/>
                </a:cxn>
                <a:cxn ang="cd2">
                  <a:pos x="l" y="vc"/>
                </a:cxn>
                <a:cxn ang="cd4">
                  <a:pos x="hc" y="b"/>
                </a:cxn>
                <a:cxn ang="0">
                  <a:pos x="r" y="vc"/>
                </a:cxn>
              </a:cxnLst>
              <a:rect l="l" t="t" r="r" b="b"/>
              <a:pathLst>
                <a:path w="199" h="199">
                  <a:moveTo>
                    <a:pt x="163" y="99"/>
                  </a:moveTo>
                  <a:cubicBezTo>
                    <a:pt x="163" y="135"/>
                    <a:pt x="135" y="163"/>
                    <a:pt x="99" y="163"/>
                  </a:cubicBezTo>
                  <a:cubicBezTo>
                    <a:pt x="63" y="163"/>
                    <a:pt x="36" y="135"/>
                    <a:pt x="36" y="99"/>
                  </a:cubicBezTo>
                  <a:cubicBezTo>
                    <a:pt x="36" y="63"/>
                    <a:pt x="63" y="33"/>
                    <a:pt x="99" y="33"/>
                  </a:cubicBezTo>
                  <a:cubicBezTo>
                    <a:pt x="135" y="33"/>
                    <a:pt x="163" y="63"/>
                    <a:pt x="163" y="99"/>
                  </a:cubicBezTo>
                  <a:close/>
                  <a:moveTo>
                    <a:pt x="0" y="99"/>
                  </a:moveTo>
                  <a:cubicBezTo>
                    <a:pt x="0" y="154"/>
                    <a:pt x="44" y="199"/>
                    <a:pt x="99" y="199"/>
                  </a:cubicBezTo>
                  <a:cubicBezTo>
                    <a:pt x="154" y="199"/>
                    <a:pt x="199" y="154"/>
                    <a:pt x="199" y="99"/>
                  </a:cubicBezTo>
                  <a:cubicBezTo>
                    <a:pt x="199" y="44"/>
                    <a:pt x="154" y="0"/>
                    <a:pt x="99" y="0"/>
                  </a:cubicBezTo>
                  <a:cubicBezTo>
                    <a:pt x="44" y="0"/>
                    <a:pt x="0" y="44"/>
                    <a:pt x="0" y="99"/>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80" name="Freihandform 779">
              <a:extLst>
                <a:ext uri="{FF2B5EF4-FFF2-40B4-BE49-F238E27FC236}">
                  <a16:creationId xmlns:a16="http://schemas.microsoft.com/office/drawing/2014/main" id="{7D4CCA2E-BCCC-D542-A353-F393AA13024F}"/>
                </a:ext>
              </a:extLst>
            </p:cNvPr>
            <p:cNvSpPr/>
            <p:nvPr/>
          </p:nvSpPr>
          <p:spPr>
            <a:xfrm>
              <a:off x="10210228" y="4811358"/>
              <a:ext cx="63796" cy="76602"/>
            </a:xfrm>
            <a:custGeom>
              <a:avLst/>
              <a:gdLst/>
              <a:ahLst/>
              <a:cxnLst>
                <a:cxn ang="3cd4">
                  <a:pos x="hc" y="t"/>
                </a:cxn>
                <a:cxn ang="cd2">
                  <a:pos x="l" y="vc"/>
                </a:cxn>
                <a:cxn ang="cd4">
                  <a:pos x="hc" y="b"/>
                </a:cxn>
                <a:cxn ang="0">
                  <a:pos x="r" y="vc"/>
                </a:cxn>
              </a:cxnLst>
              <a:rect l="l" t="t" r="r" b="b"/>
              <a:pathLst>
                <a:path w="275" h="330">
                  <a:moveTo>
                    <a:pt x="264" y="12"/>
                  </a:moveTo>
                  <a:cubicBezTo>
                    <a:pt x="245" y="4"/>
                    <a:pt x="224" y="0"/>
                    <a:pt x="201" y="0"/>
                  </a:cubicBezTo>
                  <a:cubicBezTo>
                    <a:pt x="129" y="0"/>
                    <a:pt x="70" y="46"/>
                    <a:pt x="46" y="112"/>
                  </a:cubicBezTo>
                  <a:lnTo>
                    <a:pt x="19" y="112"/>
                  </a:lnTo>
                  <a:cubicBezTo>
                    <a:pt x="8" y="112"/>
                    <a:pt x="0" y="118"/>
                    <a:pt x="0" y="129"/>
                  </a:cubicBezTo>
                  <a:cubicBezTo>
                    <a:pt x="0" y="139"/>
                    <a:pt x="8" y="146"/>
                    <a:pt x="19" y="146"/>
                  </a:cubicBezTo>
                  <a:lnTo>
                    <a:pt x="38" y="146"/>
                  </a:lnTo>
                  <a:cubicBezTo>
                    <a:pt x="38" y="152"/>
                    <a:pt x="36" y="158"/>
                    <a:pt x="36" y="165"/>
                  </a:cubicBezTo>
                  <a:cubicBezTo>
                    <a:pt x="36" y="171"/>
                    <a:pt x="38" y="177"/>
                    <a:pt x="38" y="184"/>
                  </a:cubicBezTo>
                  <a:lnTo>
                    <a:pt x="19" y="184"/>
                  </a:lnTo>
                  <a:cubicBezTo>
                    <a:pt x="8" y="184"/>
                    <a:pt x="0" y="192"/>
                    <a:pt x="0" y="203"/>
                  </a:cubicBezTo>
                  <a:cubicBezTo>
                    <a:pt x="0" y="211"/>
                    <a:pt x="8" y="220"/>
                    <a:pt x="19" y="220"/>
                  </a:cubicBezTo>
                  <a:lnTo>
                    <a:pt x="46" y="220"/>
                  </a:lnTo>
                  <a:cubicBezTo>
                    <a:pt x="70" y="283"/>
                    <a:pt x="129" y="330"/>
                    <a:pt x="201" y="330"/>
                  </a:cubicBezTo>
                  <a:cubicBezTo>
                    <a:pt x="222" y="330"/>
                    <a:pt x="241" y="326"/>
                    <a:pt x="260" y="319"/>
                  </a:cubicBezTo>
                  <a:cubicBezTo>
                    <a:pt x="268" y="315"/>
                    <a:pt x="273" y="304"/>
                    <a:pt x="271" y="296"/>
                  </a:cubicBezTo>
                  <a:cubicBezTo>
                    <a:pt x="266" y="288"/>
                    <a:pt x="256" y="283"/>
                    <a:pt x="247" y="285"/>
                  </a:cubicBezTo>
                  <a:cubicBezTo>
                    <a:pt x="233" y="292"/>
                    <a:pt x="218" y="296"/>
                    <a:pt x="201" y="296"/>
                  </a:cubicBezTo>
                  <a:cubicBezTo>
                    <a:pt x="150" y="296"/>
                    <a:pt x="106" y="264"/>
                    <a:pt x="84" y="220"/>
                  </a:cubicBezTo>
                  <a:lnTo>
                    <a:pt x="203" y="220"/>
                  </a:lnTo>
                  <a:cubicBezTo>
                    <a:pt x="213" y="220"/>
                    <a:pt x="220" y="211"/>
                    <a:pt x="220" y="203"/>
                  </a:cubicBezTo>
                  <a:cubicBezTo>
                    <a:pt x="220" y="192"/>
                    <a:pt x="213" y="184"/>
                    <a:pt x="203" y="184"/>
                  </a:cubicBezTo>
                  <a:lnTo>
                    <a:pt x="74" y="184"/>
                  </a:lnTo>
                  <a:cubicBezTo>
                    <a:pt x="74" y="177"/>
                    <a:pt x="72" y="171"/>
                    <a:pt x="72" y="165"/>
                  </a:cubicBezTo>
                  <a:cubicBezTo>
                    <a:pt x="72" y="158"/>
                    <a:pt x="74" y="152"/>
                    <a:pt x="74" y="146"/>
                  </a:cubicBezTo>
                  <a:lnTo>
                    <a:pt x="201" y="146"/>
                  </a:lnTo>
                  <a:cubicBezTo>
                    <a:pt x="211" y="146"/>
                    <a:pt x="218" y="139"/>
                    <a:pt x="218" y="129"/>
                  </a:cubicBezTo>
                  <a:cubicBezTo>
                    <a:pt x="218" y="118"/>
                    <a:pt x="211" y="112"/>
                    <a:pt x="201" y="112"/>
                  </a:cubicBezTo>
                  <a:lnTo>
                    <a:pt x="84" y="112"/>
                  </a:lnTo>
                  <a:cubicBezTo>
                    <a:pt x="106" y="67"/>
                    <a:pt x="150" y="36"/>
                    <a:pt x="201" y="36"/>
                  </a:cubicBezTo>
                  <a:cubicBezTo>
                    <a:pt x="218" y="36"/>
                    <a:pt x="235" y="40"/>
                    <a:pt x="252" y="46"/>
                  </a:cubicBezTo>
                  <a:cubicBezTo>
                    <a:pt x="260" y="50"/>
                    <a:pt x="271" y="46"/>
                    <a:pt x="275" y="36"/>
                  </a:cubicBezTo>
                  <a:cubicBezTo>
                    <a:pt x="277" y="27"/>
                    <a:pt x="273" y="17"/>
                    <a:pt x="264" y="12"/>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81" name="Freihandform 780">
              <a:extLst>
                <a:ext uri="{FF2B5EF4-FFF2-40B4-BE49-F238E27FC236}">
                  <a16:creationId xmlns:a16="http://schemas.microsoft.com/office/drawing/2014/main" id="{CF755C30-E7E9-C341-A521-23B7B7B2D29A}"/>
                </a:ext>
              </a:extLst>
            </p:cNvPr>
            <p:cNvSpPr/>
            <p:nvPr/>
          </p:nvSpPr>
          <p:spPr>
            <a:xfrm>
              <a:off x="10077047" y="4894945"/>
              <a:ext cx="118047" cy="75205"/>
            </a:xfrm>
            <a:custGeom>
              <a:avLst/>
              <a:gdLst/>
              <a:ahLst/>
              <a:cxnLst>
                <a:cxn ang="3cd4">
                  <a:pos x="hc" y="t"/>
                </a:cxn>
                <a:cxn ang="cd2">
                  <a:pos x="l" y="vc"/>
                </a:cxn>
                <a:cxn ang="cd4">
                  <a:pos x="hc" y="b"/>
                </a:cxn>
                <a:cxn ang="0">
                  <a:pos x="r" y="vc"/>
                </a:cxn>
              </a:cxnLst>
              <a:rect l="l" t="t" r="r" b="b"/>
              <a:pathLst>
                <a:path w="508" h="324">
                  <a:moveTo>
                    <a:pt x="472" y="100"/>
                  </a:moveTo>
                  <a:cubicBezTo>
                    <a:pt x="472" y="111"/>
                    <a:pt x="481" y="117"/>
                    <a:pt x="489" y="117"/>
                  </a:cubicBezTo>
                  <a:cubicBezTo>
                    <a:pt x="500" y="117"/>
                    <a:pt x="508" y="111"/>
                    <a:pt x="508" y="100"/>
                  </a:cubicBezTo>
                  <a:cubicBezTo>
                    <a:pt x="508" y="41"/>
                    <a:pt x="462" y="0"/>
                    <a:pt x="400" y="0"/>
                  </a:cubicBezTo>
                  <a:lnTo>
                    <a:pt x="110" y="0"/>
                  </a:lnTo>
                  <a:cubicBezTo>
                    <a:pt x="51" y="0"/>
                    <a:pt x="2" y="49"/>
                    <a:pt x="2" y="108"/>
                  </a:cubicBezTo>
                  <a:lnTo>
                    <a:pt x="0" y="305"/>
                  </a:lnTo>
                  <a:cubicBezTo>
                    <a:pt x="0" y="316"/>
                    <a:pt x="9" y="324"/>
                    <a:pt x="19" y="324"/>
                  </a:cubicBezTo>
                  <a:cubicBezTo>
                    <a:pt x="28" y="324"/>
                    <a:pt x="36" y="316"/>
                    <a:pt x="36" y="305"/>
                  </a:cubicBezTo>
                  <a:lnTo>
                    <a:pt x="38" y="108"/>
                  </a:lnTo>
                  <a:cubicBezTo>
                    <a:pt x="38" y="68"/>
                    <a:pt x="70" y="36"/>
                    <a:pt x="110" y="36"/>
                  </a:cubicBezTo>
                  <a:lnTo>
                    <a:pt x="400" y="36"/>
                  </a:lnTo>
                  <a:cubicBezTo>
                    <a:pt x="443" y="36"/>
                    <a:pt x="472" y="62"/>
                    <a:pt x="472" y="10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82" name="Freihandform 781">
              <a:extLst>
                <a:ext uri="{FF2B5EF4-FFF2-40B4-BE49-F238E27FC236}">
                  <a16:creationId xmlns:a16="http://schemas.microsoft.com/office/drawing/2014/main" id="{2B413839-9B56-DF4A-8610-80E43E2DC6DD}"/>
                </a:ext>
              </a:extLst>
            </p:cNvPr>
            <p:cNvSpPr/>
            <p:nvPr/>
          </p:nvSpPr>
          <p:spPr>
            <a:xfrm>
              <a:off x="10153416" y="4990640"/>
              <a:ext cx="74740" cy="17463"/>
            </a:xfrm>
            <a:custGeom>
              <a:avLst/>
              <a:gdLst/>
              <a:ahLst/>
              <a:cxnLst>
                <a:cxn ang="3cd4">
                  <a:pos x="hc" y="t"/>
                </a:cxn>
                <a:cxn ang="cd2">
                  <a:pos x="l" y="vc"/>
                </a:cxn>
                <a:cxn ang="cd4">
                  <a:pos x="hc" y="b"/>
                </a:cxn>
                <a:cxn ang="0">
                  <a:pos x="r" y="vc"/>
                </a:cxn>
              </a:cxnLst>
              <a:rect l="l" t="t" r="r" b="b"/>
              <a:pathLst>
                <a:path w="322" h="76">
                  <a:moveTo>
                    <a:pt x="239" y="0"/>
                  </a:moveTo>
                  <a:lnTo>
                    <a:pt x="87" y="0"/>
                  </a:lnTo>
                  <a:cubicBezTo>
                    <a:pt x="26" y="2"/>
                    <a:pt x="0" y="15"/>
                    <a:pt x="0" y="59"/>
                  </a:cubicBezTo>
                  <a:cubicBezTo>
                    <a:pt x="0" y="70"/>
                    <a:pt x="9" y="76"/>
                    <a:pt x="17" y="76"/>
                  </a:cubicBezTo>
                  <a:cubicBezTo>
                    <a:pt x="28" y="76"/>
                    <a:pt x="36" y="70"/>
                    <a:pt x="36" y="59"/>
                  </a:cubicBezTo>
                  <a:cubicBezTo>
                    <a:pt x="36" y="40"/>
                    <a:pt x="43" y="36"/>
                    <a:pt x="87" y="36"/>
                  </a:cubicBezTo>
                  <a:lnTo>
                    <a:pt x="239" y="36"/>
                  </a:lnTo>
                  <a:cubicBezTo>
                    <a:pt x="282" y="36"/>
                    <a:pt x="286" y="38"/>
                    <a:pt x="286" y="59"/>
                  </a:cubicBezTo>
                  <a:cubicBezTo>
                    <a:pt x="286" y="70"/>
                    <a:pt x="294" y="76"/>
                    <a:pt x="305" y="76"/>
                  </a:cubicBezTo>
                  <a:cubicBezTo>
                    <a:pt x="314" y="76"/>
                    <a:pt x="322" y="70"/>
                    <a:pt x="322" y="59"/>
                  </a:cubicBezTo>
                  <a:cubicBezTo>
                    <a:pt x="322" y="13"/>
                    <a:pt x="299" y="0"/>
                    <a:pt x="239"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83" name="Freihandform 782">
              <a:extLst>
                <a:ext uri="{FF2B5EF4-FFF2-40B4-BE49-F238E27FC236}">
                  <a16:creationId xmlns:a16="http://schemas.microsoft.com/office/drawing/2014/main" id="{4F0ECCAA-F53F-5746-9C0C-EB13EEACE145}"/>
                </a:ext>
              </a:extLst>
            </p:cNvPr>
            <p:cNvSpPr/>
            <p:nvPr/>
          </p:nvSpPr>
          <p:spPr>
            <a:xfrm>
              <a:off x="10101261" y="4818112"/>
              <a:ext cx="64728" cy="65892"/>
            </a:xfrm>
            <a:custGeom>
              <a:avLst/>
              <a:gdLst/>
              <a:ahLst/>
              <a:cxnLst>
                <a:cxn ang="3cd4">
                  <a:pos x="hc" y="t"/>
                </a:cxn>
                <a:cxn ang="cd2">
                  <a:pos x="l" y="vc"/>
                </a:cxn>
                <a:cxn ang="cd4">
                  <a:pos x="hc" y="b"/>
                </a:cxn>
                <a:cxn ang="0">
                  <a:pos x="r" y="vc"/>
                </a:cxn>
              </a:cxnLst>
              <a:rect l="l" t="t" r="r" b="b"/>
              <a:pathLst>
                <a:path w="279" h="284">
                  <a:moveTo>
                    <a:pt x="140" y="36"/>
                  </a:moveTo>
                  <a:cubicBezTo>
                    <a:pt x="197" y="36"/>
                    <a:pt x="245" y="83"/>
                    <a:pt x="245" y="142"/>
                  </a:cubicBezTo>
                  <a:cubicBezTo>
                    <a:pt x="245" y="201"/>
                    <a:pt x="197" y="248"/>
                    <a:pt x="140" y="248"/>
                  </a:cubicBezTo>
                  <a:cubicBezTo>
                    <a:pt x="82" y="248"/>
                    <a:pt x="34" y="201"/>
                    <a:pt x="34" y="142"/>
                  </a:cubicBezTo>
                  <a:cubicBezTo>
                    <a:pt x="34" y="83"/>
                    <a:pt x="82" y="36"/>
                    <a:pt x="140" y="36"/>
                  </a:cubicBezTo>
                  <a:close/>
                  <a:moveTo>
                    <a:pt x="140" y="284"/>
                  </a:moveTo>
                  <a:cubicBezTo>
                    <a:pt x="218" y="284"/>
                    <a:pt x="279" y="220"/>
                    <a:pt x="279" y="142"/>
                  </a:cubicBezTo>
                  <a:cubicBezTo>
                    <a:pt x="279" y="64"/>
                    <a:pt x="218" y="0"/>
                    <a:pt x="140" y="0"/>
                  </a:cubicBezTo>
                  <a:cubicBezTo>
                    <a:pt x="61" y="0"/>
                    <a:pt x="0" y="64"/>
                    <a:pt x="0" y="142"/>
                  </a:cubicBezTo>
                  <a:cubicBezTo>
                    <a:pt x="0" y="220"/>
                    <a:pt x="61" y="284"/>
                    <a:pt x="140" y="28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92" name="Gruppieren 991">
            <a:extLst>
              <a:ext uri="{FF2B5EF4-FFF2-40B4-BE49-F238E27FC236}">
                <a16:creationId xmlns:a16="http://schemas.microsoft.com/office/drawing/2014/main" id="{00AEB375-596A-F748-9555-612AF3892BEC}"/>
              </a:ext>
            </a:extLst>
          </p:cNvPr>
          <p:cNvGrpSpPr>
            <a:grpSpLocks noChangeAspect="1"/>
          </p:cNvGrpSpPr>
          <p:nvPr/>
        </p:nvGrpSpPr>
        <p:grpSpPr>
          <a:xfrm>
            <a:off x="7794135" y="5188614"/>
            <a:ext cx="328409" cy="328409"/>
            <a:chOff x="7794111" y="5189250"/>
            <a:chExt cx="328528" cy="328528"/>
          </a:xfrm>
          <a:solidFill>
            <a:srgbClr val="007AB3"/>
          </a:solidFill>
        </p:grpSpPr>
        <p:sp>
          <p:nvSpPr>
            <p:cNvPr id="442" name="Freihandform 441">
              <a:extLst>
                <a:ext uri="{FF2B5EF4-FFF2-40B4-BE49-F238E27FC236}">
                  <a16:creationId xmlns:a16="http://schemas.microsoft.com/office/drawing/2014/main" id="{89087400-51BD-5940-9962-F5C4F0D58011}"/>
                </a:ext>
              </a:extLst>
            </p:cNvPr>
            <p:cNvSpPr/>
            <p:nvPr/>
          </p:nvSpPr>
          <p:spPr>
            <a:xfrm>
              <a:off x="7794111" y="518925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84" name="Freihandform 783">
              <a:extLst>
                <a:ext uri="{FF2B5EF4-FFF2-40B4-BE49-F238E27FC236}">
                  <a16:creationId xmlns:a16="http://schemas.microsoft.com/office/drawing/2014/main" id="{9D2028FC-FBAC-314F-A031-C4E42200B754}"/>
                </a:ext>
              </a:extLst>
            </p:cNvPr>
            <p:cNvSpPr/>
            <p:nvPr/>
          </p:nvSpPr>
          <p:spPr>
            <a:xfrm>
              <a:off x="7860002" y="5255374"/>
              <a:ext cx="196745" cy="196279"/>
            </a:xfrm>
            <a:custGeom>
              <a:avLst/>
              <a:gdLst/>
              <a:ahLst/>
              <a:cxnLst>
                <a:cxn ang="3cd4">
                  <a:pos x="hc" y="t"/>
                </a:cxn>
                <a:cxn ang="cd2">
                  <a:pos x="l" y="vc"/>
                </a:cxn>
                <a:cxn ang="cd4">
                  <a:pos x="hc" y="b"/>
                </a:cxn>
                <a:cxn ang="0">
                  <a:pos x="r" y="vc"/>
                </a:cxn>
              </a:cxnLst>
              <a:rect l="l" t="t" r="r" b="b"/>
              <a:pathLst>
                <a:path w="846" h="844">
                  <a:moveTo>
                    <a:pt x="30" y="4"/>
                  </a:moveTo>
                  <a:cubicBezTo>
                    <a:pt x="22" y="-1"/>
                    <a:pt x="11" y="-1"/>
                    <a:pt x="5" y="4"/>
                  </a:cubicBezTo>
                  <a:cubicBezTo>
                    <a:pt x="-2" y="10"/>
                    <a:pt x="-2" y="21"/>
                    <a:pt x="5" y="29"/>
                  </a:cubicBezTo>
                  <a:lnTo>
                    <a:pt x="815" y="840"/>
                  </a:lnTo>
                  <a:cubicBezTo>
                    <a:pt x="820" y="844"/>
                    <a:pt x="824" y="844"/>
                    <a:pt x="828" y="844"/>
                  </a:cubicBezTo>
                  <a:cubicBezTo>
                    <a:pt x="832" y="844"/>
                    <a:pt x="837" y="844"/>
                    <a:pt x="841" y="840"/>
                  </a:cubicBezTo>
                  <a:cubicBezTo>
                    <a:pt x="847" y="834"/>
                    <a:pt x="847" y="821"/>
                    <a:pt x="841" y="81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85" name="Freihandform 784">
              <a:extLst>
                <a:ext uri="{FF2B5EF4-FFF2-40B4-BE49-F238E27FC236}">
                  <a16:creationId xmlns:a16="http://schemas.microsoft.com/office/drawing/2014/main" id="{B0AF803E-44EF-B643-B6EE-BA6A58A78DB0}"/>
                </a:ext>
              </a:extLst>
            </p:cNvPr>
            <p:cNvSpPr/>
            <p:nvPr/>
          </p:nvSpPr>
          <p:spPr>
            <a:xfrm>
              <a:off x="7919375" y="5275631"/>
              <a:ext cx="137139" cy="148082"/>
            </a:xfrm>
            <a:custGeom>
              <a:avLst/>
              <a:gdLst/>
              <a:ahLst/>
              <a:cxnLst>
                <a:cxn ang="3cd4">
                  <a:pos x="hc" y="t"/>
                </a:cxn>
                <a:cxn ang="cd2">
                  <a:pos x="l" y="vc"/>
                </a:cxn>
                <a:cxn ang="cd4">
                  <a:pos x="hc" y="b"/>
                </a:cxn>
                <a:cxn ang="0">
                  <a:pos x="r" y="vc"/>
                </a:cxn>
              </a:cxnLst>
              <a:rect l="l" t="t" r="r" b="b"/>
              <a:pathLst>
                <a:path w="590" h="637">
                  <a:moveTo>
                    <a:pt x="61" y="105"/>
                  </a:moveTo>
                  <a:lnTo>
                    <a:pt x="61" y="154"/>
                  </a:lnTo>
                  <a:lnTo>
                    <a:pt x="97" y="190"/>
                  </a:lnTo>
                  <a:lnTo>
                    <a:pt x="97" y="38"/>
                  </a:lnTo>
                  <a:cubicBezTo>
                    <a:pt x="97" y="36"/>
                    <a:pt x="99" y="36"/>
                    <a:pt x="101" y="36"/>
                  </a:cubicBezTo>
                  <a:lnTo>
                    <a:pt x="235" y="36"/>
                  </a:lnTo>
                  <a:cubicBezTo>
                    <a:pt x="237" y="36"/>
                    <a:pt x="239" y="36"/>
                    <a:pt x="239" y="38"/>
                  </a:cubicBezTo>
                  <a:lnTo>
                    <a:pt x="239" y="300"/>
                  </a:lnTo>
                  <a:cubicBezTo>
                    <a:pt x="239" y="309"/>
                    <a:pt x="245" y="317"/>
                    <a:pt x="256" y="317"/>
                  </a:cubicBezTo>
                  <a:cubicBezTo>
                    <a:pt x="266" y="317"/>
                    <a:pt x="273" y="309"/>
                    <a:pt x="273" y="300"/>
                  </a:cubicBezTo>
                  <a:lnTo>
                    <a:pt x="273" y="105"/>
                  </a:lnTo>
                  <a:cubicBezTo>
                    <a:pt x="292" y="112"/>
                    <a:pt x="309" y="118"/>
                    <a:pt x="326" y="129"/>
                  </a:cubicBezTo>
                  <a:lnTo>
                    <a:pt x="326" y="228"/>
                  </a:lnTo>
                  <a:cubicBezTo>
                    <a:pt x="326" y="239"/>
                    <a:pt x="334" y="247"/>
                    <a:pt x="345" y="247"/>
                  </a:cubicBezTo>
                  <a:cubicBezTo>
                    <a:pt x="353" y="247"/>
                    <a:pt x="362" y="239"/>
                    <a:pt x="362" y="228"/>
                  </a:cubicBezTo>
                  <a:lnTo>
                    <a:pt x="362" y="150"/>
                  </a:lnTo>
                  <a:cubicBezTo>
                    <a:pt x="448" y="211"/>
                    <a:pt x="503" y="313"/>
                    <a:pt x="503" y="423"/>
                  </a:cubicBezTo>
                  <a:lnTo>
                    <a:pt x="503" y="493"/>
                  </a:lnTo>
                  <a:lnTo>
                    <a:pt x="402" y="493"/>
                  </a:lnTo>
                  <a:lnTo>
                    <a:pt x="436" y="529"/>
                  </a:lnTo>
                  <a:lnTo>
                    <a:pt x="552" y="529"/>
                  </a:lnTo>
                  <a:cubicBezTo>
                    <a:pt x="554" y="529"/>
                    <a:pt x="556" y="531"/>
                    <a:pt x="556" y="533"/>
                  </a:cubicBezTo>
                  <a:lnTo>
                    <a:pt x="556" y="594"/>
                  </a:lnTo>
                  <a:cubicBezTo>
                    <a:pt x="556" y="596"/>
                    <a:pt x="554" y="599"/>
                    <a:pt x="552" y="599"/>
                  </a:cubicBezTo>
                  <a:lnTo>
                    <a:pt x="548" y="599"/>
                  </a:lnTo>
                  <a:cubicBezTo>
                    <a:pt x="548" y="601"/>
                    <a:pt x="535" y="603"/>
                    <a:pt x="514" y="605"/>
                  </a:cubicBezTo>
                  <a:lnTo>
                    <a:pt x="544" y="637"/>
                  </a:lnTo>
                  <a:cubicBezTo>
                    <a:pt x="548" y="635"/>
                    <a:pt x="552" y="635"/>
                    <a:pt x="554" y="635"/>
                  </a:cubicBezTo>
                  <a:cubicBezTo>
                    <a:pt x="573" y="635"/>
                    <a:pt x="590" y="616"/>
                    <a:pt x="590" y="594"/>
                  </a:cubicBezTo>
                  <a:lnTo>
                    <a:pt x="590" y="533"/>
                  </a:lnTo>
                  <a:cubicBezTo>
                    <a:pt x="590" y="512"/>
                    <a:pt x="573" y="493"/>
                    <a:pt x="552" y="493"/>
                  </a:cubicBezTo>
                  <a:lnTo>
                    <a:pt x="537" y="493"/>
                  </a:lnTo>
                  <a:lnTo>
                    <a:pt x="537" y="423"/>
                  </a:lnTo>
                  <a:cubicBezTo>
                    <a:pt x="537" y="258"/>
                    <a:pt x="429" y="114"/>
                    <a:pt x="273" y="67"/>
                  </a:cubicBezTo>
                  <a:lnTo>
                    <a:pt x="273" y="38"/>
                  </a:lnTo>
                  <a:cubicBezTo>
                    <a:pt x="273" y="16"/>
                    <a:pt x="256" y="0"/>
                    <a:pt x="235" y="0"/>
                  </a:cubicBezTo>
                  <a:lnTo>
                    <a:pt x="101" y="0"/>
                  </a:lnTo>
                  <a:cubicBezTo>
                    <a:pt x="80" y="0"/>
                    <a:pt x="61" y="16"/>
                    <a:pt x="61" y="38"/>
                  </a:cubicBezTo>
                  <a:lnTo>
                    <a:pt x="61" y="67"/>
                  </a:lnTo>
                  <a:cubicBezTo>
                    <a:pt x="40" y="74"/>
                    <a:pt x="21" y="82"/>
                    <a:pt x="0" y="93"/>
                  </a:cubicBezTo>
                  <a:lnTo>
                    <a:pt x="27" y="118"/>
                  </a:lnTo>
                  <a:cubicBezTo>
                    <a:pt x="38" y="114"/>
                    <a:pt x="50" y="110"/>
                    <a:pt x="61" y="10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86" name="Freihandform 785">
              <a:extLst>
                <a:ext uri="{FF2B5EF4-FFF2-40B4-BE49-F238E27FC236}">
                  <a16:creationId xmlns:a16="http://schemas.microsoft.com/office/drawing/2014/main" id="{1F2BEDC8-C22D-894B-86A9-7412A2C2A2F1}"/>
                </a:ext>
              </a:extLst>
            </p:cNvPr>
            <p:cNvSpPr/>
            <p:nvPr/>
          </p:nvSpPr>
          <p:spPr>
            <a:xfrm>
              <a:off x="7859537" y="5311487"/>
              <a:ext cx="155533" cy="120142"/>
            </a:xfrm>
            <a:custGeom>
              <a:avLst/>
              <a:gdLst/>
              <a:ahLst/>
              <a:cxnLst>
                <a:cxn ang="3cd4">
                  <a:pos x="hc" y="t"/>
                </a:cxn>
                <a:cxn ang="cd2">
                  <a:pos x="l" y="vc"/>
                </a:cxn>
                <a:cxn ang="cd4">
                  <a:pos x="hc" y="b"/>
                </a:cxn>
                <a:cxn ang="0">
                  <a:pos x="r" y="vc"/>
                </a:cxn>
              </a:cxnLst>
              <a:rect l="l" t="t" r="r" b="b"/>
              <a:pathLst>
                <a:path w="669" h="517">
                  <a:moveTo>
                    <a:pt x="424" y="481"/>
                  </a:moveTo>
                  <a:cubicBezTo>
                    <a:pt x="235" y="481"/>
                    <a:pt x="45" y="447"/>
                    <a:pt x="41" y="445"/>
                  </a:cubicBezTo>
                  <a:cubicBezTo>
                    <a:pt x="39" y="445"/>
                    <a:pt x="36" y="442"/>
                    <a:pt x="36" y="440"/>
                  </a:cubicBezTo>
                  <a:lnTo>
                    <a:pt x="36" y="379"/>
                  </a:lnTo>
                  <a:cubicBezTo>
                    <a:pt x="36" y="377"/>
                    <a:pt x="39" y="375"/>
                    <a:pt x="41" y="375"/>
                  </a:cubicBezTo>
                  <a:lnTo>
                    <a:pt x="544" y="375"/>
                  </a:lnTo>
                  <a:lnTo>
                    <a:pt x="508" y="339"/>
                  </a:lnTo>
                  <a:lnTo>
                    <a:pt x="89" y="339"/>
                  </a:lnTo>
                  <a:lnTo>
                    <a:pt x="89" y="269"/>
                  </a:lnTo>
                  <a:cubicBezTo>
                    <a:pt x="89" y="174"/>
                    <a:pt x="130" y="87"/>
                    <a:pt x="195" y="25"/>
                  </a:cubicBezTo>
                  <a:lnTo>
                    <a:pt x="170" y="0"/>
                  </a:lnTo>
                  <a:cubicBezTo>
                    <a:pt x="98" y="68"/>
                    <a:pt x="53" y="165"/>
                    <a:pt x="53" y="269"/>
                  </a:cubicBezTo>
                  <a:lnTo>
                    <a:pt x="53" y="339"/>
                  </a:lnTo>
                  <a:lnTo>
                    <a:pt x="41" y="339"/>
                  </a:lnTo>
                  <a:cubicBezTo>
                    <a:pt x="20" y="339"/>
                    <a:pt x="0" y="358"/>
                    <a:pt x="0" y="379"/>
                  </a:cubicBezTo>
                  <a:lnTo>
                    <a:pt x="0" y="440"/>
                  </a:lnTo>
                  <a:cubicBezTo>
                    <a:pt x="0" y="464"/>
                    <a:pt x="20" y="481"/>
                    <a:pt x="36" y="481"/>
                  </a:cubicBezTo>
                  <a:cubicBezTo>
                    <a:pt x="39" y="481"/>
                    <a:pt x="231" y="517"/>
                    <a:pt x="424" y="517"/>
                  </a:cubicBezTo>
                  <a:cubicBezTo>
                    <a:pt x="513" y="517"/>
                    <a:pt x="599" y="508"/>
                    <a:pt x="669" y="500"/>
                  </a:cubicBezTo>
                  <a:lnTo>
                    <a:pt x="638" y="468"/>
                  </a:lnTo>
                  <a:cubicBezTo>
                    <a:pt x="574" y="474"/>
                    <a:pt x="500" y="481"/>
                    <a:pt x="424" y="48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78" name="Gruppieren 977">
            <a:extLst>
              <a:ext uri="{FF2B5EF4-FFF2-40B4-BE49-F238E27FC236}">
                <a16:creationId xmlns:a16="http://schemas.microsoft.com/office/drawing/2014/main" id="{325278B8-6B34-7E44-92B1-AFAD0A8D1947}"/>
              </a:ext>
            </a:extLst>
          </p:cNvPr>
          <p:cNvGrpSpPr>
            <a:grpSpLocks noChangeAspect="1"/>
          </p:cNvGrpSpPr>
          <p:nvPr/>
        </p:nvGrpSpPr>
        <p:grpSpPr>
          <a:xfrm>
            <a:off x="10454229" y="4745225"/>
            <a:ext cx="328177" cy="328409"/>
            <a:chOff x="10455168" y="4745701"/>
            <a:chExt cx="328296" cy="328528"/>
          </a:xfrm>
          <a:solidFill>
            <a:srgbClr val="007AB3"/>
          </a:solidFill>
        </p:grpSpPr>
        <p:sp>
          <p:nvSpPr>
            <p:cNvPr id="446" name="Freihandform 445">
              <a:extLst>
                <a:ext uri="{FF2B5EF4-FFF2-40B4-BE49-F238E27FC236}">
                  <a16:creationId xmlns:a16="http://schemas.microsoft.com/office/drawing/2014/main" id="{0E340177-132C-CD41-BD8E-8AA938D4FD08}"/>
                </a:ext>
              </a:extLst>
            </p:cNvPr>
            <p:cNvSpPr/>
            <p:nvPr/>
          </p:nvSpPr>
          <p:spPr>
            <a:xfrm>
              <a:off x="10455168" y="4745701"/>
              <a:ext cx="328296" cy="328528"/>
            </a:xfrm>
            <a:custGeom>
              <a:avLst/>
              <a:gdLst/>
              <a:ahLst/>
              <a:cxnLst>
                <a:cxn ang="3cd4">
                  <a:pos x="hc" y="t"/>
                </a:cxn>
                <a:cxn ang="cd2">
                  <a:pos x="l" y="vc"/>
                </a:cxn>
                <a:cxn ang="cd4">
                  <a:pos x="hc" y="b"/>
                </a:cxn>
                <a:cxn ang="0">
                  <a:pos x="r" y="vc"/>
                </a:cxn>
              </a:cxnLst>
              <a:rect l="l" t="t" r="r" b="b"/>
              <a:pathLst>
                <a:path w="1411" h="1412">
                  <a:moveTo>
                    <a:pt x="704" y="1376"/>
                  </a:moveTo>
                  <a:cubicBezTo>
                    <a:pt x="336" y="1376"/>
                    <a:pt x="36" y="1075"/>
                    <a:pt x="36" y="705"/>
                  </a:cubicBezTo>
                  <a:cubicBezTo>
                    <a:pt x="36" y="337"/>
                    <a:pt x="336" y="36"/>
                    <a:pt x="704" y="36"/>
                  </a:cubicBezTo>
                  <a:cubicBezTo>
                    <a:pt x="1075" y="36"/>
                    <a:pt x="1375" y="337"/>
                    <a:pt x="1375" y="705"/>
                  </a:cubicBezTo>
                  <a:cubicBezTo>
                    <a:pt x="1375" y="1075"/>
                    <a:pt x="1075" y="1376"/>
                    <a:pt x="704" y="1376"/>
                  </a:cubicBezTo>
                  <a:close/>
                  <a:moveTo>
                    <a:pt x="704" y="0"/>
                  </a:moveTo>
                  <a:cubicBezTo>
                    <a:pt x="317" y="0"/>
                    <a:pt x="0" y="318"/>
                    <a:pt x="0" y="705"/>
                  </a:cubicBezTo>
                  <a:cubicBezTo>
                    <a:pt x="0" y="1094"/>
                    <a:pt x="317" y="1412"/>
                    <a:pt x="704" y="1412"/>
                  </a:cubicBezTo>
                  <a:cubicBezTo>
                    <a:pt x="1094" y="1412"/>
                    <a:pt x="1411" y="1094"/>
                    <a:pt x="1411" y="705"/>
                  </a:cubicBezTo>
                  <a:cubicBezTo>
                    <a:pt x="1411" y="318"/>
                    <a:pt x="1094" y="0"/>
                    <a:pt x="704"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87" name="Freihandform 786">
              <a:extLst>
                <a:ext uri="{FF2B5EF4-FFF2-40B4-BE49-F238E27FC236}">
                  <a16:creationId xmlns:a16="http://schemas.microsoft.com/office/drawing/2014/main" id="{07EA3600-70C8-C34C-BFBE-49B61699D680}"/>
                </a:ext>
              </a:extLst>
            </p:cNvPr>
            <p:cNvSpPr/>
            <p:nvPr/>
          </p:nvSpPr>
          <p:spPr>
            <a:xfrm>
              <a:off x="10615359" y="4860489"/>
              <a:ext cx="8149" cy="41212"/>
            </a:xfrm>
            <a:custGeom>
              <a:avLst/>
              <a:gdLst/>
              <a:ahLst/>
              <a:cxnLst>
                <a:cxn ang="3cd4">
                  <a:pos x="hc" y="t"/>
                </a:cxn>
                <a:cxn ang="cd2">
                  <a:pos x="l" y="vc"/>
                </a:cxn>
                <a:cxn ang="cd4">
                  <a:pos x="hc" y="b"/>
                </a:cxn>
                <a:cxn ang="0">
                  <a:pos x="r" y="vc"/>
                </a:cxn>
              </a:cxnLst>
              <a:rect l="l" t="t" r="r" b="b"/>
              <a:pathLst>
                <a:path w="36" h="178">
                  <a:moveTo>
                    <a:pt x="16" y="0"/>
                  </a:moveTo>
                  <a:cubicBezTo>
                    <a:pt x="8" y="0"/>
                    <a:pt x="0" y="9"/>
                    <a:pt x="0" y="19"/>
                  </a:cubicBezTo>
                  <a:lnTo>
                    <a:pt x="0" y="159"/>
                  </a:lnTo>
                  <a:cubicBezTo>
                    <a:pt x="0" y="170"/>
                    <a:pt x="8" y="178"/>
                    <a:pt x="16" y="178"/>
                  </a:cubicBezTo>
                  <a:cubicBezTo>
                    <a:pt x="27" y="178"/>
                    <a:pt x="36" y="170"/>
                    <a:pt x="36" y="159"/>
                  </a:cubicBezTo>
                  <a:lnTo>
                    <a:pt x="36" y="19"/>
                  </a:lnTo>
                  <a:cubicBezTo>
                    <a:pt x="36" y="9"/>
                    <a:pt x="27" y="0"/>
                    <a:pt x="1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88" name="Freihandform 787">
              <a:extLst>
                <a:ext uri="{FF2B5EF4-FFF2-40B4-BE49-F238E27FC236}">
                  <a16:creationId xmlns:a16="http://schemas.microsoft.com/office/drawing/2014/main" id="{F84A2C1B-82E5-564D-8364-A9558126C5C6}"/>
                </a:ext>
              </a:extLst>
            </p:cNvPr>
            <p:cNvSpPr/>
            <p:nvPr/>
          </p:nvSpPr>
          <p:spPr>
            <a:xfrm>
              <a:off x="10645859" y="4819743"/>
              <a:ext cx="71946" cy="196977"/>
            </a:xfrm>
            <a:custGeom>
              <a:avLst/>
              <a:gdLst/>
              <a:ahLst/>
              <a:cxnLst>
                <a:cxn ang="3cd4">
                  <a:pos x="hc" y="t"/>
                </a:cxn>
                <a:cxn ang="cd2">
                  <a:pos x="l" y="vc"/>
                </a:cxn>
                <a:cxn ang="cd4">
                  <a:pos x="hc" y="b"/>
                </a:cxn>
                <a:cxn ang="0">
                  <a:pos x="r" y="vc"/>
                </a:cxn>
              </a:cxnLst>
              <a:rect l="l" t="t" r="r" b="b"/>
              <a:pathLst>
                <a:path w="310" h="847">
                  <a:moveTo>
                    <a:pt x="34" y="12"/>
                  </a:moveTo>
                  <a:cubicBezTo>
                    <a:pt x="32" y="2"/>
                    <a:pt x="21" y="-1"/>
                    <a:pt x="12" y="0"/>
                  </a:cubicBezTo>
                  <a:cubicBezTo>
                    <a:pt x="2" y="4"/>
                    <a:pt x="-1" y="14"/>
                    <a:pt x="0" y="23"/>
                  </a:cubicBezTo>
                  <a:lnTo>
                    <a:pt x="275" y="834"/>
                  </a:lnTo>
                  <a:cubicBezTo>
                    <a:pt x="279" y="844"/>
                    <a:pt x="288" y="848"/>
                    <a:pt x="298" y="846"/>
                  </a:cubicBezTo>
                  <a:cubicBezTo>
                    <a:pt x="307" y="842"/>
                    <a:pt x="311" y="831"/>
                    <a:pt x="309" y="82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89" name="Freihandform 788">
              <a:extLst>
                <a:ext uri="{FF2B5EF4-FFF2-40B4-BE49-F238E27FC236}">
                  <a16:creationId xmlns:a16="http://schemas.microsoft.com/office/drawing/2014/main" id="{06F7CE0A-AF32-B746-893C-FF1C383A1646}"/>
                </a:ext>
              </a:extLst>
            </p:cNvPr>
            <p:cNvSpPr/>
            <p:nvPr/>
          </p:nvSpPr>
          <p:spPr>
            <a:xfrm>
              <a:off x="10615359" y="4918231"/>
              <a:ext cx="8149" cy="40746"/>
            </a:xfrm>
            <a:custGeom>
              <a:avLst/>
              <a:gdLst/>
              <a:ahLst/>
              <a:cxnLst>
                <a:cxn ang="3cd4">
                  <a:pos x="hc" y="t"/>
                </a:cxn>
                <a:cxn ang="cd2">
                  <a:pos x="l" y="vc"/>
                </a:cxn>
                <a:cxn ang="cd4">
                  <a:pos x="hc" y="b"/>
                </a:cxn>
                <a:cxn ang="0">
                  <a:pos x="r" y="vc"/>
                </a:cxn>
              </a:cxnLst>
              <a:rect l="l" t="t" r="r" b="b"/>
              <a:pathLst>
                <a:path w="36" h="176">
                  <a:moveTo>
                    <a:pt x="16" y="0"/>
                  </a:moveTo>
                  <a:cubicBezTo>
                    <a:pt x="8" y="0"/>
                    <a:pt x="0" y="8"/>
                    <a:pt x="0" y="17"/>
                  </a:cubicBezTo>
                  <a:lnTo>
                    <a:pt x="0" y="159"/>
                  </a:lnTo>
                  <a:cubicBezTo>
                    <a:pt x="0" y="169"/>
                    <a:pt x="8" y="176"/>
                    <a:pt x="16" y="176"/>
                  </a:cubicBezTo>
                  <a:cubicBezTo>
                    <a:pt x="27" y="176"/>
                    <a:pt x="36" y="169"/>
                    <a:pt x="36" y="159"/>
                  </a:cubicBezTo>
                  <a:lnTo>
                    <a:pt x="36" y="17"/>
                  </a:lnTo>
                  <a:cubicBezTo>
                    <a:pt x="36" y="8"/>
                    <a:pt x="27" y="0"/>
                    <a:pt x="1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90" name="Freihandform 789">
              <a:extLst>
                <a:ext uri="{FF2B5EF4-FFF2-40B4-BE49-F238E27FC236}">
                  <a16:creationId xmlns:a16="http://schemas.microsoft.com/office/drawing/2014/main" id="{885A3ED7-3B5D-7240-826D-756A30CDC29D}"/>
                </a:ext>
              </a:extLst>
            </p:cNvPr>
            <p:cNvSpPr/>
            <p:nvPr/>
          </p:nvSpPr>
          <p:spPr>
            <a:xfrm>
              <a:off x="10615359" y="4819743"/>
              <a:ext cx="8149" cy="24215"/>
            </a:xfrm>
            <a:custGeom>
              <a:avLst/>
              <a:gdLst/>
              <a:ahLst/>
              <a:cxnLst>
                <a:cxn ang="3cd4">
                  <a:pos x="hc" y="t"/>
                </a:cxn>
                <a:cxn ang="cd2">
                  <a:pos x="l" y="vc"/>
                </a:cxn>
                <a:cxn ang="cd4">
                  <a:pos x="hc" y="b"/>
                </a:cxn>
                <a:cxn ang="0">
                  <a:pos x="r" y="vc"/>
                </a:cxn>
              </a:cxnLst>
              <a:rect l="l" t="t" r="r" b="b"/>
              <a:pathLst>
                <a:path w="36" h="105">
                  <a:moveTo>
                    <a:pt x="16" y="0"/>
                  </a:moveTo>
                  <a:cubicBezTo>
                    <a:pt x="8" y="0"/>
                    <a:pt x="0" y="8"/>
                    <a:pt x="0" y="17"/>
                  </a:cubicBezTo>
                  <a:lnTo>
                    <a:pt x="0" y="89"/>
                  </a:lnTo>
                  <a:cubicBezTo>
                    <a:pt x="0" y="97"/>
                    <a:pt x="8" y="105"/>
                    <a:pt x="16" y="105"/>
                  </a:cubicBezTo>
                  <a:cubicBezTo>
                    <a:pt x="27" y="105"/>
                    <a:pt x="36" y="97"/>
                    <a:pt x="36" y="89"/>
                  </a:cubicBezTo>
                  <a:lnTo>
                    <a:pt x="36" y="17"/>
                  </a:lnTo>
                  <a:cubicBezTo>
                    <a:pt x="36" y="8"/>
                    <a:pt x="27" y="0"/>
                    <a:pt x="1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91" name="Freihandform 790">
              <a:extLst>
                <a:ext uri="{FF2B5EF4-FFF2-40B4-BE49-F238E27FC236}">
                  <a16:creationId xmlns:a16="http://schemas.microsoft.com/office/drawing/2014/main" id="{F312E40A-D83D-2A44-A222-F81E27F8B61D}"/>
                </a:ext>
              </a:extLst>
            </p:cNvPr>
            <p:cNvSpPr/>
            <p:nvPr/>
          </p:nvSpPr>
          <p:spPr>
            <a:xfrm>
              <a:off x="10520828" y="4819745"/>
              <a:ext cx="71946" cy="196977"/>
            </a:xfrm>
            <a:custGeom>
              <a:avLst/>
              <a:gdLst/>
              <a:ahLst/>
              <a:cxnLst>
                <a:cxn ang="3cd4">
                  <a:pos x="hc" y="t"/>
                </a:cxn>
                <a:cxn ang="cd2">
                  <a:pos x="l" y="vc"/>
                </a:cxn>
                <a:cxn ang="cd4">
                  <a:pos x="hc" y="b"/>
                </a:cxn>
                <a:cxn ang="0">
                  <a:pos x="r" y="vc"/>
                </a:cxn>
              </a:cxnLst>
              <a:rect l="l" t="t" r="r" b="b"/>
              <a:pathLst>
                <a:path w="310" h="847">
                  <a:moveTo>
                    <a:pt x="298" y="0"/>
                  </a:moveTo>
                  <a:cubicBezTo>
                    <a:pt x="289" y="-1"/>
                    <a:pt x="279" y="2"/>
                    <a:pt x="274" y="12"/>
                  </a:cubicBezTo>
                  <a:lnTo>
                    <a:pt x="1" y="823"/>
                  </a:lnTo>
                  <a:cubicBezTo>
                    <a:pt x="-3" y="831"/>
                    <a:pt x="3" y="842"/>
                    <a:pt x="12" y="846"/>
                  </a:cubicBezTo>
                  <a:cubicBezTo>
                    <a:pt x="20" y="848"/>
                    <a:pt x="31" y="844"/>
                    <a:pt x="35" y="834"/>
                  </a:cubicBezTo>
                  <a:lnTo>
                    <a:pt x="308" y="23"/>
                  </a:lnTo>
                  <a:cubicBezTo>
                    <a:pt x="312" y="14"/>
                    <a:pt x="306" y="4"/>
                    <a:pt x="298"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92" name="Freihandform 791">
              <a:extLst>
                <a:ext uri="{FF2B5EF4-FFF2-40B4-BE49-F238E27FC236}">
                  <a16:creationId xmlns:a16="http://schemas.microsoft.com/office/drawing/2014/main" id="{5CD18BD1-38D8-E14D-964A-DF5A9EE4FA7C}"/>
                </a:ext>
              </a:extLst>
            </p:cNvPr>
            <p:cNvSpPr/>
            <p:nvPr/>
          </p:nvSpPr>
          <p:spPr>
            <a:xfrm>
              <a:off x="10615359" y="4975978"/>
              <a:ext cx="8149" cy="40513"/>
            </a:xfrm>
            <a:custGeom>
              <a:avLst/>
              <a:gdLst/>
              <a:ahLst/>
              <a:cxnLst>
                <a:cxn ang="3cd4">
                  <a:pos x="hc" y="t"/>
                </a:cxn>
                <a:cxn ang="cd2">
                  <a:pos x="l" y="vc"/>
                </a:cxn>
                <a:cxn ang="cd4">
                  <a:pos x="hc" y="b"/>
                </a:cxn>
                <a:cxn ang="0">
                  <a:pos x="r" y="vc"/>
                </a:cxn>
              </a:cxnLst>
              <a:rect l="l" t="t" r="r" b="b"/>
              <a:pathLst>
                <a:path w="36" h="175">
                  <a:moveTo>
                    <a:pt x="16" y="0"/>
                  </a:moveTo>
                  <a:cubicBezTo>
                    <a:pt x="8" y="0"/>
                    <a:pt x="0" y="6"/>
                    <a:pt x="0" y="17"/>
                  </a:cubicBezTo>
                  <a:lnTo>
                    <a:pt x="0" y="158"/>
                  </a:lnTo>
                  <a:cubicBezTo>
                    <a:pt x="0" y="167"/>
                    <a:pt x="8" y="175"/>
                    <a:pt x="16" y="175"/>
                  </a:cubicBezTo>
                  <a:cubicBezTo>
                    <a:pt x="27" y="175"/>
                    <a:pt x="36" y="167"/>
                    <a:pt x="36" y="158"/>
                  </a:cubicBezTo>
                  <a:lnTo>
                    <a:pt x="36" y="17"/>
                  </a:lnTo>
                  <a:cubicBezTo>
                    <a:pt x="36" y="6"/>
                    <a:pt x="27" y="0"/>
                    <a:pt x="16"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95" name="Gruppieren 994">
            <a:extLst>
              <a:ext uri="{FF2B5EF4-FFF2-40B4-BE49-F238E27FC236}">
                <a16:creationId xmlns:a16="http://schemas.microsoft.com/office/drawing/2014/main" id="{8D8F649E-2098-E54E-8454-B3C933494E5E}"/>
              </a:ext>
            </a:extLst>
          </p:cNvPr>
          <p:cNvGrpSpPr>
            <a:grpSpLocks noChangeAspect="1"/>
          </p:cNvGrpSpPr>
          <p:nvPr/>
        </p:nvGrpSpPr>
        <p:grpSpPr>
          <a:xfrm>
            <a:off x="9124299" y="5188614"/>
            <a:ext cx="328409" cy="328409"/>
            <a:chOff x="9124756" y="5189250"/>
            <a:chExt cx="328528" cy="328528"/>
          </a:xfrm>
          <a:solidFill>
            <a:srgbClr val="007AB3"/>
          </a:solidFill>
        </p:grpSpPr>
        <p:sp>
          <p:nvSpPr>
            <p:cNvPr id="439" name="Freihandform 438">
              <a:extLst>
                <a:ext uri="{FF2B5EF4-FFF2-40B4-BE49-F238E27FC236}">
                  <a16:creationId xmlns:a16="http://schemas.microsoft.com/office/drawing/2014/main" id="{66F0C49F-538C-A740-B99A-E171CD6F354B}"/>
                </a:ext>
              </a:extLst>
            </p:cNvPr>
            <p:cNvSpPr/>
            <p:nvPr/>
          </p:nvSpPr>
          <p:spPr>
            <a:xfrm>
              <a:off x="9124756" y="5189250"/>
              <a:ext cx="328528" cy="328528"/>
            </a:xfrm>
            <a:custGeom>
              <a:avLst/>
              <a:gdLst/>
              <a:ahLst/>
              <a:cxnLst>
                <a:cxn ang="3cd4">
                  <a:pos x="hc" y="t"/>
                </a:cxn>
                <a:cxn ang="cd2">
                  <a:pos x="l" y="vc"/>
                </a:cxn>
                <a:cxn ang="cd4">
                  <a:pos x="hc" y="b"/>
                </a:cxn>
                <a:cxn ang="0">
                  <a:pos x="r" y="vc"/>
                </a:cxn>
              </a:cxnLst>
              <a:rect l="l" t="t" r="r" b="b"/>
              <a:pathLst>
                <a:path w="1412" h="1412">
                  <a:moveTo>
                    <a:pt x="705" y="1376"/>
                  </a:moveTo>
                  <a:cubicBezTo>
                    <a:pt x="336" y="1376"/>
                    <a:pt x="36" y="1075"/>
                    <a:pt x="36" y="705"/>
                  </a:cubicBezTo>
                  <a:cubicBezTo>
                    <a:pt x="36" y="337"/>
                    <a:pt x="336" y="36"/>
                    <a:pt x="705" y="36"/>
                  </a:cubicBezTo>
                  <a:cubicBezTo>
                    <a:pt x="1075" y="36"/>
                    <a:pt x="1376" y="337"/>
                    <a:pt x="1376" y="705"/>
                  </a:cubicBezTo>
                  <a:cubicBezTo>
                    <a:pt x="1376" y="1075"/>
                    <a:pt x="1075" y="1376"/>
                    <a:pt x="705" y="1376"/>
                  </a:cubicBezTo>
                  <a:close/>
                  <a:moveTo>
                    <a:pt x="705" y="0"/>
                  </a:moveTo>
                  <a:cubicBezTo>
                    <a:pt x="317" y="0"/>
                    <a:pt x="0" y="318"/>
                    <a:pt x="0" y="705"/>
                  </a:cubicBezTo>
                  <a:cubicBezTo>
                    <a:pt x="0" y="1094"/>
                    <a:pt x="317" y="1412"/>
                    <a:pt x="705" y="1412"/>
                  </a:cubicBezTo>
                  <a:cubicBezTo>
                    <a:pt x="1094" y="1412"/>
                    <a:pt x="1412" y="1094"/>
                    <a:pt x="1412" y="705"/>
                  </a:cubicBezTo>
                  <a:cubicBezTo>
                    <a:pt x="1412" y="318"/>
                    <a:pt x="1094"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793" name="Freihandform 792">
              <a:extLst>
                <a:ext uri="{FF2B5EF4-FFF2-40B4-BE49-F238E27FC236}">
                  <a16:creationId xmlns:a16="http://schemas.microsoft.com/office/drawing/2014/main" id="{7647F1C1-AC71-EB46-B2E0-D74C1939819F}"/>
                </a:ext>
              </a:extLst>
            </p:cNvPr>
            <p:cNvSpPr/>
            <p:nvPr/>
          </p:nvSpPr>
          <p:spPr>
            <a:xfrm>
              <a:off x="9190179" y="5263289"/>
              <a:ext cx="196745" cy="180446"/>
            </a:xfrm>
            <a:custGeom>
              <a:avLst/>
              <a:gdLst/>
              <a:ahLst/>
              <a:cxnLst>
                <a:cxn ang="3cd4">
                  <a:pos x="hc" y="t"/>
                </a:cxn>
                <a:cxn ang="cd2">
                  <a:pos x="l" y="vc"/>
                </a:cxn>
                <a:cxn ang="cd4">
                  <a:pos x="hc" y="b"/>
                </a:cxn>
                <a:cxn ang="0">
                  <a:pos x="r" y="vc"/>
                </a:cxn>
              </a:cxnLst>
              <a:rect l="l" t="t" r="r" b="b"/>
              <a:pathLst>
                <a:path w="846" h="776">
                  <a:moveTo>
                    <a:pt x="810" y="285"/>
                  </a:moveTo>
                  <a:cubicBezTo>
                    <a:pt x="806" y="294"/>
                    <a:pt x="804" y="300"/>
                    <a:pt x="799" y="302"/>
                  </a:cubicBezTo>
                  <a:cubicBezTo>
                    <a:pt x="795" y="304"/>
                    <a:pt x="789" y="307"/>
                    <a:pt x="780" y="309"/>
                  </a:cubicBezTo>
                  <a:cubicBezTo>
                    <a:pt x="776" y="309"/>
                    <a:pt x="774" y="309"/>
                    <a:pt x="768" y="311"/>
                  </a:cubicBezTo>
                  <a:cubicBezTo>
                    <a:pt x="753" y="311"/>
                    <a:pt x="740" y="313"/>
                    <a:pt x="727" y="313"/>
                  </a:cubicBezTo>
                  <a:cubicBezTo>
                    <a:pt x="698" y="311"/>
                    <a:pt x="668" y="319"/>
                    <a:pt x="645" y="330"/>
                  </a:cubicBezTo>
                  <a:lnTo>
                    <a:pt x="548" y="249"/>
                  </a:lnTo>
                  <a:cubicBezTo>
                    <a:pt x="560" y="222"/>
                    <a:pt x="571" y="194"/>
                    <a:pt x="588" y="148"/>
                  </a:cubicBezTo>
                  <a:lnTo>
                    <a:pt x="609" y="165"/>
                  </a:lnTo>
                  <a:cubicBezTo>
                    <a:pt x="611" y="167"/>
                    <a:pt x="613" y="167"/>
                    <a:pt x="615" y="167"/>
                  </a:cubicBezTo>
                  <a:cubicBezTo>
                    <a:pt x="622" y="169"/>
                    <a:pt x="628" y="169"/>
                    <a:pt x="639" y="171"/>
                  </a:cubicBezTo>
                  <a:cubicBezTo>
                    <a:pt x="645" y="171"/>
                    <a:pt x="649" y="171"/>
                    <a:pt x="653" y="171"/>
                  </a:cubicBezTo>
                  <a:cubicBezTo>
                    <a:pt x="668" y="173"/>
                    <a:pt x="681" y="177"/>
                    <a:pt x="691" y="182"/>
                  </a:cubicBezTo>
                  <a:cubicBezTo>
                    <a:pt x="704" y="186"/>
                    <a:pt x="717" y="201"/>
                    <a:pt x="727" y="224"/>
                  </a:cubicBezTo>
                  <a:cubicBezTo>
                    <a:pt x="730" y="228"/>
                    <a:pt x="734" y="230"/>
                    <a:pt x="738" y="232"/>
                  </a:cubicBezTo>
                  <a:lnTo>
                    <a:pt x="812" y="254"/>
                  </a:lnTo>
                  <a:cubicBezTo>
                    <a:pt x="812" y="256"/>
                    <a:pt x="812" y="256"/>
                    <a:pt x="812" y="256"/>
                  </a:cubicBezTo>
                  <a:cubicBezTo>
                    <a:pt x="812" y="268"/>
                    <a:pt x="812" y="277"/>
                    <a:pt x="810" y="285"/>
                  </a:cubicBezTo>
                  <a:close/>
                  <a:moveTo>
                    <a:pt x="613" y="364"/>
                  </a:moveTo>
                  <a:cubicBezTo>
                    <a:pt x="611" y="366"/>
                    <a:pt x="611" y="368"/>
                    <a:pt x="611" y="368"/>
                  </a:cubicBezTo>
                  <a:lnTo>
                    <a:pt x="522" y="292"/>
                  </a:lnTo>
                  <a:cubicBezTo>
                    <a:pt x="524" y="288"/>
                    <a:pt x="528" y="283"/>
                    <a:pt x="531" y="279"/>
                  </a:cubicBezTo>
                  <a:lnTo>
                    <a:pt x="619" y="351"/>
                  </a:lnTo>
                  <a:cubicBezTo>
                    <a:pt x="615" y="355"/>
                    <a:pt x="613" y="359"/>
                    <a:pt x="613" y="364"/>
                  </a:cubicBezTo>
                  <a:close/>
                  <a:moveTo>
                    <a:pt x="588" y="542"/>
                  </a:moveTo>
                  <a:cubicBezTo>
                    <a:pt x="588" y="561"/>
                    <a:pt x="590" y="590"/>
                    <a:pt x="590" y="628"/>
                  </a:cubicBezTo>
                  <a:cubicBezTo>
                    <a:pt x="592" y="641"/>
                    <a:pt x="592" y="654"/>
                    <a:pt x="592" y="669"/>
                  </a:cubicBezTo>
                  <a:cubicBezTo>
                    <a:pt x="592" y="685"/>
                    <a:pt x="594" y="702"/>
                    <a:pt x="594" y="719"/>
                  </a:cubicBezTo>
                  <a:cubicBezTo>
                    <a:pt x="594" y="721"/>
                    <a:pt x="594" y="726"/>
                    <a:pt x="594" y="728"/>
                  </a:cubicBezTo>
                  <a:cubicBezTo>
                    <a:pt x="592" y="730"/>
                    <a:pt x="590" y="730"/>
                    <a:pt x="588" y="732"/>
                  </a:cubicBezTo>
                  <a:cubicBezTo>
                    <a:pt x="575" y="736"/>
                    <a:pt x="562" y="738"/>
                    <a:pt x="548" y="738"/>
                  </a:cubicBezTo>
                  <a:cubicBezTo>
                    <a:pt x="545" y="738"/>
                    <a:pt x="543" y="738"/>
                    <a:pt x="541" y="738"/>
                  </a:cubicBezTo>
                  <a:cubicBezTo>
                    <a:pt x="531" y="734"/>
                    <a:pt x="524" y="721"/>
                    <a:pt x="522" y="698"/>
                  </a:cubicBezTo>
                  <a:cubicBezTo>
                    <a:pt x="520" y="694"/>
                    <a:pt x="520" y="694"/>
                    <a:pt x="520" y="690"/>
                  </a:cubicBezTo>
                  <a:cubicBezTo>
                    <a:pt x="520" y="688"/>
                    <a:pt x="520" y="688"/>
                    <a:pt x="520" y="685"/>
                  </a:cubicBezTo>
                  <a:cubicBezTo>
                    <a:pt x="514" y="645"/>
                    <a:pt x="509" y="626"/>
                    <a:pt x="499" y="603"/>
                  </a:cubicBezTo>
                  <a:cubicBezTo>
                    <a:pt x="478" y="558"/>
                    <a:pt x="433" y="531"/>
                    <a:pt x="380" y="531"/>
                  </a:cubicBezTo>
                  <a:cubicBezTo>
                    <a:pt x="378" y="531"/>
                    <a:pt x="372" y="529"/>
                    <a:pt x="363" y="529"/>
                  </a:cubicBezTo>
                  <a:cubicBezTo>
                    <a:pt x="344" y="529"/>
                    <a:pt x="325" y="529"/>
                    <a:pt x="306" y="529"/>
                  </a:cubicBezTo>
                  <a:cubicBezTo>
                    <a:pt x="272" y="529"/>
                    <a:pt x="247" y="531"/>
                    <a:pt x="234" y="533"/>
                  </a:cubicBezTo>
                  <a:cubicBezTo>
                    <a:pt x="211" y="539"/>
                    <a:pt x="192" y="554"/>
                    <a:pt x="173" y="577"/>
                  </a:cubicBezTo>
                  <a:cubicBezTo>
                    <a:pt x="156" y="597"/>
                    <a:pt x="143" y="618"/>
                    <a:pt x="137" y="641"/>
                  </a:cubicBezTo>
                  <a:cubicBezTo>
                    <a:pt x="128" y="669"/>
                    <a:pt x="126" y="694"/>
                    <a:pt x="133" y="736"/>
                  </a:cubicBezTo>
                  <a:cubicBezTo>
                    <a:pt x="133" y="732"/>
                    <a:pt x="131" y="734"/>
                    <a:pt x="126" y="734"/>
                  </a:cubicBezTo>
                  <a:cubicBezTo>
                    <a:pt x="124" y="736"/>
                    <a:pt x="120" y="736"/>
                    <a:pt x="116" y="738"/>
                  </a:cubicBezTo>
                  <a:cubicBezTo>
                    <a:pt x="97" y="743"/>
                    <a:pt x="84" y="743"/>
                    <a:pt x="76" y="740"/>
                  </a:cubicBezTo>
                  <a:cubicBezTo>
                    <a:pt x="71" y="738"/>
                    <a:pt x="67" y="734"/>
                    <a:pt x="65" y="728"/>
                  </a:cubicBezTo>
                  <a:cubicBezTo>
                    <a:pt x="59" y="717"/>
                    <a:pt x="56" y="702"/>
                    <a:pt x="56" y="683"/>
                  </a:cubicBezTo>
                  <a:cubicBezTo>
                    <a:pt x="56" y="681"/>
                    <a:pt x="56" y="677"/>
                    <a:pt x="59" y="669"/>
                  </a:cubicBezTo>
                  <a:cubicBezTo>
                    <a:pt x="61" y="641"/>
                    <a:pt x="65" y="611"/>
                    <a:pt x="71" y="577"/>
                  </a:cubicBezTo>
                  <a:cubicBezTo>
                    <a:pt x="73" y="561"/>
                    <a:pt x="80" y="531"/>
                    <a:pt x="88" y="489"/>
                  </a:cubicBezTo>
                  <a:cubicBezTo>
                    <a:pt x="88" y="486"/>
                    <a:pt x="88" y="486"/>
                    <a:pt x="90" y="484"/>
                  </a:cubicBezTo>
                  <a:cubicBezTo>
                    <a:pt x="95" y="463"/>
                    <a:pt x="99" y="440"/>
                    <a:pt x="105" y="417"/>
                  </a:cubicBezTo>
                  <a:cubicBezTo>
                    <a:pt x="107" y="404"/>
                    <a:pt x="109" y="393"/>
                    <a:pt x="111" y="387"/>
                  </a:cubicBezTo>
                  <a:cubicBezTo>
                    <a:pt x="111" y="381"/>
                    <a:pt x="109" y="374"/>
                    <a:pt x="105" y="372"/>
                  </a:cubicBezTo>
                  <a:cubicBezTo>
                    <a:pt x="103" y="370"/>
                    <a:pt x="101" y="366"/>
                    <a:pt x="95" y="362"/>
                  </a:cubicBezTo>
                  <a:cubicBezTo>
                    <a:pt x="88" y="353"/>
                    <a:pt x="80" y="345"/>
                    <a:pt x="71" y="336"/>
                  </a:cubicBezTo>
                  <a:cubicBezTo>
                    <a:pt x="69" y="332"/>
                    <a:pt x="65" y="330"/>
                    <a:pt x="63" y="326"/>
                  </a:cubicBezTo>
                  <a:cubicBezTo>
                    <a:pt x="59" y="323"/>
                    <a:pt x="56" y="319"/>
                    <a:pt x="54" y="315"/>
                  </a:cubicBezTo>
                  <a:cubicBezTo>
                    <a:pt x="29" y="283"/>
                    <a:pt x="27" y="239"/>
                    <a:pt x="50" y="199"/>
                  </a:cubicBezTo>
                  <a:cubicBezTo>
                    <a:pt x="61" y="180"/>
                    <a:pt x="78" y="165"/>
                    <a:pt x="99" y="154"/>
                  </a:cubicBezTo>
                  <a:cubicBezTo>
                    <a:pt x="103" y="152"/>
                    <a:pt x="105" y="150"/>
                    <a:pt x="109" y="148"/>
                  </a:cubicBezTo>
                  <a:cubicBezTo>
                    <a:pt x="90" y="173"/>
                    <a:pt x="78" y="196"/>
                    <a:pt x="76" y="222"/>
                  </a:cubicBezTo>
                  <a:cubicBezTo>
                    <a:pt x="73" y="235"/>
                    <a:pt x="73" y="245"/>
                    <a:pt x="76" y="258"/>
                  </a:cubicBezTo>
                  <a:cubicBezTo>
                    <a:pt x="84" y="283"/>
                    <a:pt x="103" y="302"/>
                    <a:pt x="128" y="319"/>
                  </a:cubicBezTo>
                  <a:cubicBezTo>
                    <a:pt x="143" y="328"/>
                    <a:pt x="154" y="334"/>
                    <a:pt x="164" y="336"/>
                  </a:cubicBezTo>
                  <a:cubicBezTo>
                    <a:pt x="177" y="340"/>
                    <a:pt x="190" y="343"/>
                    <a:pt x="211" y="345"/>
                  </a:cubicBezTo>
                  <a:cubicBezTo>
                    <a:pt x="238" y="345"/>
                    <a:pt x="260" y="345"/>
                    <a:pt x="308" y="345"/>
                  </a:cubicBezTo>
                  <a:cubicBezTo>
                    <a:pt x="325" y="345"/>
                    <a:pt x="334" y="345"/>
                    <a:pt x="342" y="345"/>
                  </a:cubicBezTo>
                  <a:cubicBezTo>
                    <a:pt x="346" y="345"/>
                    <a:pt x="346" y="345"/>
                    <a:pt x="349" y="345"/>
                  </a:cubicBezTo>
                  <a:cubicBezTo>
                    <a:pt x="359" y="345"/>
                    <a:pt x="361" y="347"/>
                    <a:pt x="368" y="347"/>
                  </a:cubicBezTo>
                  <a:cubicBezTo>
                    <a:pt x="399" y="347"/>
                    <a:pt x="423" y="345"/>
                    <a:pt x="446" y="340"/>
                  </a:cubicBezTo>
                  <a:cubicBezTo>
                    <a:pt x="465" y="336"/>
                    <a:pt x="480" y="330"/>
                    <a:pt x="495" y="319"/>
                  </a:cubicBezTo>
                  <a:cubicBezTo>
                    <a:pt x="497" y="317"/>
                    <a:pt x="499" y="315"/>
                    <a:pt x="501" y="313"/>
                  </a:cubicBezTo>
                  <a:lnTo>
                    <a:pt x="600" y="400"/>
                  </a:lnTo>
                  <a:cubicBezTo>
                    <a:pt x="603" y="400"/>
                    <a:pt x="603" y="400"/>
                    <a:pt x="605" y="402"/>
                  </a:cubicBezTo>
                  <a:cubicBezTo>
                    <a:pt x="596" y="446"/>
                    <a:pt x="590" y="506"/>
                    <a:pt x="588" y="542"/>
                  </a:cubicBezTo>
                  <a:close/>
                  <a:moveTo>
                    <a:pt x="846" y="245"/>
                  </a:moveTo>
                  <a:cubicBezTo>
                    <a:pt x="846" y="241"/>
                    <a:pt x="846" y="239"/>
                    <a:pt x="846" y="239"/>
                  </a:cubicBezTo>
                  <a:cubicBezTo>
                    <a:pt x="844" y="232"/>
                    <a:pt x="840" y="226"/>
                    <a:pt x="833" y="224"/>
                  </a:cubicBezTo>
                  <a:lnTo>
                    <a:pt x="755" y="203"/>
                  </a:lnTo>
                  <a:cubicBezTo>
                    <a:pt x="742" y="175"/>
                    <a:pt x="725" y="158"/>
                    <a:pt x="704" y="150"/>
                  </a:cubicBezTo>
                  <a:cubicBezTo>
                    <a:pt x="689" y="144"/>
                    <a:pt x="677" y="141"/>
                    <a:pt x="658" y="139"/>
                  </a:cubicBezTo>
                  <a:cubicBezTo>
                    <a:pt x="653" y="137"/>
                    <a:pt x="649" y="137"/>
                    <a:pt x="641" y="137"/>
                  </a:cubicBezTo>
                  <a:cubicBezTo>
                    <a:pt x="634" y="137"/>
                    <a:pt x="630" y="135"/>
                    <a:pt x="626" y="135"/>
                  </a:cubicBezTo>
                  <a:lnTo>
                    <a:pt x="590" y="108"/>
                  </a:lnTo>
                  <a:cubicBezTo>
                    <a:pt x="581" y="101"/>
                    <a:pt x="569" y="103"/>
                    <a:pt x="564" y="116"/>
                  </a:cubicBezTo>
                  <a:cubicBezTo>
                    <a:pt x="562" y="118"/>
                    <a:pt x="562" y="118"/>
                    <a:pt x="562" y="122"/>
                  </a:cubicBezTo>
                  <a:cubicBezTo>
                    <a:pt x="560" y="125"/>
                    <a:pt x="560" y="125"/>
                    <a:pt x="560" y="125"/>
                  </a:cubicBezTo>
                  <a:cubicBezTo>
                    <a:pt x="541" y="180"/>
                    <a:pt x="531" y="209"/>
                    <a:pt x="516" y="239"/>
                  </a:cubicBezTo>
                  <a:cubicBezTo>
                    <a:pt x="514" y="239"/>
                    <a:pt x="514" y="239"/>
                    <a:pt x="514" y="241"/>
                  </a:cubicBezTo>
                  <a:lnTo>
                    <a:pt x="232" y="4"/>
                  </a:lnTo>
                  <a:cubicBezTo>
                    <a:pt x="224" y="-2"/>
                    <a:pt x="213" y="-2"/>
                    <a:pt x="207" y="6"/>
                  </a:cubicBezTo>
                  <a:cubicBezTo>
                    <a:pt x="200" y="12"/>
                    <a:pt x="202" y="23"/>
                    <a:pt x="209" y="29"/>
                  </a:cubicBezTo>
                  <a:lnTo>
                    <a:pt x="497" y="271"/>
                  </a:lnTo>
                  <a:cubicBezTo>
                    <a:pt x="490" y="279"/>
                    <a:pt x="484" y="288"/>
                    <a:pt x="476" y="292"/>
                  </a:cubicBezTo>
                  <a:cubicBezTo>
                    <a:pt x="465" y="298"/>
                    <a:pt x="454" y="302"/>
                    <a:pt x="437" y="307"/>
                  </a:cubicBezTo>
                  <a:cubicBezTo>
                    <a:pt x="418" y="311"/>
                    <a:pt x="397" y="313"/>
                    <a:pt x="368" y="313"/>
                  </a:cubicBezTo>
                  <a:cubicBezTo>
                    <a:pt x="361" y="313"/>
                    <a:pt x="359" y="313"/>
                    <a:pt x="351" y="313"/>
                  </a:cubicBezTo>
                  <a:cubicBezTo>
                    <a:pt x="346" y="313"/>
                    <a:pt x="346" y="313"/>
                    <a:pt x="342" y="313"/>
                  </a:cubicBezTo>
                  <a:cubicBezTo>
                    <a:pt x="334" y="313"/>
                    <a:pt x="325" y="313"/>
                    <a:pt x="308" y="313"/>
                  </a:cubicBezTo>
                  <a:cubicBezTo>
                    <a:pt x="260" y="313"/>
                    <a:pt x="238" y="311"/>
                    <a:pt x="213" y="311"/>
                  </a:cubicBezTo>
                  <a:cubicBezTo>
                    <a:pt x="194" y="309"/>
                    <a:pt x="186" y="309"/>
                    <a:pt x="175" y="304"/>
                  </a:cubicBezTo>
                  <a:cubicBezTo>
                    <a:pt x="167" y="302"/>
                    <a:pt x="158" y="298"/>
                    <a:pt x="147" y="292"/>
                  </a:cubicBezTo>
                  <a:cubicBezTo>
                    <a:pt x="126" y="279"/>
                    <a:pt x="114" y="264"/>
                    <a:pt x="109" y="249"/>
                  </a:cubicBezTo>
                  <a:cubicBezTo>
                    <a:pt x="107" y="243"/>
                    <a:pt x="107" y="235"/>
                    <a:pt x="107" y="226"/>
                  </a:cubicBezTo>
                  <a:cubicBezTo>
                    <a:pt x="111" y="209"/>
                    <a:pt x="122" y="188"/>
                    <a:pt x="139" y="165"/>
                  </a:cubicBezTo>
                  <a:cubicBezTo>
                    <a:pt x="147" y="156"/>
                    <a:pt x="156" y="148"/>
                    <a:pt x="162" y="139"/>
                  </a:cubicBezTo>
                  <a:cubicBezTo>
                    <a:pt x="169" y="135"/>
                    <a:pt x="171" y="131"/>
                    <a:pt x="173" y="129"/>
                  </a:cubicBezTo>
                  <a:cubicBezTo>
                    <a:pt x="186" y="118"/>
                    <a:pt x="177" y="99"/>
                    <a:pt x="160" y="101"/>
                  </a:cubicBezTo>
                  <a:cubicBezTo>
                    <a:pt x="156" y="101"/>
                    <a:pt x="147" y="101"/>
                    <a:pt x="137" y="105"/>
                  </a:cubicBezTo>
                  <a:cubicBezTo>
                    <a:pt x="118" y="110"/>
                    <a:pt x="101" y="116"/>
                    <a:pt x="84" y="125"/>
                  </a:cubicBezTo>
                  <a:cubicBezTo>
                    <a:pt x="56" y="139"/>
                    <a:pt x="33" y="158"/>
                    <a:pt x="20" y="184"/>
                  </a:cubicBezTo>
                  <a:cubicBezTo>
                    <a:pt x="-9" y="235"/>
                    <a:pt x="-7" y="294"/>
                    <a:pt x="27" y="336"/>
                  </a:cubicBezTo>
                  <a:cubicBezTo>
                    <a:pt x="31" y="340"/>
                    <a:pt x="33" y="345"/>
                    <a:pt x="37" y="349"/>
                  </a:cubicBezTo>
                  <a:cubicBezTo>
                    <a:pt x="40" y="351"/>
                    <a:pt x="44" y="355"/>
                    <a:pt x="46" y="359"/>
                  </a:cubicBezTo>
                  <a:cubicBezTo>
                    <a:pt x="54" y="368"/>
                    <a:pt x="63" y="376"/>
                    <a:pt x="71" y="385"/>
                  </a:cubicBezTo>
                  <a:cubicBezTo>
                    <a:pt x="73" y="387"/>
                    <a:pt x="73" y="387"/>
                    <a:pt x="76" y="389"/>
                  </a:cubicBezTo>
                  <a:cubicBezTo>
                    <a:pt x="76" y="395"/>
                    <a:pt x="73" y="402"/>
                    <a:pt x="71" y="410"/>
                  </a:cubicBezTo>
                  <a:cubicBezTo>
                    <a:pt x="67" y="434"/>
                    <a:pt x="61" y="457"/>
                    <a:pt x="56" y="478"/>
                  </a:cubicBezTo>
                  <a:cubicBezTo>
                    <a:pt x="56" y="480"/>
                    <a:pt x="56" y="480"/>
                    <a:pt x="56" y="482"/>
                  </a:cubicBezTo>
                  <a:cubicBezTo>
                    <a:pt x="46" y="525"/>
                    <a:pt x="40" y="554"/>
                    <a:pt x="37" y="571"/>
                  </a:cubicBezTo>
                  <a:cubicBezTo>
                    <a:pt x="31" y="607"/>
                    <a:pt x="27" y="637"/>
                    <a:pt x="25" y="666"/>
                  </a:cubicBezTo>
                  <a:cubicBezTo>
                    <a:pt x="23" y="675"/>
                    <a:pt x="23" y="679"/>
                    <a:pt x="23" y="683"/>
                  </a:cubicBezTo>
                  <a:cubicBezTo>
                    <a:pt x="23" y="707"/>
                    <a:pt x="25" y="726"/>
                    <a:pt x="35" y="743"/>
                  </a:cubicBezTo>
                  <a:cubicBezTo>
                    <a:pt x="42" y="755"/>
                    <a:pt x="50" y="766"/>
                    <a:pt x="63" y="770"/>
                  </a:cubicBezTo>
                  <a:cubicBezTo>
                    <a:pt x="80" y="779"/>
                    <a:pt x="97" y="776"/>
                    <a:pt x="124" y="770"/>
                  </a:cubicBezTo>
                  <a:cubicBezTo>
                    <a:pt x="131" y="768"/>
                    <a:pt x="133" y="768"/>
                    <a:pt x="139" y="766"/>
                  </a:cubicBezTo>
                  <a:cubicBezTo>
                    <a:pt x="156" y="760"/>
                    <a:pt x="169" y="749"/>
                    <a:pt x="167" y="732"/>
                  </a:cubicBezTo>
                  <a:cubicBezTo>
                    <a:pt x="162" y="694"/>
                    <a:pt x="162" y="675"/>
                    <a:pt x="169" y="652"/>
                  </a:cubicBezTo>
                  <a:cubicBezTo>
                    <a:pt x="175" y="633"/>
                    <a:pt x="186" y="613"/>
                    <a:pt x="198" y="599"/>
                  </a:cubicBezTo>
                  <a:cubicBezTo>
                    <a:pt x="215" y="582"/>
                    <a:pt x="228" y="571"/>
                    <a:pt x="243" y="567"/>
                  </a:cubicBezTo>
                  <a:cubicBezTo>
                    <a:pt x="251" y="565"/>
                    <a:pt x="274" y="563"/>
                    <a:pt x="306" y="563"/>
                  </a:cubicBezTo>
                  <a:cubicBezTo>
                    <a:pt x="325" y="563"/>
                    <a:pt x="344" y="563"/>
                    <a:pt x="361" y="563"/>
                  </a:cubicBezTo>
                  <a:cubicBezTo>
                    <a:pt x="370" y="563"/>
                    <a:pt x="376" y="563"/>
                    <a:pt x="380" y="563"/>
                  </a:cubicBezTo>
                  <a:cubicBezTo>
                    <a:pt x="418" y="565"/>
                    <a:pt x="452" y="584"/>
                    <a:pt x="467" y="618"/>
                  </a:cubicBezTo>
                  <a:cubicBezTo>
                    <a:pt x="478" y="637"/>
                    <a:pt x="480" y="654"/>
                    <a:pt x="486" y="690"/>
                  </a:cubicBezTo>
                  <a:cubicBezTo>
                    <a:pt x="486" y="692"/>
                    <a:pt x="486" y="692"/>
                    <a:pt x="486" y="694"/>
                  </a:cubicBezTo>
                  <a:cubicBezTo>
                    <a:pt x="486" y="698"/>
                    <a:pt x="486" y="698"/>
                    <a:pt x="488" y="704"/>
                  </a:cubicBezTo>
                  <a:cubicBezTo>
                    <a:pt x="492" y="736"/>
                    <a:pt x="503" y="760"/>
                    <a:pt x="528" y="770"/>
                  </a:cubicBezTo>
                  <a:cubicBezTo>
                    <a:pt x="535" y="772"/>
                    <a:pt x="541" y="772"/>
                    <a:pt x="548" y="772"/>
                  </a:cubicBezTo>
                  <a:cubicBezTo>
                    <a:pt x="567" y="772"/>
                    <a:pt x="583" y="768"/>
                    <a:pt x="600" y="764"/>
                  </a:cubicBezTo>
                  <a:cubicBezTo>
                    <a:pt x="609" y="760"/>
                    <a:pt x="617" y="755"/>
                    <a:pt x="622" y="753"/>
                  </a:cubicBezTo>
                  <a:cubicBezTo>
                    <a:pt x="626" y="751"/>
                    <a:pt x="630" y="745"/>
                    <a:pt x="630" y="738"/>
                  </a:cubicBezTo>
                  <a:cubicBezTo>
                    <a:pt x="630" y="734"/>
                    <a:pt x="628" y="726"/>
                    <a:pt x="628" y="717"/>
                  </a:cubicBezTo>
                  <a:cubicBezTo>
                    <a:pt x="628" y="700"/>
                    <a:pt x="626" y="683"/>
                    <a:pt x="626" y="666"/>
                  </a:cubicBezTo>
                  <a:cubicBezTo>
                    <a:pt x="626" y="654"/>
                    <a:pt x="626" y="639"/>
                    <a:pt x="624" y="628"/>
                  </a:cubicBezTo>
                  <a:cubicBezTo>
                    <a:pt x="624" y="590"/>
                    <a:pt x="622" y="561"/>
                    <a:pt x="622" y="542"/>
                  </a:cubicBezTo>
                  <a:cubicBezTo>
                    <a:pt x="624" y="497"/>
                    <a:pt x="634" y="412"/>
                    <a:pt x="645" y="374"/>
                  </a:cubicBezTo>
                  <a:cubicBezTo>
                    <a:pt x="649" y="362"/>
                    <a:pt x="687" y="345"/>
                    <a:pt x="727" y="345"/>
                  </a:cubicBezTo>
                  <a:cubicBezTo>
                    <a:pt x="740" y="347"/>
                    <a:pt x="755" y="345"/>
                    <a:pt x="770" y="343"/>
                  </a:cubicBezTo>
                  <a:cubicBezTo>
                    <a:pt x="778" y="343"/>
                    <a:pt x="780" y="343"/>
                    <a:pt x="785" y="340"/>
                  </a:cubicBezTo>
                  <a:cubicBezTo>
                    <a:pt x="797" y="338"/>
                    <a:pt x="808" y="336"/>
                    <a:pt x="816" y="332"/>
                  </a:cubicBezTo>
                  <a:cubicBezTo>
                    <a:pt x="829" y="323"/>
                    <a:pt x="837" y="311"/>
                    <a:pt x="842" y="294"/>
                  </a:cubicBezTo>
                  <a:cubicBezTo>
                    <a:pt x="844" y="283"/>
                    <a:pt x="846" y="271"/>
                    <a:pt x="846" y="258"/>
                  </a:cubicBezTo>
                  <a:cubicBezTo>
                    <a:pt x="846" y="256"/>
                    <a:pt x="846" y="254"/>
                    <a:pt x="846" y="252"/>
                  </a:cubicBezTo>
                  <a:cubicBezTo>
                    <a:pt x="846" y="249"/>
                    <a:pt x="846" y="247"/>
                    <a:pt x="846" y="245"/>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grpSp>
        <p:nvGrpSpPr>
          <p:cNvPr id="999" name="Gruppieren 998">
            <a:extLst>
              <a:ext uri="{FF2B5EF4-FFF2-40B4-BE49-F238E27FC236}">
                <a16:creationId xmlns:a16="http://schemas.microsoft.com/office/drawing/2014/main" id="{2541599C-A66B-6F4E-8592-AF58C14BC733}"/>
              </a:ext>
            </a:extLst>
          </p:cNvPr>
          <p:cNvGrpSpPr>
            <a:grpSpLocks noChangeAspect="1"/>
          </p:cNvGrpSpPr>
          <p:nvPr/>
        </p:nvGrpSpPr>
        <p:grpSpPr>
          <a:xfrm>
            <a:off x="10897619" y="5188614"/>
            <a:ext cx="327481" cy="327481"/>
            <a:chOff x="4458960" y="3286440"/>
            <a:chExt cx="507600" cy="507600"/>
          </a:xfrm>
          <a:solidFill>
            <a:srgbClr val="007AB3"/>
          </a:solidFill>
        </p:grpSpPr>
        <p:sp>
          <p:nvSpPr>
            <p:cNvPr id="1000" name="Freihandform 999">
              <a:extLst>
                <a:ext uri="{FF2B5EF4-FFF2-40B4-BE49-F238E27FC236}">
                  <a16:creationId xmlns:a16="http://schemas.microsoft.com/office/drawing/2014/main" id="{0C0943D6-C61C-A443-9ADB-8357A4A5BAA1}"/>
                </a:ext>
              </a:extLst>
            </p:cNvPr>
            <p:cNvSpPr/>
            <p:nvPr/>
          </p:nvSpPr>
          <p:spPr>
            <a:xfrm>
              <a:off x="4458960" y="3286440"/>
              <a:ext cx="507600" cy="507600"/>
            </a:xfrm>
            <a:custGeom>
              <a:avLst/>
              <a:gdLst/>
              <a:ahLst/>
              <a:cxnLst>
                <a:cxn ang="3cd4">
                  <a:pos x="hc" y="t"/>
                </a:cxn>
                <a:cxn ang="cd2">
                  <a:pos x="l" y="vc"/>
                </a:cxn>
                <a:cxn ang="cd4">
                  <a:pos x="hc" y="b"/>
                </a:cxn>
                <a:cxn ang="0">
                  <a:pos x="r" y="vc"/>
                </a:cxn>
              </a:cxnLst>
              <a:rect l="l" t="t" r="r" b="b"/>
              <a:pathLst>
                <a:path w="1411" h="1411">
                  <a:moveTo>
                    <a:pt x="705" y="1375"/>
                  </a:moveTo>
                  <a:cubicBezTo>
                    <a:pt x="337" y="1375"/>
                    <a:pt x="36" y="1074"/>
                    <a:pt x="36" y="705"/>
                  </a:cubicBezTo>
                  <a:cubicBezTo>
                    <a:pt x="36" y="337"/>
                    <a:pt x="337" y="36"/>
                    <a:pt x="705" y="36"/>
                  </a:cubicBezTo>
                  <a:cubicBezTo>
                    <a:pt x="1074" y="36"/>
                    <a:pt x="1375" y="337"/>
                    <a:pt x="1375" y="705"/>
                  </a:cubicBezTo>
                  <a:cubicBezTo>
                    <a:pt x="1375" y="1074"/>
                    <a:pt x="1074" y="1375"/>
                    <a:pt x="705" y="1375"/>
                  </a:cubicBezTo>
                  <a:close/>
                  <a:moveTo>
                    <a:pt x="705" y="0"/>
                  </a:moveTo>
                  <a:cubicBezTo>
                    <a:pt x="317" y="0"/>
                    <a:pt x="0" y="318"/>
                    <a:pt x="0" y="705"/>
                  </a:cubicBezTo>
                  <a:cubicBezTo>
                    <a:pt x="0" y="1093"/>
                    <a:pt x="317" y="1411"/>
                    <a:pt x="705" y="1411"/>
                  </a:cubicBezTo>
                  <a:cubicBezTo>
                    <a:pt x="1093" y="1411"/>
                    <a:pt x="1411" y="1093"/>
                    <a:pt x="1411" y="705"/>
                  </a:cubicBezTo>
                  <a:cubicBezTo>
                    <a:pt x="1411" y="318"/>
                    <a:pt x="1093" y="0"/>
                    <a:pt x="705"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001" name="Freihandform 1000">
              <a:extLst>
                <a:ext uri="{FF2B5EF4-FFF2-40B4-BE49-F238E27FC236}">
                  <a16:creationId xmlns:a16="http://schemas.microsoft.com/office/drawing/2014/main" id="{53BE5D87-3C14-E740-8AB4-6F3EEA6D8C1F}"/>
                </a:ext>
              </a:extLst>
            </p:cNvPr>
            <p:cNvSpPr/>
            <p:nvPr/>
          </p:nvSpPr>
          <p:spPr>
            <a:xfrm>
              <a:off x="4689720" y="3419279"/>
              <a:ext cx="54000" cy="54000"/>
            </a:xfrm>
            <a:custGeom>
              <a:avLst/>
              <a:gdLst/>
              <a:ahLst/>
              <a:cxnLst>
                <a:cxn ang="3cd4">
                  <a:pos x="hc" y="t"/>
                </a:cxn>
                <a:cxn ang="cd2">
                  <a:pos x="l" y="vc"/>
                </a:cxn>
                <a:cxn ang="cd4">
                  <a:pos x="hc" y="b"/>
                </a:cxn>
                <a:cxn ang="0">
                  <a:pos x="r" y="vc"/>
                </a:cxn>
              </a:cxnLst>
              <a:rect l="l" t="t" r="r" b="b"/>
              <a:pathLst>
                <a:path w="151" h="151">
                  <a:moveTo>
                    <a:pt x="47" y="47"/>
                  </a:moveTo>
                  <a:cubicBezTo>
                    <a:pt x="55" y="39"/>
                    <a:pt x="66" y="34"/>
                    <a:pt x="74" y="34"/>
                  </a:cubicBezTo>
                  <a:cubicBezTo>
                    <a:pt x="85" y="34"/>
                    <a:pt x="96" y="39"/>
                    <a:pt x="104" y="47"/>
                  </a:cubicBezTo>
                  <a:cubicBezTo>
                    <a:pt x="121" y="62"/>
                    <a:pt x="121" y="89"/>
                    <a:pt x="104" y="104"/>
                  </a:cubicBezTo>
                  <a:cubicBezTo>
                    <a:pt x="89" y="121"/>
                    <a:pt x="62" y="121"/>
                    <a:pt x="47" y="104"/>
                  </a:cubicBezTo>
                  <a:cubicBezTo>
                    <a:pt x="38" y="96"/>
                    <a:pt x="34" y="87"/>
                    <a:pt x="34" y="75"/>
                  </a:cubicBezTo>
                  <a:cubicBezTo>
                    <a:pt x="34" y="64"/>
                    <a:pt x="38" y="53"/>
                    <a:pt x="47" y="47"/>
                  </a:cubicBezTo>
                  <a:close/>
                  <a:moveTo>
                    <a:pt x="74" y="151"/>
                  </a:moveTo>
                  <a:cubicBezTo>
                    <a:pt x="96" y="151"/>
                    <a:pt x="115" y="144"/>
                    <a:pt x="129" y="130"/>
                  </a:cubicBezTo>
                  <a:cubicBezTo>
                    <a:pt x="159" y="100"/>
                    <a:pt x="159" y="51"/>
                    <a:pt x="129" y="22"/>
                  </a:cubicBezTo>
                  <a:cubicBezTo>
                    <a:pt x="100" y="-7"/>
                    <a:pt x="51" y="-7"/>
                    <a:pt x="21" y="22"/>
                  </a:cubicBezTo>
                  <a:cubicBezTo>
                    <a:pt x="7" y="36"/>
                    <a:pt x="0" y="55"/>
                    <a:pt x="0" y="75"/>
                  </a:cubicBezTo>
                  <a:cubicBezTo>
                    <a:pt x="0" y="96"/>
                    <a:pt x="7" y="115"/>
                    <a:pt x="21" y="130"/>
                  </a:cubicBezTo>
                  <a:cubicBezTo>
                    <a:pt x="36" y="144"/>
                    <a:pt x="55" y="151"/>
                    <a:pt x="74" y="151"/>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002" name="Freihandform 1001">
              <a:extLst>
                <a:ext uri="{FF2B5EF4-FFF2-40B4-BE49-F238E27FC236}">
                  <a16:creationId xmlns:a16="http://schemas.microsoft.com/office/drawing/2014/main" id="{DC2D00B8-D3B1-4D41-953D-D72A89FA7766}"/>
                </a:ext>
              </a:extLst>
            </p:cNvPr>
            <p:cNvSpPr/>
            <p:nvPr/>
          </p:nvSpPr>
          <p:spPr>
            <a:xfrm>
              <a:off x="4560480" y="3385440"/>
              <a:ext cx="245160" cy="294120"/>
            </a:xfrm>
            <a:custGeom>
              <a:avLst/>
              <a:gdLst/>
              <a:ahLst/>
              <a:cxnLst>
                <a:cxn ang="3cd4">
                  <a:pos x="hc" y="t"/>
                </a:cxn>
                <a:cxn ang="cd2">
                  <a:pos x="l" y="vc"/>
                </a:cxn>
                <a:cxn ang="cd4">
                  <a:pos x="hc" y="b"/>
                </a:cxn>
                <a:cxn ang="0">
                  <a:pos x="r" y="vc"/>
                </a:cxn>
              </a:cxnLst>
              <a:rect l="l" t="t" r="r" b="b"/>
              <a:pathLst>
                <a:path w="682" h="818">
                  <a:moveTo>
                    <a:pt x="622" y="502"/>
                  </a:moveTo>
                  <a:cubicBezTo>
                    <a:pt x="618" y="515"/>
                    <a:pt x="620" y="527"/>
                    <a:pt x="626" y="538"/>
                  </a:cubicBezTo>
                  <a:cubicBezTo>
                    <a:pt x="624" y="540"/>
                    <a:pt x="620" y="544"/>
                    <a:pt x="618" y="548"/>
                  </a:cubicBezTo>
                  <a:cubicBezTo>
                    <a:pt x="607" y="542"/>
                    <a:pt x="594" y="542"/>
                    <a:pt x="582" y="546"/>
                  </a:cubicBezTo>
                  <a:cubicBezTo>
                    <a:pt x="571" y="553"/>
                    <a:pt x="563" y="563"/>
                    <a:pt x="560" y="576"/>
                  </a:cubicBezTo>
                  <a:cubicBezTo>
                    <a:pt x="556" y="576"/>
                    <a:pt x="550" y="576"/>
                    <a:pt x="546" y="576"/>
                  </a:cubicBezTo>
                  <a:cubicBezTo>
                    <a:pt x="543" y="565"/>
                    <a:pt x="533" y="555"/>
                    <a:pt x="522" y="551"/>
                  </a:cubicBezTo>
                  <a:cubicBezTo>
                    <a:pt x="510" y="546"/>
                    <a:pt x="497" y="548"/>
                    <a:pt x="486" y="557"/>
                  </a:cubicBezTo>
                  <a:cubicBezTo>
                    <a:pt x="482" y="553"/>
                    <a:pt x="478" y="551"/>
                    <a:pt x="476" y="546"/>
                  </a:cubicBezTo>
                  <a:cubicBezTo>
                    <a:pt x="482" y="536"/>
                    <a:pt x="482" y="523"/>
                    <a:pt x="476" y="510"/>
                  </a:cubicBezTo>
                  <a:cubicBezTo>
                    <a:pt x="469" y="500"/>
                    <a:pt x="459" y="491"/>
                    <a:pt x="448" y="489"/>
                  </a:cubicBezTo>
                  <a:cubicBezTo>
                    <a:pt x="446" y="485"/>
                    <a:pt x="446" y="481"/>
                    <a:pt x="446" y="474"/>
                  </a:cubicBezTo>
                  <a:cubicBezTo>
                    <a:pt x="459" y="472"/>
                    <a:pt x="467" y="464"/>
                    <a:pt x="472" y="451"/>
                  </a:cubicBezTo>
                  <a:cubicBezTo>
                    <a:pt x="476" y="438"/>
                    <a:pt x="474" y="426"/>
                    <a:pt x="467" y="415"/>
                  </a:cubicBezTo>
                  <a:cubicBezTo>
                    <a:pt x="469" y="411"/>
                    <a:pt x="474" y="409"/>
                    <a:pt x="476" y="404"/>
                  </a:cubicBezTo>
                  <a:cubicBezTo>
                    <a:pt x="488" y="411"/>
                    <a:pt x="501" y="411"/>
                    <a:pt x="512" y="404"/>
                  </a:cubicBezTo>
                  <a:cubicBezTo>
                    <a:pt x="524" y="400"/>
                    <a:pt x="531" y="390"/>
                    <a:pt x="533" y="377"/>
                  </a:cubicBezTo>
                  <a:cubicBezTo>
                    <a:pt x="539" y="377"/>
                    <a:pt x="543" y="375"/>
                    <a:pt x="548" y="375"/>
                  </a:cubicBezTo>
                  <a:cubicBezTo>
                    <a:pt x="552" y="388"/>
                    <a:pt x="560" y="398"/>
                    <a:pt x="573" y="402"/>
                  </a:cubicBezTo>
                  <a:cubicBezTo>
                    <a:pt x="586" y="407"/>
                    <a:pt x="599" y="402"/>
                    <a:pt x="607" y="396"/>
                  </a:cubicBezTo>
                  <a:cubicBezTo>
                    <a:pt x="611" y="398"/>
                    <a:pt x="615" y="402"/>
                    <a:pt x="620" y="407"/>
                  </a:cubicBezTo>
                  <a:cubicBezTo>
                    <a:pt x="613" y="417"/>
                    <a:pt x="611" y="430"/>
                    <a:pt x="618" y="440"/>
                  </a:cubicBezTo>
                  <a:cubicBezTo>
                    <a:pt x="624" y="453"/>
                    <a:pt x="634" y="459"/>
                    <a:pt x="647" y="462"/>
                  </a:cubicBezTo>
                  <a:cubicBezTo>
                    <a:pt x="647" y="468"/>
                    <a:pt x="647" y="472"/>
                    <a:pt x="647" y="476"/>
                  </a:cubicBezTo>
                  <a:cubicBezTo>
                    <a:pt x="637" y="481"/>
                    <a:pt x="626" y="489"/>
                    <a:pt x="622" y="502"/>
                  </a:cubicBezTo>
                  <a:close/>
                  <a:moveTo>
                    <a:pt x="582" y="782"/>
                  </a:moveTo>
                  <a:lnTo>
                    <a:pt x="353" y="782"/>
                  </a:lnTo>
                  <a:lnTo>
                    <a:pt x="353" y="396"/>
                  </a:lnTo>
                  <a:lnTo>
                    <a:pt x="440" y="396"/>
                  </a:lnTo>
                  <a:cubicBezTo>
                    <a:pt x="436" y="400"/>
                    <a:pt x="431" y="404"/>
                    <a:pt x="429" y="411"/>
                  </a:cubicBezTo>
                  <a:cubicBezTo>
                    <a:pt x="427" y="415"/>
                    <a:pt x="425" y="419"/>
                    <a:pt x="427" y="424"/>
                  </a:cubicBezTo>
                  <a:cubicBezTo>
                    <a:pt x="429" y="430"/>
                    <a:pt x="431" y="432"/>
                    <a:pt x="438" y="434"/>
                  </a:cubicBezTo>
                  <a:cubicBezTo>
                    <a:pt x="438" y="436"/>
                    <a:pt x="440" y="436"/>
                    <a:pt x="440" y="438"/>
                  </a:cubicBezTo>
                  <a:cubicBezTo>
                    <a:pt x="438" y="440"/>
                    <a:pt x="436" y="443"/>
                    <a:pt x="433" y="440"/>
                  </a:cubicBezTo>
                  <a:cubicBezTo>
                    <a:pt x="429" y="440"/>
                    <a:pt x="425" y="440"/>
                    <a:pt x="421" y="445"/>
                  </a:cubicBezTo>
                  <a:cubicBezTo>
                    <a:pt x="416" y="447"/>
                    <a:pt x="414" y="451"/>
                    <a:pt x="412" y="455"/>
                  </a:cubicBezTo>
                  <a:cubicBezTo>
                    <a:pt x="410" y="474"/>
                    <a:pt x="412" y="493"/>
                    <a:pt x="416" y="512"/>
                  </a:cubicBezTo>
                  <a:cubicBezTo>
                    <a:pt x="419" y="519"/>
                    <a:pt x="421" y="521"/>
                    <a:pt x="425" y="523"/>
                  </a:cubicBezTo>
                  <a:cubicBezTo>
                    <a:pt x="429" y="527"/>
                    <a:pt x="436" y="527"/>
                    <a:pt x="440" y="525"/>
                  </a:cubicBezTo>
                  <a:cubicBezTo>
                    <a:pt x="442" y="525"/>
                    <a:pt x="444" y="525"/>
                    <a:pt x="444" y="527"/>
                  </a:cubicBezTo>
                  <a:cubicBezTo>
                    <a:pt x="446" y="527"/>
                    <a:pt x="444" y="529"/>
                    <a:pt x="442" y="531"/>
                  </a:cubicBezTo>
                  <a:cubicBezTo>
                    <a:pt x="438" y="534"/>
                    <a:pt x="436" y="538"/>
                    <a:pt x="436" y="542"/>
                  </a:cubicBezTo>
                  <a:cubicBezTo>
                    <a:pt x="433" y="548"/>
                    <a:pt x="436" y="553"/>
                    <a:pt x="438" y="557"/>
                  </a:cubicBezTo>
                  <a:cubicBezTo>
                    <a:pt x="450" y="572"/>
                    <a:pt x="463" y="584"/>
                    <a:pt x="480" y="595"/>
                  </a:cubicBezTo>
                  <a:cubicBezTo>
                    <a:pt x="484" y="597"/>
                    <a:pt x="491" y="597"/>
                    <a:pt x="495" y="595"/>
                  </a:cubicBezTo>
                  <a:cubicBezTo>
                    <a:pt x="499" y="595"/>
                    <a:pt x="503" y="591"/>
                    <a:pt x="505" y="586"/>
                  </a:cubicBezTo>
                  <a:cubicBezTo>
                    <a:pt x="505" y="584"/>
                    <a:pt x="507" y="584"/>
                    <a:pt x="510" y="584"/>
                  </a:cubicBezTo>
                  <a:cubicBezTo>
                    <a:pt x="512" y="584"/>
                    <a:pt x="512" y="586"/>
                    <a:pt x="512" y="589"/>
                  </a:cubicBezTo>
                  <a:cubicBezTo>
                    <a:pt x="512" y="593"/>
                    <a:pt x="512" y="599"/>
                    <a:pt x="514" y="603"/>
                  </a:cubicBezTo>
                  <a:cubicBezTo>
                    <a:pt x="518" y="608"/>
                    <a:pt x="522" y="610"/>
                    <a:pt x="527" y="610"/>
                  </a:cubicBezTo>
                  <a:cubicBezTo>
                    <a:pt x="533" y="612"/>
                    <a:pt x="539" y="612"/>
                    <a:pt x="548" y="612"/>
                  </a:cubicBezTo>
                  <a:cubicBezTo>
                    <a:pt x="560" y="612"/>
                    <a:pt x="571" y="610"/>
                    <a:pt x="584" y="606"/>
                  </a:cubicBezTo>
                  <a:cubicBezTo>
                    <a:pt x="588" y="606"/>
                    <a:pt x="592" y="601"/>
                    <a:pt x="594" y="597"/>
                  </a:cubicBezTo>
                  <a:cubicBezTo>
                    <a:pt x="596" y="593"/>
                    <a:pt x="596" y="589"/>
                    <a:pt x="596" y="584"/>
                  </a:cubicBezTo>
                  <a:cubicBezTo>
                    <a:pt x="594" y="582"/>
                    <a:pt x="596" y="580"/>
                    <a:pt x="596" y="578"/>
                  </a:cubicBezTo>
                  <a:cubicBezTo>
                    <a:pt x="599" y="578"/>
                    <a:pt x="599" y="578"/>
                    <a:pt x="601" y="578"/>
                  </a:cubicBezTo>
                  <a:lnTo>
                    <a:pt x="601" y="765"/>
                  </a:lnTo>
                  <a:cubicBezTo>
                    <a:pt x="601" y="774"/>
                    <a:pt x="592" y="782"/>
                    <a:pt x="582" y="782"/>
                  </a:cubicBezTo>
                  <a:close/>
                  <a:moveTo>
                    <a:pt x="71" y="765"/>
                  </a:moveTo>
                  <a:lnTo>
                    <a:pt x="71" y="396"/>
                  </a:lnTo>
                  <a:lnTo>
                    <a:pt x="317" y="396"/>
                  </a:lnTo>
                  <a:lnTo>
                    <a:pt x="317" y="782"/>
                  </a:lnTo>
                  <a:lnTo>
                    <a:pt x="88" y="782"/>
                  </a:lnTo>
                  <a:cubicBezTo>
                    <a:pt x="78" y="782"/>
                    <a:pt x="71" y="774"/>
                    <a:pt x="71" y="765"/>
                  </a:cubicBezTo>
                  <a:close/>
                  <a:moveTo>
                    <a:pt x="302" y="131"/>
                  </a:moveTo>
                  <a:cubicBezTo>
                    <a:pt x="306" y="123"/>
                    <a:pt x="309" y="114"/>
                    <a:pt x="315" y="106"/>
                  </a:cubicBezTo>
                  <a:cubicBezTo>
                    <a:pt x="330" y="108"/>
                    <a:pt x="347" y="106"/>
                    <a:pt x="357" y="93"/>
                  </a:cubicBezTo>
                  <a:cubicBezTo>
                    <a:pt x="370" y="83"/>
                    <a:pt x="374" y="66"/>
                    <a:pt x="370" y="51"/>
                  </a:cubicBezTo>
                  <a:cubicBezTo>
                    <a:pt x="378" y="45"/>
                    <a:pt x="387" y="43"/>
                    <a:pt x="395" y="38"/>
                  </a:cubicBezTo>
                  <a:cubicBezTo>
                    <a:pt x="404" y="53"/>
                    <a:pt x="419" y="62"/>
                    <a:pt x="433" y="62"/>
                  </a:cubicBezTo>
                  <a:cubicBezTo>
                    <a:pt x="450" y="62"/>
                    <a:pt x="465" y="53"/>
                    <a:pt x="474" y="38"/>
                  </a:cubicBezTo>
                  <a:cubicBezTo>
                    <a:pt x="482" y="43"/>
                    <a:pt x="491" y="45"/>
                    <a:pt x="499" y="51"/>
                  </a:cubicBezTo>
                  <a:cubicBezTo>
                    <a:pt x="495" y="66"/>
                    <a:pt x="499" y="83"/>
                    <a:pt x="512" y="93"/>
                  </a:cubicBezTo>
                  <a:cubicBezTo>
                    <a:pt x="522" y="106"/>
                    <a:pt x="539" y="108"/>
                    <a:pt x="554" y="106"/>
                  </a:cubicBezTo>
                  <a:cubicBezTo>
                    <a:pt x="558" y="114"/>
                    <a:pt x="563" y="123"/>
                    <a:pt x="565" y="131"/>
                  </a:cubicBezTo>
                  <a:cubicBezTo>
                    <a:pt x="552" y="140"/>
                    <a:pt x="543" y="155"/>
                    <a:pt x="543" y="170"/>
                  </a:cubicBezTo>
                  <a:cubicBezTo>
                    <a:pt x="543" y="186"/>
                    <a:pt x="552" y="201"/>
                    <a:pt x="565" y="210"/>
                  </a:cubicBezTo>
                  <a:cubicBezTo>
                    <a:pt x="563" y="218"/>
                    <a:pt x="558" y="227"/>
                    <a:pt x="554" y="235"/>
                  </a:cubicBezTo>
                  <a:cubicBezTo>
                    <a:pt x="539" y="231"/>
                    <a:pt x="522" y="235"/>
                    <a:pt x="512" y="248"/>
                  </a:cubicBezTo>
                  <a:cubicBezTo>
                    <a:pt x="499" y="258"/>
                    <a:pt x="495" y="275"/>
                    <a:pt x="499" y="290"/>
                  </a:cubicBezTo>
                  <a:cubicBezTo>
                    <a:pt x="491" y="294"/>
                    <a:pt x="482" y="299"/>
                    <a:pt x="474" y="301"/>
                  </a:cubicBezTo>
                  <a:cubicBezTo>
                    <a:pt x="465" y="288"/>
                    <a:pt x="450" y="280"/>
                    <a:pt x="433" y="280"/>
                  </a:cubicBezTo>
                  <a:cubicBezTo>
                    <a:pt x="419" y="280"/>
                    <a:pt x="404" y="288"/>
                    <a:pt x="395" y="301"/>
                  </a:cubicBezTo>
                  <a:cubicBezTo>
                    <a:pt x="387" y="299"/>
                    <a:pt x="378" y="294"/>
                    <a:pt x="370" y="290"/>
                  </a:cubicBezTo>
                  <a:cubicBezTo>
                    <a:pt x="374" y="275"/>
                    <a:pt x="370" y="258"/>
                    <a:pt x="357" y="248"/>
                  </a:cubicBezTo>
                  <a:cubicBezTo>
                    <a:pt x="347" y="235"/>
                    <a:pt x="330" y="231"/>
                    <a:pt x="315" y="235"/>
                  </a:cubicBezTo>
                  <a:cubicBezTo>
                    <a:pt x="309" y="227"/>
                    <a:pt x="306" y="218"/>
                    <a:pt x="302" y="210"/>
                  </a:cubicBezTo>
                  <a:cubicBezTo>
                    <a:pt x="317" y="201"/>
                    <a:pt x="325" y="186"/>
                    <a:pt x="325" y="170"/>
                  </a:cubicBezTo>
                  <a:cubicBezTo>
                    <a:pt x="325" y="155"/>
                    <a:pt x="317" y="140"/>
                    <a:pt x="302" y="131"/>
                  </a:cubicBezTo>
                  <a:close/>
                  <a:moveTo>
                    <a:pt x="668" y="428"/>
                  </a:moveTo>
                  <a:cubicBezTo>
                    <a:pt x="664" y="426"/>
                    <a:pt x="660" y="426"/>
                    <a:pt x="654" y="428"/>
                  </a:cubicBezTo>
                  <a:cubicBezTo>
                    <a:pt x="654" y="428"/>
                    <a:pt x="651" y="428"/>
                    <a:pt x="649" y="426"/>
                  </a:cubicBezTo>
                  <a:cubicBezTo>
                    <a:pt x="649" y="424"/>
                    <a:pt x="649" y="421"/>
                    <a:pt x="651" y="421"/>
                  </a:cubicBezTo>
                  <a:cubicBezTo>
                    <a:pt x="656" y="419"/>
                    <a:pt x="658" y="415"/>
                    <a:pt x="660" y="409"/>
                  </a:cubicBezTo>
                  <a:cubicBezTo>
                    <a:pt x="660" y="404"/>
                    <a:pt x="660" y="400"/>
                    <a:pt x="656" y="396"/>
                  </a:cubicBezTo>
                  <a:cubicBezTo>
                    <a:pt x="645" y="379"/>
                    <a:pt x="630" y="366"/>
                    <a:pt x="613" y="358"/>
                  </a:cubicBezTo>
                  <a:cubicBezTo>
                    <a:pt x="609" y="356"/>
                    <a:pt x="603" y="356"/>
                    <a:pt x="599" y="356"/>
                  </a:cubicBezTo>
                  <a:cubicBezTo>
                    <a:pt x="594" y="358"/>
                    <a:pt x="590" y="362"/>
                    <a:pt x="588" y="366"/>
                  </a:cubicBezTo>
                  <a:cubicBezTo>
                    <a:pt x="588" y="368"/>
                    <a:pt x="586" y="368"/>
                    <a:pt x="584" y="368"/>
                  </a:cubicBezTo>
                  <a:cubicBezTo>
                    <a:pt x="582" y="366"/>
                    <a:pt x="582" y="364"/>
                    <a:pt x="582" y="364"/>
                  </a:cubicBezTo>
                  <a:cubicBezTo>
                    <a:pt x="584" y="358"/>
                    <a:pt x="582" y="354"/>
                    <a:pt x="579" y="349"/>
                  </a:cubicBezTo>
                  <a:cubicBezTo>
                    <a:pt x="577" y="345"/>
                    <a:pt x="573" y="343"/>
                    <a:pt x="567" y="341"/>
                  </a:cubicBezTo>
                  <a:cubicBezTo>
                    <a:pt x="548" y="339"/>
                    <a:pt x="529" y="341"/>
                    <a:pt x="510" y="345"/>
                  </a:cubicBezTo>
                  <a:cubicBezTo>
                    <a:pt x="505" y="347"/>
                    <a:pt x="501" y="349"/>
                    <a:pt x="499" y="354"/>
                  </a:cubicBezTo>
                  <a:cubicBezTo>
                    <a:pt x="499" y="356"/>
                    <a:pt x="497" y="358"/>
                    <a:pt x="497" y="360"/>
                  </a:cubicBezTo>
                  <a:lnTo>
                    <a:pt x="52" y="360"/>
                  </a:lnTo>
                  <a:cubicBezTo>
                    <a:pt x="44" y="360"/>
                    <a:pt x="35" y="352"/>
                    <a:pt x="35" y="343"/>
                  </a:cubicBezTo>
                  <a:lnTo>
                    <a:pt x="35" y="271"/>
                  </a:lnTo>
                  <a:cubicBezTo>
                    <a:pt x="35" y="263"/>
                    <a:pt x="44" y="254"/>
                    <a:pt x="52" y="254"/>
                  </a:cubicBezTo>
                  <a:lnTo>
                    <a:pt x="283" y="254"/>
                  </a:lnTo>
                  <a:lnTo>
                    <a:pt x="285" y="254"/>
                  </a:lnTo>
                  <a:cubicBezTo>
                    <a:pt x="287" y="258"/>
                    <a:pt x="289" y="263"/>
                    <a:pt x="294" y="269"/>
                  </a:cubicBezTo>
                  <a:cubicBezTo>
                    <a:pt x="296" y="273"/>
                    <a:pt x="300" y="275"/>
                    <a:pt x="304" y="275"/>
                  </a:cubicBezTo>
                  <a:cubicBezTo>
                    <a:pt x="311" y="277"/>
                    <a:pt x="315" y="275"/>
                    <a:pt x="319" y="271"/>
                  </a:cubicBezTo>
                  <a:cubicBezTo>
                    <a:pt x="323" y="269"/>
                    <a:pt x="330" y="269"/>
                    <a:pt x="332" y="271"/>
                  </a:cubicBezTo>
                  <a:cubicBezTo>
                    <a:pt x="336" y="275"/>
                    <a:pt x="336" y="282"/>
                    <a:pt x="332" y="286"/>
                  </a:cubicBezTo>
                  <a:cubicBezTo>
                    <a:pt x="330" y="290"/>
                    <a:pt x="328" y="294"/>
                    <a:pt x="330" y="299"/>
                  </a:cubicBezTo>
                  <a:cubicBezTo>
                    <a:pt x="330" y="305"/>
                    <a:pt x="332" y="309"/>
                    <a:pt x="336" y="311"/>
                  </a:cubicBezTo>
                  <a:cubicBezTo>
                    <a:pt x="357" y="326"/>
                    <a:pt x="378" y="335"/>
                    <a:pt x="404" y="339"/>
                  </a:cubicBezTo>
                  <a:lnTo>
                    <a:pt x="406" y="339"/>
                  </a:lnTo>
                  <a:cubicBezTo>
                    <a:pt x="410" y="339"/>
                    <a:pt x="414" y="339"/>
                    <a:pt x="416" y="337"/>
                  </a:cubicBezTo>
                  <a:cubicBezTo>
                    <a:pt x="421" y="332"/>
                    <a:pt x="423" y="328"/>
                    <a:pt x="425" y="324"/>
                  </a:cubicBezTo>
                  <a:cubicBezTo>
                    <a:pt x="425" y="313"/>
                    <a:pt x="444" y="313"/>
                    <a:pt x="444" y="324"/>
                  </a:cubicBezTo>
                  <a:cubicBezTo>
                    <a:pt x="444" y="328"/>
                    <a:pt x="448" y="332"/>
                    <a:pt x="450" y="337"/>
                  </a:cubicBezTo>
                  <a:cubicBezTo>
                    <a:pt x="455" y="339"/>
                    <a:pt x="461" y="341"/>
                    <a:pt x="465" y="339"/>
                  </a:cubicBezTo>
                  <a:cubicBezTo>
                    <a:pt x="488" y="335"/>
                    <a:pt x="512" y="326"/>
                    <a:pt x="533" y="311"/>
                  </a:cubicBezTo>
                  <a:cubicBezTo>
                    <a:pt x="537" y="309"/>
                    <a:pt x="539" y="305"/>
                    <a:pt x="539" y="299"/>
                  </a:cubicBezTo>
                  <a:cubicBezTo>
                    <a:pt x="541" y="294"/>
                    <a:pt x="539" y="290"/>
                    <a:pt x="535" y="286"/>
                  </a:cubicBezTo>
                  <a:cubicBezTo>
                    <a:pt x="533" y="282"/>
                    <a:pt x="533" y="275"/>
                    <a:pt x="537" y="273"/>
                  </a:cubicBezTo>
                  <a:cubicBezTo>
                    <a:pt x="539" y="269"/>
                    <a:pt x="546" y="269"/>
                    <a:pt x="550" y="271"/>
                  </a:cubicBezTo>
                  <a:cubicBezTo>
                    <a:pt x="554" y="275"/>
                    <a:pt x="558" y="277"/>
                    <a:pt x="565" y="275"/>
                  </a:cubicBezTo>
                  <a:cubicBezTo>
                    <a:pt x="569" y="275"/>
                    <a:pt x="573" y="273"/>
                    <a:pt x="575" y="269"/>
                  </a:cubicBezTo>
                  <a:cubicBezTo>
                    <a:pt x="590" y="248"/>
                    <a:pt x="599" y="225"/>
                    <a:pt x="603" y="201"/>
                  </a:cubicBezTo>
                  <a:cubicBezTo>
                    <a:pt x="605" y="197"/>
                    <a:pt x="603" y="191"/>
                    <a:pt x="601" y="186"/>
                  </a:cubicBezTo>
                  <a:cubicBezTo>
                    <a:pt x="596" y="184"/>
                    <a:pt x="592" y="180"/>
                    <a:pt x="588" y="180"/>
                  </a:cubicBezTo>
                  <a:cubicBezTo>
                    <a:pt x="582" y="180"/>
                    <a:pt x="577" y="176"/>
                    <a:pt x="577" y="170"/>
                  </a:cubicBezTo>
                  <a:cubicBezTo>
                    <a:pt x="577" y="165"/>
                    <a:pt x="582" y="161"/>
                    <a:pt x="588" y="161"/>
                  </a:cubicBezTo>
                  <a:cubicBezTo>
                    <a:pt x="592" y="159"/>
                    <a:pt x="596" y="157"/>
                    <a:pt x="601" y="153"/>
                  </a:cubicBezTo>
                  <a:cubicBezTo>
                    <a:pt x="603" y="150"/>
                    <a:pt x="605" y="144"/>
                    <a:pt x="603" y="140"/>
                  </a:cubicBezTo>
                  <a:cubicBezTo>
                    <a:pt x="599" y="114"/>
                    <a:pt x="590" y="93"/>
                    <a:pt x="575" y="72"/>
                  </a:cubicBezTo>
                  <a:cubicBezTo>
                    <a:pt x="573" y="68"/>
                    <a:pt x="569" y="66"/>
                    <a:pt x="565" y="66"/>
                  </a:cubicBezTo>
                  <a:cubicBezTo>
                    <a:pt x="558" y="64"/>
                    <a:pt x="554" y="66"/>
                    <a:pt x="550" y="68"/>
                  </a:cubicBezTo>
                  <a:cubicBezTo>
                    <a:pt x="546" y="72"/>
                    <a:pt x="539" y="72"/>
                    <a:pt x="537" y="68"/>
                  </a:cubicBezTo>
                  <a:cubicBezTo>
                    <a:pt x="533" y="66"/>
                    <a:pt x="533" y="59"/>
                    <a:pt x="535" y="55"/>
                  </a:cubicBezTo>
                  <a:cubicBezTo>
                    <a:pt x="539" y="51"/>
                    <a:pt x="541" y="47"/>
                    <a:pt x="539" y="40"/>
                  </a:cubicBezTo>
                  <a:cubicBezTo>
                    <a:pt x="539" y="36"/>
                    <a:pt x="537" y="32"/>
                    <a:pt x="533" y="30"/>
                  </a:cubicBezTo>
                  <a:cubicBezTo>
                    <a:pt x="512" y="15"/>
                    <a:pt x="488" y="4"/>
                    <a:pt x="465" y="0"/>
                  </a:cubicBezTo>
                  <a:cubicBezTo>
                    <a:pt x="461" y="0"/>
                    <a:pt x="455" y="2"/>
                    <a:pt x="450" y="4"/>
                  </a:cubicBezTo>
                  <a:cubicBezTo>
                    <a:pt x="448" y="7"/>
                    <a:pt x="444" y="13"/>
                    <a:pt x="444" y="17"/>
                  </a:cubicBezTo>
                  <a:cubicBezTo>
                    <a:pt x="444" y="28"/>
                    <a:pt x="425" y="28"/>
                    <a:pt x="425" y="17"/>
                  </a:cubicBezTo>
                  <a:cubicBezTo>
                    <a:pt x="423" y="13"/>
                    <a:pt x="421" y="7"/>
                    <a:pt x="416" y="4"/>
                  </a:cubicBezTo>
                  <a:cubicBezTo>
                    <a:pt x="414" y="2"/>
                    <a:pt x="408" y="0"/>
                    <a:pt x="404" y="0"/>
                  </a:cubicBezTo>
                  <a:cubicBezTo>
                    <a:pt x="378" y="4"/>
                    <a:pt x="357" y="15"/>
                    <a:pt x="336" y="30"/>
                  </a:cubicBezTo>
                  <a:cubicBezTo>
                    <a:pt x="332" y="32"/>
                    <a:pt x="330" y="36"/>
                    <a:pt x="330" y="40"/>
                  </a:cubicBezTo>
                  <a:cubicBezTo>
                    <a:pt x="328" y="47"/>
                    <a:pt x="330" y="51"/>
                    <a:pt x="332" y="55"/>
                  </a:cubicBezTo>
                  <a:cubicBezTo>
                    <a:pt x="336" y="59"/>
                    <a:pt x="336" y="66"/>
                    <a:pt x="332" y="68"/>
                  </a:cubicBezTo>
                  <a:cubicBezTo>
                    <a:pt x="330" y="72"/>
                    <a:pt x="323" y="72"/>
                    <a:pt x="319" y="68"/>
                  </a:cubicBezTo>
                  <a:cubicBezTo>
                    <a:pt x="315" y="66"/>
                    <a:pt x="311" y="64"/>
                    <a:pt x="304" y="66"/>
                  </a:cubicBezTo>
                  <a:cubicBezTo>
                    <a:pt x="300" y="66"/>
                    <a:pt x="296" y="68"/>
                    <a:pt x="294" y="72"/>
                  </a:cubicBezTo>
                  <a:cubicBezTo>
                    <a:pt x="279" y="93"/>
                    <a:pt x="270" y="114"/>
                    <a:pt x="264" y="140"/>
                  </a:cubicBezTo>
                  <a:cubicBezTo>
                    <a:pt x="264" y="144"/>
                    <a:pt x="266" y="150"/>
                    <a:pt x="268" y="153"/>
                  </a:cubicBezTo>
                  <a:cubicBezTo>
                    <a:pt x="270" y="157"/>
                    <a:pt x="277" y="159"/>
                    <a:pt x="281" y="161"/>
                  </a:cubicBezTo>
                  <a:cubicBezTo>
                    <a:pt x="285" y="161"/>
                    <a:pt x="289" y="165"/>
                    <a:pt x="289" y="170"/>
                  </a:cubicBezTo>
                  <a:cubicBezTo>
                    <a:pt x="289" y="176"/>
                    <a:pt x="285" y="180"/>
                    <a:pt x="281" y="180"/>
                  </a:cubicBezTo>
                  <a:cubicBezTo>
                    <a:pt x="277" y="180"/>
                    <a:pt x="270" y="184"/>
                    <a:pt x="268" y="186"/>
                  </a:cubicBezTo>
                  <a:cubicBezTo>
                    <a:pt x="266" y="191"/>
                    <a:pt x="264" y="197"/>
                    <a:pt x="264" y="201"/>
                  </a:cubicBezTo>
                  <a:cubicBezTo>
                    <a:pt x="266" y="208"/>
                    <a:pt x="268" y="214"/>
                    <a:pt x="270" y="218"/>
                  </a:cubicBezTo>
                  <a:lnTo>
                    <a:pt x="52" y="218"/>
                  </a:lnTo>
                  <a:cubicBezTo>
                    <a:pt x="25" y="218"/>
                    <a:pt x="0" y="244"/>
                    <a:pt x="0" y="271"/>
                  </a:cubicBezTo>
                  <a:lnTo>
                    <a:pt x="0" y="343"/>
                  </a:lnTo>
                  <a:cubicBezTo>
                    <a:pt x="0" y="366"/>
                    <a:pt x="14" y="385"/>
                    <a:pt x="35" y="392"/>
                  </a:cubicBezTo>
                  <a:lnTo>
                    <a:pt x="35" y="765"/>
                  </a:lnTo>
                  <a:cubicBezTo>
                    <a:pt x="35" y="793"/>
                    <a:pt x="59" y="818"/>
                    <a:pt x="88" y="818"/>
                  </a:cubicBezTo>
                  <a:lnTo>
                    <a:pt x="582" y="818"/>
                  </a:lnTo>
                  <a:cubicBezTo>
                    <a:pt x="611" y="818"/>
                    <a:pt x="634" y="793"/>
                    <a:pt x="634" y="765"/>
                  </a:cubicBezTo>
                  <a:lnTo>
                    <a:pt x="634" y="578"/>
                  </a:lnTo>
                  <a:cubicBezTo>
                    <a:pt x="647" y="567"/>
                    <a:pt x="658" y="557"/>
                    <a:pt x="666" y="542"/>
                  </a:cubicBezTo>
                  <a:cubicBezTo>
                    <a:pt x="668" y="538"/>
                    <a:pt x="668" y="534"/>
                    <a:pt x="666" y="527"/>
                  </a:cubicBezTo>
                  <a:cubicBezTo>
                    <a:pt x="666" y="523"/>
                    <a:pt x="662" y="519"/>
                    <a:pt x="658" y="517"/>
                  </a:cubicBezTo>
                  <a:cubicBezTo>
                    <a:pt x="656" y="517"/>
                    <a:pt x="654" y="515"/>
                    <a:pt x="656" y="512"/>
                  </a:cubicBezTo>
                  <a:cubicBezTo>
                    <a:pt x="656" y="510"/>
                    <a:pt x="658" y="510"/>
                    <a:pt x="660" y="510"/>
                  </a:cubicBezTo>
                  <a:cubicBezTo>
                    <a:pt x="664" y="512"/>
                    <a:pt x="668" y="510"/>
                    <a:pt x="673" y="508"/>
                  </a:cubicBezTo>
                  <a:cubicBezTo>
                    <a:pt x="677" y="506"/>
                    <a:pt x="681" y="502"/>
                    <a:pt x="681" y="495"/>
                  </a:cubicBezTo>
                  <a:cubicBezTo>
                    <a:pt x="683" y="476"/>
                    <a:pt x="683" y="457"/>
                    <a:pt x="677" y="438"/>
                  </a:cubicBezTo>
                  <a:cubicBezTo>
                    <a:pt x="677" y="434"/>
                    <a:pt x="673" y="430"/>
                    <a:pt x="668" y="428"/>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003" name="Freihandform 1002">
              <a:extLst>
                <a:ext uri="{FF2B5EF4-FFF2-40B4-BE49-F238E27FC236}">
                  <a16:creationId xmlns:a16="http://schemas.microsoft.com/office/drawing/2014/main" id="{63E3CFFB-015D-2C4C-BCE3-BD9D022FC4E6}"/>
                </a:ext>
              </a:extLst>
            </p:cNvPr>
            <p:cNvSpPr/>
            <p:nvPr/>
          </p:nvSpPr>
          <p:spPr>
            <a:xfrm>
              <a:off x="4734720" y="3534120"/>
              <a:ext cx="44640" cy="44640"/>
            </a:xfrm>
            <a:custGeom>
              <a:avLst/>
              <a:gdLst/>
              <a:ahLst/>
              <a:cxnLst>
                <a:cxn ang="3cd4">
                  <a:pos x="hc" y="t"/>
                </a:cxn>
                <a:cxn ang="cd2">
                  <a:pos x="l" y="vc"/>
                </a:cxn>
                <a:cxn ang="cd4">
                  <a:pos x="hc" y="b"/>
                </a:cxn>
                <a:cxn ang="0">
                  <a:pos x="r" y="vc"/>
                </a:cxn>
              </a:cxnLst>
              <a:rect l="l" t="t" r="r" b="b"/>
              <a:pathLst>
                <a:path w="125" h="125">
                  <a:moveTo>
                    <a:pt x="88" y="72"/>
                  </a:moveTo>
                  <a:cubicBezTo>
                    <a:pt x="86" y="78"/>
                    <a:pt x="80" y="85"/>
                    <a:pt x="74" y="87"/>
                  </a:cubicBezTo>
                  <a:cubicBezTo>
                    <a:pt x="62" y="93"/>
                    <a:pt x="45" y="89"/>
                    <a:pt x="38" y="74"/>
                  </a:cubicBezTo>
                  <a:cubicBezTo>
                    <a:pt x="36" y="68"/>
                    <a:pt x="36" y="61"/>
                    <a:pt x="38" y="55"/>
                  </a:cubicBezTo>
                  <a:cubicBezTo>
                    <a:pt x="40" y="46"/>
                    <a:pt x="45" y="42"/>
                    <a:pt x="51" y="38"/>
                  </a:cubicBezTo>
                  <a:cubicBezTo>
                    <a:pt x="55" y="38"/>
                    <a:pt x="59" y="36"/>
                    <a:pt x="64" y="36"/>
                  </a:cubicBezTo>
                  <a:cubicBezTo>
                    <a:pt x="66" y="36"/>
                    <a:pt x="68" y="36"/>
                    <a:pt x="72" y="38"/>
                  </a:cubicBezTo>
                  <a:cubicBezTo>
                    <a:pt x="79" y="40"/>
                    <a:pt x="84" y="44"/>
                    <a:pt x="86" y="51"/>
                  </a:cubicBezTo>
                  <a:cubicBezTo>
                    <a:pt x="90" y="57"/>
                    <a:pt x="90" y="66"/>
                    <a:pt x="88" y="72"/>
                  </a:cubicBezTo>
                  <a:close/>
                  <a:moveTo>
                    <a:pt x="82" y="4"/>
                  </a:moveTo>
                  <a:cubicBezTo>
                    <a:pt x="68" y="-2"/>
                    <a:pt x="51" y="0"/>
                    <a:pt x="36" y="6"/>
                  </a:cubicBezTo>
                  <a:cubicBezTo>
                    <a:pt x="21" y="15"/>
                    <a:pt x="9" y="27"/>
                    <a:pt x="4" y="42"/>
                  </a:cubicBezTo>
                  <a:cubicBezTo>
                    <a:pt x="-2" y="59"/>
                    <a:pt x="0" y="76"/>
                    <a:pt x="7" y="91"/>
                  </a:cubicBezTo>
                  <a:cubicBezTo>
                    <a:pt x="17" y="112"/>
                    <a:pt x="40" y="125"/>
                    <a:pt x="64" y="125"/>
                  </a:cubicBezTo>
                  <a:cubicBezTo>
                    <a:pt x="72" y="125"/>
                    <a:pt x="80" y="123"/>
                    <a:pt x="90" y="118"/>
                  </a:cubicBezTo>
                  <a:cubicBezTo>
                    <a:pt x="105" y="112"/>
                    <a:pt x="116" y="99"/>
                    <a:pt x="120" y="82"/>
                  </a:cubicBezTo>
                  <a:cubicBezTo>
                    <a:pt x="126" y="68"/>
                    <a:pt x="126" y="51"/>
                    <a:pt x="118" y="36"/>
                  </a:cubicBezTo>
                  <a:cubicBezTo>
                    <a:pt x="111" y="21"/>
                    <a:pt x="99" y="11"/>
                    <a:pt x="82" y="4"/>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004" name="Freihandform 1003">
              <a:extLst>
                <a:ext uri="{FF2B5EF4-FFF2-40B4-BE49-F238E27FC236}">
                  <a16:creationId xmlns:a16="http://schemas.microsoft.com/office/drawing/2014/main" id="{B4B0AA5A-75FF-9341-A9EF-A3D9DE9CAF14}"/>
                </a:ext>
              </a:extLst>
            </p:cNvPr>
            <p:cNvSpPr/>
            <p:nvPr/>
          </p:nvSpPr>
          <p:spPr>
            <a:xfrm>
              <a:off x="4782240" y="3438720"/>
              <a:ext cx="82080" cy="82440"/>
            </a:xfrm>
            <a:custGeom>
              <a:avLst/>
              <a:gdLst/>
              <a:ahLst/>
              <a:cxnLst>
                <a:cxn ang="3cd4">
                  <a:pos x="hc" y="t"/>
                </a:cxn>
                <a:cxn ang="cd2">
                  <a:pos x="l" y="vc"/>
                </a:cxn>
                <a:cxn ang="cd4">
                  <a:pos x="hc" y="b"/>
                </a:cxn>
                <a:cxn ang="0">
                  <a:pos x="r" y="vc"/>
                </a:cxn>
              </a:cxnLst>
              <a:rect l="l" t="t" r="r" b="b"/>
              <a:pathLst>
                <a:path w="229" h="230">
                  <a:moveTo>
                    <a:pt x="212" y="115"/>
                  </a:moveTo>
                  <a:lnTo>
                    <a:pt x="195" y="115"/>
                  </a:lnTo>
                  <a:close/>
                  <a:moveTo>
                    <a:pt x="191" y="142"/>
                  </a:moveTo>
                  <a:cubicBezTo>
                    <a:pt x="191" y="144"/>
                    <a:pt x="189" y="146"/>
                    <a:pt x="189" y="149"/>
                  </a:cubicBezTo>
                  <a:cubicBezTo>
                    <a:pt x="178" y="149"/>
                    <a:pt x="168" y="153"/>
                    <a:pt x="159" y="159"/>
                  </a:cubicBezTo>
                  <a:cubicBezTo>
                    <a:pt x="151" y="168"/>
                    <a:pt x="149" y="178"/>
                    <a:pt x="149" y="189"/>
                  </a:cubicBezTo>
                  <a:cubicBezTo>
                    <a:pt x="147" y="189"/>
                    <a:pt x="144" y="191"/>
                    <a:pt x="142" y="191"/>
                  </a:cubicBezTo>
                  <a:cubicBezTo>
                    <a:pt x="136" y="182"/>
                    <a:pt x="125" y="178"/>
                    <a:pt x="115" y="178"/>
                  </a:cubicBezTo>
                  <a:cubicBezTo>
                    <a:pt x="104" y="178"/>
                    <a:pt x="94" y="182"/>
                    <a:pt x="87" y="191"/>
                  </a:cubicBezTo>
                  <a:cubicBezTo>
                    <a:pt x="85" y="191"/>
                    <a:pt x="83" y="189"/>
                    <a:pt x="81" y="189"/>
                  </a:cubicBezTo>
                  <a:cubicBezTo>
                    <a:pt x="81" y="178"/>
                    <a:pt x="79" y="168"/>
                    <a:pt x="70" y="159"/>
                  </a:cubicBezTo>
                  <a:cubicBezTo>
                    <a:pt x="62" y="153"/>
                    <a:pt x="51" y="149"/>
                    <a:pt x="41" y="149"/>
                  </a:cubicBezTo>
                  <a:cubicBezTo>
                    <a:pt x="41" y="146"/>
                    <a:pt x="39" y="144"/>
                    <a:pt x="39" y="142"/>
                  </a:cubicBezTo>
                  <a:cubicBezTo>
                    <a:pt x="47" y="136"/>
                    <a:pt x="51" y="125"/>
                    <a:pt x="51" y="115"/>
                  </a:cubicBezTo>
                  <a:cubicBezTo>
                    <a:pt x="51" y="104"/>
                    <a:pt x="47" y="93"/>
                    <a:pt x="39" y="87"/>
                  </a:cubicBezTo>
                  <a:cubicBezTo>
                    <a:pt x="39" y="85"/>
                    <a:pt x="41" y="83"/>
                    <a:pt x="41" y="81"/>
                  </a:cubicBezTo>
                  <a:cubicBezTo>
                    <a:pt x="51" y="81"/>
                    <a:pt x="62" y="79"/>
                    <a:pt x="70" y="70"/>
                  </a:cubicBezTo>
                  <a:cubicBezTo>
                    <a:pt x="79" y="62"/>
                    <a:pt x="81" y="51"/>
                    <a:pt x="81" y="43"/>
                  </a:cubicBezTo>
                  <a:cubicBezTo>
                    <a:pt x="83" y="41"/>
                    <a:pt x="85" y="41"/>
                    <a:pt x="87" y="38"/>
                  </a:cubicBezTo>
                  <a:cubicBezTo>
                    <a:pt x="100" y="55"/>
                    <a:pt x="130" y="55"/>
                    <a:pt x="142" y="38"/>
                  </a:cubicBezTo>
                  <a:cubicBezTo>
                    <a:pt x="144" y="41"/>
                    <a:pt x="147" y="41"/>
                    <a:pt x="149" y="43"/>
                  </a:cubicBezTo>
                  <a:cubicBezTo>
                    <a:pt x="149" y="51"/>
                    <a:pt x="151" y="62"/>
                    <a:pt x="159" y="70"/>
                  </a:cubicBezTo>
                  <a:cubicBezTo>
                    <a:pt x="168" y="79"/>
                    <a:pt x="178" y="81"/>
                    <a:pt x="189" y="81"/>
                  </a:cubicBezTo>
                  <a:cubicBezTo>
                    <a:pt x="189" y="83"/>
                    <a:pt x="191" y="85"/>
                    <a:pt x="191" y="87"/>
                  </a:cubicBezTo>
                  <a:cubicBezTo>
                    <a:pt x="183" y="93"/>
                    <a:pt x="178" y="104"/>
                    <a:pt x="178" y="115"/>
                  </a:cubicBezTo>
                  <a:cubicBezTo>
                    <a:pt x="178" y="125"/>
                    <a:pt x="183" y="136"/>
                    <a:pt x="191" y="142"/>
                  </a:cubicBezTo>
                  <a:close/>
                  <a:moveTo>
                    <a:pt x="229" y="93"/>
                  </a:moveTo>
                  <a:cubicBezTo>
                    <a:pt x="227" y="79"/>
                    <a:pt x="221" y="62"/>
                    <a:pt x="210" y="49"/>
                  </a:cubicBezTo>
                  <a:cubicBezTo>
                    <a:pt x="208" y="45"/>
                    <a:pt x="204" y="43"/>
                    <a:pt x="197" y="41"/>
                  </a:cubicBezTo>
                  <a:cubicBezTo>
                    <a:pt x="193" y="41"/>
                    <a:pt x="189" y="43"/>
                    <a:pt x="185" y="45"/>
                  </a:cubicBezTo>
                  <a:cubicBezTo>
                    <a:pt x="187" y="41"/>
                    <a:pt x="189" y="36"/>
                    <a:pt x="189" y="32"/>
                  </a:cubicBezTo>
                  <a:cubicBezTo>
                    <a:pt x="187" y="26"/>
                    <a:pt x="185" y="22"/>
                    <a:pt x="180" y="19"/>
                  </a:cubicBezTo>
                  <a:cubicBezTo>
                    <a:pt x="168" y="11"/>
                    <a:pt x="153" y="5"/>
                    <a:pt x="136" y="0"/>
                  </a:cubicBezTo>
                  <a:cubicBezTo>
                    <a:pt x="130" y="0"/>
                    <a:pt x="125" y="0"/>
                    <a:pt x="121" y="5"/>
                  </a:cubicBezTo>
                  <a:cubicBezTo>
                    <a:pt x="117" y="7"/>
                    <a:pt x="115" y="11"/>
                    <a:pt x="115" y="17"/>
                  </a:cubicBezTo>
                  <a:cubicBezTo>
                    <a:pt x="115" y="11"/>
                    <a:pt x="113" y="7"/>
                    <a:pt x="109" y="5"/>
                  </a:cubicBezTo>
                  <a:cubicBezTo>
                    <a:pt x="104" y="0"/>
                    <a:pt x="98" y="0"/>
                    <a:pt x="94" y="0"/>
                  </a:cubicBezTo>
                  <a:cubicBezTo>
                    <a:pt x="77" y="5"/>
                    <a:pt x="62" y="11"/>
                    <a:pt x="49" y="19"/>
                  </a:cubicBezTo>
                  <a:cubicBezTo>
                    <a:pt x="45" y="22"/>
                    <a:pt x="41" y="26"/>
                    <a:pt x="41" y="32"/>
                  </a:cubicBezTo>
                  <a:cubicBezTo>
                    <a:pt x="41" y="36"/>
                    <a:pt x="41" y="41"/>
                    <a:pt x="45" y="45"/>
                  </a:cubicBezTo>
                  <a:cubicBezTo>
                    <a:pt x="41" y="43"/>
                    <a:pt x="37" y="41"/>
                    <a:pt x="30" y="41"/>
                  </a:cubicBezTo>
                  <a:cubicBezTo>
                    <a:pt x="26" y="43"/>
                    <a:pt x="22" y="45"/>
                    <a:pt x="20" y="49"/>
                  </a:cubicBezTo>
                  <a:cubicBezTo>
                    <a:pt x="9" y="62"/>
                    <a:pt x="3" y="79"/>
                    <a:pt x="1" y="93"/>
                  </a:cubicBezTo>
                  <a:cubicBezTo>
                    <a:pt x="-2" y="100"/>
                    <a:pt x="1" y="104"/>
                    <a:pt x="3" y="108"/>
                  </a:cubicBezTo>
                  <a:cubicBezTo>
                    <a:pt x="7" y="113"/>
                    <a:pt x="11" y="115"/>
                    <a:pt x="15" y="115"/>
                  </a:cubicBezTo>
                  <a:cubicBezTo>
                    <a:pt x="11" y="115"/>
                    <a:pt x="7" y="119"/>
                    <a:pt x="3" y="121"/>
                  </a:cubicBezTo>
                  <a:cubicBezTo>
                    <a:pt x="1" y="125"/>
                    <a:pt x="-2" y="132"/>
                    <a:pt x="1" y="136"/>
                  </a:cubicBezTo>
                  <a:cubicBezTo>
                    <a:pt x="3" y="153"/>
                    <a:pt x="9" y="168"/>
                    <a:pt x="20" y="180"/>
                  </a:cubicBezTo>
                  <a:cubicBezTo>
                    <a:pt x="22" y="184"/>
                    <a:pt x="26" y="189"/>
                    <a:pt x="32" y="189"/>
                  </a:cubicBezTo>
                  <a:cubicBezTo>
                    <a:pt x="37" y="189"/>
                    <a:pt x="41" y="189"/>
                    <a:pt x="45" y="184"/>
                  </a:cubicBezTo>
                  <a:cubicBezTo>
                    <a:pt x="41" y="189"/>
                    <a:pt x="41" y="193"/>
                    <a:pt x="41" y="199"/>
                  </a:cubicBezTo>
                  <a:cubicBezTo>
                    <a:pt x="41" y="204"/>
                    <a:pt x="45" y="208"/>
                    <a:pt x="49" y="210"/>
                  </a:cubicBezTo>
                  <a:cubicBezTo>
                    <a:pt x="62" y="220"/>
                    <a:pt x="77" y="227"/>
                    <a:pt x="94" y="229"/>
                  </a:cubicBezTo>
                  <a:cubicBezTo>
                    <a:pt x="98" y="231"/>
                    <a:pt x="104" y="229"/>
                    <a:pt x="109" y="227"/>
                  </a:cubicBezTo>
                  <a:cubicBezTo>
                    <a:pt x="113" y="223"/>
                    <a:pt x="115" y="218"/>
                    <a:pt x="115" y="214"/>
                  </a:cubicBezTo>
                  <a:cubicBezTo>
                    <a:pt x="115" y="218"/>
                    <a:pt x="117" y="223"/>
                    <a:pt x="121" y="227"/>
                  </a:cubicBezTo>
                  <a:cubicBezTo>
                    <a:pt x="125" y="229"/>
                    <a:pt x="128" y="229"/>
                    <a:pt x="132" y="229"/>
                  </a:cubicBezTo>
                  <a:cubicBezTo>
                    <a:pt x="134" y="229"/>
                    <a:pt x="134" y="229"/>
                    <a:pt x="136" y="229"/>
                  </a:cubicBezTo>
                  <a:cubicBezTo>
                    <a:pt x="153" y="227"/>
                    <a:pt x="168" y="220"/>
                    <a:pt x="180" y="210"/>
                  </a:cubicBezTo>
                  <a:cubicBezTo>
                    <a:pt x="185" y="208"/>
                    <a:pt x="187" y="204"/>
                    <a:pt x="189" y="199"/>
                  </a:cubicBezTo>
                  <a:cubicBezTo>
                    <a:pt x="189" y="193"/>
                    <a:pt x="187" y="189"/>
                    <a:pt x="185" y="184"/>
                  </a:cubicBezTo>
                  <a:cubicBezTo>
                    <a:pt x="189" y="189"/>
                    <a:pt x="193" y="189"/>
                    <a:pt x="197" y="189"/>
                  </a:cubicBezTo>
                  <a:cubicBezTo>
                    <a:pt x="204" y="189"/>
                    <a:pt x="208" y="184"/>
                    <a:pt x="210" y="180"/>
                  </a:cubicBezTo>
                  <a:cubicBezTo>
                    <a:pt x="221" y="168"/>
                    <a:pt x="227" y="153"/>
                    <a:pt x="229" y="136"/>
                  </a:cubicBezTo>
                  <a:cubicBezTo>
                    <a:pt x="229" y="132"/>
                    <a:pt x="229" y="125"/>
                    <a:pt x="225" y="121"/>
                  </a:cubicBezTo>
                  <a:cubicBezTo>
                    <a:pt x="223" y="119"/>
                    <a:pt x="219" y="115"/>
                    <a:pt x="214" y="115"/>
                  </a:cubicBezTo>
                  <a:cubicBezTo>
                    <a:pt x="219" y="115"/>
                    <a:pt x="223" y="113"/>
                    <a:pt x="225" y="108"/>
                  </a:cubicBezTo>
                  <a:cubicBezTo>
                    <a:pt x="229" y="104"/>
                    <a:pt x="229" y="100"/>
                    <a:pt x="229" y="93"/>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sp>
          <p:nvSpPr>
            <p:cNvPr id="1005" name="Freihandform 1004">
              <a:extLst>
                <a:ext uri="{FF2B5EF4-FFF2-40B4-BE49-F238E27FC236}">
                  <a16:creationId xmlns:a16="http://schemas.microsoft.com/office/drawing/2014/main" id="{AA028DCF-6227-8742-A359-64DBECBAFC3F}"/>
                </a:ext>
              </a:extLst>
            </p:cNvPr>
            <p:cNvSpPr/>
            <p:nvPr/>
          </p:nvSpPr>
          <p:spPr>
            <a:xfrm>
              <a:off x="4805280" y="3462479"/>
              <a:ext cx="36360" cy="35280"/>
            </a:xfrm>
            <a:custGeom>
              <a:avLst/>
              <a:gdLst/>
              <a:ahLst/>
              <a:cxnLst>
                <a:cxn ang="3cd4">
                  <a:pos x="hc" y="t"/>
                </a:cxn>
                <a:cxn ang="cd2">
                  <a:pos x="l" y="vc"/>
                </a:cxn>
                <a:cxn ang="cd4">
                  <a:pos x="hc" y="b"/>
                </a:cxn>
                <a:cxn ang="0">
                  <a:pos x="r" y="vc"/>
                </a:cxn>
              </a:cxnLst>
              <a:rect l="l" t="t" r="r" b="b"/>
              <a:pathLst>
                <a:path w="102" h="99">
                  <a:moveTo>
                    <a:pt x="51" y="63"/>
                  </a:moveTo>
                  <a:cubicBezTo>
                    <a:pt x="42" y="63"/>
                    <a:pt x="36" y="57"/>
                    <a:pt x="36" y="49"/>
                  </a:cubicBezTo>
                  <a:cubicBezTo>
                    <a:pt x="36" y="40"/>
                    <a:pt x="42" y="34"/>
                    <a:pt x="51" y="34"/>
                  </a:cubicBezTo>
                  <a:cubicBezTo>
                    <a:pt x="59" y="34"/>
                    <a:pt x="66" y="40"/>
                    <a:pt x="66" y="49"/>
                  </a:cubicBezTo>
                  <a:cubicBezTo>
                    <a:pt x="66" y="57"/>
                    <a:pt x="59" y="63"/>
                    <a:pt x="51" y="63"/>
                  </a:cubicBezTo>
                  <a:close/>
                  <a:moveTo>
                    <a:pt x="51" y="0"/>
                  </a:moveTo>
                  <a:cubicBezTo>
                    <a:pt x="23" y="0"/>
                    <a:pt x="0" y="21"/>
                    <a:pt x="0" y="49"/>
                  </a:cubicBezTo>
                  <a:cubicBezTo>
                    <a:pt x="0" y="76"/>
                    <a:pt x="23" y="99"/>
                    <a:pt x="51" y="99"/>
                  </a:cubicBezTo>
                  <a:cubicBezTo>
                    <a:pt x="78" y="99"/>
                    <a:pt x="102" y="76"/>
                    <a:pt x="102" y="49"/>
                  </a:cubicBezTo>
                  <a:cubicBezTo>
                    <a:pt x="102" y="21"/>
                    <a:pt x="78" y="0"/>
                    <a:pt x="51" y="0"/>
                  </a:cubicBezTo>
                  <a:close/>
                </a:path>
              </a:pathLst>
            </a:custGeom>
            <a:grpFill/>
            <a:ln cap="flat">
              <a:noFill/>
              <a:prstDash val="solid"/>
            </a:ln>
          </p:spPr>
          <p:txBody>
            <a:bodyPr vert="horz" wrap="none" lIns="89967" tIns="44984" rIns="89967" bIns="44984" anchor="ctr" anchorCtr="1" compatLnSpc="0"/>
            <a:lstStyle/>
            <a:p>
              <a:pPr hangingPunct="0"/>
              <a:endParaRPr lang="de-DE">
                <a:latin typeface="Arial" pitchFamily="18"/>
                <a:ea typeface="Arial Unicode MS" pitchFamily="2"/>
                <a:cs typeface="Arial Unicode MS" pitchFamily="2"/>
              </a:endParaRPr>
            </a:p>
          </p:txBody>
        </p:sp>
      </p:grpSp>
    </p:spTree>
    <p:extLst>
      <p:ext uri="{BB962C8B-B14F-4D97-AF65-F5344CB8AC3E}">
        <p14:creationId xmlns:p14="http://schemas.microsoft.com/office/powerpoint/2010/main" val="962419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609" name="Rechteck 608"/>
          <p:cNvSpPr/>
          <p:nvPr/>
        </p:nvSpPr>
        <p:spPr>
          <a:xfrm>
            <a:off x="2926854" y="693490"/>
            <a:ext cx="9263559" cy="6158142"/>
          </a:xfrm>
          <a:prstGeom prst="rect">
            <a:avLst/>
          </a:prstGeom>
          <a:solidFill>
            <a:srgbClr val="F5F3ED"/>
          </a:solidFill>
          <a:ln>
            <a:noFill/>
          </a:ln>
        </p:spPr>
        <p:txBody>
          <a:bodyPr vert="horz" lIns="108000" tIns="108000" rIns="108000" bIns="108000" rtlCol="0" anchor="ctr">
            <a:noAutofit/>
          </a:bodyPr>
          <a:lstStyle/>
          <a:p>
            <a:pPr algn="ctr">
              <a:spcBef>
                <a:spcPts val="200"/>
              </a:spcBef>
              <a:spcAft>
                <a:spcPts val="200"/>
              </a:spcAft>
              <a:buFont typeface="Arial" panose="020B0604020202020204" pitchFamily="34" charset="0"/>
              <a:buNone/>
            </a:pPr>
            <a:endParaRPr lang="de-DE" sz="1600" b="1" dirty="0"/>
          </a:p>
        </p:txBody>
      </p:sp>
      <p:sp>
        <p:nvSpPr>
          <p:cNvPr id="11" name="Textplatzhalter 10"/>
          <p:cNvSpPr>
            <a:spLocks noGrp="1"/>
          </p:cNvSpPr>
          <p:nvPr>
            <p:ph type="body" sz="quarter" idx="19"/>
          </p:nvPr>
        </p:nvSpPr>
        <p:spPr>
          <a:solidFill>
            <a:srgbClr val="EFE8E6"/>
          </a:solidFill>
        </p:spPr>
        <p:txBody>
          <a:bodyPr/>
          <a:lstStyle/>
          <a:p>
            <a:endParaRPr lang="de-DE" dirty="0"/>
          </a:p>
        </p:txBody>
      </p:sp>
      <p:sp>
        <p:nvSpPr>
          <p:cNvPr id="21" name="Titel 20"/>
          <p:cNvSpPr>
            <a:spLocks noGrp="1"/>
          </p:cNvSpPr>
          <p:nvPr>
            <p:ph type="title"/>
          </p:nvPr>
        </p:nvSpPr>
        <p:spPr/>
        <p:txBody>
          <a:bodyPr/>
          <a:lstStyle/>
          <a:p>
            <a:r>
              <a:rPr lang="en-GB"/>
              <a:t>Icons</a:t>
            </a:r>
            <a:endParaRPr lang="en-GB" dirty="0"/>
          </a:p>
        </p:txBody>
      </p:sp>
      <p:sp>
        <p:nvSpPr>
          <p:cNvPr id="18" name="Datumsplatzhalter 17"/>
          <p:cNvSpPr>
            <a:spLocks noGrp="1"/>
          </p:cNvSpPr>
          <p:nvPr>
            <p:ph type="dt" sz="half" idx="10"/>
          </p:nvPr>
        </p:nvSpPr>
        <p:spPr/>
        <p:txBody>
          <a:bodyPr/>
          <a:lstStyle/>
          <a:p>
            <a:fld id="{D7A61E5A-A2DC-4F68-898E-324193EB0D39}" type="datetime5">
              <a:rPr lang="en-US" smtClean="0"/>
              <a:t>16-Jul-20</a:t>
            </a:fld>
            <a:endParaRPr lang="en-GB" dirty="0"/>
          </a:p>
        </p:txBody>
      </p:sp>
      <p:sp>
        <p:nvSpPr>
          <p:cNvPr id="19" name="Fußzeilenplatzhalter 18"/>
          <p:cNvSpPr>
            <a:spLocks noGrp="1"/>
          </p:cNvSpPr>
          <p:nvPr>
            <p:ph type="ftr" sz="quarter" idx="11"/>
          </p:nvPr>
        </p:nvSpPr>
        <p:spPr/>
        <p:txBody>
          <a:bodyPr/>
          <a:lstStyle/>
          <a:p>
            <a:r>
              <a:rPr lang="en-GB" smtClean="0"/>
              <a:t>File name | department | author </a:t>
            </a:r>
            <a:endParaRPr lang="en-GB" dirty="0"/>
          </a:p>
        </p:txBody>
      </p:sp>
      <p:sp>
        <p:nvSpPr>
          <p:cNvPr id="20" name="Foliennummernplatzhalter 19"/>
          <p:cNvSpPr>
            <a:spLocks noGrp="1"/>
          </p:cNvSpPr>
          <p:nvPr>
            <p:ph type="sldNum" sz="quarter" idx="12"/>
          </p:nvPr>
        </p:nvSpPr>
        <p:spPr/>
        <p:txBody>
          <a:bodyPr/>
          <a:lstStyle/>
          <a:p>
            <a:fld id="{61201FF1-C63B-412E-ABF0-3D0E918900AC}" type="slidenum">
              <a:rPr lang="en-GB" smtClean="0"/>
              <a:pPr/>
              <a:t>12</a:t>
            </a:fld>
            <a:endParaRPr lang="en-GB" dirty="0"/>
          </a:p>
        </p:txBody>
      </p:sp>
      <p:grpSp>
        <p:nvGrpSpPr>
          <p:cNvPr id="610" name="Gruppieren 609" title="icon"/>
          <p:cNvGrpSpPr/>
          <p:nvPr/>
        </p:nvGrpSpPr>
        <p:grpSpPr>
          <a:xfrm>
            <a:off x="3356892" y="1110251"/>
            <a:ext cx="349200" cy="350837"/>
            <a:chOff x="3935413" y="1331913"/>
            <a:chExt cx="350837" cy="350837"/>
          </a:xfrm>
        </p:grpSpPr>
        <p:sp>
          <p:nvSpPr>
            <p:cNvPr id="611" name="Oval 5"/>
            <p:cNvSpPr>
              <a:spLocks noChangeArrowheads="1"/>
            </p:cNvSpPr>
            <p:nvPr/>
          </p:nvSpPr>
          <p:spPr bwMode="auto">
            <a:xfrm>
              <a:off x="3935413" y="1331913"/>
              <a:ext cx="35083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 name="Freeform 6"/>
            <p:cNvSpPr>
              <a:spLocks noEditPoints="1"/>
            </p:cNvSpPr>
            <p:nvPr/>
          </p:nvSpPr>
          <p:spPr bwMode="auto">
            <a:xfrm>
              <a:off x="4019550" y="1416050"/>
              <a:ext cx="182562" cy="182562"/>
            </a:xfrm>
            <a:custGeom>
              <a:avLst/>
              <a:gdLst>
                <a:gd name="T0" fmla="*/ 30 w 30"/>
                <a:gd name="T1" fmla="*/ 21 h 30"/>
                <a:gd name="T2" fmla="*/ 29 w 30"/>
                <a:gd name="T3" fmla="*/ 19 h 30"/>
                <a:gd name="T4" fmla="*/ 23 w 30"/>
                <a:gd name="T5" fmla="*/ 16 h 30"/>
                <a:gd name="T6" fmla="*/ 20 w 30"/>
                <a:gd name="T7" fmla="*/ 14 h 30"/>
                <a:gd name="T8" fmla="*/ 16 w 30"/>
                <a:gd name="T9" fmla="*/ 11 h 30"/>
                <a:gd name="T10" fmla="*/ 13 w 30"/>
                <a:gd name="T11" fmla="*/ 9 h 30"/>
                <a:gd name="T12" fmla="*/ 12 w 30"/>
                <a:gd name="T13" fmla="*/ 8 h 30"/>
                <a:gd name="T14" fmla="*/ 11 w 30"/>
                <a:gd name="T15" fmla="*/ 3 h 30"/>
                <a:gd name="T16" fmla="*/ 8 w 30"/>
                <a:gd name="T17" fmla="*/ 0 h 30"/>
                <a:gd name="T18" fmla="*/ 6 w 30"/>
                <a:gd name="T19" fmla="*/ 8 h 30"/>
                <a:gd name="T20" fmla="*/ 5 w 30"/>
                <a:gd name="T21" fmla="*/ 12 h 30"/>
                <a:gd name="T22" fmla="*/ 4 w 30"/>
                <a:gd name="T23" fmla="*/ 15 h 30"/>
                <a:gd name="T24" fmla="*/ 1 w 30"/>
                <a:gd name="T25" fmla="*/ 21 h 30"/>
                <a:gd name="T26" fmla="*/ 0 w 30"/>
                <a:gd name="T27" fmla="*/ 24 h 30"/>
                <a:gd name="T28" fmla="*/ 8 w 30"/>
                <a:gd name="T29" fmla="*/ 24 h 30"/>
                <a:gd name="T30" fmla="*/ 16 w 30"/>
                <a:gd name="T31" fmla="*/ 26 h 30"/>
                <a:gd name="T32" fmla="*/ 24 w 30"/>
                <a:gd name="T33" fmla="*/ 27 h 30"/>
                <a:gd name="T34" fmla="*/ 26 w 30"/>
                <a:gd name="T35" fmla="*/ 26 h 30"/>
                <a:gd name="T36" fmla="*/ 29 w 30"/>
                <a:gd name="T37" fmla="*/ 23 h 30"/>
                <a:gd name="T38" fmla="*/ 30 w 30"/>
                <a:gd name="T39" fmla="*/ 22 h 30"/>
                <a:gd name="T40" fmla="*/ 28 w 30"/>
                <a:gd name="T41" fmla="*/ 21 h 30"/>
                <a:gd name="T42" fmla="*/ 28 w 30"/>
                <a:gd name="T43" fmla="*/ 21 h 30"/>
                <a:gd name="T44" fmla="*/ 30 w 30"/>
                <a:gd name="T45" fmla="*/ 21 h 30"/>
                <a:gd name="T46" fmla="*/ 4 w 30"/>
                <a:gd name="T47" fmla="*/ 24 h 30"/>
                <a:gd name="T48" fmla="*/ 15 w 30"/>
                <a:gd name="T49" fmla="*/ 30 h 30"/>
                <a:gd name="T50" fmla="*/ 17 w 30"/>
                <a:gd name="T51" fmla="*/ 26 h 30"/>
                <a:gd name="T52" fmla="*/ 4 w 30"/>
                <a:gd name="T53" fmla="*/ 24 h 30"/>
                <a:gd name="T54" fmla="*/ 15 w 30"/>
                <a:gd name="T55" fmla="*/ 10 h 30"/>
                <a:gd name="T56" fmla="*/ 14 w 30"/>
                <a:gd name="T57" fmla="*/ 1 h 30"/>
                <a:gd name="T58" fmla="*/ 13 w 30"/>
                <a:gd name="T59" fmla="*/ 2 h 30"/>
                <a:gd name="T60" fmla="*/ 11 w 30"/>
                <a:gd name="T61" fmla="*/ 4 h 30"/>
                <a:gd name="T62" fmla="*/ 12 w 30"/>
                <a:gd name="T63" fmla="*/ 8 h 30"/>
                <a:gd name="T64" fmla="*/ 15 w 30"/>
                <a:gd name="T65"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30">
                  <a:moveTo>
                    <a:pt x="30" y="21"/>
                  </a:moveTo>
                  <a:cubicBezTo>
                    <a:pt x="30" y="20"/>
                    <a:pt x="30" y="19"/>
                    <a:pt x="29" y="19"/>
                  </a:cubicBezTo>
                  <a:cubicBezTo>
                    <a:pt x="27" y="18"/>
                    <a:pt x="25" y="17"/>
                    <a:pt x="23" y="16"/>
                  </a:cubicBezTo>
                  <a:cubicBezTo>
                    <a:pt x="22" y="16"/>
                    <a:pt x="21" y="15"/>
                    <a:pt x="20" y="14"/>
                  </a:cubicBezTo>
                  <a:cubicBezTo>
                    <a:pt x="19" y="13"/>
                    <a:pt x="18" y="12"/>
                    <a:pt x="16" y="11"/>
                  </a:cubicBezTo>
                  <a:cubicBezTo>
                    <a:pt x="15" y="10"/>
                    <a:pt x="14" y="10"/>
                    <a:pt x="13" y="9"/>
                  </a:cubicBezTo>
                  <a:cubicBezTo>
                    <a:pt x="13" y="9"/>
                    <a:pt x="13" y="8"/>
                    <a:pt x="12" y="8"/>
                  </a:cubicBezTo>
                  <a:cubicBezTo>
                    <a:pt x="12" y="6"/>
                    <a:pt x="11" y="5"/>
                    <a:pt x="11" y="3"/>
                  </a:cubicBezTo>
                  <a:cubicBezTo>
                    <a:pt x="10" y="2"/>
                    <a:pt x="9" y="1"/>
                    <a:pt x="8" y="0"/>
                  </a:cubicBezTo>
                  <a:cubicBezTo>
                    <a:pt x="7" y="3"/>
                    <a:pt x="7" y="5"/>
                    <a:pt x="6" y="8"/>
                  </a:cubicBezTo>
                  <a:cubicBezTo>
                    <a:pt x="6" y="9"/>
                    <a:pt x="6" y="11"/>
                    <a:pt x="5" y="12"/>
                  </a:cubicBezTo>
                  <a:cubicBezTo>
                    <a:pt x="5" y="13"/>
                    <a:pt x="5" y="14"/>
                    <a:pt x="4" y="15"/>
                  </a:cubicBezTo>
                  <a:cubicBezTo>
                    <a:pt x="3" y="17"/>
                    <a:pt x="2" y="19"/>
                    <a:pt x="1" y="21"/>
                  </a:cubicBezTo>
                  <a:cubicBezTo>
                    <a:pt x="1" y="22"/>
                    <a:pt x="0" y="22"/>
                    <a:pt x="0" y="24"/>
                  </a:cubicBezTo>
                  <a:cubicBezTo>
                    <a:pt x="2" y="24"/>
                    <a:pt x="6" y="24"/>
                    <a:pt x="8" y="24"/>
                  </a:cubicBezTo>
                  <a:cubicBezTo>
                    <a:pt x="11" y="24"/>
                    <a:pt x="13" y="25"/>
                    <a:pt x="16" y="26"/>
                  </a:cubicBezTo>
                  <a:cubicBezTo>
                    <a:pt x="19" y="27"/>
                    <a:pt x="21" y="27"/>
                    <a:pt x="24" y="27"/>
                  </a:cubicBezTo>
                  <a:cubicBezTo>
                    <a:pt x="25" y="27"/>
                    <a:pt x="26" y="26"/>
                    <a:pt x="26" y="26"/>
                  </a:cubicBezTo>
                  <a:cubicBezTo>
                    <a:pt x="27" y="25"/>
                    <a:pt x="28" y="24"/>
                    <a:pt x="29" y="23"/>
                  </a:cubicBezTo>
                  <a:cubicBezTo>
                    <a:pt x="29" y="23"/>
                    <a:pt x="30" y="22"/>
                    <a:pt x="30" y="22"/>
                  </a:cubicBezTo>
                  <a:cubicBezTo>
                    <a:pt x="29" y="21"/>
                    <a:pt x="29" y="21"/>
                    <a:pt x="28" y="21"/>
                  </a:cubicBezTo>
                  <a:cubicBezTo>
                    <a:pt x="28" y="21"/>
                    <a:pt x="28" y="21"/>
                    <a:pt x="28" y="21"/>
                  </a:cubicBezTo>
                  <a:cubicBezTo>
                    <a:pt x="29" y="21"/>
                    <a:pt x="30" y="21"/>
                    <a:pt x="30" y="21"/>
                  </a:cubicBezTo>
                  <a:close/>
                  <a:moveTo>
                    <a:pt x="4" y="24"/>
                  </a:moveTo>
                  <a:cubicBezTo>
                    <a:pt x="8" y="26"/>
                    <a:pt x="12" y="28"/>
                    <a:pt x="15" y="30"/>
                  </a:cubicBezTo>
                  <a:cubicBezTo>
                    <a:pt x="16" y="29"/>
                    <a:pt x="16" y="27"/>
                    <a:pt x="17" y="26"/>
                  </a:cubicBezTo>
                  <a:cubicBezTo>
                    <a:pt x="12" y="24"/>
                    <a:pt x="6" y="24"/>
                    <a:pt x="4" y="24"/>
                  </a:cubicBezTo>
                  <a:close/>
                  <a:moveTo>
                    <a:pt x="15" y="10"/>
                  </a:moveTo>
                  <a:cubicBezTo>
                    <a:pt x="14" y="7"/>
                    <a:pt x="14" y="4"/>
                    <a:pt x="14" y="1"/>
                  </a:cubicBezTo>
                  <a:cubicBezTo>
                    <a:pt x="13" y="2"/>
                    <a:pt x="13" y="2"/>
                    <a:pt x="13" y="2"/>
                  </a:cubicBezTo>
                  <a:cubicBezTo>
                    <a:pt x="12" y="3"/>
                    <a:pt x="11" y="3"/>
                    <a:pt x="11" y="4"/>
                  </a:cubicBezTo>
                  <a:cubicBezTo>
                    <a:pt x="11" y="5"/>
                    <a:pt x="12" y="7"/>
                    <a:pt x="12" y="8"/>
                  </a:cubicBezTo>
                  <a:cubicBezTo>
                    <a:pt x="13" y="9"/>
                    <a:pt x="14" y="10"/>
                    <a:pt x="15"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 name="Freeform 7"/>
            <p:cNvSpPr>
              <a:spLocks/>
            </p:cNvSpPr>
            <p:nvPr/>
          </p:nvSpPr>
          <p:spPr bwMode="auto">
            <a:xfrm>
              <a:off x="4105275" y="1501775"/>
              <a:ext cx="30162" cy="23812"/>
            </a:xfrm>
            <a:custGeom>
              <a:avLst/>
              <a:gdLst>
                <a:gd name="T0" fmla="*/ 4 w 5"/>
                <a:gd name="T1" fmla="*/ 3 h 4"/>
                <a:gd name="T2" fmla="*/ 5 w 5"/>
                <a:gd name="T3" fmla="*/ 2 h 4"/>
                <a:gd name="T4" fmla="*/ 4 w 5"/>
                <a:gd name="T5" fmla="*/ 1 h 4"/>
                <a:gd name="T6" fmla="*/ 0 w 5"/>
                <a:gd name="T7" fmla="*/ 2 h 4"/>
                <a:gd name="T8" fmla="*/ 4 w 5"/>
                <a:gd name="T9" fmla="*/ 3 h 4"/>
              </a:gdLst>
              <a:ahLst/>
              <a:cxnLst>
                <a:cxn ang="0">
                  <a:pos x="T0" y="T1"/>
                </a:cxn>
                <a:cxn ang="0">
                  <a:pos x="T2" y="T3"/>
                </a:cxn>
                <a:cxn ang="0">
                  <a:pos x="T4" y="T5"/>
                </a:cxn>
                <a:cxn ang="0">
                  <a:pos x="T6" y="T7"/>
                </a:cxn>
                <a:cxn ang="0">
                  <a:pos x="T8" y="T9"/>
                </a:cxn>
              </a:cxnLst>
              <a:rect l="0" t="0" r="r" b="b"/>
              <a:pathLst>
                <a:path w="5" h="4">
                  <a:moveTo>
                    <a:pt x="4" y="3"/>
                  </a:moveTo>
                  <a:cubicBezTo>
                    <a:pt x="5" y="3"/>
                    <a:pt x="5" y="3"/>
                    <a:pt x="5" y="2"/>
                  </a:cubicBezTo>
                  <a:cubicBezTo>
                    <a:pt x="5" y="2"/>
                    <a:pt x="4" y="2"/>
                    <a:pt x="4" y="1"/>
                  </a:cubicBezTo>
                  <a:cubicBezTo>
                    <a:pt x="3" y="0"/>
                    <a:pt x="0" y="1"/>
                    <a:pt x="0" y="2"/>
                  </a:cubicBezTo>
                  <a:cubicBezTo>
                    <a:pt x="0" y="4"/>
                    <a:pt x="4" y="3"/>
                    <a:pt x="4" y="3"/>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14" name="Gruppieren 613" title="icon"/>
          <p:cNvGrpSpPr/>
          <p:nvPr/>
        </p:nvGrpSpPr>
        <p:grpSpPr>
          <a:xfrm>
            <a:off x="3934875" y="1110251"/>
            <a:ext cx="342900" cy="350837"/>
            <a:chOff x="4513263" y="1331913"/>
            <a:chExt cx="342900" cy="350837"/>
          </a:xfrm>
        </p:grpSpPr>
        <p:sp>
          <p:nvSpPr>
            <p:cNvPr id="615" name="Oval 11"/>
            <p:cNvSpPr>
              <a:spLocks noChangeArrowheads="1"/>
            </p:cNvSpPr>
            <p:nvPr/>
          </p:nvSpPr>
          <p:spPr bwMode="auto">
            <a:xfrm>
              <a:off x="4513263" y="1331913"/>
              <a:ext cx="342900"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 name="Freeform 12"/>
            <p:cNvSpPr>
              <a:spLocks noEditPoints="1"/>
            </p:cNvSpPr>
            <p:nvPr/>
          </p:nvSpPr>
          <p:spPr bwMode="auto">
            <a:xfrm>
              <a:off x="4603751" y="1416050"/>
              <a:ext cx="161925" cy="152400"/>
            </a:xfrm>
            <a:custGeom>
              <a:avLst/>
              <a:gdLst>
                <a:gd name="T0" fmla="*/ 16 w 27"/>
                <a:gd name="T1" fmla="*/ 0 h 25"/>
                <a:gd name="T2" fmla="*/ 16 w 27"/>
                <a:gd name="T3" fmla="*/ 3 h 25"/>
                <a:gd name="T4" fmla="*/ 16 w 27"/>
                <a:gd name="T5" fmla="*/ 6 h 25"/>
                <a:gd name="T6" fmla="*/ 17 w 27"/>
                <a:gd name="T7" fmla="*/ 7 h 25"/>
                <a:gd name="T8" fmla="*/ 23 w 27"/>
                <a:gd name="T9" fmla="*/ 13 h 25"/>
                <a:gd name="T10" fmla="*/ 25 w 27"/>
                <a:gd name="T11" fmla="*/ 16 h 25"/>
                <a:gd name="T12" fmla="*/ 26 w 27"/>
                <a:gd name="T13" fmla="*/ 19 h 25"/>
                <a:gd name="T14" fmla="*/ 27 w 27"/>
                <a:gd name="T15" fmla="*/ 20 h 25"/>
                <a:gd name="T16" fmla="*/ 25 w 27"/>
                <a:gd name="T17" fmla="*/ 20 h 25"/>
                <a:gd name="T18" fmla="*/ 25 w 27"/>
                <a:gd name="T19" fmla="*/ 20 h 25"/>
                <a:gd name="T20" fmla="*/ 27 w 27"/>
                <a:gd name="T21" fmla="*/ 21 h 25"/>
                <a:gd name="T22" fmla="*/ 26 w 27"/>
                <a:gd name="T23" fmla="*/ 22 h 25"/>
                <a:gd name="T24" fmla="*/ 23 w 27"/>
                <a:gd name="T25" fmla="*/ 24 h 25"/>
                <a:gd name="T26" fmla="*/ 20 w 27"/>
                <a:gd name="T27" fmla="*/ 24 h 25"/>
                <a:gd name="T28" fmla="*/ 14 w 27"/>
                <a:gd name="T29" fmla="*/ 23 h 25"/>
                <a:gd name="T30" fmla="*/ 6 w 27"/>
                <a:gd name="T31" fmla="*/ 21 h 25"/>
                <a:gd name="T32" fmla="*/ 0 w 27"/>
                <a:gd name="T33" fmla="*/ 18 h 25"/>
                <a:gd name="T34" fmla="*/ 0 w 27"/>
                <a:gd name="T35" fmla="*/ 16 h 25"/>
                <a:gd name="T36" fmla="*/ 5 w 27"/>
                <a:gd name="T37" fmla="*/ 9 h 25"/>
                <a:gd name="T38" fmla="*/ 14 w 27"/>
                <a:gd name="T39" fmla="*/ 1 h 25"/>
                <a:gd name="T40" fmla="*/ 16 w 27"/>
                <a:gd name="T41" fmla="*/ 0 h 25"/>
                <a:gd name="T42" fmla="*/ 21 w 27"/>
                <a:gd name="T43" fmla="*/ 16 h 25"/>
                <a:gd name="T44" fmla="*/ 20 w 27"/>
                <a:gd name="T45" fmla="*/ 13 h 25"/>
                <a:gd name="T46" fmla="*/ 18 w 27"/>
                <a:gd name="T47" fmla="*/ 13 h 25"/>
                <a:gd name="T48" fmla="*/ 21 w 27"/>
                <a:gd name="T49"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 h="25">
                  <a:moveTo>
                    <a:pt x="16" y="0"/>
                  </a:moveTo>
                  <a:cubicBezTo>
                    <a:pt x="16" y="1"/>
                    <a:pt x="16" y="2"/>
                    <a:pt x="16" y="3"/>
                  </a:cubicBezTo>
                  <a:cubicBezTo>
                    <a:pt x="16" y="4"/>
                    <a:pt x="16" y="5"/>
                    <a:pt x="16" y="6"/>
                  </a:cubicBezTo>
                  <a:cubicBezTo>
                    <a:pt x="16" y="7"/>
                    <a:pt x="17" y="7"/>
                    <a:pt x="17" y="7"/>
                  </a:cubicBezTo>
                  <a:cubicBezTo>
                    <a:pt x="20" y="8"/>
                    <a:pt x="22" y="10"/>
                    <a:pt x="23" y="13"/>
                  </a:cubicBezTo>
                  <a:cubicBezTo>
                    <a:pt x="24" y="14"/>
                    <a:pt x="24" y="15"/>
                    <a:pt x="25" y="16"/>
                  </a:cubicBezTo>
                  <a:cubicBezTo>
                    <a:pt x="25" y="17"/>
                    <a:pt x="26" y="18"/>
                    <a:pt x="26" y="19"/>
                  </a:cubicBezTo>
                  <a:cubicBezTo>
                    <a:pt x="26" y="19"/>
                    <a:pt x="26" y="19"/>
                    <a:pt x="27" y="20"/>
                  </a:cubicBezTo>
                  <a:cubicBezTo>
                    <a:pt x="26" y="20"/>
                    <a:pt x="26" y="20"/>
                    <a:pt x="25" y="20"/>
                  </a:cubicBezTo>
                  <a:cubicBezTo>
                    <a:pt x="25" y="20"/>
                    <a:pt x="25" y="20"/>
                    <a:pt x="25" y="20"/>
                  </a:cubicBezTo>
                  <a:cubicBezTo>
                    <a:pt x="25" y="20"/>
                    <a:pt x="26" y="20"/>
                    <a:pt x="27" y="21"/>
                  </a:cubicBezTo>
                  <a:cubicBezTo>
                    <a:pt x="26" y="21"/>
                    <a:pt x="26" y="22"/>
                    <a:pt x="26" y="22"/>
                  </a:cubicBezTo>
                  <a:cubicBezTo>
                    <a:pt x="25" y="23"/>
                    <a:pt x="24" y="24"/>
                    <a:pt x="23" y="24"/>
                  </a:cubicBezTo>
                  <a:cubicBezTo>
                    <a:pt x="22" y="25"/>
                    <a:pt x="21" y="25"/>
                    <a:pt x="20" y="24"/>
                  </a:cubicBezTo>
                  <a:cubicBezTo>
                    <a:pt x="18" y="24"/>
                    <a:pt x="16" y="23"/>
                    <a:pt x="14" y="23"/>
                  </a:cubicBezTo>
                  <a:cubicBezTo>
                    <a:pt x="11" y="22"/>
                    <a:pt x="8" y="21"/>
                    <a:pt x="6" y="21"/>
                  </a:cubicBezTo>
                  <a:cubicBezTo>
                    <a:pt x="5" y="21"/>
                    <a:pt x="2" y="20"/>
                    <a:pt x="0" y="18"/>
                  </a:cubicBezTo>
                  <a:cubicBezTo>
                    <a:pt x="0" y="17"/>
                    <a:pt x="0" y="17"/>
                    <a:pt x="0" y="16"/>
                  </a:cubicBezTo>
                  <a:cubicBezTo>
                    <a:pt x="2" y="14"/>
                    <a:pt x="3" y="11"/>
                    <a:pt x="5" y="9"/>
                  </a:cubicBezTo>
                  <a:cubicBezTo>
                    <a:pt x="8" y="6"/>
                    <a:pt x="11" y="3"/>
                    <a:pt x="14" y="1"/>
                  </a:cubicBezTo>
                  <a:cubicBezTo>
                    <a:pt x="15" y="1"/>
                    <a:pt x="15" y="0"/>
                    <a:pt x="16" y="0"/>
                  </a:cubicBezTo>
                  <a:close/>
                  <a:moveTo>
                    <a:pt x="21" y="16"/>
                  </a:moveTo>
                  <a:cubicBezTo>
                    <a:pt x="22" y="15"/>
                    <a:pt x="22" y="13"/>
                    <a:pt x="20" y="13"/>
                  </a:cubicBezTo>
                  <a:cubicBezTo>
                    <a:pt x="19" y="13"/>
                    <a:pt x="19" y="13"/>
                    <a:pt x="18" y="13"/>
                  </a:cubicBezTo>
                  <a:cubicBezTo>
                    <a:pt x="17" y="13"/>
                    <a:pt x="19" y="16"/>
                    <a:pt x="21" y="16"/>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 name="Freeform 13"/>
            <p:cNvSpPr>
              <a:spLocks/>
            </p:cNvSpPr>
            <p:nvPr/>
          </p:nvSpPr>
          <p:spPr bwMode="auto">
            <a:xfrm>
              <a:off x="4640263" y="1543050"/>
              <a:ext cx="77788" cy="55562"/>
            </a:xfrm>
            <a:custGeom>
              <a:avLst/>
              <a:gdLst>
                <a:gd name="T0" fmla="*/ 0 w 13"/>
                <a:gd name="T1" fmla="*/ 0 h 9"/>
                <a:gd name="T2" fmla="*/ 13 w 13"/>
                <a:gd name="T3" fmla="*/ 3 h 9"/>
                <a:gd name="T4" fmla="*/ 8 w 13"/>
                <a:gd name="T5" fmla="*/ 9 h 9"/>
                <a:gd name="T6" fmla="*/ 0 w 13"/>
                <a:gd name="T7" fmla="*/ 0 h 9"/>
              </a:gdLst>
              <a:ahLst/>
              <a:cxnLst>
                <a:cxn ang="0">
                  <a:pos x="T0" y="T1"/>
                </a:cxn>
                <a:cxn ang="0">
                  <a:pos x="T2" y="T3"/>
                </a:cxn>
                <a:cxn ang="0">
                  <a:pos x="T4" y="T5"/>
                </a:cxn>
                <a:cxn ang="0">
                  <a:pos x="T6" y="T7"/>
                </a:cxn>
              </a:cxnLst>
              <a:rect l="0" t="0" r="r" b="b"/>
              <a:pathLst>
                <a:path w="13" h="9">
                  <a:moveTo>
                    <a:pt x="0" y="0"/>
                  </a:moveTo>
                  <a:cubicBezTo>
                    <a:pt x="4" y="0"/>
                    <a:pt x="9" y="2"/>
                    <a:pt x="13" y="3"/>
                  </a:cubicBezTo>
                  <a:cubicBezTo>
                    <a:pt x="10" y="4"/>
                    <a:pt x="9" y="7"/>
                    <a:pt x="8" y="9"/>
                  </a:cubicBezTo>
                  <a:cubicBezTo>
                    <a:pt x="6" y="7"/>
                    <a:pt x="2" y="3"/>
                    <a:pt x="0" y="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 name="Freeform 14"/>
            <p:cNvSpPr>
              <a:spLocks/>
            </p:cNvSpPr>
            <p:nvPr/>
          </p:nvSpPr>
          <p:spPr bwMode="auto">
            <a:xfrm>
              <a:off x="4699001" y="1422400"/>
              <a:ext cx="19050" cy="36512"/>
            </a:xfrm>
            <a:custGeom>
              <a:avLst/>
              <a:gdLst>
                <a:gd name="T0" fmla="*/ 0 w 3"/>
                <a:gd name="T1" fmla="*/ 2 h 6"/>
                <a:gd name="T2" fmla="*/ 3 w 3"/>
                <a:gd name="T3" fmla="*/ 0 h 6"/>
                <a:gd name="T4" fmla="*/ 3 w 3"/>
                <a:gd name="T5" fmla="*/ 6 h 6"/>
              </a:gdLst>
              <a:ahLst/>
              <a:cxnLst>
                <a:cxn ang="0">
                  <a:pos x="T0" y="T1"/>
                </a:cxn>
                <a:cxn ang="0">
                  <a:pos x="T2" y="T3"/>
                </a:cxn>
                <a:cxn ang="0">
                  <a:pos x="T4" y="T5"/>
                </a:cxn>
              </a:cxnLst>
              <a:rect l="0" t="0" r="r" b="b"/>
              <a:pathLst>
                <a:path w="3" h="6">
                  <a:moveTo>
                    <a:pt x="0" y="2"/>
                  </a:moveTo>
                  <a:cubicBezTo>
                    <a:pt x="1" y="1"/>
                    <a:pt x="1" y="1"/>
                    <a:pt x="3" y="0"/>
                  </a:cubicBezTo>
                  <a:cubicBezTo>
                    <a:pt x="3" y="2"/>
                    <a:pt x="3" y="4"/>
                    <a:pt x="3" y="6"/>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19" name="Gruppieren 618" title="icon"/>
          <p:cNvGrpSpPr/>
          <p:nvPr/>
        </p:nvGrpSpPr>
        <p:grpSpPr>
          <a:xfrm>
            <a:off x="4504787" y="1110251"/>
            <a:ext cx="344488" cy="350837"/>
            <a:chOff x="5083175" y="1331913"/>
            <a:chExt cx="344488" cy="350837"/>
          </a:xfrm>
        </p:grpSpPr>
        <p:sp>
          <p:nvSpPr>
            <p:cNvPr id="620" name="Oval 18"/>
            <p:cNvSpPr>
              <a:spLocks noChangeArrowheads="1"/>
            </p:cNvSpPr>
            <p:nvPr/>
          </p:nvSpPr>
          <p:spPr bwMode="auto">
            <a:xfrm>
              <a:off x="5083175" y="1331913"/>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 name="Freeform 19"/>
            <p:cNvSpPr>
              <a:spLocks noEditPoints="1"/>
            </p:cNvSpPr>
            <p:nvPr/>
          </p:nvSpPr>
          <p:spPr bwMode="auto">
            <a:xfrm>
              <a:off x="5180013" y="1416050"/>
              <a:ext cx="139700" cy="182562"/>
            </a:xfrm>
            <a:custGeom>
              <a:avLst/>
              <a:gdLst>
                <a:gd name="T0" fmla="*/ 22 w 23"/>
                <a:gd name="T1" fmla="*/ 9 h 30"/>
                <a:gd name="T2" fmla="*/ 13 w 23"/>
                <a:gd name="T3" fmla="*/ 12 h 30"/>
                <a:gd name="T4" fmla="*/ 8 w 23"/>
                <a:gd name="T5" fmla="*/ 0 h 30"/>
                <a:gd name="T6" fmla="*/ 0 w 23"/>
                <a:gd name="T7" fmla="*/ 24 h 30"/>
                <a:gd name="T8" fmla="*/ 10 w 23"/>
                <a:gd name="T9" fmla="*/ 15 h 30"/>
                <a:gd name="T10" fmla="*/ 8 w 23"/>
                <a:gd name="T11" fmla="*/ 13 h 30"/>
                <a:gd name="T12" fmla="*/ 12 w 23"/>
                <a:gd name="T13" fmla="*/ 13 h 30"/>
                <a:gd name="T14" fmla="*/ 17 w 23"/>
                <a:gd name="T15" fmla="*/ 14 h 30"/>
                <a:gd name="T16" fmla="*/ 20 w 23"/>
                <a:gd name="T17" fmla="*/ 16 h 30"/>
                <a:gd name="T18" fmla="*/ 22 w 23"/>
                <a:gd name="T19" fmla="*/ 18 h 30"/>
                <a:gd name="T20" fmla="*/ 21 w 23"/>
                <a:gd name="T21" fmla="*/ 19 h 30"/>
                <a:gd name="T22" fmla="*/ 20 w 23"/>
                <a:gd name="T23" fmla="*/ 21 h 30"/>
                <a:gd name="T24" fmla="*/ 18 w 23"/>
                <a:gd name="T25" fmla="*/ 20 h 30"/>
                <a:gd name="T26" fmla="*/ 12 w 23"/>
                <a:gd name="T27" fmla="*/ 20 h 30"/>
                <a:gd name="T28" fmla="*/ 16 w 23"/>
                <a:gd name="T29" fmla="*/ 21 h 30"/>
                <a:gd name="T30" fmla="*/ 16 w 23"/>
                <a:gd name="T31" fmla="*/ 28 h 30"/>
                <a:gd name="T32" fmla="*/ 11 w 23"/>
                <a:gd name="T33" fmla="*/ 30 h 30"/>
                <a:gd name="T34" fmla="*/ 0 w 23"/>
                <a:gd name="T35"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30">
                  <a:moveTo>
                    <a:pt x="22" y="9"/>
                  </a:moveTo>
                  <a:cubicBezTo>
                    <a:pt x="23" y="9"/>
                    <a:pt x="21" y="15"/>
                    <a:pt x="13" y="12"/>
                  </a:cubicBezTo>
                  <a:cubicBezTo>
                    <a:pt x="1" y="7"/>
                    <a:pt x="6" y="0"/>
                    <a:pt x="8" y="0"/>
                  </a:cubicBezTo>
                  <a:moveTo>
                    <a:pt x="0" y="24"/>
                  </a:moveTo>
                  <a:cubicBezTo>
                    <a:pt x="10" y="15"/>
                    <a:pt x="10" y="15"/>
                    <a:pt x="10" y="15"/>
                  </a:cubicBezTo>
                  <a:cubicBezTo>
                    <a:pt x="8" y="13"/>
                    <a:pt x="8" y="13"/>
                    <a:pt x="8" y="13"/>
                  </a:cubicBezTo>
                  <a:cubicBezTo>
                    <a:pt x="8" y="13"/>
                    <a:pt x="9" y="13"/>
                    <a:pt x="12" y="13"/>
                  </a:cubicBezTo>
                  <a:cubicBezTo>
                    <a:pt x="15" y="13"/>
                    <a:pt x="17" y="14"/>
                    <a:pt x="17" y="14"/>
                  </a:cubicBezTo>
                  <a:cubicBezTo>
                    <a:pt x="17" y="14"/>
                    <a:pt x="18" y="15"/>
                    <a:pt x="20" y="16"/>
                  </a:cubicBezTo>
                  <a:cubicBezTo>
                    <a:pt x="22" y="17"/>
                    <a:pt x="22" y="18"/>
                    <a:pt x="22" y="18"/>
                  </a:cubicBezTo>
                  <a:cubicBezTo>
                    <a:pt x="21" y="19"/>
                    <a:pt x="21" y="19"/>
                    <a:pt x="21" y="19"/>
                  </a:cubicBezTo>
                  <a:cubicBezTo>
                    <a:pt x="21" y="19"/>
                    <a:pt x="22" y="20"/>
                    <a:pt x="20" y="21"/>
                  </a:cubicBezTo>
                  <a:cubicBezTo>
                    <a:pt x="19" y="21"/>
                    <a:pt x="18" y="20"/>
                    <a:pt x="18" y="20"/>
                  </a:cubicBezTo>
                  <a:cubicBezTo>
                    <a:pt x="13" y="22"/>
                    <a:pt x="12" y="20"/>
                    <a:pt x="12" y="20"/>
                  </a:cubicBezTo>
                  <a:cubicBezTo>
                    <a:pt x="12" y="20"/>
                    <a:pt x="11" y="21"/>
                    <a:pt x="16" y="21"/>
                  </a:cubicBezTo>
                  <a:cubicBezTo>
                    <a:pt x="16" y="28"/>
                    <a:pt x="16" y="28"/>
                    <a:pt x="16" y="28"/>
                  </a:cubicBezTo>
                  <a:cubicBezTo>
                    <a:pt x="16" y="28"/>
                    <a:pt x="14" y="30"/>
                    <a:pt x="11" y="30"/>
                  </a:cubicBezTo>
                  <a:cubicBezTo>
                    <a:pt x="5" y="30"/>
                    <a:pt x="0" y="24"/>
                    <a:pt x="0" y="24"/>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 name="Freeform 20"/>
            <p:cNvSpPr>
              <a:spLocks/>
            </p:cNvSpPr>
            <p:nvPr/>
          </p:nvSpPr>
          <p:spPr bwMode="auto">
            <a:xfrm>
              <a:off x="5216525" y="1428750"/>
              <a:ext cx="23813" cy="47625"/>
            </a:xfrm>
            <a:custGeom>
              <a:avLst/>
              <a:gdLst>
                <a:gd name="T0" fmla="*/ 4 w 4"/>
                <a:gd name="T1" fmla="*/ 0 h 8"/>
                <a:gd name="T2" fmla="*/ 3 w 4"/>
                <a:gd name="T3" fmla="*/ 8 h 8"/>
              </a:gdLst>
              <a:ahLst/>
              <a:cxnLst>
                <a:cxn ang="0">
                  <a:pos x="T0" y="T1"/>
                </a:cxn>
                <a:cxn ang="0">
                  <a:pos x="T2" y="T3"/>
                </a:cxn>
              </a:cxnLst>
              <a:rect l="0" t="0" r="r" b="b"/>
              <a:pathLst>
                <a:path w="4" h="8">
                  <a:moveTo>
                    <a:pt x="4" y="0"/>
                  </a:moveTo>
                  <a:cubicBezTo>
                    <a:pt x="4" y="0"/>
                    <a:pt x="0" y="4"/>
                    <a:pt x="3" y="8"/>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 name="Freeform 21"/>
            <p:cNvSpPr>
              <a:spLocks/>
            </p:cNvSpPr>
            <p:nvPr/>
          </p:nvSpPr>
          <p:spPr bwMode="auto">
            <a:xfrm>
              <a:off x="5270500" y="1471613"/>
              <a:ext cx="17463" cy="17462"/>
            </a:xfrm>
            <a:custGeom>
              <a:avLst/>
              <a:gdLst>
                <a:gd name="T0" fmla="*/ 3 w 3"/>
                <a:gd name="T1" fmla="*/ 1 h 3"/>
                <a:gd name="T2" fmla="*/ 0 w 3"/>
                <a:gd name="T3" fmla="*/ 3 h 3"/>
              </a:gdLst>
              <a:ahLst/>
              <a:cxnLst>
                <a:cxn ang="0">
                  <a:pos x="T0" y="T1"/>
                </a:cxn>
                <a:cxn ang="0">
                  <a:pos x="T2" y="T3"/>
                </a:cxn>
              </a:cxnLst>
              <a:rect l="0" t="0" r="r" b="b"/>
              <a:pathLst>
                <a:path w="3" h="3">
                  <a:moveTo>
                    <a:pt x="3" y="1"/>
                  </a:moveTo>
                  <a:cubicBezTo>
                    <a:pt x="3" y="1"/>
                    <a:pt x="2" y="0"/>
                    <a:pt x="0" y="3"/>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4" name="Gruppieren 623" title="icon"/>
          <p:cNvGrpSpPr/>
          <p:nvPr/>
        </p:nvGrpSpPr>
        <p:grpSpPr>
          <a:xfrm>
            <a:off x="5076287" y="1110251"/>
            <a:ext cx="350838" cy="350837"/>
            <a:chOff x="5648325" y="1331913"/>
            <a:chExt cx="350838" cy="350837"/>
          </a:xfrm>
        </p:grpSpPr>
        <p:sp>
          <p:nvSpPr>
            <p:cNvPr id="625" name="Oval 25"/>
            <p:cNvSpPr>
              <a:spLocks noChangeArrowheads="1"/>
            </p:cNvSpPr>
            <p:nvPr/>
          </p:nvSpPr>
          <p:spPr bwMode="auto">
            <a:xfrm>
              <a:off x="5648325" y="1331913"/>
              <a:ext cx="35083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 name="Freeform 26"/>
            <p:cNvSpPr>
              <a:spLocks/>
            </p:cNvSpPr>
            <p:nvPr/>
          </p:nvSpPr>
          <p:spPr bwMode="auto">
            <a:xfrm>
              <a:off x="5732463" y="1416050"/>
              <a:ext cx="187325" cy="193675"/>
            </a:xfrm>
            <a:custGeom>
              <a:avLst/>
              <a:gdLst>
                <a:gd name="T0" fmla="*/ 0 w 31"/>
                <a:gd name="T1" fmla="*/ 16 h 32"/>
                <a:gd name="T2" fmla="*/ 4 w 31"/>
                <a:gd name="T3" fmla="*/ 10 h 32"/>
                <a:gd name="T4" fmla="*/ 1 w 31"/>
                <a:gd name="T5" fmla="*/ 10 h 32"/>
                <a:gd name="T6" fmla="*/ 10 w 31"/>
                <a:gd name="T7" fmla="*/ 6 h 32"/>
                <a:gd name="T8" fmla="*/ 10 w 31"/>
                <a:gd name="T9" fmla="*/ 6 h 32"/>
                <a:gd name="T10" fmla="*/ 10 w 31"/>
                <a:gd name="T11" fmla="*/ 6 h 32"/>
                <a:gd name="T12" fmla="*/ 8 w 31"/>
                <a:gd name="T13" fmla="*/ 5 h 32"/>
                <a:gd name="T14" fmla="*/ 20 w 31"/>
                <a:gd name="T15" fmla="*/ 3 h 32"/>
                <a:gd name="T16" fmla="*/ 22 w 31"/>
                <a:gd name="T17" fmla="*/ 1 h 32"/>
                <a:gd name="T18" fmla="*/ 24 w 31"/>
                <a:gd name="T19" fmla="*/ 0 h 32"/>
                <a:gd name="T20" fmla="*/ 23 w 31"/>
                <a:gd name="T21" fmla="*/ 2 h 32"/>
                <a:gd name="T22" fmla="*/ 25 w 31"/>
                <a:gd name="T23" fmla="*/ 1 h 32"/>
                <a:gd name="T24" fmla="*/ 25 w 31"/>
                <a:gd name="T25" fmla="*/ 5 h 32"/>
                <a:gd name="T26" fmla="*/ 25 w 31"/>
                <a:gd name="T27" fmla="*/ 5 h 32"/>
                <a:gd name="T28" fmla="*/ 27 w 31"/>
                <a:gd name="T29" fmla="*/ 8 h 32"/>
                <a:gd name="T30" fmla="*/ 28 w 31"/>
                <a:gd name="T31" fmla="*/ 11 h 32"/>
                <a:gd name="T32" fmla="*/ 29 w 31"/>
                <a:gd name="T33" fmla="*/ 13 h 32"/>
                <a:gd name="T34" fmla="*/ 30 w 31"/>
                <a:gd name="T35" fmla="*/ 14 h 32"/>
                <a:gd name="T36" fmla="*/ 30 w 31"/>
                <a:gd name="T37" fmla="*/ 17 h 32"/>
                <a:gd name="T38" fmla="*/ 30 w 31"/>
                <a:gd name="T39" fmla="*/ 18 h 32"/>
                <a:gd name="T40" fmla="*/ 27 w 31"/>
                <a:gd name="T41" fmla="*/ 19 h 32"/>
                <a:gd name="T42" fmla="*/ 25 w 31"/>
                <a:gd name="T43" fmla="*/ 17 h 32"/>
                <a:gd name="T44" fmla="*/ 25 w 31"/>
                <a:gd name="T45" fmla="*/ 17 h 32"/>
                <a:gd name="T46" fmla="*/ 25 w 31"/>
                <a:gd name="T47" fmla="*/ 16 h 32"/>
                <a:gd name="T48" fmla="*/ 22 w 31"/>
                <a:gd name="T49" fmla="*/ 15 h 32"/>
                <a:gd name="T50" fmla="*/ 20 w 31"/>
                <a:gd name="T51" fmla="*/ 13 h 32"/>
                <a:gd name="T52" fmla="*/ 18 w 31"/>
                <a:gd name="T53" fmla="*/ 14 h 32"/>
                <a:gd name="T54" fmla="*/ 18 w 31"/>
                <a:gd name="T55" fmla="*/ 18 h 32"/>
                <a:gd name="T56" fmla="*/ 20 w 31"/>
                <a:gd name="T57" fmla="*/ 23 h 32"/>
                <a:gd name="T58" fmla="*/ 21 w 31"/>
                <a:gd name="T59" fmla="*/ 27 h 32"/>
                <a:gd name="T60" fmla="*/ 20 w 31"/>
                <a:gd name="T61" fmla="*/ 30 h 32"/>
                <a:gd name="T62" fmla="*/ 20 w 31"/>
                <a:gd name="T63" fmla="*/ 30 h 32"/>
                <a:gd name="T64" fmla="*/ 0 w 31"/>
                <a:gd name="T6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2">
                  <a:moveTo>
                    <a:pt x="0" y="16"/>
                  </a:moveTo>
                  <a:cubicBezTo>
                    <a:pt x="1" y="12"/>
                    <a:pt x="4" y="11"/>
                    <a:pt x="4" y="10"/>
                  </a:cubicBezTo>
                  <a:cubicBezTo>
                    <a:pt x="4" y="10"/>
                    <a:pt x="4" y="10"/>
                    <a:pt x="1" y="10"/>
                  </a:cubicBezTo>
                  <a:cubicBezTo>
                    <a:pt x="5" y="6"/>
                    <a:pt x="8" y="7"/>
                    <a:pt x="10" y="6"/>
                  </a:cubicBezTo>
                  <a:cubicBezTo>
                    <a:pt x="10" y="6"/>
                    <a:pt x="10" y="6"/>
                    <a:pt x="10" y="6"/>
                  </a:cubicBezTo>
                  <a:cubicBezTo>
                    <a:pt x="10" y="6"/>
                    <a:pt x="10" y="6"/>
                    <a:pt x="10" y="6"/>
                  </a:cubicBezTo>
                  <a:cubicBezTo>
                    <a:pt x="10" y="6"/>
                    <a:pt x="9" y="5"/>
                    <a:pt x="8" y="5"/>
                  </a:cubicBezTo>
                  <a:cubicBezTo>
                    <a:pt x="14" y="2"/>
                    <a:pt x="15" y="2"/>
                    <a:pt x="20" y="3"/>
                  </a:cubicBezTo>
                  <a:cubicBezTo>
                    <a:pt x="20" y="2"/>
                    <a:pt x="21" y="2"/>
                    <a:pt x="22" y="1"/>
                  </a:cubicBezTo>
                  <a:cubicBezTo>
                    <a:pt x="22" y="1"/>
                    <a:pt x="23" y="0"/>
                    <a:pt x="24" y="0"/>
                  </a:cubicBezTo>
                  <a:cubicBezTo>
                    <a:pt x="24" y="0"/>
                    <a:pt x="24" y="1"/>
                    <a:pt x="23" y="2"/>
                  </a:cubicBezTo>
                  <a:cubicBezTo>
                    <a:pt x="25" y="1"/>
                    <a:pt x="25" y="1"/>
                    <a:pt x="25" y="1"/>
                  </a:cubicBezTo>
                  <a:cubicBezTo>
                    <a:pt x="25" y="3"/>
                    <a:pt x="25" y="4"/>
                    <a:pt x="25" y="5"/>
                  </a:cubicBezTo>
                  <a:cubicBezTo>
                    <a:pt x="25" y="5"/>
                    <a:pt x="25" y="5"/>
                    <a:pt x="25" y="5"/>
                  </a:cubicBezTo>
                  <a:cubicBezTo>
                    <a:pt x="26" y="6"/>
                    <a:pt x="26" y="7"/>
                    <a:pt x="27" y="8"/>
                  </a:cubicBezTo>
                  <a:cubicBezTo>
                    <a:pt x="27" y="9"/>
                    <a:pt x="28" y="10"/>
                    <a:pt x="28" y="11"/>
                  </a:cubicBezTo>
                  <a:cubicBezTo>
                    <a:pt x="28" y="12"/>
                    <a:pt x="29" y="12"/>
                    <a:pt x="29" y="13"/>
                  </a:cubicBezTo>
                  <a:cubicBezTo>
                    <a:pt x="29" y="13"/>
                    <a:pt x="29" y="13"/>
                    <a:pt x="30" y="14"/>
                  </a:cubicBezTo>
                  <a:cubicBezTo>
                    <a:pt x="30" y="15"/>
                    <a:pt x="31" y="16"/>
                    <a:pt x="30" y="17"/>
                  </a:cubicBezTo>
                  <a:cubicBezTo>
                    <a:pt x="30" y="18"/>
                    <a:pt x="30" y="18"/>
                    <a:pt x="30" y="18"/>
                  </a:cubicBezTo>
                  <a:cubicBezTo>
                    <a:pt x="29" y="18"/>
                    <a:pt x="28" y="19"/>
                    <a:pt x="27" y="19"/>
                  </a:cubicBezTo>
                  <a:cubicBezTo>
                    <a:pt x="26" y="19"/>
                    <a:pt x="26" y="18"/>
                    <a:pt x="25" y="17"/>
                  </a:cubicBezTo>
                  <a:cubicBezTo>
                    <a:pt x="25" y="17"/>
                    <a:pt x="25" y="17"/>
                    <a:pt x="25" y="17"/>
                  </a:cubicBezTo>
                  <a:cubicBezTo>
                    <a:pt x="25" y="16"/>
                    <a:pt x="25" y="16"/>
                    <a:pt x="25" y="16"/>
                  </a:cubicBezTo>
                  <a:cubicBezTo>
                    <a:pt x="24" y="16"/>
                    <a:pt x="23" y="16"/>
                    <a:pt x="22" y="15"/>
                  </a:cubicBezTo>
                  <a:cubicBezTo>
                    <a:pt x="21" y="14"/>
                    <a:pt x="20" y="14"/>
                    <a:pt x="20" y="13"/>
                  </a:cubicBezTo>
                  <a:cubicBezTo>
                    <a:pt x="19" y="13"/>
                    <a:pt x="18" y="14"/>
                    <a:pt x="18" y="14"/>
                  </a:cubicBezTo>
                  <a:cubicBezTo>
                    <a:pt x="17" y="16"/>
                    <a:pt x="17" y="17"/>
                    <a:pt x="18" y="18"/>
                  </a:cubicBezTo>
                  <a:cubicBezTo>
                    <a:pt x="18" y="20"/>
                    <a:pt x="19" y="21"/>
                    <a:pt x="20" y="23"/>
                  </a:cubicBezTo>
                  <a:cubicBezTo>
                    <a:pt x="21" y="24"/>
                    <a:pt x="21" y="25"/>
                    <a:pt x="21" y="27"/>
                  </a:cubicBezTo>
                  <a:cubicBezTo>
                    <a:pt x="21" y="28"/>
                    <a:pt x="21" y="29"/>
                    <a:pt x="20" y="30"/>
                  </a:cubicBezTo>
                  <a:cubicBezTo>
                    <a:pt x="20" y="30"/>
                    <a:pt x="20" y="30"/>
                    <a:pt x="20" y="30"/>
                  </a:cubicBezTo>
                  <a:cubicBezTo>
                    <a:pt x="0" y="32"/>
                    <a:pt x="0" y="16"/>
                    <a:pt x="0" y="16"/>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7" name="Oval 27"/>
            <p:cNvSpPr>
              <a:spLocks noChangeArrowheads="1"/>
            </p:cNvSpPr>
            <p:nvPr/>
          </p:nvSpPr>
          <p:spPr bwMode="auto">
            <a:xfrm>
              <a:off x="5872163" y="1465263"/>
              <a:ext cx="6350" cy="11112"/>
            </a:xfrm>
            <a:prstGeom prst="ellipse">
              <a:avLst/>
            </a:prstGeom>
            <a:solidFill>
              <a:srgbClr val="000000"/>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8" name="Freeform 28"/>
            <p:cNvSpPr>
              <a:spLocks/>
            </p:cNvSpPr>
            <p:nvPr/>
          </p:nvSpPr>
          <p:spPr bwMode="auto">
            <a:xfrm>
              <a:off x="5829300" y="1452563"/>
              <a:ext cx="25400" cy="42862"/>
            </a:xfrm>
            <a:custGeom>
              <a:avLst/>
              <a:gdLst>
                <a:gd name="T0" fmla="*/ 2 w 4"/>
                <a:gd name="T1" fmla="*/ 0 h 7"/>
                <a:gd name="T2" fmla="*/ 1 w 4"/>
                <a:gd name="T3" fmla="*/ 4 h 7"/>
                <a:gd name="T4" fmla="*/ 4 w 4"/>
                <a:gd name="T5" fmla="*/ 7 h 7"/>
              </a:gdLst>
              <a:ahLst/>
              <a:cxnLst>
                <a:cxn ang="0">
                  <a:pos x="T0" y="T1"/>
                </a:cxn>
                <a:cxn ang="0">
                  <a:pos x="T2" y="T3"/>
                </a:cxn>
                <a:cxn ang="0">
                  <a:pos x="T4" y="T5"/>
                </a:cxn>
              </a:cxnLst>
              <a:rect l="0" t="0" r="r" b="b"/>
              <a:pathLst>
                <a:path w="4" h="7">
                  <a:moveTo>
                    <a:pt x="2" y="0"/>
                  </a:moveTo>
                  <a:cubicBezTo>
                    <a:pt x="2" y="0"/>
                    <a:pt x="0" y="2"/>
                    <a:pt x="1" y="4"/>
                  </a:cubicBezTo>
                  <a:cubicBezTo>
                    <a:pt x="2" y="6"/>
                    <a:pt x="4" y="7"/>
                    <a:pt x="4" y="7"/>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9" name="Gruppieren 628" title="icon"/>
          <p:cNvGrpSpPr/>
          <p:nvPr/>
        </p:nvGrpSpPr>
        <p:grpSpPr>
          <a:xfrm>
            <a:off x="5647787" y="1096226"/>
            <a:ext cx="350838" cy="350837"/>
            <a:chOff x="6219825" y="1331913"/>
            <a:chExt cx="350838" cy="350837"/>
          </a:xfrm>
        </p:grpSpPr>
        <p:sp>
          <p:nvSpPr>
            <p:cNvPr id="630" name="Oval 32"/>
            <p:cNvSpPr>
              <a:spLocks noChangeArrowheads="1"/>
            </p:cNvSpPr>
            <p:nvPr/>
          </p:nvSpPr>
          <p:spPr bwMode="auto">
            <a:xfrm>
              <a:off x="6219825" y="1331913"/>
              <a:ext cx="35083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 name="Freeform 33"/>
            <p:cNvSpPr>
              <a:spLocks/>
            </p:cNvSpPr>
            <p:nvPr/>
          </p:nvSpPr>
          <p:spPr bwMode="auto">
            <a:xfrm>
              <a:off x="6340475" y="1506538"/>
              <a:ext cx="60325" cy="79375"/>
            </a:xfrm>
            <a:custGeom>
              <a:avLst/>
              <a:gdLst>
                <a:gd name="T0" fmla="*/ 9 w 10"/>
                <a:gd name="T1" fmla="*/ 10 h 13"/>
                <a:gd name="T2" fmla="*/ 8 w 10"/>
                <a:gd name="T3" fmla="*/ 10 h 13"/>
                <a:gd name="T4" fmla="*/ 1 w 10"/>
                <a:gd name="T5" fmla="*/ 11 h 13"/>
                <a:gd name="T6" fmla="*/ 2 w 10"/>
                <a:gd name="T7" fmla="*/ 4 h 13"/>
                <a:gd name="T8" fmla="*/ 9 w 10"/>
                <a:gd name="T9" fmla="*/ 0 h 13"/>
                <a:gd name="T10" fmla="*/ 10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9" y="10"/>
                  </a:moveTo>
                  <a:cubicBezTo>
                    <a:pt x="8" y="10"/>
                    <a:pt x="8" y="10"/>
                    <a:pt x="8" y="10"/>
                  </a:cubicBezTo>
                  <a:cubicBezTo>
                    <a:pt x="3" y="13"/>
                    <a:pt x="2" y="12"/>
                    <a:pt x="1" y="11"/>
                  </a:cubicBezTo>
                  <a:cubicBezTo>
                    <a:pt x="0" y="9"/>
                    <a:pt x="0" y="7"/>
                    <a:pt x="2" y="4"/>
                  </a:cubicBezTo>
                  <a:cubicBezTo>
                    <a:pt x="4" y="0"/>
                    <a:pt x="8" y="0"/>
                    <a:pt x="9" y="0"/>
                  </a:cubicBezTo>
                  <a:cubicBezTo>
                    <a:pt x="10" y="0"/>
                    <a:pt x="9" y="0"/>
                    <a:pt x="10" y="0"/>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 name="Freeform 34"/>
            <p:cNvSpPr>
              <a:spLocks/>
            </p:cNvSpPr>
            <p:nvPr/>
          </p:nvSpPr>
          <p:spPr bwMode="auto">
            <a:xfrm>
              <a:off x="6299200" y="1476375"/>
              <a:ext cx="41275" cy="49212"/>
            </a:xfrm>
            <a:custGeom>
              <a:avLst/>
              <a:gdLst>
                <a:gd name="T0" fmla="*/ 6 w 7"/>
                <a:gd name="T1" fmla="*/ 8 h 8"/>
                <a:gd name="T2" fmla="*/ 6 w 7"/>
                <a:gd name="T3" fmla="*/ 3 h 8"/>
                <a:gd name="T4" fmla="*/ 2 w 7"/>
                <a:gd name="T5" fmla="*/ 1 h 8"/>
                <a:gd name="T6" fmla="*/ 2 w 7"/>
                <a:gd name="T7" fmla="*/ 5 h 8"/>
                <a:gd name="T8" fmla="*/ 6 w 7"/>
                <a:gd name="T9" fmla="*/ 8 h 8"/>
              </a:gdLst>
              <a:ahLst/>
              <a:cxnLst>
                <a:cxn ang="0">
                  <a:pos x="T0" y="T1"/>
                </a:cxn>
                <a:cxn ang="0">
                  <a:pos x="T2" y="T3"/>
                </a:cxn>
                <a:cxn ang="0">
                  <a:pos x="T4" y="T5"/>
                </a:cxn>
                <a:cxn ang="0">
                  <a:pos x="T6" y="T7"/>
                </a:cxn>
                <a:cxn ang="0">
                  <a:pos x="T8" y="T9"/>
                </a:cxn>
              </a:cxnLst>
              <a:rect l="0" t="0" r="r" b="b"/>
              <a:pathLst>
                <a:path w="7" h="8">
                  <a:moveTo>
                    <a:pt x="6" y="8"/>
                  </a:moveTo>
                  <a:cubicBezTo>
                    <a:pt x="7" y="7"/>
                    <a:pt x="7" y="5"/>
                    <a:pt x="6" y="3"/>
                  </a:cubicBezTo>
                  <a:cubicBezTo>
                    <a:pt x="5" y="1"/>
                    <a:pt x="3" y="0"/>
                    <a:pt x="2" y="1"/>
                  </a:cubicBezTo>
                  <a:cubicBezTo>
                    <a:pt x="0" y="1"/>
                    <a:pt x="0" y="4"/>
                    <a:pt x="2" y="5"/>
                  </a:cubicBezTo>
                  <a:cubicBezTo>
                    <a:pt x="3" y="7"/>
                    <a:pt x="5" y="8"/>
                    <a:pt x="6" y="8"/>
                  </a:cubicBez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 name="Freeform 35"/>
            <p:cNvSpPr>
              <a:spLocks/>
            </p:cNvSpPr>
            <p:nvPr/>
          </p:nvSpPr>
          <p:spPr bwMode="auto">
            <a:xfrm>
              <a:off x="6346825" y="1435100"/>
              <a:ext cx="42863" cy="60325"/>
            </a:xfrm>
            <a:custGeom>
              <a:avLst/>
              <a:gdLst>
                <a:gd name="T0" fmla="*/ 4 w 7"/>
                <a:gd name="T1" fmla="*/ 9 h 10"/>
                <a:gd name="T2" fmla="*/ 7 w 7"/>
                <a:gd name="T3" fmla="*/ 4 h 10"/>
                <a:gd name="T4" fmla="*/ 2 w 7"/>
                <a:gd name="T5" fmla="*/ 0 h 10"/>
                <a:gd name="T6" fmla="*/ 0 w 7"/>
                <a:gd name="T7" fmla="*/ 5 h 10"/>
                <a:gd name="T8" fmla="*/ 4 w 7"/>
                <a:gd name="T9" fmla="*/ 9 h 10"/>
              </a:gdLst>
              <a:ahLst/>
              <a:cxnLst>
                <a:cxn ang="0">
                  <a:pos x="T0" y="T1"/>
                </a:cxn>
                <a:cxn ang="0">
                  <a:pos x="T2" y="T3"/>
                </a:cxn>
                <a:cxn ang="0">
                  <a:pos x="T4" y="T5"/>
                </a:cxn>
                <a:cxn ang="0">
                  <a:pos x="T6" y="T7"/>
                </a:cxn>
                <a:cxn ang="0">
                  <a:pos x="T8" y="T9"/>
                </a:cxn>
              </a:cxnLst>
              <a:rect l="0" t="0" r="r" b="b"/>
              <a:pathLst>
                <a:path w="7" h="10">
                  <a:moveTo>
                    <a:pt x="4" y="9"/>
                  </a:moveTo>
                  <a:cubicBezTo>
                    <a:pt x="6" y="9"/>
                    <a:pt x="7" y="7"/>
                    <a:pt x="7" y="4"/>
                  </a:cubicBezTo>
                  <a:cubicBezTo>
                    <a:pt x="6" y="1"/>
                    <a:pt x="4" y="0"/>
                    <a:pt x="2" y="0"/>
                  </a:cubicBezTo>
                  <a:cubicBezTo>
                    <a:pt x="0" y="1"/>
                    <a:pt x="0" y="3"/>
                    <a:pt x="0" y="5"/>
                  </a:cubicBezTo>
                  <a:cubicBezTo>
                    <a:pt x="1" y="8"/>
                    <a:pt x="3" y="10"/>
                    <a:pt x="4" y="9"/>
                  </a:cubicBez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 name="Freeform 36"/>
            <p:cNvSpPr>
              <a:spLocks/>
            </p:cNvSpPr>
            <p:nvPr/>
          </p:nvSpPr>
          <p:spPr bwMode="auto">
            <a:xfrm>
              <a:off x="6389688" y="1506538"/>
              <a:ext cx="60325" cy="79375"/>
            </a:xfrm>
            <a:custGeom>
              <a:avLst/>
              <a:gdLst>
                <a:gd name="T0" fmla="*/ 0 w 10"/>
                <a:gd name="T1" fmla="*/ 10 h 13"/>
                <a:gd name="T2" fmla="*/ 2 w 10"/>
                <a:gd name="T3" fmla="*/ 10 h 13"/>
                <a:gd name="T4" fmla="*/ 8 w 10"/>
                <a:gd name="T5" fmla="*/ 11 h 13"/>
                <a:gd name="T6" fmla="*/ 8 w 10"/>
                <a:gd name="T7" fmla="*/ 4 h 13"/>
                <a:gd name="T8" fmla="*/ 1 w 10"/>
                <a:gd name="T9" fmla="*/ 0 h 13"/>
                <a:gd name="T10" fmla="*/ 0 w 10"/>
                <a:gd name="T11" fmla="*/ 0 h 13"/>
              </a:gdLst>
              <a:ahLst/>
              <a:cxnLst>
                <a:cxn ang="0">
                  <a:pos x="T0" y="T1"/>
                </a:cxn>
                <a:cxn ang="0">
                  <a:pos x="T2" y="T3"/>
                </a:cxn>
                <a:cxn ang="0">
                  <a:pos x="T4" y="T5"/>
                </a:cxn>
                <a:cxn ang="0">
                  <a:pos x="T6" y="T7"/>
                </a:cxn>
                <a:cxn ang="0">
                  <a:pos x="T8" y="T9"/>
                </a:cxn>
                <a:cxn ang="0">
                  <a:pos x="T10" y="T11"/>
                </a:cxn>
              </a:cxnLst>
              <a:rect l="0" t="0" r="r" b="b"/>
              <a:pathLst>
                <a:path w="10" h="13">
                  <a:moveTo>
                    <a:pt x="0" y="10"/>
                  </a:moveTo>
                  <a:cubicBezTo>
                    <a:pt x="1" y="10"/>
                    <a:pt x="2" y="10"/>
                    <a:pt x="2" y="10"/>
                  </a:cubicBezTo>
                  <a:cubicBezTo>
                    <a:pt x="6" y="13"/>
                    <a:pt x="8" y="12"/>
                    <a:pt x="8" y="11"/>
                  </a:cubicBezTo>
                  <a:cubicBezTo>
                    <a:pt x="10" y="9"/>
                    <a:pt x="10" y="7"/>
                    <a:pt x="8" y="4"/>
                  </a:cubicBezTo>
                  <a:cubicBezTo>
                    <a:pt x="5" y="0"/>
                    <a:pt x="2" y="0"/>
                    <a:pt x="1" y="0"/>
                  </a:cubicBezTo>
                  <a:cubicBezTo>
                    <a:pt x="0" y="0"/>
                    <a:pt x="1" y="0"/>
                    <a:pt x="0" y="0"/>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 name="Freeform 37"/>
            <p:cNvSpPr>
              <a:spLocks/>
            </p:cNvSpPr>
            <p:nvPr/>
          </p:nvSpPr>
          <p:spPr bwMode="auto">
            <a:xfrm>
              <a:off x="6450013" y="1476375"/>
              <a:ext cx="41275" cy="49212"/>
            </a:xfrm>
            <a:custGeom>
              <a:avLst/>
              <a:gdLst>
                <a:gd name="T0" fmla="*/ 1 w 7"/>
                <a:gd name="T1" fmla="*/ 8 h 8"/>
                <a:gd name="T2" fmla="*/ 1 w 7"/>
                <a:gd name="T3" fmla="*/ 3 h 8"/>
                <a:gd name="T4" fmla="*/ 5 w 7"/>
                <a:gd name="T5" fmla="*/ 1 h 8"/>
                <a:gd name="T6" fmla="*/ 5 w 7"/>
                <a:gd name="T7" fmla="*/ 5 h 8"/>
                <a:gd name="T8" fmla="*/ 1 w 7"/>
                <a:gd name="T9" fmla="*/ 8 h 8"/>
              </a:gdLst>
              <a:ahLst/>
              <a:cxnLst>
                <a:cxn ang="0">
                  <a:pos x="T0" y="T1"/>
                </a:cxn>
                <a:cxn ang="0">
                  <a:pos x="T2" y="T3"/>
                </a:cxn>
                <a:cxn ang="0">
                  <a:pos x="T4" y="T5"/>
                </a:cxn>
                <a:cxn ang="0">
                  <a:pos x="T6" y="T7"/>
                </a:cxn>
                <a:cxn ang="0">
                  <a:pos x="T8" y="T9"/>
                </a:cxn>
              </a:cxnLst>
              <a:rect l="0" t="0" r="r" b="b"/>
              <a:pathLst>
                <a:path w="7" h="8">
                  <a:moveTo>
                    <a:pt x="1" y="8"/>
                  </a:moveTo>
                  <a:cubicBezTo>
                    <a:pt x="0" y="7"/>
                    <a:pt x="0" y="5"/>
                    <a:pt x="1" y="3"/>
                  </a:cubicBezTo>
                  <a:cubicBezTo>
                    <a:pt x="2" y="1"/>
                    <a:pt x="4" y="0"/>
                    <a:pt x="5" y="1"/>
                  </a:cubicBezTo>
                  <a:cubicBezTo>
                    <a:pt x="7" y="1"/>
                    <a:pt x="7" y="4"/>
                    <a:pt x="5" y="5"/>
                  </a:cubicBezTo>
                  <a:cubicBezTo>
                    <a:pt x="4" y="7"/>
                    <a:pt x="2" y="8"/>
                    <a:pt x="1" y="8"/>
                  </a:cubicBez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Freeform 38"/>
            <p:cNvSpPr>
              <a:spLocks/>
            </p:cNvSpPr>
            <p:nvPr/>
          </p:nvSpPr>
          <p:spPr bwMode="auto">
            <a:xfrm>
              <a:off x="6400800" y="1435100"/>
              <a:ext cx="42863" cy="60325"/>
            </a:xfrm>
            <a:custGeom>
              <a:avLst/>
              <a:gdLst>
                <a:gd name="T0" fmla="*/ 3 w 7"/>
                <a:gd name="T1" fmla="*/ 9 h 10"/>
                <a:gd name="T2" fmla="*/ 0 w 7"/>
                <a:gd name="T3" fmla="*/ 4 h 10"/>
                <a:gd name="T4" fmla="*/ 5 w 7"/>
                <a:gd name="T5" fmla="*/ 0 h 10"/>
                <a:gd name="T6" fmla="*/ 7 w 7"/>
                <a:gd name="T7" fmla="*/ 5 h 10"/>
                <a:gd name="T8" fmla="*/ 3 w 7"/>
                <a:gd name="T9" fmla="*/ 9 h 10"/>
              </a:gdLst>
              <a:ahLst/>
              <a:cxnLst>
                <a:cxn ang="0">
                  <a:pos x="T0" y="T1"/>
                </a:cxn>
                <a:cxn ang="0">
                  <a:pos x="T2" y="T3"/>
                </a:cxn>
                <a:cxn ang="0">
                  <a:pos x="T4" y="T5"/>
                </a:cxn>
                <a:cxn ang="0">
                  <a:pos x="T6" y="T7"/>
                </a:cxn>
                <a:cxn ang="0">
                  <a:pos x="T8" y="T9"/>
                </a:cxn>
              </a:cxnLst>
              <a:rect l="0" t="0" r="r" b="b"/>
              <a:pathLst>
                <a:path w="7" h="10">
                  <a:moveTo>
                    <a:pt x="3" y="9"/>
                  </a:moveTo>
                  <a:cubicBezTo>
                    <a:pt x="1" y="9"/>
                    <a:pt x="0" y="7"/>
                    <a:pt x="0" y="4"/>
                  </a:cubicBezTo>
                  <a:cubicBezTo>
                    <a:pt x="1" y="1"/>
                    <a:pt x="3" y="0"/>
                    <a:pt x="5" y="0"/>
                  </a:cubicBezTo>
                  <a:cubicBezTo>
                    <a:pt x="7" y="1"/>
                    <a:pt x="7" y="3"/>
                    <a:pt x="7" y="5"/>
                  </a:cubicBezTo>
                  <a:cubicBezTo>
                    <a:pt x="6" y="8"/>
                    <a:pt x="4" y="10"/>
                    <a:pt x="3" y="9"/>
                  </a:cubicBez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7" name="Gruppieren 636" title="icon"/>
          <p:cNvGrpSpPr/>
          <p:nvPr/>
        </p:nvGrpSpPr>
        <p:grpSpPr>
          <a:xfrm>
            <a:off x="6219287" y="1110251"/>
            <a:ext cx="344488" cy="350837"/>
            <a:chOff x="6797675" y="1331913"/>
            <a:chExt cx="344488" cy="350837"/>
          </a:xfrm>
        </p:grpSpPr>
        <p:sp>
          <p:nvSpPr>
            <p:cNvPr id="638" name="Oval 42"/>
            <p:cNvSpPr>
              <a:spLocks noChangeArrowheads="1"/>
            </p:cNvSpPr>
            <p:nvPr/>
          </p:nvSpPr>
          <p:spPr bwMode="auto">
            <a:xfrm>
              <a:off x="6797675" y="1331913"/>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 name="Freeform 43"/>
            <p:cNvSpPr>
              <a:spLocks noEditPoints="1"/>
            </p:cNvSpPr>
            <p:nvPr/>
          </p:nvSpPr>
          <p:spPr bwMode="auto">
            <a:xfrm>
              <a:off x="6875463" y="1416050"/>
              <a:ext cx="188913" cy="182562"/>
            </a:xfrm>
            <a:custGeom>
              <a:avLst/>
              <a:gdLst>
                <a:gd name="T0" fmla="*/ 22 w 31"/>
                <a:gd name="T1" fmla="*/ 8 h 30"/>
                <a:gd name="T2" fmla="*/ 22 w 31"/>
                <a:gd name="T3" fmla="*/ 18 h 30"/>
                <a:gd name="T4" fmla="*/ 26 w 31"/>
                <a:gd name="T5" fmla="*/ 22 h 30"/>
                <a:gd name="T6" fmla="*/ 31 w 31"/>
                <a:gd name="T7" fmla="*/ 14 h 30"/>
                <a:gd name="T8" fmla="*/ 27 w 31"/>
                <a:gd name="T9" fmla="*/ 4 h 30"/>
                <a:gd name="T10" fmla="*/ 16 w 31"/>
                <a:gd name="T11" fmla="*/ 0 h 30"/>
                <a:gd name="T12" fmla="*/ 5 w 31"/>
                <a:gd name="T13" fmla="*/ 4 h 30"/>
                <a:gd name="T14" fmla="*/ 0 w 31"/>
                <a:gd name="T15" fmla="*/ 15 h 30"/>
                <a:gd name="T16" fmla="*/ 5 w 31"/>
                <a:gd name="T17" fmla="*/ 26 h 30"/>
                <a:gd name="T18" fmla="*/ 16 w 31"/>
                <a:gd name="T19" fmla="*/ 30 h 30"/>
                <a:gd name="T20" fmla="*/ 24 w 31"/>
                <a:gd name="T21" fmla="*/ 29 h 30"/>
                <a:gd name="T22" fmla="*/ 22 w 31"/>
                <a:gd name="T23" fmla="*/ 20 h 30"/>
                <a:gd name="T24" fmla="*/ 22 w 31"/>
                <a:gd name="T25" fmla="*/ 20 h 30"/>
                <a:gd name="T26" fmla="*/ 25 w 31"/>
                <a:gd name="T27" fmla="*/ 22 h 30"/>
                <a:gd name="T28" fmla="*/ 25 w 31"/>
                <a:gd name="T29" fmla="*/ 22 h 30"/>
                <a:gd name="T30" fmla="*/ 5 w 31"/>
                <a:gd name="T31" fmla="*/ 4 h 30"/>
                <a:gd name="T32" fmla="*/ 5 w 31"/>
                <a:gd name="T33" fmla="*/ 4 h 30"/>
                <a:gd name="T34" fmla="*/ 22 w 31"/>
                <a:gd name="T35" fmla="*/ 15 h 30"/>
                <a:gd name="T36" fmla="*/ 15 w 31"/>
                <a:gd name="T37" fmla="*/ 22 h 30"/>
                <a:gd name="T38" fmla="*/ 8 w 31"/>
                <a:gd name="T39" fmla="*/ 15 h 30"/>
                <a:gd name="T40" fmla="*/ 15 w 31"/>
                <a:gd name="T41" fmla="*/ 8 h 30"/>
                <a:gd name="T42" fmla="*/ 22 w 31"/>
                <a:gd name="T43"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30">
                  <a:moveTo>
                    <a:pt x="22" y="8"/>
                  </a:moveTo>
                  <a:cubicBezTo>
                    <a:pt x="22" y="18"/>
                    <a:pt x="22" y="18"/>
                    <a:pt x="22" y="18"/>
                  </a:cubicBezTo>
                  <a:cubicBezTo>
                    <a:pt x="22" y="21"/>
                    <a:pt x="24" y="22"/>
                    <a:pt x="26" y="22"/>
                  </a:cubicBezTo>
                  <a:cubicBezTo>
                    <a:pt x="29" y="22"/>
                    <a:pt x="31" y="19"/>
                    <a:pt x="31" y="14"/>
                  </a:cubicBezTo>
                  <a:cubicBezTo>
                    <a:pt x="31" y="10"/>
                    <a:pt x="29" y="6"/>
                    <a:pt x="27" y="4"/>
                  </a:cubicBezTo>
                  <a:cubicBezTo>
                    <a:pt x="24" y="1"/>
                    <a:pt x="20" y="0"/>
                    <a:pt x="16" y="0"/>
                  </a:cubicBezTo>
                  <a:cubicBezTo>
                    <a:pt x="11" y="0"/>
                    <a:pt x="7" y="1"/>
                    <a:pt x="5" y="4"/>
                  </a:cubicBezTo>
                  <a:cubicBezTo>
                    <a:pt x="2" y="7"/>
                    <a:pt x="0" y="11"/>
                    <a:pt x="0" y="15"/>
                  </a:cubicBezTo>
                  <a:cubicBezTo>
                    <a:pt x="0" y="19"/>
                    <a:pt x="2" y="23"/>
                    <a:pt x="5" y="26"/>
                  </a:cubicBezTo>
                  <a:cubicBezTo>
                    <a:pt x="7" y="29"/>
                    <a:pt x="11" y="30"/>
                    <a:pt x="16" y="30"/>
                  </a:cubicBezTo>
                  <a:cubicBezTo>
                    <a:pt x="19" y="30"/>
                    <a:pt x="22" y="30"/>
                    <a:pt x="24" y="29"/>
                  </a:cubicBezTo>
                  <a:moveTo>
                    <a:pt x="22" y="20"/>
                  </a:moveTo>
                  <a:cubicBezTo>
                    <a:pt x="22" y="20"/>
                    <a:pt x="22" y="20"/>
                    <a:pt x="22" y="20"/>
                  </a:cubicBezTo>
                  <a:moveTo>
                    <a:pt x="25" y="22"/>
                  </a:moveTo>
                  <a:cubicBezTo>
                    <a:pt x="25" y="22"/>
                    <a:pt x="25" y="22"/>
                    <a:pt x="25" y="22"/>
                  </a:cubicBezTo>
                  <a:moveTo>
                    <a:pt x="5" y="4"/>
                  </a:moveTo>
                  <a:cubicBezTo>
                    <a:pt x="5" y="4"/>
                    <a:pt x="5" y="4"/>
                    <a:pt x="5" y="4"/>
                  </a:cubicBezTo>
                  <a:moveTo>
                    <a:pt x="22" y="15"/>
                  </a:moveTo>
                  <a:cubicBezTo>
                    <a:pt x="22" y="19"/>
                    <a:pt x="19" y="22"/>
                    <a:pt x="15" y="22"/>
                  </a:cubicBezTo>
                  <a:cubicBezTo>
                    <a:pt x="11" y="22"/>
                    <a:pt x="8" y="19"/>
                    <a:pt x="8" y="15"/>
                  </a:cubicBezTo>
                  <a:cubicBezTo>
                    <a:pt x="8" y="11"/>
                    <a:pt x="11" y="8"/>
                    <a:pt x="15" y="8"/>
                  </a:cubicBezTo>
                  <a:cubicBezTo>
                    <a:pt x="19" y="8"/>
                    <a:pt x="22" y="11"/>
                    <a:pt x="22" y="15"/>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40" name="Gruppieren 639" title="icon"/>
          <p:cNvGrpSpPr/>
          <p:nvPr/>
        </p:nvGrpSpPr>
        <p:grpSpPr>
          <a:xfrm>
            <a:off x="6789200" y="1110251"/>
            <a:ext cx="344487" cy="350837"/>
            <a:chOff x="7367588" y="1331913"/>
            <a:chExt cx="344487" cy="350837"/>
          </a:xfrm>
        </p:grpSpPr>
        <p:sp>
          <p:nvSpPr>
            <p:cNvPr id="641" name="Oval 47"/>
            <p:cNvSpPr>
              <a:spLocks noChangeArrowheads="1"/>
            </p:cNvSpPr>
            <p:nvPr/>
          </p:nvSpPr>
          <p:spPr bwMode="auto">
            <a:xfrm>
              <a:off x="7367588" y="1331913"/>
              <a:ext cx="34448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 name="Line 48"/>
            <p:cNvSpPr>
              <a:spLocks noChangeShapeType="1"/>
            </p:cNvSpPr>
            <p:nvPr/>
          </p:nvSpPr>
          <p:spPr bwMode="auto">
            <a:xfrm>
              <a:off x="7537450" y="1416050"/>
              <a:ext cx="0" cy="182562"/>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 name="Freeform 49"/>
            <p:cNvSpPr>
              <a:spLocks/>
            </p:cNvSpPr>
            <p:nvPr/>
          </p:nvSpPr>
          <p:spPr bwMode="auto">
            <a:xfrm>
              <a:off x="7512050" y="1416050"/>
              <a:ext cx="55562" cy="30162"/>
            </a:xfrm>
            <a:custGeom>
              <a:avLst/>
              <a:gdLst>
                <a:gd name="T0" fmla="*/ 0 w 35"/>
                <a:gd name="T1" fmla="*/ 19 h 19"/>
                <a:gd name="T2" fmla="*/ 16 w 35"/>
                <a:gd name="T3" fmla="*/ 0 h 19"/>
                <a:gd name="T4" fmla="*/ 35 w 35"/>
                <a:gd name="T5" fmla="*/ 19 h 19"/>
              </a:gdLst>
              <a:ahLst/>
              <a:cxnLst>
                <a:cxn ang="0">
                  <a:pos x="T0" y="T1"/>
                </a:cxn>
                <a:cxn ang="0">
                  <a:pos x="T2" y="T3"/>
                </a:cxn>
                <a:cxn ang="0">
                  <a:pos x="T4" y="T5"/>
                </a:cxn>
              </a:cxnLst>
              <a:rect l="0" t="0" r="r" b="b"/>
              <a:pathLst>
                <a:path w="35" h="19">
                  <a:moveTo>
                    <a:pt x="0" y="19"/>
                  </a:moveTo>
                  <a:lnTo>
                    <a:pt x="16" y="0"/>
                  </a:lnTo>
                  <a:lnTo>
                    <a:pt x="35" y="19"/>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 name="Freeform 50"/>
            <p:cNvSpPr>
              <a:spLocks/>
            </p:cNvSpPr>
            <p:nvPr/>
          </p:nvSpPr>
          <p:spPr bwMode="auto">
            <a:xfrm>
              <a:off x="7537450" y="1501775"/>
              <a:ext cx="96837" cy="47625"/>
            </a:xfrm>
            <a:custGeom>
              <a:avLst/>
              <a:gdLst>
                <a:gd name="T0" fmla="*/ 0 w 16"/>
                <a:gd name="T1" fmla="*/ 8 h 8"/>
                <a:gd name="T2" fmla="*/ 8 w 16"/>
                <a:gd name="T3" fmla="*/ 0 h 8"/>
                <a:gd name="T4" fmla="*/ 16 w 16"/>
                <a:gd name="T5" fmla="*/ 0 h 8"/>
              </a:gdLst>
              <a:ahLst/>
              <a:cxnLst>
                <a:cxn ang="0">
                  <a:pos x="T0" y="T1"/>
                </a:cxn>
                <a:cxn ang="0">
                  <a:pos x="T2" y="T3"/>
                </a:cxn>
                <a:cxn ang="0">
                  <a:pos x="T4" y="T5"/>
                </a:cxn>
              </a:cxnLst>
              <a:rect l="0" t="0" r="r" b="b"/>
              <a:pathLst>
                <a:path w="16" h="8">
                  <a:moveTo>
                    <a:pt x="0" y="8"/>
                  </a:moveTo>
                  <a:cubicBezTo>
                    <a:pt x="0" y="4"/>
                    <a:pt x="4" y="0"/>
                    <a:pt x="8" y="0"/>
                  </a:cubicBezTo>
                  <a:cubicBezTo>
                    <a:pt x="16" y="0"/>
                    <a:pt x="16" y="0"/>
                    <a:pt x="16" y="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Freeform 51"/>
            <p:cNvSpPr>
              <a:spLocks/>
            </p:cNvSpPr>
            <p:nvPr/>
          </p:nvSpPr>
          <p:spPr bwMode="auto">
            <a:xfrm>
              <a:off x="7597775" y="1476375"/>
              <a:ext cx="36512" cy="55562"/>
            </a:xfrm>
            <a:custGeom>
              <a:avLst/>
              <a:gdLst>
                <a:gd name="T0" fmla="*/ 0 w 23"/>
                <a:gd name="T1" fmla="*/ 0 h 35"/>
                <a:gd name="T2" fmla="*/ 23 w 23"/>
                <a:gd name="T3" fmla="*/ 16 h 35"/>
                <a:gd name="T4" fmla="*/ 0 w 23"/>
                <a:gd name="T5" fmla="*/ 35 h 35"/>
              </a:gdLst>
              <a:ahLst/>
              <a:cxnLst>
                <a:cxn ang="0">
                  <a:pos x="T0" y="T1"/>
                </a:cxn>
                <a:cxn ang="0">
                  <a:pos x="T2" y="T3"/>
                </a:cxn>
                <a:cxn ang="0">
                  <a:pos x="T4" y="T5"/>
                </a:cxn>
              </a:cxnLst>
              <a:rect l="0" t="0" r="r" b="b"/>
              <a:pathLst>
                <a:path w="23" h="35">
                  <a:moveTo>
                    <a:pt x="0" y="0"/>
                  </a:moveTo>
                  <a:lnTo>
                    <a:pt x="23" y="16"/>
                  </a:lnTo>
                  <a:lnTo>
                    <a:pt x="0" y="35"/>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 name="Freeform 52"/>
            <p:cNvSpPr>
              <a:spLocks/>
            </p:cNvSpPr>
            <p:nvPr/>
          </p:nvSpPr>
          <p:spPr bwMode="auto">
            <a:xfrm>
              <a:off x="7445375" y="1501775"/>
              <a:ext cx="92075" cy="47625"/>
            </a:xfrm>
            <a:custGeom>
              <a:avLst/>
              <a:gdLst>
                <a:gd name="T0" fmla="*/ 15 w 15"/>
                <a:gd name="T1" fmla="*/ 8 h 8"/>
                <a:gd name="T2" fmla="*/ 8 w 15"/>
                <a:gd name="T3" fmla="*/ 0 h 8"/>
                <a:gd name="T4" fmla="*/ 0 w 15"/>
                <a:gd name="T5" fmla="*/ 0 h 8"/>
              </a:gdLst>
              <a:ahLst/>
              <a:cxnLst>
                <a:cxn ang="0">
                  <a:pos x="T0" y="T1"/>
                </a:cxn>
                <a:cxn ang="0">
                  <a:pos x="T2" y="T3"/>
                </a:cxn>
                <a:cxn ang="0">
                  <a:pos x="T4" y="T5"/>
                </a:cxn>
              </a:cxnLst>
              <a:rect l="0" t="0" r="r" b="b"/>
              <a:pathLst>
                <a:path w="15" h="8">
                  <a:moveTo>
                    <a:pt x="15" y="8"/>
                  </a:moveTo>
                  <a:cubicBezTo>
                    <a:pt x="15" y="4"/>
                    <a:pt x="12" y="0"/>
                    <a:pt x="8" y="0"/>
                  </a:cubicBezTo>
                  <a:cubicBezTo>
                    <a:pt x="0" y="0"/>
                    <a:pt x="0" y="0"/>
                    <a:pt x="0" y="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7" name="Freeform 53"/>
            <p:cNvSpPr>
              <a:spLocks/>
            </p:cNvSpPr>
            <p:nvPr/>
          </p:nvSpPr>
          <p:spPr bwMode="auto">
            <a:xfrm>
              <a:off x="7445375" y="1476375"/>
              <a:ext cx="30162" cy="55562"/>
            </a:xfrm>
            <a:custGeom>
              <a:avLst/>
              <a:gdLst>
                <a:gd name="T0" fmla="*/ 19 w 19"/>
                <a:gd name="T1" fmla="*/ 0 h 35"/>
                <a:gd name="T2" fmla="*/ 0 w 19"/>
                <a:gd name="T3" fmla="*/ 16 h 35"/>
                <a:gd name="T4" fmla="*/ 19 w 19"/>
                <a:gd name="T5" fmla="*/ 35 h 35"/>
              </a:gdLst>
              <a:ahLst/>
              <a:cxnLst>
                <a:cxn ang="0">
                  <a:pos x="T0" y="T1"/>
                </a:cxn>
                <a:cxn ang="0">
                  <a:pos x="T2" y="T3"/>
                </a:cxn>
                <a:cxn ang="0">
                  <a:pos x="T4" y="T5"/>
                </a:cxn>
              </a:cxnLst>
              <a:rect l="0" t="0" r="r" b="b"/>
              <a:pathLst>
                <a:path w="19" h="35">
                  <a:moveTo>
                    <a:pt x="19" y="0"/>
                  </a:moveTo>
                  <a:lnTo>
                    <a:pt x="0" y="16"/>
                  </a:lnTo>
                  <a:lnTo>
                    <a:pt x="19" y="35"/>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48" name="Gruppieren 647" title="icon"/>
          <p:cNvGrpSpPr/>
          <p:nvPr/>
        </p:nvGrpSpPr>
        <p:grpSpPr>
          <a:xfrm>
            <a:off x="7360700" y="1110251"/>
            <a:ext cx="350837" cy="350837"/>
            <a:chOff x="7932738" y="1331913"/>
            <a:chExt cx="350837" cy="350837"/>
          </a:xfrm>
        </p:grpSpPr>
        <p:sp>
          <p:nvSpPr>
            <p:cNvPr id="649" name="Oval 57"/>
            <p:cNvSpPr>
              <a:spLocks noChangeArrowheads="1"/>
            </p:cNvSpPr>
            <p:nvPr/>
          </p:nvSpPr>
          <p:spPr bwMode="auto">
            <a:xfrm>
              <a:off x="7932738" y="1331913"/>
              <a:ext cx="35083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 name="Freeform 58"/>
            <p:cNvSpPr>
              <a:spLocks/>
            </p:cNvSpPr>
            <p:nvPr/>
          </p:nvSpPr>
          <p:spPr bwMode="auto">
            <a:xfrm>
              <a:off x="8016875" y="1465263"/>
              <a:ext cx="73025" cy="77787"/>
            </a:xfrm>
            <a:custGeom>
              <a:avLst/>
              <a:gdLst>
                <a:gd name="T0" fmla="*/ 0 w 46"/>
                <a:gd name="T1" fmla="*/ 49 h 49"/>
                <a:gd name="T2" fmla="*/ 19 w 46"/>
                <a:gd name="T3" fmla="*/ 0 h 49"/>
                <a:gd name="T4" fmla="*/ 23 w 46"/>
                <a:gd name="T5" fmla="*/ 0 h 49"/>
                <a:gd name="T6" fmla="*/ 46 w 46"/>
                <a:gd name="T7" fmla="*/ 49 h 49"/>
              </a:gdLst>
              <a:ahLst/>
              <a:cxnLst>
                <a:cxn ang="0">
                  <a:pos x="T0" y="T1"/>
                </a:cxn>
                <a:cxn ang="0">
                  <a:pos x="T2" y="T3"/>
                </a:cxn>
                <a:cxn ang="0">
                  <a:pos x="T4" y="T5"/>
                </a:cxn>
                <a:cxn ang="0">
                  <a:pos x="T6" y="T7"/>
                </a:cxn>
              </a:cxnLst>
              <a:rect l="0" t="0" r="r" b="b"/>
              <a:pathLst>
                <a:path w="46" h="49">
                  <a:moveTo>
                    <a:pt x="0" y="49"/>
                  </a:moveTo>
                  <a:lnTo>
                    <a:pt x="19" y="0"/>
                  </a:lnTo>
                  <a:lnTo>
                    <a:pt x="23" y="0"/>
                  </a:lnTo>
                  <a:lnTo>
                    <a:pt x="46" y="49"/>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1" name="Line 59"/>
            <p:cNvSpPr>
              <a:spLocks noChangeShapeType="1"/>
            </p:cNvSpPr>
            <p:nvPr/>
          </p:nvSpPr>
          <p:spPr bwMode="auto">
            <a:xfrm>
              <a:off x="8029575" y="1512888"/>
              <a:ext cx="4286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2" name="Line 60"/>
            <p:cNvSpPr>
              <a:spLocks noChangeShapeType="1"/>
            </p:cNvSpPr>
            <p:nvPr/>
          </p:nvSpPr>
          <p:spPr bwMode="auto">
            <a:xfrm>
              <a:off x="8102600" y="1512888"/>
              <a:ext cx="2381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Freeform 61"/>
            <p:cNvSpPr>
              <a:spLocks/>
            </p:cNvSpPr>
            <p:nvPr/>
          </p:nvSpPr>
          <p:spPr bwMode="auto">
            <a:xfrm>
              <a:off x="8143875" y="1465263"/>
              <a:ext cx="55562" cy="77787"/>
            </a:xfrm>
            <a:custGeom>
              <a:avLst/>
              <a:gdLst>
                <a:gd name="T0" fmla="*/ 35 w 35"/>
                <a:gd name="T1" fmla="*/ 49 h 49"/>
                <a:gd name="T2" fmla="*/ 0 w 35"/>
                <a:gd name="T3" fmla="*/ 49 h 49"/>
                <a:gd name="T4" fmla="*/ 35 w 35"/>
                <a:gd name="T5" fmla="*/ 0 h 49"/>
                <a:gd name="T6" fmla="*/ 0 w 35"/>
                <a:gd name="T7" fmla="*/ 0 h 49"/>
              </a:gdLst>
              <a:ahLst/>
              <a:cxnLst>
                <a:cxn ang="0">
                  <a:pos x="T0" y="T1"/>
                </a:cxn>
                <a:cxn ang="0">
                  <a:pos x="T2" y="T3"/>
                </a:cxn>
                <a:cxn ang="0">
                  <a:pos x="T4" y="T5"/>
                </a:cxn>
                <a:cxn ang="0">
                  <a:pos x="T6" y="T7"/>
                </a:cxn>
              </a:cxnLst>
              <a:rect l="0" t="0" r="r" b="b"/>
              <a:pathLst>
                <a:path w="35" h="49">
                  <a:moveTo>
                    <a:pt x="35" y="49"/>
                  </a:moveTo>
                  <a:lnTo>
                    <a:pt x="0" y="49"/>
                  </a:lnTo>
                  <a:lnTo>
                    <a:pt x="35" y="0"/>
                  </a:lnTo>
                  <a:lnTo>
                    <a:pt x="0" y="0"/>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54" name="Gruppieren 653" title="icon"/>
          <p:cNvGrpSpPr/>
          <p:nvPr/>
        </p:nvGrpSpPr>
        <p:grpSpPr>
          <a:xfrm>
            <a:off x="7932200" y="1110251"/>
            <a:ext cx="344487" cy="350837"/>
            <a:chOff x="8510588" y="1331913"/>
            <a:chExt cx="344487" cy="350837"/>
          </a:xfrm>
        </p:grpSpPr>
        <p:sp>
          <p:nvSpPr>
            <p:cNvPr id="655" name="Oval 65"/>
            <p:cNvSpPr>
              <a:spLocks noChangeArrowheads="1"/>
            </p:cNvSpPr>
            <p:nvPr/>
          </p:nvSpPr>
          <p:spPr bwMode="auto">
            <a:xfrm>
              <a:off x="8510588" y="1331913"/>
              <a:ext cx="34448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6" name="Rectangle 66"/>
            <p:cNvSpPr>
              <a:spLocks noChangeArrowheads="1"/>
            </p:cNvSpPr>
            <p:nvPr/>
          </p:nvSpPr>
          <p:spPr bwMode="auto">
            <a:xfrm>
              <a:off x="8594725" y="1501775"/>
              <a:ext cx="169862" cy="41275"/>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 name="Line 67"/>
            <p:cNvSpPr>
              <a:spLocks noChangeShapeType="1"/>
            </p:cNvSpPr>
            <p:nvPr/>
          </p:nvSpPr>
          <p:spPr bwMode="auto">
            <a:xfrm flipV="1">
              <a:off x="8594725" y="1543050"/>
              <a:ext cx="0" cy="30162"/>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8" name="Line 68"/>
            <p:cNvSpPr>
              <a:spLocks noChangeShapeType="1"/>
            </p:cNvSpPr>
            <p:nvPr/>
          </p:nvSpPr>
          <p:spPr bwMode="auto">
            <a:xfrm flipV="1">
              <a:off x="8764588" y="1543050"/>
              <a:ext cx="0" cy="30162"/>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9" name="Freeform 69"/>
            <p:cNvSpPr>
              <a:spLocks/>
            </p:cNvSpPr>
            <p:nvPr/>
          </p:nvSpPr>
          <p:spPr bwMode="auto">
            <a:xfrm>
              <a:off x="8607425" y="1441450"/>
              <a:ext cx="150812" cy="60325"/>
            </a:xfrm>
            <a:custGeom>
              <a:avLst/>
              <a:gdLst>
                <a:gd name="T0" fmla="*/ 25 w 25"/>
                <a:gd name="T1" fmla="*/ 10 h 10"/>
                <a:gd name="T2" fmla="*/ 25 w 25"/>
                <a:gd name="T3" fmla="*/ 2 h 10"/>
                <a:gd name="T4" fmla="*/ 12 w 25"/>
                <a:gd name="T5" fmla="*/ 0 h 10"/>
                <a:gd name="T6" fmla="*/ 0 w 25"/>
                <a:gd name="T7" fmla="*/ 2 h 10"/>
                <a:gd name="T8" fmla="*/ 0 w 25"/>
                <a:gd name="T9" fmla="*/ 10 h 10"/>
              </a:gdLst>
              <a:ahLst/>
              <a:cxnLst>
                <a:cxn ang="0">
                  <a:pos x="T0" y="T1"/>
                </a:cxn>
                <a:cxn ang="0">
                  <a:pos x="T2" y="T3"/>
                </a:cxn>
                <a:cxn ang="0">
                  <a:pos x="T4" y="T5"/>
                </a:cxn>
                <a:cxn ang="0">
                  <a:pos x="T6" y="T7"/>
                </a:cxn>
                <a:cxn ang="0">
                  <a:pos x="T8" y="T9"/>
                </a:cxn>
              </a:cxnLst>
              <a:rect l="0" t="0" r="r" b="b"/>
              <a:pathLst>
                <a:path w="25" h="10">
                  <a:moveTo>
                    <a:pt x="25" y="10"/>
                  </a:moveTo>
                  <a:cubicBezTo>
                    <a:pt x="25" y="2"/>
                    <a:pt x="25" y="2"/>
                    <a:pt x="25" y="2"/>
                  </a:cubicBezTo>
                  <a:cubicBezTo>
                    <a:pt x="22" y="1"/>
                    <a:pt x="17" y="0"/>
                    <a:pt x="12" y="0"/>
                  </a:cubicBezTo>
                  <a:cubicBezTo>
                    <a:pt x="7" y="0"/>
                    <a:pt x="3" y="1"/>
                    <a:pt x="0" y="2"/>
                  </a:cubicBezTo>
                  <a:cubicBezTo>
                    <a:pt x="0" y="10"/>
                    <a:pt x="0" y="10"/>
                    <a:pt x="0" y="1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0" name="Line 70"/>
            <p:cNvSpPr>
              <a:spLocks noChangeShapeType="1"/>
            </p:cNvSpPr>
            <p:nvPr/>
          </p:nvSpPr>
          <p:spPr bwMode="auto">
            <a:xfrm>
              <a:off x="8751888" y="1476375"/>
              <a:ext cx="0"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1" name="Freeform 71"/>
            <p:cNvSpPr>
              <a:spLocks/>
            </p:cNvSpPr>
            <p:nvPr/>
          </p:nvSpPr>
          <p:spPr bwMode="auto">
            <a:xfrm>
              <a:off x="8618538" y="1476375"/>
              <a:ext cx="49212" cy="25400"/>
            </a:xfrm>
            <a:custGeom>
              <a:avLst/>
              <a:gdLst>
                <a:gd name="T0" fmla="*/ 6 w 8"/>
                <a:gd name="T1" fmla="*/ 4 h 4"/>
                <a:gd name="T2" fmla="*/ 2 w 8"/>
                <a:gd name="T3" fmla="*/ 4 h 4"/>
                <a:gd name="T4" fmla="*/ 0 w 8"/>
                <a:gd name="T5" fmla="*/ 2 h 4"/>
                <a:gd name="T6" fmla="*/ 0 w 8"/>
                <a:gd name="T7" fmla="*/ 2 h 4"/>
                <a:gd name="T8" fmla="*/ 2 w 8"/>
                <a:gd name="T9" fmla="*/ 0 h 4"/>
                <a:gd name="T10" fmla="*/ 6 w 8"/>
                <a:gd name="T11" fmla="*/ 0 h 4"/>
                <a:gd name="T12" fmla="*/ 8 w 8"/>
                <a:gd name="T13" fmla="*/ 2 h 4"/>
                <a:gd name="T14" fmla="*/ 8 w 8"/>
                <a:gd name="T15" fmla="*/ 2 h 4"/>
                <a:gd name="T16" fmla="*/ 6 w 8"/>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6" y="4"/>
                  </a:moveTo>
                  <a:cubicBezTo>
                    <a:pt x="2" y="4"/>
                    <a:pt x="2" y="4"/>
                    <a:pt x="2" y="4"/>
                  </a:cubicBezTo>
                  <a:cubicBezTo>
                    <a:pt x="1" y="4"/>
                    <a:pt x="0" y="4"/>
                    <a:pt x="0" y="2"/>
                  </a:cubicBezTo>
                  <a:cubicBezTo>
                    <a:pt x="0" y="2"/>
                    <a:pt x="0" y="2"/>
                    <a:pt x="0" y="2"/>
                  </a:cubicBezTo>
                  <a:cubicBezTo>
                    <a:pt x="0" y="1"/>
                    <a:pt x="1" y="0"/>
                    <a:pt x="2" y="0"/>
                  </a:cubicBezTo>
                  <a:cubicBezTo>
                    <a:pt x="6" y="0"/>
                    <a:pt x="6" y="0"/>
                    <a:pt x="6" y="0"/>
                  </a:cubicBezTo>
                  <a:cubicBezTo>
                    <a:pt x="8" y="0"/>
                    <a:pt x="8" y="1"/>
                    <a:pt x="8" y="2"/>
                  </a:cubicBezTo>
                  <a:cubicBezTo>
                    <a:pt x="8" y="2"/>
                    <a:pt x="8" y="2"/>
                    <a:pt x="8" y="2"/>
                  </a:cubicBezTo>
                  <a:cubicBezTo>
                    <a:pt x="8" y="4"/>
                    <a:pt x="8" y="4"/>
                    <a:pt x="6" y="4"/>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2" name="Freeform 72"/>
            <p:cNvSpPr>
              <a:spLocks/>
            </p:cNvSpPr>
            <p:nvPr/>
          </p:nvSpPr>
          <p:spPr bwMode="auto">
            <a:xfrm>
              <a:off x="8691563" y="1476375"/>
              <a:ext cx="49212" cy="25400"/>
            </a:xfrm>
            <a:custGeom>
              <a:avLst/>
              <a:gdLst>
                <a:gd name="T0" fmla="*/ 6 w 8"/>
                <a:gd name="T1" fmla="*/ 4 h 4"/>
                <a:gd name="T2" fmla="*/ 2 w 8"/>
                <a:gd name="T3" fmla="*/ 4 h 4"/>
                <a:gd name="T4" fmla="*/ 0 w 8"/>
                <a:gd name="T5" fmla="*/ 2 h 4"/>
                <a:gd name="T6" fmla="*/ 0 w 8"/>
                <a:gd name="T7" fmla="*/ 2 h 4"/>
                <a:gd name="T8" fmla="*/ 2 w 8"/>
                <a:gd name="T9" fmla="*/ 0 h 4"/>
                <a:gd name="T10" fmla="*/ 6 w 8"/>
                <a:gd name="T11" fmla="*/ 0 h 4"/>
                <a:gd name="T12" fmla="*/ 8 w 8"/>
                <a:gd name="T13" fmla="*/ 2 h 4"/>
                <a:gd name="T14" fmla="*/ 8 w 8"/>
                <a:gd name="T15" fmla="*/ 2 h 4"/>
                <a:gd name="T16" fmla="*/ 6 w 8"/>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6" y="4"/>
                  </a:moveTo>
                  <a:cubicBezTo>
                    <a:pt x="2" y="4"/>
                    <a:pt x="2" y="4"/>
                    <a:pt x="2" y="4"/>
                  </a:cubicBezTo>
                  <a:cubicBezTo>
                    <a:pt x="1" y="4"/>
                    <a:pt x="0" y="4"/>
                    <a:pt x="0" y="2"/>
                  </a:cubicBezTo>
                  <a:cubicBezTo>
                    <a:pt x="0" y="2"/>
                    <a:pt x="0" y="2"/>
                    <a:pt x="0" y="2"/>
                  </a:cubicBezTo>
                  <a:cubicBezTo>
                    <a:pt x="0" y="1"/>
                    <a:pt x="1" y="0"/>
                    <a:pt x="2" y="0"/>
                  </a:cubicBezTo>
                  <a:cubicBezTo>
                    <a:pt x="6" y="0"/>
                    <a:pt x="6" y="0"/>
                    <a:pt x="6" y="0"/>
                  </a:cubicBezTo>
                  <a:cubicBezTo>
                    <a:pt x="8" y="0"/>
                    <a:pt x="8" y="1"/>
                    <a:pt x="8" y="2"/>
                  </a:cubicBezTo>
                  <a:cubicBezTo>
                    <a:pt x="8" y="2"/>
                    <a:pt x="8" y="2"/>
                    <a:pt x="8" y="2"/>
                  </a:cubicBezTo>
                  <a:cubicBezTo>
                    <a:pt x="8" y="4"/>
                    <a:pt x="8" y="4"/>
                    <a:pt x="6" y="4"/>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3" name="Gruppieren 662" title="icon"/>
          <p:cNvGrpSpPr/>
          <p:nvPr/>
        </p:nvGrpSpPr>
        <p:grpSpPr>
          <a:xfrm>
            <a:off x="8503700" y="1110251"/>
            <a:ext cx="350837" cy="350837"/>
            <a:chOff x="9075738" y="1331913"/>
            <a:chExt cx="350837" cy="350837"/>
          </a:xfrm>
        </p:grpSpPr>
        <p:sp>
          <p:nvSpPr>
            <p:cNvPr id="664" name="Oval 76"/>
            <p:cNvSpPr>
              <a:spLocks noChangeArrowheads="1"/>
            </p:cNvSpPr>
            <p:nvPr/>
          </p:nvSpPr>
          <p:spPr bwMode="auto">
            <a:xfrm>
              <a:off x="9075738" y="1331913"/>
              <a:ext cx="35083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 name="Freeform 77"/>
            <p:cNvSpPr>
              <a:spLocks/>
            </p:cNvSpPr>
            <p:nvPr/>
          </p:nvSpPr>
          <p:spPr bwMode="auto">
            <a:xfrm>
              <a:off x="9185275" y="1416050"/>
              <a:ext cx="131762" cy="55562"/>
            </a:xfrm>
            <a:custGeom>
              <a:avLst/>
              <a:gdLst>
                <a:gd name="T0" fmla="*/ 41 w 83"/>
                <a:gd name="T1" fmla="*/ 0 h 35"/>
                <a:gd name="T2" fmla="*/ 83 w 83"/>
                <a:gd name="T3" fmla="*/ 35 h 35"/>
                <a:gd name="T4" fmla="*/ 41 w 83"/>
                <a:gd name="T5" fmla="*/ 35 h 35"/>
                <a:gd name="T6" fmla="*/ 0 w 83"/>
                <a:gd name="T7" fmla="*/ 35 h 35"/>
                <a:gd name="T8" fmla="*/ 41 w 83"/>
                <a:gd name="T9" fmla="*/ 0 h 35"/>
              </a:gdLst>
              <a:ahLst/>
              <a:cxnLst>
                <a:cxn ang="0">
                  <a:pos x="T0" y="T1"/>
                </a:cxn>
                <a:cxn ang="0">
                  <a:pos x="T2" y="T3"/>
                </a:cxn>
                <a:cxn ang="0">
                  <a:pos x="T4" y="T5"/>
                </a:cxn>
                <a:cxn ang="0">
                  <a:pos x="T6" y="T7"/>
                </a:cxn>
                <a:cxn ang="0">
                  <a:pos x="T8" y="T9"/>
                </a:cxn>
              </a:cxnLst>
              <a:rect l="0" t="0" r="r" b="b"/>
              <a:pathLst>
                <a:path w="83" h="35">
                  <a:moveTo>
                    <a:pt x="41" y="0"/>
                  </a:moveTo>
                  <a:lnTo>
                    <a:pt x="83" y="35"/>
                  </a:lnTo>
                  <a:lnTo>
                    <a:pt x="41" y="35"/>
                  </a:lnTo>
                  <a:lnTo>
                    <a:pt x="0" y="35"/>
                  </a:lnTo>
                  <a:lnTo>
                    <a:pt x="41" y="0"/>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6" name="Line 78"/>
            <p:cNvSpPr>
              <a:spLocks noChangeShapeType="1"/>
            </p:cNvSpPr>
            <p:nvPr/>
          </p:nvSpPr>
          <p:spPr bwMode="auto">
            <a:xfrm>
              <a:off x="9190038" y="1489075"/>
              <a:ext cx="0" cy="73025"/>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7" name="Line 79"/>
            <p:cNvSpPr>
              <a:spLocks noChangeShapeType="1"/>
            </p:cNvSpPr>
            <p:nvPr/>
          </p:nvSpPr>
          <p:spPr bwMode="auto">
            <a:xfrm>
              <a:off x="9220200" y="1489075"/>
              <a:ext cx="0" cy="73025"/>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8" name="Line 80"/>
            <p:cNvSpPr>
              <a:spLocks noChangeShapeType="1"/>
            </p:cNvSpPr>
            <p:nvPr/>
          </p:nvSpPr>
          <p:spPr bwMode="auto">
            <a:xfrm>
              <a:off x="9282113" y="1489075"/>
              <a:ext cx="0" cy="73025"/>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 name="Line 81"/>
            <p:cNvSpPr>
              <a:spLocks noChangeShapeType="1"/>
            </p:cNvSpPr>
            <p:nvPr/>
          </p:nvSpPr>
          <p:spPr bwMode="auto">
            <a:xfrm>
              <a:off x="9312275" y="1489075"/>
              <a:ext cx="0" cy="73025"/>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0" name="Line 82"/>
            <p:cNvSpPr>
              <a:spLocks noChangeShapeType="1"/>
            </p:cNvSpPr>
            <p:nvPr/>
          </p:nvSpPr>
          <p:spPr bwMode="auto">
            <a:xfrm>
              <a:off x="9250363" y="1506538"/>
              <a:ext cx="0" cy="55562"/>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1" name="Line 83"/>
            <p:cNvSpPr>
              <a:spLocks noChangeShapeType="1"/>
            </p:cNvSpPr>
            <p:nvPr/>
          </p:nvSpPr>
          <p:spPr bwMode="auto">
            <a:xfrm>
              <a:off x="9250363" y="1489075"/>
              <a:ext cx="0"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 name="Rectangle 84"/>
            <p:cNvSpPr>
              <a:spLocks noChangeArrowheads="1"/>
            </p:cNvSpPr>
            <p:nvPr/>
          </p:nvSpPr>
          <p:spPr bwMode="auto">
            <a:xfrm>
              <a:off x="9185275" y="1573213"/>
              <a:ext cx="131762" cy="19050"/>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73" name="Gruppieren 672" title="icon"/>
          <p:cNvGrpSpPr/>
          <p:nvPr/>
        </p:nvGrpSpPr>
        <p:grpSpPr>
          <a:xfrm>
            <a:off x="9075200" y="1110251"/>
            <a:ext cx="342900" cy="350837"/>
            <a:chOff x="9653588" y="1331913"/>
            <a:chExt cx="342900" cy="350837"/>
          </a:xfrm>
        </p:grpSpPr>
        <p:sp>
          <p:nvSpPr>
            <p:cNvPr id="674" name="Oval 88"/>
            <p:cNvSpPr>
              <a:spLocks noChangeArrowheads="1"/>
            </p:cNvSpPr>
            <p:nvPr/>
          </p:nvSpPr>
          <p:spPr bwMode="auto">
            <a:xfrm>
              <a:off x="9653588" y="1331913"/>
              <a:ext cx="342900"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5" name="Freeform 89"/>
            <p:cNvSpPr>
              <a:spLocks/>
            </p:cNvSpPr>
            <p:nvPr/>
          </p:nvSpPr>
          <p:spPr bwMode="auto">
            <a:xfrm>
              <a:off x="9767888" y="1441450"/>
              <a:ext cx="120650" cy="150812"/>
            </a:xfrm>
            <a:custGeom>
              <a:avLst/>
              <a:gdLst>
                <a:gd name="T0" fmla="*/ 15 w 76"/>
                <a:gd name="T1" fmla="*/ 0 h 95"/>
                <a:gd name="T2" fmla="*/ 0 w 76"/>
                <a:gd name="T3" fmla="*/ 0 h 95"/>
                <a:gd name="T4" fmla="*/ 0 w 76"/>
                <a:gd name="T5" fmla="*/ 95 h 95"/>
                <a:gd name="T6" fmla="*/ 76 w 76"/>
                <a:gd name="T7" fmla="*/ 95 h 95"/>
                <a:gd name="T8" fmla="*/ 76 w 76"/>
                <a:gd name="T9" fmla="*/ 0 h 95"/>
                <a:gd name="T10" fmla="*/ 61 w 76"/>
                <a:gd name="T11" fmla="*/ 0 h 95"/>
              </a:gdLst>
              <a:ahLst/>
              <a:cxnLst>
                <a:cxn ang="0">
                  <a:pos x="T0" y="T1"/>
                </a:cxn>
                <a:cxn ang="0">
                  <a:pos x="T2" y="T3"/>
                </a:cxn>
                <a:cxn ang="0">
                  <a:pos x="T4" y="T5"/>
                </a:cxn>
                <a:cxn ang="0">
                  <a:pos x="T6" y="T7"/>
                </a:cxn>
                <a:cxn ang="0">
                  <a:pos x="T8" y="T9"/>
                </a:cxn>
                <a:cxn ang="0">
                  <a:pos x="T10" y="T11"/>
                </a:cxn>
              </a:cxnLst>
              <a:rect l="0" t="0" r="r" b="b"/>
              <a:pathLst>
                <a:path w="76" h="95">
                  <a:moveTo>
                    <a:pt x="15" y="0"/>
                  </a:moveTo>
                  <a:lnTo>
                    <a:pt x="0" y="0"/>
                  </a:lnTo>
                  <a:lnTo>
                    <a:pt x="0" y="95"/>
                  </a:lnTo>
                  <a:lnTo>
                    <a:pt x="76" y="95"/>
                  </a:lnTo>
                  <a:lnTo>
                    <a:pt x="76" y="0"/>
                  </a:lnTo>
                  <a:lnTo>
                    <a:pt x="61" y="0"/>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 name="Freeform 90"/>
            <p:cNvSpPr>
              <a:spLocks/>
            </p:cNvSpPr>
            <p:nvPr/>
          </p:nvSpPr>
          <p:spPr bwMode="auto">
            <a:xfrm>
              <a:off x="9791701" y="1416050"/>
              <a:ext cx="73025" cy="30162"/>
            </a:xfrm>
            <a:custGeom>
              <a:avLst/>
              <a:gdLst>
                <a:gd name="T0" fmla="*/ 0 w 46"/>
                <a:gd name="T1" fmla="*/ 19 h 19"/>
                <a:gd name="T2" fmla="*/ 46 w 46"/>
                <a:gd name="T3" fmla="*/ 19 h 19"/>
                <a:gd name="T4" fmla="*/ 46 w 46"/>
                <a:gd name="T5" fmla="*/ 8 h 19"/>
                <a:gd name="T6" fmla="*/ 31 w 46"/>
                <a:gd name="T7" fmla="*/ 8 h 19"/>
                <a:gd name="T8" fmla="*/ 23 w 46"/>
                <a:gd name="T9" fmla="*/ 0 h 19"/>
                <a:gd name="T10" fmla="*/ 19 w 46"/>
                <a:gd name="T11" fmla="*/ 0 h 19"/>
                <a:gd name="T12" fmla="*/ 15 w 46"/>
                <a:gd name="T13" fmla="*/ 8 h 19"/>
                <a:gd name="T14" fmla="*/ 0 w 46"/>
                <a:gd name="T15" fmla="*/ 8 h 19"/>
                <a:gd name="T16" fmla="*/ 0 w 46"/>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9">
                  <a:moveTo>
                    <a:pt x="0" y="19"/>
                  </a:moveTo>
                  <a:lnTo>
                    <a:pt x="46" y="19"/>
                  </a:lnTo>
                  <a:lnTo>
                    <a:pt x="46" y="8"/>
                  </a:lnTo>
                  <a:lnTo>
                    <a:pt x="31" y="8"/>
                  </a:lnTo>
                  <a:lnTo>
                    <a:pt x="23" y="0"/>
                  </a:lnTo>
                  <a:lnTo>
                    <a:pt x="19" y="0"/>
                  </a:lnTo>
                  <a:lnTo>
                    <a:pt x="15" y="8"/>
                  </a:lnTo>
                  <a:lnTo>
                    <a:pt x="0" y="8"/>
                  </a:lnTo>
                  <a:lnTo>
                    <a:pt x="0" y="19"/>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7" name="Line 91"/>
            <p:cNvSpPr>
              <a:spLocks noChangeShapeType="1"/>
            </p:cNvSpPr>
            <p:nvPr/>
          </p:nvSpPr>
          <p:spPr bwMode="auto">
            <a:xfrm>
              <a:off x="9791701" y="1471613"/>
              <a:ext cx="73025"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8" name="Line 92"/>
            <p:cNvSpPr>
              <a:spLocks noChangeShapeType="1"/>
            </p:cNvSpPr>
            <p:nvPr/>
          </p:nvSpPr>
          <p:spPr bwMode="auto">
            <a:xfrm>
              <a:off x="9791701" y="1495425"/>
              <a:ext cx="73025"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9" name="Line 93"/>
            <p:cNvSpPr>
              <a:spLocks noChangeShapeType="1"/>
            </p:cNvSpPr>
            <p:nvPr/>
          </p:nvSpPr>
          <p:spPr bwMode="auto">
            <a:xfrm>
              <a:off x="9791701" y="1519238"/>
              <a:ext cx="73025"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0" name="Line 94"/>
            <p:cNvSpPr>
              <a:spLocks noChangeShapeType="1"/>
            </p:cNvSpPr>
            <p:nvPr/>
          </p:nvSpPr>
          <p:spPr bwMode="auto">
            <a:xfrm>
              <a:off x="9791701" y="1543050"/>
              <a:ext cx="73025"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1" name="Gruppieren 680" title="icon"/>
          <p:cNvGrpSpPr/>
          <p:nvPr/>
        </p:nvGrpSpPr>
        <p:grpSpPr>
          <a:xfrm>
            <a:off x="9645112" y="1110251"/>
            <a:ext cx="350838" cy="350837"/>
            <a:chOff x="10217150" y="1331913"/>
            <a:chExt cx="350838" cy="350837"/>
          </a:xfrm>
        </p:grpSpPr>
        <p:sp>
          <p:nvSpPr>
            <p:cNvPr id="682" name="Oval 98"/>
            <p:cNvSpPr>
              <a:spLocks noChangeArrowheads="1"/>
            </p:cNvSpPr>
            <p:nvPr/>
          </p:nvSpPr>
          <p:spPr bwMode="auto">
            <a:xfrm>
              <a:off x="10217150" y="1331913"/>
              <a:ext cx="35083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3" name="Freeform 99"/>
            <p:cNvSpPr>
              <a:spLocks/>
            </p:cNvSpPr>
            <p:nvPr/>
          </p:nvSpPr>
          <p:spPr bwMode="auto">
            <a:xfrm>
              <a:off x="10387013" y="1428750"/>
              <a:ext cx="60325" cy="90487"/>
            </a:xfrm>
            <a:custGeom>
              <a:avLst/>
              <a:gdLst>
                <a:gd name="T0" fmla="*/ 0 w 38"/>
                <a:gd name="T1" fmla="*/ 0 h 57"/>
                <a:gd name="T2" fmla="*/ 15 w 38"/>
                <a:gd name="T3" fmla="*/ 0 h 57"/>
                <a:gd name="T4" fmla="*/ 38 w 38"/>
                <a:gd name="T5" fmla="*/ 57 h 57"/>
              </a:gdLst>
              <a:ahLst/>
              <a:cxnLst>
                <a:cxn ang="0">
                  <a:pos x="T0" y="T1"/>
                </a:cxn>
                <a:cxn ang="0">
                  <a:pos x="T2" y="T3"/>
                </a:cxn>
                <a:cxn ang="0">
                  <a:pos x="T4" y="T5"/>
                </a:cxn>
              </a:cxnLst>
              <a:rect l="0" t="0" r="r" b="b"/>
              <a:pathLst>
                <a:path w="38" h="57">
                  <a:moveTo>
                    <a:pt x="0" y="0"/>
                  </a:moveTo>
                  <a:lnTo>
                    <a:pt x="15" y="0"/>
                  </a:lnTo>
                  <a:lnTo>
                    <a:pt x="38" y="57"/>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4" name="Oval 100"/>
            <p:cNvSpPr>
              <a:spLocks noChangeArrowheads="1"/>
            </p:cNvSpPr>
            <p:nvPr/>
          </p:nvSpPr>
          <p:spPr bwMode="auto">
            <a:xfrm>
              <a:off x="10410825" y="1489075"/>
              <a:ext cx="73025" cy="73025"/>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5" name="Oval 101"/>
            <p:cNvSpPr>
              <a:spLocks noChangeArrowheads="1"/>
            </p:cNvSpPr>
            <p:nvPr/>
          </p:nvSpPr>
          <p:spPr bwMode="auto">
            <a:xfrm>
              <a:off x="10301288" y="1489075"/>
              <a:ext cx="73025" cy="73025"/>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6" name="Freeform 102"/>
            <p:cNvSpPr>
              <a:spLocks/>
            </p:cNvSpPr>
            <p:nvPr/>
          </p:nvSpPr>
          <p:spPr bwMode="auto">
            <a:xfrm>
              <a:off x="10344150" y="1446213"/>
              <a:ext cx="30163" cy="6350"/>
            </a:xfrm>
            <a:custGeom>
              <a:avLst/>
              <a:gdLst>
                <a:gd name="T0" fmla="*/ 5 w 5"/>
                <a:gd name="T1" fmla="*/ 0 h 1"/>
                <a:gd name="T2" fmla="*/ 0 w 5"/>
                <a:gd name="T3" fmla="*/ 0 h 1"/>
              </a:gdLst>
              <a:ahLst/>
              <a:cxnLst>
                <a:cxn ang="0">
                  <a:pos x="T0" y="T1"/>
                </a:cxn>
                <a:cxn ang="0">
                  <a:pos x="T2" y="T3"/>
                </a:cxn>
              </a:cxnLst>
              <a:rect l="0" t="0" r="r" b="b"/>
              <a:pathLst>
                <a:path w="5" h="1">
                  <a:moveTo>
                    <a:pt x="5" y="0"/>
                  </a:moveTo>
                  <a:cubicBezTo>
                    <a:pt x="5" y="0"/>
                    <a:pt x="3" y="1"/>
                    <a:pt x="0" y="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7" name="Freeform 103"/>
            <p:cNvSpPr>
              <a:spLocks/>
            </p:cNvSpPr>
            <p:nvPr/>
          </p:nvSpPr>
          <p:spPr bwMode="auto">
            <a:xfrm>
              <a:off x="10337800" y="1471613"/>
              <a:ext cx="90488" cy="47625"/>
            </a:xfrm>
            <a:custGeom>
              <a:avLst/>
              <a:gdLst>
                <a:gd name="T0" fmla="*/ 57 w 57"/>
                <a:gd name="T1" fmla="*/ 0 h 30"/>
                <a:gd name="T2" fmla="*/ 23 w 57"/>
                <a:gd name="T3" fmla="*/ 0 h 30"/>
                <a:gd name="T4" fmla="*/ 0 w 57"/>
                <a:gd name="T5" fmla="*/ 30 h 30"/>
                <a:gd name="T6" fmla="*/ 31 w 57"/>
                <a:gd name="T7" fmla="*/ 30 h 30"/>
                <a:gd name="T8" fmla="*/ 57 w 57"/>
                <a:gd name="T9" fmla="*/ 0 h 30"/>
              </a:gdLst>
              <a:ahLst/>
              <a:cxnLst>
                <a:cxn ang="0">
                  <a:pos x="T0" y="T1"/>
                </a:cxn>
                <a:cxn ang="0">
                  <a:pos x="T2" y="T3"/>
                </a:cxn>
                <a:cxn ang="0">
                  <a:pos x="T4" y="T5"/>
                </a:cxn>
                <a:cxn ang="0">
                  <a:pos x="T6" y="T7"/>
                </a:cxn>
                <a:cxn ang="0">
                  <a:pos x="T8" y="T9"/>
                </a:cxn>
              </a:cxnLst>
              <a:rect l="0" t="0" r="r" b="b"/>
              <a:pathLst>
                <a:path w="57" h="30">
                  <a:moveTo>
                    <a:pt x="57" y="0"/>
                  </a:moveTo>
                  <a:lnTo>
                    <a:pt x="23" y="0"/>
                  </a:lnTo>
                  <a:lnTo>
                    <a:pt x="0" y="30"/>
                  </a:lnTo>
                  <a:lnTo>
                    <a:pt x="31" y="30"/>
                  </a:lnTo>
                  <a:lnTo>
                    <a:pt x="57" y="0"/>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8" name="Line 104"/>
            <p:cNvSpPr>
              <a:spLocks noChangeShapeType="1"/>
            </p:cNvSpPr>
            <p:nvPr/>
          </p:nvSpPr>
          <p:spPr bwMode="auto">
            <a:xfrm>
              <a:off x="10361613" y="1452563"/>
              <a:ext cx="25400" cy="66675"/>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9" name="Gruppieren 688" title="icon"/>
          <p:cNvGrpSpPr/>
          <p:nvPr/>
        </p:nvGrpSpPr>
        <p:grpSpPr>
          <a:xfrm>
            <a:off x="10216612" y="1110251"/>
            <a:ext cx="350838" cy="350837"/>
            <a:chOff x="10788650" y="1331913"/>
            <a:chExt cx="350838" cy="350837"/>
          </a:xfrm>
        </p:grpSpPr>
        <p:sp>
          <p:nvSpPr>
            <p:cNvPr id="690" name="Oval 108"/>
            <p:cNvSpPr>
              <a:spLocks noChangeArrowheads="1"/>
            </p:cNvSpPr>
            <p:nvPr/>
          </p:nvSpPr>
          <p:spPr bwMode="auto">
            <a:xfrm>
              <a:off x="10788650" y="1331913"/>
              <a:ext cx="35083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1" name="Rectangle 109"/>
            <p:cNvSpPr>
              <a:spLocks noChangeArrowheads="1"/>
            </p:cNvSpPr>
            <p:nvPr/>
          </p:nvSpPr>
          <p:spPr bwMode="auto">
            <a:xfrm>
              <a:off x="10879138" y="1562100"/>
              <a:ext cx="169863" cy="11112"/>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2" name="Rectangle 110"/>
            <p:cNvSpPr>
              <a:spLocks noChangeArrowheads="1"/>
            </p:cNvSpPr>
            <p:nvPr/>
          </p:nvSpPr>
          <p:spPr bwMode="auto">
            <a:xfrm>
              <a:off x="10898188" y="1422400"/>
              <a:ext cx="131763" cy="139700"/>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3" name="Rectangle 111"/>
            <p:cNvSpPr>
              <a:spLocks noChangeArrowheads="1"/>
            </p:cNvSpPr>
            <p:nvPr/>
          </p:nvSpPr>
          <p:spPr bwMode="auto">
            <a:xfrm>
              <a:off x="10909300" y="1441450"/>
              <a:ext cx="53975" cy="101600"/>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4" name="Rectangle 112"/>
            <p:cNvSpPr>
              <a:spLocks noChangeArrowheads="1"/>
            </p:cNvSpPr>
            <p:nvPr/>
          </p:nvSpPr>
          <p:spPr bwMode="auto">
            <a:xfrm>
              <a:off x="10963275" y="1441450"/>
              <a:ext cx="55563" cy="101600"/>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5" name="Freeform 113"/>
            <p:cNvSpPr>
              <a:spLocks/>
            </p:cNvSpPr>
            <p:nvPr/>
          </p:nvSpPr>
          <p:spPr bwMode="auto">
            <a:xfrm>
              <a:off x="10963275" y="1452563"/>
              <a:ext cx="55563" cy="42862"/>
            </a:xfrm>
            <a:custGeom>
              <a:avLst/>
              <a:gdLst>
                <a:gd name="T0" fmla="*/ 35 w 35"/>
                <a:gd name="T1" fmla="*/ 0 h 27"/>
                <a:gd name="T2" fmla="*/ 23 w 35"/>
                <a:gd name="T3" fmla="*/ 15 h 27"/>
                <a:gd name="T4" fmla="*/ 12 w 35"/>
                <a:gd name="T5" fmla="*/ 8 h 27"/>
                <a:gd name="T6" fmla="*/ 12 w 35"/>
                <a:gd name="T7" fmla="*/ 23 h 27"/>
                <a:gd name="T8" fmla="*/ 0 w 35"/>
                <a:gd name="T9" fmla="*/ 27 h 27"/>
              </a:gdLst>
              <a:ahLst/>
              <a:cxnLst>
                <a:cxn ang="0">
                  <a:pos x="T0" y="T1"/>
                </a:cxn>
                <a:cxn ang="0">
                  <a:pos x="T2" y="T3"/>
                </a:cxn>
                <a:cxn ang="0">
                  <a:pos x="T4" y="T5"/>
                </a:cxn>
                <a:cxn ang="0">
                  <a:pos x="T6" y="T7"/>
                </a:cxn>
                <a:cxn ang="0">
                  <a:pos x="T8" y="T9"/>
                </a:cxn>
              </a:cxnLst>
              <a:rect l="0" t="0" r="r" b="b"/>
              <a:pathLst>
                <a:path w="35" h="27">
                  <a:moveTo>
                    <a:pt x="35" y="0"/>
                  </a:moveTo>
                  <a:lnTo>
                    <a:pt x="23" y="15"/>
                  </a:lnTo>
                  <a:lnTo>
                    <a:pt x="12" y="8"/>
                  </a:lnTo>
                  <a:lnTo>
                    <a:pt x="12" y="23"/>
                  </a:lnTo>
                  <a:lnTo>
                    <a:pt x="0" y="27"/>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 name="Freeform 114"/>
            <p:cNvSpPr>
              <a:spLocks/>
            </p:cNvSpPr>
            <p:nvPr/>
          </p:nvSpPr>
          <p:spPr bwMode="auto">
            <a:xfrm>
              <a:off x="10969625" y="1501775"/>
              <a:ext cx="12700" cy="17462"/>
            </a:xfrm>
            <a:custGeom>
              <a:avLst/>
              <a:gdLst>
                <a:gd name="T0" fmla="*/ 0 w 8"/>
                <a:gd name="T1" fmla="*/ 0 h 11"/>
                <a:gd name="T2" fmla="*/ 8 w 8"/>
                <a:gd name="T3" fmla="*/ 0 h 11"/>
                <a:gd name="T4" fmla="*/ 4 w 8"/>
                <a:gd name="T5" fmla="*/ 11 h 11"/>
                <a:gd name="T6" fmla="*/ 0 w 8"/>
                <a:gd name="T7" fmla="*/ 11 h 11"/>
              </a:gdLst>
              <a:ahLst/>
              <a:cxnLst>
                <a:cxn ang="0">
                  <a:pos x="T0" y="T1"/>
                </a:cxn>
                <a:cxn ang="0">
                  <a:pos x="T2" y="T3"/>
                </a:cxn>
                <a:cxn ang="0">
                  <a:pos x="T4" y="T5"/>
                </a:cxn>
                <a:cxn ang="0">
                  <a:pos x="T6" y="T7"/>
                </a:cxn>
              </a:cxnLst>
              <a:rect l="0" t="0" r="r" b="b"/>
              <a:pathLst>
                <a:path w="8" h="11">
                  <a:moveTo>
                    <a:pt x="0" y="0"/>
                  </a:moveTo>
                  <a:lnTo>
                    <a:pt x="8" y="0"/>
                  </a:lnTo>
                  <a:lnTo>
                    <a:pt x="4" y="11"/>
                  </a:lnTo>
                  <a:lnTo>
                    <a:pt x="0" y="11"/>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97" name="Gruppieren 696" title="icon"/>
          <p:cNvGrpSpPr/>
          <p:nvPr/>
        </p:nvGrpSpPr>
        <p:grpSpPr>
          <a:xfrm>
            <a:off x="10788112" y="1110251"/>
            <a:ext cx="350838" cy="350837"/>
            <a:chOff x="11360150" y="1331913"/>
            <a:chExt cx="350838" cy="350837"/>
          </a:xfrm>
        </p:grpSpPr>
        <p:sp>
          <p:nvSpPr>
            <p:cNvPr id="698" name="Oval 118"/>
            <p:cNvSpPr>
              <a:spLocks noChangeArrowheads="1"/>
            </p:cNvSpPr>
            <p:nvPr/>
          </p:nvSpPr>
          <p:spPr bwMode="auto">
            <a:xfrm>
              <a:off x="11360150" y="1331913"/>
              <a:ext cx="35083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9" name="Freeform 119"/>
            <p:cNvSpPr>
              <a:spLocks noEditPoints="1"/>
            </p:cNvSpPr>
            <p:nvPr/>
          </p:nvSpPr>
          <p:spPr bwMode="auto">
            <a:xfrm>
              <a:off x="11480800" y="1471613"/>
              <a:ext cx="109538" cy="127000"/>
            </a:xfrm>
            <a:custGeom>
              <a:avLst/>
              <a:gdLst>
                <a:gd name="T0" fmla="*/ 18 w 18"/>
                <a:gd name="T1" fmla="*/ 0 h 21"/>
                <a:gd name="T2" fmla="*/ 9 w 18"/>
                <a:gd name="T3" fmla="*/ 9 h 21"/>
                <a:gd name="T4" fmla="*/ 0 w 18"/>
                <a:gd name="T5" fmla="*/ 0 h 21"/>
                <a:gd name="T6" fmla="*/ 9 w 18"/>
                <a:gd name="T7" fmla="*/ 18 h 21"/>
                <a:gd name="T8" fmla="*/ 2 w 18"/>
                <a:gd name="T9" fmla="*/ 19 h 21"/>
                <a:gd name="T10" fmla="*/ 2 w 18"/>
                <a:gd name="T11" fmla="*/ 21 h 21"/>
                <a:gd name="T12" fmla="*/ 9 w 18"/>
                <a:gd name="T13" fmla="*/ 21 h 21"/>
                <a:gd name="T14" fmla="*/ 9 w 18"/>
                <a:gd name="T15" fmla="*/ 9 h 21"/>
                <a:gd name="T16" fmla="*/ 9 w 18"/>
                <a:gd name="T1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1">
                  <a:moveTo>
                    <a:pt x="18" y="0"/>
                  </a:moveTo>
                  <a:cubicBezTo>
                    <a:pt x="18" y="5"/>
                    <a:pt x="14" y="9"/>
                    <a:pt x="9" y="9"/>
                  </a:cubicBezTo>
                  <a:cubicBezTo>
                    <a:pt x="4" y="9"/>
                    <a:pt x="0" y="5"/>
                    <a:pt x="0" y="0"/>
                  </a:cubicBezTo>
                  <a:moveTo>
                    <a:pt x="9" y="18"/>
                  </a:moveTo>
                  <a:cubicBezTo>
                    <a:pt x="9" y="18"/>
                    <a:pt x="3" y="19"/>
                    <a:pt x="2" y="19"/>
                  </a:cubicBezTo>
                  <a:cubicBezTo>
                    <a:pt x="1" y="20"/>
                    <a:pt x="2" y="21"/>
                    <a:pt x="2" y="21"/>
                  </a:cubicBezTo>
                  <a:cubicBezTo>
                    <a:pt x="9" y="21"/>
                    <a:pt x="9" y="21"/>
                    <a:pt x="9" y="21"/>
                  </a:cubicBezTo>
                  <a:moveTo>
                    <a:pt x="9" y="9"/>
                  </a:moveTo>
                  <a:cubicBezTo>
                    <a:pt x="9" y="18"/>
                    <a:pt x="9" y="18"/>
                    <a:pt x="9" y="18"/>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0" name="Freeform 120"/>
            <p:cNvSpPr>
              <a:spLocks/>
            </p:cNvSpPr>
            <p:nvPr/>
          </p:nvSpPr>
          <p:spPr bwMode="auto">
            <a:xfrm>
              <a:off x="11480800" y="1416050"/>
              <a:ext cx="73025" cy="55562"/>
            </a:xfrm>
            <a:custGeom>
              <a:avLst/>
              <a:gdLst>
                <a:gd name="T0" fmla="*/ 12 w 12"/>
                <a:gd name="T1" fmla="*/ 0 h 9"/>
                <a:gd name="T2" fmla="*/ 3 w 12"/>
                <a:gd name="T3" fmla="*/ 0 h 9"/>
                <a:gd name="T4" fmla="*/ 2 w 12"/>
                <a:gd name="T5" fmla="*/ 1 h 9"/>
                <a:gd name="T6" fmla="*/ 0 w 12"/>
                <a:gd name="T7" fmla="*/ 9 h 9"/>
              </a:gdLst>
              <a:ahLst/>
              <a:cxnLst>
                <a:cxn ang="0">
                  <a:pos x="T0" y="T1"/>
                </a:cxn>
                <a:cxn ang="0">
                  <a:pos x="T2" y="T3"/>
                </a:cxn>
                <a:cxn ang="0">
                  <a:pos x="T4" y="T5"/>
                </a:cxn>
                <a:cxn ang="0">
                  <a:pos x="T6" y="T7"/>
                </a:cxn>
              </a:cxnLst>
              <a:rect l="0" t="0" r="r" b="b"/>
              <a:pathLst>
                <a:path w="12" h="9">
                  <a:moveTo>
                    <a:pt x="12" y="0"/>
                  </a:moveTo>
                  <a:cubicBezTo>
                    <a:pt x="3" y="0"/>
                    <a:pt x="3" y="0"/>
                    <a:pt x="3" y="0"/>
                  </a:cubicBezTo>
                  <a:cubicBezTo>
                    <a:pt x="2" y="0"/>
                    <a:pt x="2" y="0"/>
                    <a:pt x="2" y="1"/>
                  </a:cubicBezTo>
                  <a:cubicBezTo>
                    <a:pt x="0" y="9"/>
                    <a:pt x="0" y="9"/>
                    <a:pt x="0" y="9"/>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1" name="Freeform 121"/>
            <p:cNvSpPr>
              <a:spLocks/>
            </p:cNvSpPr>
            <p:nvPr/>
          </p:nvSpPr>
          <p:spPr bwMode="auto">
            <a:xfrm>
              <a:off x="11553825" y="1416050"/>
              <a:ext cx="36513" cy="55562"/>
            </a:xfrm>
            <a:custGeom>
              <a:avLst/>
              <a:gdLst>
                <a:gd name="T0" fmla="*/ 6 w 6"/>
                <a:gd name="T1" fmla="*/ 9 h 9"/>
                <a:gd name="T2" fmla="*/ 4 w 6"/>
                <a:gd name="T3" fmla="*/ 1 h 9"/>
                <a:gd name="T4" fmla="*/ 3 w 6"/>
                <a:gd name="T5" fmla="*/ 0 h 9"/>
                <a:gd name="T6" fmla="*/ 0 w 6"/>
                <a:gd name="T7" fmla="*/ 0 h 9"/>
              </a:gdLst>
              <a:ahLst/>
              <a:cxnLst>
                <a:cxn ang="0">
                  <a:pos x="T0" y="T1"/>
                </a:cxn>
                <a:cxn ang="0">
                  <a:pos x="T2" y="T3"/>
                </a:cxn>
                <a:cxn ang="0">
                  <a:pos x="T4" y="T5"/>
                </a:cxn>
                <a:cxn ang="0">
                  <a:pos x="T6" y="T7"/>
                </a:cxn>
              </a:cxnLst>
              <a:rect l="0" t="0" r="r" b="b"/>
              <a:pathLst>
                <a:path w="6" h="9">
                  <a:moveTo>
                    <a:pt x="6" y="9"/>
                  </a:moveTo>
                  <a:cubicBezTo>
                    <a:pt x="4" y="1"/>
                    <a:pt x="4" y="1"/>
                    <a:pt x="4" y="1"/>
                  </a:cubicBezTo>
                  <a:cubicBezTo>
                    <a:pt x="4" y="0"/>
                    <a:pt x="4" y="0"/>
                    <a:pt x="3" y="0"/>
                  </a:cubicBezTo>
                  <a:cubicBezTo>
                    <a:pt x="0" y="0"/>
                    <a:pt x="0" y="0"/>
                    <a:pt x="0" y="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2" name="Freeform 122"/>
            <p:cNvSpPr>
              <a:spLocks/>
            </p:cNvSpPr>
            <p:nvPr/>
          </p:nvSpPr>
          <p:spPr bwMode="auto">
            <a:xfrm>
              <a:off x="11530013" y="1416050"/>
              <a:ext cx="23813" cy="73025"/>
            </a:xfrm>
            <a:custGeom>
              <a:avLst/>
              <a:gdLst>
                <a:gd name="T0" fmla="*/ 11 w 15"/>
                <a:gd name="T1" fmla="*/ 0 h 46"/>
                <a:gd name="T2" fmla="*/ 0 w 15"/>
                <a:gd name="T3" fmla="*/ 23 h 46"/>
                <a:gd name="T4" fmla="*/ 15 w 15"/>
                <a:gd name="T5" fmla="*/ 19 h 46"/>
                <a:gd name="T6" fmla="*/ 7 w 15"/>
                <a:gd name="T7" fmla="*/ 46 h 46"/>
              </a:gdLst>
              <a:ahLst/>
              <a:cxnLst>
                <a:cxn ang="0">
                  <a:pos x="T0" y="T1"/>
                </a:cxn>
                <a:cxn ang="0">
                  <a:pos x="T2" y="T3"/>
                </a:cxn>
                <a:cxn ang="0">
                  <a:pos x="T4" y="T5"/>
                </a:cxn>
                <a:cxn ang="0">
                  <a:pos x="T6" y="T7"/>
                </a:cxn>
              </a:cxnLst>
              <a:rect l="0" t="0" r="r" b="b"/>
              <a:pathLst>
                <a:path w="15" h="46">
                  <a:moveTo>
                    <a:pt x="11" y="0"/>
                  </a:moveTo>
                  <a:lnTo>
                    <a:pt x="0" y="23"/>
                  </a:lnTo>
                  <a:lnTo>
                    <a:pt x="15" y="19"/>
                  </a:lnTo>
                  <a:lnTo>
                    <a:pt x="7" y="46"/>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3" name="Freeform 123"/>
            <p:cNvSpPr>
              <a:spLocks/>
            </p:cNvSpPr>
            <p:nvPr/>
          </p:nvSpPr>
          <p:spPr bwMode="auto">
            <a:xfrm>
              <a:off x="11536363" y="1579563"/>
              <a:ext cx="47625" cy="19050"/>
            </a:xfrm>
            <a:custGeom>
              <a:avLst/>
              <a:gdLst>
                <a:gd name="T0" fmla="*/ 0 w 8"/>
                <a:gd name="T1" fmla="*/ 0 h 3"/>
                <a:gd name="T2" fmla="*/ 7 w 8"/>
                <a:gd name="T3" fmla="*/ 1 h 3"/>
                <a:gd name="T4" fmla="*/ 7 w 8"/>
                <a:gd name="T5" fmla="*/ 3 h 3"/>
                <a:gd name="T6" fmla="*/ 0 w 8"/>
                <a:gd name="T7" fmla="*/ 3 h 3"/>
              </a:gdLst>
              <a:ahLst/>
              <a:cxnLst>
                <a:cxn ang="0">
                  <a:pos x="T0" y="T1"/>
                </a:cxn>
                <a:cxn ang="0">
                  <a:pos x="T2" y="T3"/>
                </a:cxn>
                <a:cxn ang="0">
                  <a:pos x="T4" y="T5"/>
                </a:cxn>
                <a:cxn ang="0">
                  <a:pos x="T6" y="T7"/>
                </a:cxn>
              </a:cxnLst>
              <a:rect l="0" t="0" r="r" b="b"/>
              <a:pathLst>
                <a:path w="8" h="3">
                  <a:moveTo>
                    <a:pt x="0" y="0"/>
                  </a:moveTo>
                  <a:cubicBezTo>
                    <a:pt x="0" y="0"/>
                    <a:pt x="6" y="1"/>
                    <a:pt x="7" y="1"/>
                  </a:cubicBezTo>
                  <a:cubicBezTo>
                    <a:pt x="8" y="2"/>
                    <a:pt x="7" y="3"/>
                    <a:pt x="7" y="3"/>
                  </a:cubicBezTo>
                  <a:cubicBezTo>
                    <a:pt x="0" y="3"/>
                    <a:pt x="0" y="3"/>
                    <a:pt x="0" y="3"/>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4" name="Gruppieren 703" title="icon"/>
          <p:cNvGrpSpPr/>
          <p:nvPr/>
        </p:nvGrpSpPr>
        <p:grpSpPr>
          <a:xfrm>
            <a:off x="3356892" y="1595327"/>
            <a:ext cx="350837" cy="350837"/>
            <a:chOff x="3935413" y="1824038"/>
            <a:chExt cx="350837" cy="350837"/>
          </a:xfrm>
        </p:grpSpPr>
        <p:sp>
          <p:nvSpPr>
            <p:cNvPr id="705" name="Oval 127"/>
            <p:cNvSpPr>
              <a:spLocks noChangeArrowheads="1"/>
            </p:cNvSpPr>
            <p:nvPr/>
          </p:nvSpPr>
          <p:spPr bwMode="auto">
            <a:xfrm>
              <a:off x="3935413" y="1824038"/>
              <a:ext cx="35083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6" name="Freeform 128"/>
            <p:cNvSpPr>
              <a:spLocks noEditPoints="1"/>
            </p:cNvSpPr>
            <p:nvPr/>
          </p:nvSpPr>
          <p:spPr bwMode="auto">
            <a:xfrm>
              <a:off x="4049713" y="1914525"/>
              <a:ext cx="122237" cy="169862"/>
            </a:xfrm>
            <a:custGeom>
              <a:avLst/>
              <a:gdLst>
                <a:gd name="T0" fmla="*/ 20 w 20"/>
                <a:gd name="T1" fmla="*/ 26 h 28"/>
                <a:gd name="T2" fmla="*/ 20 w 20"/>
                <a:gd name="T3" fmla="*/ 2 h 28"/>
                <a:gd name="T4" fmla="*/ 18 w 20"/>
                <a:gd name="T5" fmla="*/ 0 h 28"/>
                <a:gd name="T6" fmla="*/ 3 w 20"/>
                <a:gd name="T7" fmla="*/ 0 h 28"/>
                <a:gd name="T8" fmla="*/ 0 w 20"/>
                <a:gd name="T9" fmla="*/ 2 h 28"/>
                <a:gd name="T10" fmla="*/ 0 w 20"/>
                <a:gd name="T11" fmla="*/ 26 h 28"/>
                <a:gd name="T12" fmla="*/ 3 w 20"/>
                <a:gd name="T13" fmla="*/ 28 h 28"/>
                <a:gd name="T14" fmla="*/ 18 w 20"/>
                <a:gd name="T15" fmla="*/ 28 h 28"/>
                <a:gd name="T16" fmla="*/ 20 w 20"/>
                <a:gd name="T17" fmla="*/ 26 h 28"/>
                <a:gd name="T18" fmla="*/ 3 w 20"/>
                <a:gd name="T19" fmla="*/ 11 h 28"/>
                <a:gd name="T20" fmla="*/ 6 w 20"/>
                <a:gd name="T21" fmla="*/ 11 h 28"/>
                <a:gd name="T22" fmla="*/ 6 w 20"/>
                <a:gd name="T23" fmla="*/ 14 h 28"/>
                <a:gd name="T24" fmla="*/ 3 w 20"/>
                <a:gd name="T25" fmla="*/ 14 h 28"/>
                <a:gd name="T26" fmla="*/ 3 w 20"/>
                <a:gd name="T27" fmla="*/ 11 h 28"/>
                <a:gd name="T28" fmla="*/ 9 w 20"/>
                <a:gd name="T29" fmla="*/ 11 h 28"/>
                <a:gd name="T30" fmla="*/ 12 w 20"/>
                <a:gd name="T31" fmla="*/ 11 h 28"/>
                <a:gd name="T32" fmla="*/ 12 w 20"/>
                <a:gd name="T33" fmla="*/ 14 h 28"/>
                <a:gd name="T34" fmla="*/ 9 w 20"/>
                <a:gd name="T35" fmla="*/ 14 h 28"/>
                <a:gd name="T36" fmla="*/ 9 w 20"/>
                <a:gd name="T37" fmla="*/ 11 h 28"/>
                <a:gd name="T38" fmla="*/ 14 w 20"/>
                <a:gd name="T39" fmla="*/ 11 h 28"/>
                <a:gd name="T40" fmla="*/ 17 w 20"/>
                <a:gd name="T41" fmla="*/ 11 h 28"/>
                <a:gd name="T42" fmla="*/ 17 w 20"/>
                <a:gd name="T43" fmla="*/ 14 h 28"/>
                <a:gd name="T44" fmla="*/ 14 w 20"/>
                <a:gd name="T45" fmla="*/ 14 h 28"/>
                <a:gd name="T46" fmla="*/ 14 w 20"/>
                <a:gd name="T47" fmla="*/ 11 h 28"/>
                <a:gd name="T48" fmla="*/ 3 w 20"/>
                <a:gd name="T49" fmla="*/ 16 h 28"/>
                <a:gd name="T50" fmla="*/ 6 w 20"/>
                <a:gd name="T51" fmla="*/ 16 h 28"/>
                <a:gd name="T52" fmla="*/ 6 w 20"/>
                <a:gd name="T53" fmla="*/ 19 h 28"/>
                <a:gd name="T54" fmla="*/ 3 w 20"/>
                <a:gd name="T55" fmla="*/ 19 h 28"/>
                <a:gd name="T56" fmla="*/ 3 w 20"/>
                <a:gd name="T57" fmla="*/ 16 h 28"/>
                <a:gd name="T58" fmla="*/ 9 w 20"/>
                <a:gd name="T59" fmla="*/ 16 h 28"/>
                <a:gd name="T60" fmla="*/ 12 w 20"/>
                <a:gd name="T61" fmla="*/ 16 h 28"/>
                <a:gd name="T62" fmla="*/ 12 w 20"/>
                <a:gd name="T63" fmla="*/ 19 h 28"/>
                <a:gd name="T64" fmla="*/ 9 w 20"/>
                <a:gd name="T65" fmla="*/ 19 h 28"/>
                <a:gd name="T66" fmla="*/ 9 w 20"/>
                <a:gd name="T67" fmla="*/ 16 h 28"/>
                <a:gd name="T68" fmla="*/ 14 w 20"/>
                <a:gd name="T69" fmla="*/ 16 h 28"/>
                <a:gd name="T70" fmla="*/ 17 w 20"/>
                <a:gd name="T71" fmla="*/ 16 h 28"/>
                <a:gd name="T72" fmla="*/ 17 w 20"/>
                <a:gd name="T73" fmla="*/ 19 h 28"/>
                <a:gd name="T74" fmla="*/ 14 w 20"/>
                <a:gd name="T75" fmla="*/ 19 h 28"/>
                <a:gd name="T76" fmla="*/ 14 w 20"/>
                <a:gd name="T77" fmla="*/ 16 h 28"/>
                <a:gd name="T78" fmla="*/ 3 w 20"/>
                <a:gd name="T79" fmla="*/ 22 h 28"/>
                <a:gd name="T80" fmla="*/ 6 w 20"/>
                <a:gd name="T81" fmla="*/ 22 h 28"/>
                <a:gd name="T82" fmla="*/ 6 w 20"/>
                <a:gd name="T83" fmla="*/ 25 h 28"/>
                <a:gd name="T84" fmla="*/ 3 w 20"/>
                <a:gd name="T85" fmla="*/ 25 h 28"/>
                <a:gd name="T86" fmla="*/ 3 w 20"/>
                <a:gd name="T87" fmla="*/ 22 h 28"/>
                <a:gd name="T88" fmla="*/ 9 w 20"/>
                <a:gd name="T89" fmla="*/ 22 h 28"/>
                <a:gd name="T90" fmla="*/ 12 w 20"/>
                <a:gd name="T91" fmla="*/ 22 h 28"/>
                <a:gd name="T92" fmla="*/ 12 w 20"/>
                <a:gd name="T93" fmla="*/ 25 h 28"/>
                <a:gd name="T94" fmla="*/ 9 w 20"/>
                <a:gd name="T95" fmla="*/ 25 h 28"/>
                <a:gd name="T96" fmla="*/ 9 w 20"/>
                <a:gd name="T97" fmla="*/ 22 h 28"/>
                <a:gd name="T98" fmla="*/ 14 w 20"/>
                <a:gd name="T99" fmla="*/ 22 h 28"/>
                <a:gd name="T100" fmla="*/ 17 w 20"/>
                <a:gd name="T101" fmla="*/ 22 h 28"/>
                <a:gd name="T102" fmla="*/ 17 w 20"/>
                <a:gd name="T103" fmla="*/ 25 h 28"/>
                <a:gd name="T104" fmla="*/ 14 w 20"/>
                <a:gd name="T105" fmla="*/ 25 h 28"/>
                <a:gd name="T106" fmla="*/ 14 w 20"/>
                <a:gd name="T107" fmla="*/ 22 h 28"/>
                <a:gd name="T108" fmla="*/ 17 w 20"/>
                <a:gd name="T109" fmla="*/ 8 h 28"/>
                <a:gd name="T110" fmla="*/ 3 w 20"/>
                <a:gd name="T111" fmla="*/ 8 h 28"/>
                <a:gd name="T112" fmla="*/ 3 w 20"/>
                <a:gd name="T113" fmla="*/ 3 h 28"/>
                <a:gd name="T114" fmla="*/ 17 w 20"/>
                <a:gd name="T115" fmla="*/ 3 h 28"/>
                <a:gd name="T116" fmla="*/ 17 w 20"/>
                <a:gd name="T11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 h="28">
                  <a:moveTo>
                    <a:pt x="20" y="26"/>
                  </a:moveTo>
                  <a:cubicBezTo>
                    <a:pt x="20" y="2"/>
                    <a:pt x="20" y="2"/>
                    <a:pt x="20" y="2"/>
                  </a:cubicBezTo>
                  <a:cubicBezTo>
                    <a:pt x="20" y="2"/>
                    <a:pt x="20" y="0"/>
                    <a:pt x="18" y="0"/>
                  </a:cubicBezTo>
                  <a:cubicBezTo>
                    <a:pt x="3" y="0"/>
                    <a:pt x="3" y="0"/>
                    <a:pt x="3" y="0"/>
                  </a:cubicBezTo>
                  <a:cubicBezTo>
                    <a:pt x="3" y="0"/>
                    <a:pt x="0" y="0"/>
                    <a:pt x="0" y="2"/>
                  </a:cubicBezTo>
                  <a:cubicBezTo>
                    <a:pt x="0" y="26"/>
                    <a:pt x="0" y="26"/>
                    <a:pt x="0" y="26"/>
                  </a:cubicBezTo>
                  <a:cubicBezTo>
                    <a:pt x="0" y="26"/>
                    <a:pt x="0" y="28"/>
                    <a:pt x="3" y="28"/>
                  </a:cubicBezTo>
                  <a:cubicBezTo>
                    <a:pt x="18" y="28"/>
                    <a:pt x="18" y="28"/>
                    <a:pt x="18" y="28"/>
                  </a:cubicBezTo>
                  <a:cubicBezTo>
                    <a:pt x="18" y="28"/>
                    <a:pt x="20" y="28"/>
                    <a:pt x="20" y="26"/>
                  </a:cubicBezTo>
                  <a:moveTo>
                    <a:pt x="3" y="11"/>
                  </a:moveTo>
                  <a:cubicBezTo>
                    <a:pt x="6" y="11"/>
                    <a:pt x="6" y="11"/>
                    <a:pt x="6" y="11"/>
                  </a:cubicBezTo>
                  <a:cubicBezTo>
                    <a:pt x="6" y="14"/>
                    <a:pt x="6" y="14"/>
                    <a:pt x="6" y="14"/>
                  </a:cubicBezTo>
                  <a:cubicBezTo>
                    <a:pt x="3" y="14"/>
                    <a:pt x="3" y="14"/>
                    <a:pt x="3" y="14"/>
                  </a:cubicBezTo>
                  <a:lnTo>
                    <a:pt x="3" y="11"/>
                  </a:lnTo>
                  <a:close/>
                  <a:moveTo>
                    <a:pt x="9" y="11"/>
                  </a:moveTo>
                  <a:cubicBezTo>
                    <a:pt x="12" y="11"/>
                    <a:pt x="12" y="11"/>
                    <a:pt x="12" y="11"/>
                  </a:cubicBezTo>
                  <a:cubicBezTo>
                    <a:pt x="12" y="14"/>
                    <a:pt x="12" y="14"/>
                    <a:pt x="12" y="14"/>
                  </a:cubicBezTo>
                  <a:cubicBezTo>
                    <a:pt x="9" y="14"/>
                    <a:pt x="9" y="14"/>
                    <a:pt x="9" y="14"/>
                  </a:cubicBezTo>
                  <a:lnTo>
                    <a:pt x="9" y="11"/>
                  </a:lnTo>
                  <a:close/>
                  <a:moveTo>
                    <a:pt x="14" y="11"/>
                  </a:moveTo>
                  <a:cubicBezTo>
                    <a:pt x="17" y="11"/>
                    <a:pt x="17" y="11"/>
                    <a:pt x="17" y="11"/>
                  </a:cubicBezTo>
                  <a:cubicBezTo>
                    <a:pt x="17" y="14"/>
                    <a:pt x="17" y="14"/>
                    <a:pt x="17" y="14"/>
                  </a:cubicBezTo>
                  <a:cubicBezTo>
                    <a:pt x="14" y="14"/>
                    <a:pt x="14" y="14"/>
                    <a:pt x="14" y="14"/>
                  </a:cubicBezTo>
                  <a:lnTo>
                    <a:pt x="14" y="11"/>
                  </a:lnTo>
                  <a:close/>
                  <a:moveTo>
                    <a:pt x="3" y="16"/>
                  </a:moveTo>
                  <a:cubicBezTo>
                    <a:pt x="6" y="16"/>
                    <a:pt x="6" y="16"/>
                    <a:pt x="6" y="16"/>
                  </a:cubicBezTo>
                  <a:cubicBezTo>
                    <a:pt x="6" y="19"/>
                    <a:pt x="6" y="19"/>
                    <a:pt x="6" y="19"/>
                  </a:cubicBezTo>
                  <a:cubicBezTo>
                    <a:pt x="3" y="19"/>
                    <a:pt x="3" y="19"/>
                    <a:pt x="3" y="19"/>
                  </a:cubicBezTo>
                  <a:lnTo>
                    <a:pt x="3" y="16"/>
                  </a:lnTo>
                  <a:close/>
                  <a:moveTo>
                    <a:pt x="9" y="16"/>
                  </a:moveTo>
                  <a:cubicBezTo>
                    <a:pt x="12" y="16"/>
                    <a:pt x="12" y="16"/>
                    <a:pt x="12" y="16"/>
                  </a:cubicBezTo>
                  <a:cubicBezTo>
                    <a:pt x="12" y="19"/>
                    <a:pt x="12" y="19"/>
                    <a:pt x="12" y="19"/>
                  </a:cubicBezTo>
                  <a:cubicBezTo>
                    <a:pt x="9" y="19"/>
                    <a:pt x="9" y="19"/>
                    <a:pt x="9" y="19"/>
                  </a:cubicBezTo>
                  <a:lnTo>
                    <a:pt x="9" y="16"/>
                  </a:lnTo>
                  <a:close/>
                  <a:moveTo>
                    <a:pt x="14" y="16"/>
                  </a:moveTo>
                  <a:cubicBezTo>
                    <a:pt x="17" y="16"/>
                    <a:pt x="17" y="16"/>
                    <a:pt x="17" y="16"/>
                  </a:cubicBezTo>
                  <a:cubicBezTo>
                    <a:pt x="17" y="19"/>
                    <a:pt x="17" y="19"/>
                    <a:pt x="17" y="19"/>
                  </a:cubicBezTo>
                  <a:cubicBezTo>
                    <a:pt x="14" y="19"/>
                    <a:pt x="14" y="19"/>
                    <a:pt x="14" y="19"/>
                  </a:cubicBezTo>
                  <a:lnTo>
                    <a:pt x="14" y="16"/>
                  </a:lnTo>
                  <a:close/>
                  <a:moveTo>
                    <a:pt x="3" y="22"/>
                  </a:moveTo>
                  <a:cubicBezTo>
                    <a:pt x="6" y="22"/>
                    <a:pt x="6" y="22"/>
                    <a:pt x="6" y="22"/>
                  </a:cubicBezTo>
                  <a:cubicBezTo>
                    <a:pt x="6" y="25"/>
                    <a:pt x="6" y="25"/>
                    <a:pt x="6" y="25"/>
                  </a:cubicBezTo>
                  <a:cubicBezTo>
                    <a:pt x="3" y="25"/>
                    <a:pt x="3" y="25"/>
                    <a:pt x="3" y="25"/>
                  </a:cubicBezTo>
                  <a:lnTo>
                    <a:pt x="3" y="22"/>
                  </a:lnTo>
                  <a:close/>
                  <a:moveTo>
                    <a:pt x="9" y="22"/>
                  </a:moveTo>
                  <a:cubicBezTo>
                    <a:pt x="12" y="22"/>
                    <a:pt x="12" y="22"/>
                    <a:pt x="12" y="22"/>
                  </a:cubicBezTo>
                  <a:cubicBezTo>
                    <a:pt x="12" y="25"/>
                    <a:pt x="12" y="25"/>
                    <a:pt x="12" y="25"/>
                  </a:cubicBezTo>
                  <a:cubicBezTo>
                    <a:pt x="9" y="25"/>
                    <a:pt x="9" y="25"/>
                    <a:pt x="9" y="25"/>
                  </a:cubicBezTo>
                  <a:lnTo>
                    <a:pt x="9" y="22"/>
                  </a:lnTo>
                  <a:close/>
                  <a:moveTo>
                    <a:pt x="14" y="22"/>
                  </a:moveTo>
                  <a:cubicBezTo>
                    <a:pt x="17" y="22"/>
                    <a:pt x="17" y="22"/>
                    <a:pt x="17" y="22"/>
                  </a:cubicBezTo>
                  <a:cubicBezTo>
                    <a:pt x="17" y="25"/>
                    <a:pt x="17" y="25"/>
                    <a:pt x="17" y="25"/>
                  </a:cubicBezTo>
                  <a:cubicBezTo>
                    <a:pt x="14" y="25"/>
                    <a:pt x="14" y="25"/>
                    <a:pt x="14" y="25"/>
                  </a:cubicBezTo>
                  <a:lnTo>
                    <a:pt x="14" y="22"/>
                  </a:lnTo>
                  <a:close/>
                  <a:moveTo>
                    <a:pt x="17" y="8"/>
                  </a:moveTo>
                  <a:cubicBezTo>
                    <a:pt x="3" y="8"/>
                    <a:pt x="3" y="8"/>
                    <a:pt x="3" y="8"/>
                  </a:cubicBezTo>
                  <a:cubicBezTo>
                    <a:pt x="3" y="3"/>
                    <a:pt x="3" y="3"/>
                    <a:pt x="3" y="3"/>
                  </a:cubicBezTo>
                  <a:cubicBezTo>
                    <a:pt x="17" y="3"/>
                    <a:pt x="17" y="3"/>
                    <a:pt x="17" y="3"/>
                  </a:cubicBezTo>
                  <a:lnTo>
                    <a:pt x="17" y="8"/>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7" name="Gruppieren 706" title="icon"/>
          <p:cNvGrpSpPr/>
          <p:nvPr/>
        </p:nvGrpSpPr>
        <p:grpSpPr>
          <a:xfrm>
            <a:off x="3934875" y="1595491"/>
            <a:ext cx="350837" cy="350837"/>
            <a:chOff x="4506913" y="1824038"/>
            <a:chExt cx="350837" cy="350837"/>
          </a:xfrm>
        </p:grpSpPr>
        <p:sp>
          <p:nvSpPr>
            <p:cNvPr id="708" name="Oval 132"/>
            <p:cNvSpPr>
              <a:spLocks noChangeArrowheads="1"/>
            </p:cNvSpPr>
            <p:nvPr/>
          </p:nvSpPr>
          <p:spPr bwMode="auto">
            <a:xfrm>
              <a:off x="4506913" y="1824038"/>
              <a:ext cx="35083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9" name="Line 133"/>
            <p:cNvSpPr>
              <a:spLocks noChangeShapeType="1"/>
            </p:cNvSpPr>
            <p:nvPr/>
          </p:nvSpPr>
          <p:spPr bwMode="auto">
            <a:xfrm flipH="1">
              <a:off x="4646613" y="1933575"/>
              <a:ext cx="71437"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0" name="Freeform 134"/>
            <p:cNvSpPr>
              <a:spLocks/>
            </p:cNvSpPr>
            <p:nvPr/>
          </p:nvSpPr>
          <p:spPr bwMode="auto">
            <a:xfrm>
              <a:off x="4597400" y="1933575"/>
              <a:ext cx="169862" cy="131762"/>
            </a:xfrm>
            <a:custGeom>
              <a:avLst/>
              <a:gdLst>
                <a:gd name="T0" fmla="*/ 19 w 107"/>
                <a:gd name="T1" fmla="*/ 0 h 83"/>
                <a:gd name="T2" fmla="*/ 0 w 107"/>
                <a:gd name="T3" fmla="*/ 0 h 83"/>
                <a:gd name="T4" fmla="*/ 0 w 107"/>
                <a:gd name="T5" fmla="*/ 83 h 83"/>
                <a:gd name="T6" fmla="*/ 107 w 107"/>
                <a:gd name="T7" fmla="*/ 83 h 83"/>
                <a:gd name="T8" fmla="*/ 107 w 107"/>
                <a:gd name="T9" fmla="*/ 0 h 83"/>
                <a:gd name="T10" fmla="*/ 88 w 107"/>
                <a:gd name="T11" fmla="*/ 0 h 83"/>
              </a:gdLst>
              <a:ahLst/>
              <a:cxnLst>
                <a:cxn ang="0">
                  <a:pos x="T0" y="T1"/>
                </a:cxn>
                <a:cxn ang="0">
                  <a:pos x="T2" y="T3"/>
                </a:cxn>
                <a:cxn ang="0">
                  <a:pos x="T4" y="T5"/>
                </a:cxn>
                <a:cxn ang="0">
                  <a:pos x="T6" y="T7"/>
                </a:cxn>
                <a:cxn ang="0">
                  <a:pos x="T8" y="T9"/>
                </a:cxn>
                <a:cxn ang="0">
                  <a:pos x="T10" y="T11"/>
                </a:cxn>
              </a:cxnLst>
              <a:rect l="0" t="0" r="r" b="b"/>
              <a:pathLst>
                <a:path w="107" h="83">
                  <a:moveTo>
                    <a:pt x="19" y="0"/>
                  </a:moveTo>
                  <a:lnTo>
                    <a:pt x="0" y="0"/>
                  </a:lnTo>
                  <a:lnTo>
                    <a:pt x="0" y="83"/>
                  </a:lnTo>
                  <a:lnTo>
                    <a:pt x="107" y="83"/>
                  </a:lnTo>
                  <a:lnTo>
                    <a:pt x="107" y="0"/>
                  </a:lnTo>
                  <a:lnTo>
                    <a:pt x="88" y="0"/>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1" name="Rectangle 135"/>
            <p:cNvSpPr>
              <a:spLocks noChangeArrowheads="1"/>
            </p:cNvSpPr>
            <p:nvPr/>
          </p:nvSpPr>
          <p:spPr bwMode="auto">
            <a:xfrm>
              <a:off x="4718050" y="1920875"/>
              <a:ext cx="19050" cy="17462"/>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2" name="Rectangle 136"/>
            <p:cNvSpPr>
              <a:spLocks noChangeArrowheads="1"/>
            </p:cNvSpPr>
            <p:nvPr/>
          </p:nvSpPr>
          <p:spPr bwMode="auto">
            <a:xfrm>
              <a:off x="4627563" y="1920875"/>
              <a:ext cx="19050" cy="17462"/>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3" name="Rectangle 137"/>
            <p:cNvSpPr>
              <a:spLocks noChangeArrowheads="1"/>
            </p:cNvSpPr>
            <p:nvPr/>
          </p:nvSpPr>
          <p:spPr bwMode="auto">
            <a:xfrm>
              <a:off x="4621213" y="1981200"/>
              <a:ext cx="25400" cy="23812"/>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4" name="Rectangle 138"/>
            <p:cNvSpPr>
              <a:spLocks noChangeArrowheads="1"/>
            </p:cNvSpPr>
            <p:nvPr/>
          </p:nvSpPr>
          <p:spPr bwMode="auto">
            <a:xfrm>
              <a:off x="4621213" y="2017713"/>
              <a:ext cx="25400" cy="23812"/>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5" name="Rectangle 139"/>
            <p:cNvSpPr>
              <a:spLocks noChangeArrowheads="1"/>
            </p:cNvSpPr>
            <p:nvPr/>
          </p:nvSpPr>
          <p:spPr bwMode="auto">
            <a:xfrm>
              <a:off x="4670425" y="1981200"/>
              <a:ext cx="23812" cy="23812"/>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 name="Rectangle 140"/>
            <p:cNvSpPr>
              <a:spLocks noChangeArrowheads="1"/>
            </p:cNvSpPr>
            <p:nvPr/>
          </p:nvSpPr>
          <p:spPr bwMode="auto">
            <a:xfrm>
              <a:off x="4670425" y="2017713"/>
              <a:ext cx="23812" cy="23812"/>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 name="Rectangle 141"/>
            <p:cNvSpPr>
              <a:spLocks noChangeArrowheads="1"/>
            </p:cNvSpPr>
            <p:nvPr/>
          </p:nvSpPr>
          <p:spPr bwMode="auto">
            <a:xfrm>
              <a:off x="4718050" y="1981200"/>
              <a:ext cx="25400" cy="23812"/>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 name="Rectangle 142"/>
            <p:cNvSpPr>
              <a:spLocks noChangeArrowheads="1"/>
            </p:cNvSpPr>
            <p:nvPr/>
          </p:nvSpPr>
          <p:spPr bwMode="auto">
            <a:xfrm>
              <a:off x="4718050" y="2017713"/>
              <a:ext cx="25400" cy="23812"/>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 name="Line 143"/>
            <p:cNvSpPr>
              <a:spLocks noChangeShapeType="1"/>
            </p:cNvSpPr>
            <p:nvPr/>
          </p:nvSpPr>
          <p:spPr bwMode="auto">
            <a:xfrm>
              <a:off x="4597400" y="1957388"/>
              <a:ext cx="16986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20" name="Gruppieren 719" title="icon"/>
          <p:cNvGrpSpPr/>
          <p:nvPr/>
        </p:nvGrpSpPr>
        <p:grpSpPr>
          <a:xfrm>
            <a:off x="4504787" y="1595491"/>
            <a:ext cx="350838" cy="350837"/>
            <a:chOff x="5076825" y="1824038"/>
            <a:chExt cx="350838" cy="350837"/>
          </a:xfrm>
        </p:grpSpPr>
        <p:sp>
          <p:nvSpPr>
            <p:cNvPr id="721" name="Oval 147"/>
            <p:cNvSpPr>
              <a:spLocks noChangeArrowheads="1"/>
            </p:cNvSpPr>
            <p:nvPr/>
          </p:nvSpPr>
          <p:spPr bwMode="auto">
            <a:xfrm>
              <a:off x="5076825" y="1824038"/>
              <a:ext cx="35083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 name="Freeform 148"/>
            <p:cNvSpPr>
              <a:spLocks/>
            </p:cNvSpPr>
            <p:nvPr/>
          </p:nvSpPr>
          <p:spPr bwMode="auto">
            <a:xfrm>
              <a:off x="5330825" y="1957388"/>
              <a:ext cx="12700" cy="84137"/>
            </a:xfrm>
            <a:custGeom>
              <a:avLst/>
              <a:gdLst>
                <a:gd name="T0" fmla="*/ 0 w 2"/>
                <a:gd name="T1" fmla="*/ 14 h 14"/>
                <a:gd name="T2" fmla="*/ 2 w 2"/>
                <a:gd name="T3" fmla="*/ 7 h 14"/>
                <a:gd name="T4" fmla="*/ 0 w 2"/>
                <a:gd name="T5" fmla="*/ 0 h 14"/>
              </a:gdLst>
              <a:ahLst/>
              <a:cxnLst>
                <a:cxn ang="0">
                  <a:pos x="T0" y="T1"/>
                </a:cxn>
                <a:cxn ang="0">
                  <a:pos x="T2" y="T3"/>
                </a:cxn>
                <a:cxn ang="0">
                  <a:pos x="T4" y="T5"/>
                </a:cxn>
              </a:cxnLst>
              <a:rect l="0" t="0" r="r" b="b"/>
              <a:pathLst>
                <a:path w="2" h="14">
                  <a:moveTo>
                    <a:pt x="0" y="14"/>
                  </a:moveTo>
                  <a:cubicBezTo>
                    <a:pt x="2" y="12"/>
                    <a:pt x="2" y="10"/>
                    <a:pt x="2" y="7"/>
                  </a:cubicBezTo>
                  <a:cubicBezTo>
                    <a:pt x="2" y="4"/>
                    <a:pt x="2" y="2"/>
                    <a:pt x="0" y="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 name="Freeform 149"/>
            <p:cNvSpPr>
              <a:spLocks/>
            </p:cNvSpPr>
            <p:nvPr/>
          </p:nvSpPr>
          <p:spPr bwMode="auto">
            <a:xfrm>
              <a:off x="5318125" y="1968500"/>
              <a:ext cx="12700" cy="61912"/>
            </a:xfrm>
            <a:custGeom>
              <a:avLst/>
              <a:gdLst>
                <a:gd name="T0" fmla="*/ 0 w 2"/>
                <a:gd name="T1" fmla="*/ 10 h 10"/>
                <a:gd name="T2" fmla="*/ 2 w 2"/>
                <a:gd name="T3" fmla="*/ 5 h 10"/>
                <a:gd name="T4" fmla="*/ 0 w 2"/>
                <a:gd name="T5" fmla="*/ 0 h 10"/>
              </a:gdLst>
              <a:ahLst/>
              <a:cxnLst>
                <a:cxn ang="0">
                  <a:pos x="T0" y="T1"/>
                </a:cxn>
                <a:cxn ang="0">
                  <a:pos x="T2" y="T3"/>
                </a:cxn>
                <a:cxn ang="0">
                  <a:pos x="T4" y="T5"/>
                </a:cxn>
              </a:cxnLst>
              <a:rect l="0" t="0" r="r" b="b"/>
              <a:pathLst>
                <a:path w="2" h="10">
                  <a:moveTo>
                    <a:pt x="0" y="10"/>
                  </a:moveTo>
                  <a:cubicBezTo>
                    <a:pt x="1" y="8"/>
                    <a:pt x="2" y="7"/>
                    <a:pt x="2" y="5"/>
                  </a:cubicBezTo>
                  <a:cubicBezTo>
                    <a:pt x="2" y="3"/>
                    <a:pt x="1" y="2"/>
                    <a:pt x="0" y="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4" name="Freeform 150"/>
            <p:cNvSpPr>
              <a:spLocks noEditPoints="1"/>
            </p:cNvSpPr>
            <p:nvPr/>
          </p:nvSpPr>
          <p:spPr bwMode="auto">
            <a:xfrm>
              <a:off x="5160963" y="1920875"/>
              <a:ext cx="146050" cy="157162"/>
            </a:xfrm>
            <a:custGeom>
              <a:avLst/>
              <a:gdLst>
                <a:gd name="T0" fmla="*/ 9 w 24"/>
                <a:gd name="T1" fmla="*/ 26 h 26"/>
                <a:gd name="T2" fmla="*/ 6 w 24"/>
                <a:gd name="T3" fmla="*/ 26 h 26"/>
                <a:gd name="T4" fmla="*/ 6 w 24"/>
                <a:gd name="T5" fmla="*/ 25 h 26"/>
                <a:gd name="T6" fmla="*/ 3 w 24"/>
                <a:gd name="T7" fmla="*/ 17 h 26"/>
                <a:gd name="T8" fmla="*/ 7 w 24"/>
                <a:gd name="T9" fmla="*/ 17 h 26"/>
                <a:gd name="T10" fmla="*/ 9 w 24"/>
                <a:gd name="T11" fmla="*/ 26 h 26"/>
                <a:gd name="T12" fmla="*/ 2 w 24"/>
                <a:gd name="T13" fmla="*/ 16 h 26"/>
                <a:gd name="T14" fmla="*/ 2 w 24"/>
                <a:gd name="T15" fmla="*/ 7 h 26"/>
                <a:gd name="T16" fmla="*/ 8 w 24"/>
                <a:gd name="T17" fmla="*/ 7 h 26"/>
                <a:gd name="T18" fmla="*/ 8 w 24"/>
                <a:gd name="T19" fmla="*/ 16 h 26"/>
                <a:gd name="T20" fmla="*/ 2 w 24"/>
                <a:gd name="T21" fmla="*/ 16 h 26"/>
                <a:gd name="T22" fmla="*/ 0 w 24"/>
                <a:gd name="T23" fmla="*/ 14 h 26"/>
                <a:gd name="T24" fmla="*/ 0 w 24"/>
                <a:gd name="T25" fmla="*/ 10 h 26"/>
                <a:gd name="T26" fmla="*/ 2 w 24"/>
                <a:gd name="T27" fmla="*/ 10 h 26"/>
                <a:gd name="T28" fmla="*/ 2 w 24"/>
                <a:gd name="T29" fmla="*/ 14 h 26"/>
                <a:gd name="T30" fmla="*/ 0 w 24"/>
                <a:gd name="T31" fmla="*/ 14 h 26"/>
                <a:gd name="T32" fmla="*/ 24 w 24"/>
                <a:gd name="T33" fmla="*/ 23 h 26"/>
                <a:gd name="T34" fmla="*/ 8 w 24"/>
                <a:gd name="T35" fmla="*/ 15 h 26"/>
                <a:gd name="T36" fmla="*/ 8 w 24"/>
                <a:gd name="T37" fmla="*/ 8 h 26"/>
                <a:gd name="T38" fmla="*/ 24 w 24"/>
                <a:gd name="T39" fmla="*/ 0 h 26"/>
                <a:gd name="T40" fmla="*/ 24 w 24"/>
                <a:gd name="T4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26">
                  <a:moveTo>
                    <a:pt x="9" y="26"/>
                  </a:moveTo>
                  <a:cubicBezTo>
                    <a:pt x="9" y="26"/>
                    <a:pt x="6" y="26"/>
                    <a:pt x="6" y="26"/>
                  </a:cubicBezTo>
                  <a:cubicBezTo>
                    <a:pt x="6" y="26"/>
                    <a:pt x="6" y="25"/>
                    <a:pt x="6" y="25"/>
                  </a:cubicBezTo>
                  <a:cubicBezTo>
                    <a:pt x="3" y="17"/>
                    <a:pt x="3" y="17"/>
                    <a:pt x="3" y="17"/>
                  </a:cubicBezTo>
                  <a:cubicBezTo>
                    <a:pt x="7" y="17"/>
                    <a:pt x="7" y="17"/>
                    <a:pt x="7" y="17"/>
                  </a:cubicBezTo>
                  <a:lnTo>
                    <a:pt x="9" y="26"/>
                  </a:lnTo>
                  <a:close/>
                  <a:moveTo>
                    <a:pt x="2" y="16"/>
                  </a:moveTo>
                  <a:cubicBezTo>
                    <a:pt x="2" y="7"/>
                    <a:pt x="2" y="7"/>
                    <a:pt x="2" y="7"/>
                  </a:cubicBezTo>
                  <a:cubicBezTo>
                    <a:pt x="8" y="7"/>
                    <a:pt x="8" y="7"/>
                    <a:pt x="8" y="7"/>
                  </a:cubicBezTo>
                  <a:cubicBezTo>
                    <a:pt x="8" y="16"/>
                    <a:pt x="8" y="16"/>
                    <a:pt x="8" y="16"/>
                  </a:cubicBezTo>
                  <a:lnTo>
                    <a:pt x="2" y="16"/>
                  </a:lnTo>
                  <a:close/>
                  <a:moveTo>
                    <a:pt x="0" y="14"/>
                  </a:moveTo>
                  <a:cubicBezTo>
                    <a:pt x="0" y="10"/>
                    <a:pt x="0" y="10"/>
                    <a:pt x="0" y="10"/>
                  </a:cubicBezTo>
                  <a:cubicBezTo>
                    <a:pt x="2" y="10"/>
                    <a:pt x="2" y="10"/>
                    <a:pt x="2" y="10"/>
                  </a:cubicBezTo>
                  <a:cubicBezTo>
                    <a:pt x="2" y="14"/>
                    <a:pt x="2" y="14"/>
                    <a:pt x="2" y="14"/>
                  </a:cubicBezTo>
                  <a:lnTo>
                    <a:pt x="0" y="14"/>
                  </a:lnTo>
                  <a:close/>
                  <a:moveTo>
                    <a:pt x="24" y="23"/>
                  </a:moveTo>
                  <a:cubicBezTo>
                    <a:pt x="22" y="22"/>
                    <a:pt x="8" y="15"/>
                    <a:pt x="8" y="15"/>
                  </a:cubicBezTo>
                  <a:cubicBezTo>
                    <a:pt x="8" y="8"/>
                    <a:pt x="8" y="8"/>
                    <a:pt x="8" y="8"/>
                  </a:cubicBezTo>
                  <a:cubicBezTo>
                    <a:pt x="8" y="8"/>
                    <a:pt x="22" y="2"/>
                    <a:pt x="24" y="0"/>
                  </a:cubicBezTo>
                  <a:lnTo>
                    <a:pt x="24" y="23"/>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25" name="Gruppieren 724" title="icon"/>
          <p:cNvGrpSpPr/>
          <p:nvPr/>
        </p:nvGrpSpPr>
        <p:grpSpPr>
          <a:xfrm>
            <a:off x="5076287" y="1595491"/>
            <a:ext cx="344488" cy="350837"/>
            <a:chOff x="5654675" y="1824038"/>
            <a:chExt cx="344488" cy="350837"/>
          </a:xfrm>
        </p:grpSpPr>
        <p:sp>
          <p:nvSpPr>
            <p:cNvPr id="726" name="Oval 154"/>
            <p:cNvSpPr>
              <a:spLocks noChangeArrowheads="1"/>
            </p:cNvSpPr>
            <p:nvPr/>
          </p:nvSpPr>
          <p:spPr bwMode="auto">
            <a:xfrm>
              <a:off x="5654675" y="182403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7" name="Freeform 155"/>
            <p:cNvSpPr>
              <a:spLocks noEditPoints="1"/>
            </p:cNvSpPr>
            <p:nvPr/>
          </p:nvSpPr>
          <p:spPr bwMode="auto">
            <a:xfrm>
              <a:off x="5799138" y="1908175"/>
              <a:ext cx="55563" cy="182562"/>
            </a:xfrm>
            <a:custGeom>
              <a:avLst/>
              <a:gdLst>
                <a:gd name="T0" fmla="*/ 35 w 35"/>
                <a:gd name="T1" fmla="*/ 115 h 115"/>
                <a:gd name="T2" fmla="*/ 0 w 35"/>
                <a:gd name="T3" fmla="*/ 115 h 115"/>
                <a:gd name="T4" fmla="*/ 0 w 35"/>
                <a:gd name="T5" fmla="*/ 50 h 115"/>
                <a:gd name="T6" fmla="*/ 35 w 35"/>
                <a:gd name="T7" fmla="*/ 50 h 115"/>
                <a:gd name="T8" fmla="*/ 35 w 35"/>
                <a:gd name="T9" fmla="*/ 115 h 115"/>
                <a:gd name="T10" fmla="*/ 16 w 35"/>
                <a:gd name="T11" fmla="*/ 0 h 115"/>
                <a:gd name="T12" fmla="*/ 16 w 35"/>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35" h="115">
                  <a:moveTo>
                    <a:pt x="35" y="115"/>
                  </a:moveTo>
                  <a:lnTo>
                    <a:pt x="0" y="115"/>
                  </a:lnTo>
                  <a:lnTo>
                    <a:pt x="0" y="50"/>
                  </a:lnTo>
                  <a:lnTo>
                    <a:pt x="35" y="50"/>
                  </a:lnTo>
                  <a:lnTo>
                    <a:pt x="35" y="115"/>
                  </a:lnTo>
                  <a:moveTo>
                    <a:pt x="16" y="0"/>
                  </a:moveTo>
                  <a:lnTo>
                    <a:pt x="16" y="0"/>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8" name="Freeform 156"/>
            <p:cNvSpPr>
              <a:spLocks/>
            </p:cNvSpPr>
            <p:nvPr/>
          </p:nvSpPr>
          <p:spPr bwMode="auto">
            <a:xfrm>
              <a:off x="5805488" y="1908175"/>
              <a:ext cx="23813" cy="60325"/>
            </a:xfrm>
            <a:custGeom>
              <a:avLst/>
              <a:gdLst>
                <a:gd name="T0" fmla="*/ 4 w 4"/>
                <a:gd name="T1" fmla="*/ 0 h 10"/>
                <a:gd name="T2" fmla="*/ 0 w 4"/>
                <a:gd name="T3" fmla="*/ 6 h 10"/>
                <a:gd name="T4" fmla="*/ 0 w 4"/>
                <a:gd name="T5" fmla="*/ 6 h 10"/>
                <a:gd name="T6" fmla="*/ 0 w 4"/>
                <a:gd name="T7" fmla="*/ 7 h 10"/>
                <a:gd name="T8" fmla="*/ 4 w 4"/>
                <a:gd name="T9" fmla="*/ 10 h 10"/>
              </a:gdLst>
              <a:ahLst/>
              <a:cxnLst>
                <a:cxn ang="0">
                  <a:pos x="T0" y="T1"/>
                </a:cxn>
                <a:cxn ang="0">
                  <a:pos x="T2" y="T3"/>
                </a:cxn>
                <a:cxn ang="0">
                  <a:pos x="T4" y="T5"/>
                </a:cxn>
                <a:cxn ang="0">
                  <a:pos x="T6" y="T7"/>
                </a:cxn>
                <a:cxn ang="0">
                  <a:pos x="T8" y="T9"/>
                </a:cxn>
              </a:cxnLst>
              <a:rect l="0" t="0" r="r" b="b"/>
              <a:pathLst>
                <a:path w="4" h="10">
                  <a:moveTo>
                    <a:pt x="4" y="0"/>
                  </a:moveTo>
                  <a:cubicBezTo>
                    <a:pt x="4" y="0"/>
                    <a:pt x="1" y="5"/>
                    <a:pt x="0" y="6"/>
                  </a:cubicBezTo>
                  <a:cubicBezTo>
                    <a:pt x="0" y="6"/>
                    <a:pt x="0" y="6"/>
                    <a:pt x="0" y="6"/>
                  </a:cubicBezTo>
                  <a:cubicBezTo>
                    <a:pt x="0" y="7"/>
                    <a:pt x="0" y="7"/>
                    <a:pt x="0" y="7"/>
                  </a:cubicBezTo>
                  <a:cubicBezTo>
                    <a:pt x="0" y="9"/>
                    <a:pt x="2" y="10"/>
                    <a:pt x="4" y="1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 name="Line 157"/>
            <p:cNvSpPr>
              <a:spLocks noChangeShapeType="1"/>
            </p:cNvSpPr>
            <p:nvPr/>
          </p:nvSpPr>
          <p:spPr bwMode="auto">
            <a:xfrm>
              <a:off x="5829300" y="1963738"/>
              <a:ext cx="0" cy="23812"/>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 name="Freeform 158"/>
            <p:cNvSpPr>
              <a:spLocks/>
            </p:cNvSpPr>
            <p:nvPr/>
          </p:nvSpPr>
          <p:spPr bwMode="auto">
            <a:xfrm>
              <a:off x="5829300" y="1908175"/>
              <a:ext cx="19050" cy="60325"/>
            </a:xfrm>
            <a:custGeom>
              <a:avLst/>
              <a:gdLst>
                <a:gd name="T0" fmla="*/ 0 w 3"/>
                <a:gd name="T1" fmla="*/ 0 h 10"/>
                <a:gd name="T2" fmla="*/ 3 w 3"/>
                <a:gd name="T3" fmla="*/ 6 h 10"/>
                <a:gd name="T4" fmla="*/ 3 w 3"/>
                <a:gd name="T5" fmla="*/ 6 h 10"/>
                <a:gd name="T6" fmla="*/ 3 w 3"/>
                <a:gd name="T7" fmla="*/ 7 h 10"/>
                <a:gd name="T8" fmla="*/ 0 w 3"/>
                <a:gd name="T9" fmla="*/ 10 h 10"/>
              </a:gdLst>
              <a:ahLst/>
              <a:cxnLst>
                <a:cxn ang="0">
                  <a:pos x="T0" y="T1"/>
                </a:cxn>
                <a:cxn ang="0">
                  <a:pos x="T2" y="T3"/>
                </a:cxn>
                <a:cxn ang="0">
                  <a:pos x="T4" y="T5"/>
                </a:cxn>
                <a:cxn ang="0">
                  <a:pos x="T6" y="T7"/>
                </a:cxn>
                <a:cxn ang="0">
                  <a:pos x="T8" y="T9"/>
                </a:cxn>
              </a:cxnLst>
              <a:rect l="0" t="0" r="r" b="b"/>
              <a:pathLst>
                <a:path w="3" h="10">
                  <a:moveTo>
                    <a:pt x="0" y="0"/>
                  </a:moveTo>
                  <a:cubicBezTo>
                    <a:pt x="0" y="0"/>
                    <a:pt x="3" y="5"/>
                    <a:pt x="3" y="6"/>
                  </a:cubicBezTo>
                  <a:cubicBezTo>
                    <a:pt x="3" y="6"/>
                    <a:pt x="3" y="6"/>
                    <a:pt x="3" y="6"/>
                  </a:cubicBezTo>
                  <a:cubicBezTo>
                    <a:pt x="3" y="7"/>
                    <a:pt x="3" y="7"/>
                    <a:pt x="3" y="7"/>
                  </a:cubicBezTo>
                  <a:cubicBezTo>
                    <a:pt x="3" y="9"/>
                    <a:pt x="2" y="10"/>
                    <a:pt x="0" y="1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31" name="Gruppieren 730" title="icon"/>
          <p:cNvGrpSpPr/>
          <p:nvPr/>
        </p:nvGrpSpPr>
        <p:grpSpPr>
          <a:xfrm>
            <a:off x="5647787" y="1582868"/>
            <a:ext cx="344488" cy="350837"/>
            <a:chOff x="6226175" y="1824038"/>
            <a:chExt cx="344488" cy="350837"/>
          </a:xfrm>
        </p:grpSpPr>
        <p:sp>
          <p:nvSpPr>
            <p:cNvPr id="732" name="Oval 162"/>
            <p:cNvSpPr>
              <a:spLocks noChangeArrowheads="1"/>
            </p:cNvSpPr>
            <p:nvPr/>
          </p:nvSpPr>
          <p:spPr bwMode="auto">
            <a:xfrm>
              <a:off x="6226175" y="182403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 name="Freeform 163"/>
            <p:cNvSpPr>
              <a:spLocks/>
            </p:cNvSpPr>
            <p:nvPr/>
          </p:nvSpPr>
          <p:spPr bwMode="auto">
            <a:xfrm>
              <a:off x="6316663" y="1933575"/>
              <a:ext cx="169863" cy="131762"/>
            </a:xfrm>
            <a:custGeom>
              <a:avLst/>
              <a:gdLst>
                <a:gd name="T0" fmla="*/ 24 w 28"/>
                <a:gd name="T1" fmla="*/ 2 h 22"/>
                <a:gd name="T2" fmla="*/ 20 w 28"/>
                <a:gd name="T3" fmla="*/ 2 h 22"/>
                <a:gd name="T4" fmla="*/ 17 w 28"/>
                <a:gd name="T5" fmla="*/ 0 h 22"/>
                <a:gd name="T6" fmla="*/ 11 w 28"/>
                <a:gd name="T7" fmla="*/ 0 h 22"/>
                <a:gd name="T8" fmla="*/ 8 w 28"/>
                <a:gd name="T9" fmla="*/ 2 h 22"/>
                <a:gd name="T10" fmla="*/ 3 w 28"/>
                <a:gd name="T11" fmla="*/ 2 h 22"/>
                <a:gd name="T12" fmla="*/ 0 w 28"/>
                <a:gd name="T13" fmla="*/ 6 h 22"/>
                <a:gd name="T14" fmla="*/ 0 w 28"/>
                <a:gd name="T15" fmla="*/ 19 h 22"/>
                <a:gd name="T16" fmla="*/ 3 w 28"/>
                <a:gd name="T17" fmla="*/ 22 h 22"/>
                <a:gd name="T18" fmla="*/ 24 w 28"/>
                <a:gd name="T19" fmla="*/ 22 h 22"/>
                <a:gd name="T20" fmla="*/ 28 w 28"/>
                <a:gd name="T21" fmla="*/ 19 h 22"/>
                <a:gd name="T22" fmla="*/ 28 w 28"/>
                <a:gd name="T23" fmla="*/ 6 h 22"/>
                <a:gd name="T24" fmla="*/ 24 w 28"/>
                <a:gd name="T25"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2">
                  <a:moveTo>
                    <a:pt x="24" y="2"/>
                  </a:moveTo>
                  <a:cubicBezTo>
                    <a:pt x="20" y="2"/>
                    <a:pt x="20" y="2"/>
                    <a:pt x="20" y="2"/>
                  </a:cubicBezTo>
                  <a:cubicBezTo>
                    <a:pt x="20" y="1"/>
                    <a:pt x="18" y="0"/>
                    <a:pt x="17" y="0"/>
                  </a:cubicBezTo>
                  <a:cubicBezTo>
                    <a:pt x="11" y="0"/>
                    <a:pt x="11" y="0"/>
                    <a:pt x="11" y="0"/>
                  </a:cubicBezTo>
                  <a:cubicBezTo>
                    <a:pt x="9" y="0"/>
                    <a:pt x="8" y="1"/>
                    <a:pt x="8" y="2"/>
                  </a:cubicBezTo>
                  <a:cubicBezTo>
                    <a:pt x="3" y="2"/>
                    <a:pt x="3" y="2"/>
                    <a:pt x="3" y="2"/>
                  </a:cubicBezTo>
                  <a:cubicBezTo>
                    <a:pt x="1" y="2"/>
                    <a:pt x="0" y="4"/>
                    <a:pt x="0" y="6"/>
                  </a:cubicBezTo>
                  <a:cubicBezTo>
                    <a:pt x="0" y="19"/>
                    <a:pt x="0" y="19"/>
                    <a:pt x="0" y="19"/>
                  </a:cubicBezTo>
                  <a:cubicBezTo>
                    <a:pt x="0" y="21"/>
                    <a:pt x="1" y="22"/>
                    <a:pt x="3" y="22"/>
                  </a:cubicBezTo>
                  <a:cubicBezTo>
                    <a:pt x="24" y="22"/>
                    <a:pt x="24" y="22"/>
                    <a:pt x="24" y="22"/>
                  </a:cubicBezTo>
                  <a:cubicBezTo>
                    <a:pt x="26" y="22"/>
                    <a:pt x="28" y="21"/>
                    <a:pt x="28" y="19"/>
                  </a:cubicBezTo>
                  <a:cubicBezTo>
                    <a:pt x="28" y="6"/>
                    <a:pt x="28" y="6"/>
                    <a:pt x="28" y="6"/>
                  </a:cubicBezTo>
                  <a:cubicBezTo>
                    <a:pt x="28" y="4"/>
                    <a:pt x="26" y="2"/>
                    <a:pt x="24" y="2"/>
                  </a:cubicBez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 name="Oval 164"/>
            <p:cNvSpPr>
              <a:spLocks noChangeArrowheads="1"/>
            </p:cNvSpPr>
            <p:nvPr/>
          </p:nvSpPr>
          <p:spPr bwMode="auto">
            <a:xfrm>
              <a:off x="6456363" y="1957388"/>
              <a:ext cx="6350" cy="11112"/>
            </a:xfrm>
            <a:prstGeom prst="ellipse">
              <a:avLst/>
            </a:prstGeom>
            <a:solidFill>
              <a:srgbClr val="000000"/>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5" name="Oval 165"/>
            <p:cNvSpPr>
              <a:spLocks noChangeArrowheads="1"/>
            </p:cNvSpPr>
            <p:nvPr/>
          </p:nvSpPr>
          <p:spPr bwMode="auto">
            <a:xfrm>
              <a:off x="6353175" y="1963738"/>
              <a:ext cx="90488" cy="9048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6" name="Oval 166"/>
            <p:cNvSpPr>
              <a:spLocks noChangeArrowheads="1"/>
            </p:cNvSpPr>
            <p:nvPr/>
          </p:nvSpPr>
          <p:spPr bwMode="auto">
            <a:xfrm>
              <a:off x="6376988" y="1987550"/>
              <a:ext cx="42863" cy="42862"/>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37" name="Gruppieren 736" title="icon"/>
          <p:cNvGrpSpPr/>
          <p:nvPr/>
        </p:nvGrpSpPr>
        <p:grpSpPr>
          <a:xfrm>
            <a:off x="6219287" y="1595491"/>
            <a:ext cx="350838" cy="350837"/>
            <a:chOff x="6791325" y="1824038"/>
            <a:chExt cx="350838" cy="350837"/>
          </a:xfrm>
        </p:grpSpPr>
        <p:sp>
          <p:nvSpPr>
            <p:cNvPr id="738" name="Oval 170"/>
            <p:cNvSpPr>
              <a:spLocks noChangeArrowheads="1"/>
            </p:cNvSpPr>
            <p:nvPr/>
          </p:nvSpPr>
          <p:spPr bwMode="auto">
            <a:xfrm>
              <a:off x="6791325" y="1824038"/>
              <a:ext cx="35083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9" name="Line 171"/>
            <p:cNvSpPr>
              <a:spLocks noChangeShapeType="1"/>
            </p:cNvSpPr>
            <p:nvPr/>
          </p:nvSpPr>
          <p:spPr bwMode="auto">
            <a:xfrm>
              <a:off x="6900863" y="2030413"/>
              <a:ext cx="0"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0" name="Oval 172"/>
            <p:cNvSpPr>
              <a:spLocks noChangeArrowheads="1"/>
            </p:cNvSpPr>
            <p:nvPr/>
          </p:nvSpPr>
          <p:spPr bwMode="auto">
            <a:xfrm>
              <a:off x="6905625" y="1993900"/>
              <a:ext cx="30163" cy="36512"/>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1" name="Oval 173"/>
            <p:cNvSpPr>
              <a:spLocks noChangeArrowheads="1"/>
            </p:cNvSpPr>
            <p:nvPr/>
          </p:nvSpPr>
          <p:spPr bwMode="auto">
            <a:xfrm>
              <a:off x="7002463" y="1993900"/>
              <a:ext cx="30163" cy="36512"/>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 name="Freeform 174"/>
            <p:cNvSpPr>
              <a:spLocks noEditPoints="1"/>
            </p:cNvSpPr>
            <p:nvPr/>
          </p:nvSpPr>
          <p:spPr bwMode="auto">
            <a:xfrm>
              <a:off x="6870700" y="1944688"/>
              <a:ext cx="187325" cy="73025"/>
            </a:xfrm>
            <a:custGeom>
              <a:avLst/>
              <a:gdLst>
                <a:gd name="T0" fmla="*/ 27 w 31"/>
                <a:gd name="T1" fmla="*/ 12 h 12"/>
                <a:gd name="T2" fmla="*/ 31 w 31"/>
                <a:gd name="T3" fmla="*/ 11 h 12"/>
                <a:gd name="T4" fmla="*/ 31 w 31"/>
                <a:gd name="T5" fmla="*/ 8 h 12"/>
                <a:gd name="T6" fmla="*/ 30 w 31"/>
                <a:gd name="T7" fmla="*/ 6 h 12"/>
                <a:gd name="T8" fmla="*/ 22 w 31"/>
                <a:gd name="T9" fmla="*/ 4 h 12"/>
                <a:gd name="T10" fmla="*/ 17 w 31"/>
                <a:gd name="T11" fmla="*/ 0 h 12"/>
                <a:gd name="T12" fmla="*/ 10 w 31"/>
                <a:gd name="T13" fmla="*/ 0 h 12"/>
                <a:gd name="T14" fmla="*/ 5 w 31"/>
                <a:gd name="T15" fmla="*/ 4 h 12"/>
                <a:gd name="T16" fmla="*/ 1 w 31"/>
                <a:gd name="T17" fmla="*/ 6 h 12"/>
                <a:gd name="T18" fmla="*/ 1 w 31"/>
                <a:gd name="T19" fmla="*/ 9 h 12"/>
                <a:gd name="T20" fmla="*/ 2 w 31"/>
                <a:gd name="T21" fmla="*/ 12 h 12"/>
                <a:gd name="T22" fmla="*/ 6 w 31"/>
                <a:gd name="T23" fmla="*/ 12 h 12"/>
                <a:gd name="T24" fmla="*/ 28 w 31"/>
                <a:gd name="T25" fmla="*/ 12 h 12"/>
                <a:gd name="T26" fmla="*/ 28 w 31"/>
                <a:gd name="T27" fmla="*/ 12 h 12"/>
                <a:gd name="T28" fmla="*/ 11 w 31"/>
                <a:gd name="T29" fmla="*/ 12 h 12"/>
                <a:gd name="T30" fmla="*/ 22 w 31"/>
                <a:gd name="T31" fmla="*/ 12 h 12"/>
                <a:gd name="T32" fmla="*/ 9 w 31"/>
                <a:gd name="T33" fmla="*/ 12 h 12"/>
                <a:gd name="T34" fmla="*/ 9 w 31"/>
                <a:gd name="T3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2">
                  <a:moveTo>
                    <a:pt x="27" y="12"/>
                  </a:moveTo>
                  <a:cubicBezTo>
                    <a:pt x="29" y="12"/>
                    <a:pt x="30" y="12"/>
                    <a:pt x="31" y="11"/>
                  </a:cubicBezTo>
                  <a:cubicBezTo>
                    <a:pt x="31" y="11"/>
                    <a:pt x="31" y="9"/>
                    <a:pt x="31" y="8"/>
                  </a:cubicBezTo>
                  <a:cubicBezTo>
                    <a:pt x="31" y="8"/>
                    <a:pt x="30" y="6"/>
                    <a:pt x="30" y="6"/>
                  </a:cubicBezTo>
                  <a:cubicBezTo>
                    <a:pt x="29" y="5"/>
                    <a:pt x="22" y="4"/>
                    <a:pt x="22" y="4"/>
                  </a:cubicBezTo>
                  <a:cubicBezTo>
                    <a:pt x="21" y="4"/>
                    <a:pt x="18" y="0"/>
                    <a:pt x="17" y="0"/>
                  </a:cubicBezTo>
                  <a:cubicBezTo>
                    <a:pt x="15" y="0"/>
                    <a:pt x="11" y="0"/>
                    <a:pt x="10" y="0"/>
                  </a:cubicBezTo>
                  <a:cubicBezTo>
                    <a:pt x="10" y="0"/>
                    <a:pt x="6" y="4"/>
                    <a:pt x="5" y="4"/>
                  </a:cubicBezTo>
                  <a:cubicBezTo>
                    <a:pt x="4" y="5"/>
                    <a:pt x="1" y="5"/>
                    <a:pt x="1" y="6"/>
                  </a:cubicBezTo>
                  <a:cubicBezTo>
                    <a:pt x="1" y="6"/>
                    <a:pt x="2" y="7"/>
                    <a:pt x="1" y="9"/>
                  </a:cubicBezTo>
                  <a:cubicBezTo>
                    <a:pt x="0" y="10"/>
                    <a:pt x="1" y="12"/>
                    <a:pt x="2" y="12"/>
                  </a:cubicBezTo>
                  <a:cubicBezTo>
                    <a:pt x="2" y="12"/>
                    <a:pt x="6" y="12"/>
                    <a:pt x="6" y="12"/>
                  </a:cubicBezTo>
                  <a:moveTo>
                    <a:pt x="28" y="12"/>
                  </a:moveTo>
                  <a:cubicBezTo>
                    <a:pt x="28" y="12"/>
                    <a:pt x="28" y="12"/>
                    <a:pt x="28" y="12"/>
                  </a:cubicBezTo>
                  <a:moveTo>
                    <a:pt x="11" y="12"/>
                  </a:moveTo>
                  <a:cubicBezTo>
                    <a:pt x="15" y="12"/>
                    <a:pt x="18" y="12"/>
                    <a:pt x="22" y="12"/>
                  </a:cubicBezTo>
                  <a:moveTo>
                    <a:pt x="9" y="12"/>
                  </a:moveTo>
                  <a:cubicBezTo>
                    <a:pt x="9" y="12"/>
                    <a:pt x="9" y="12"/>
                    <a:pt x="9" y="12"/>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43" name="Gruppieren 742" title="icon"/>
          <p:cNvGrpSpPr/>
          <p:nvPr/>
        </p:nvGrpSpPr>
        <p:grpSpPr>
          <a:xfrm>
            <a:off x="6789200" y="1595491"/>
            <a:ext cx="352425" cy="350837"/>
            <a:chOff x="7361238" y="1824038"/>
            <a:chExt cx="352425" cy="350837"/>
          </a:xfrm>
        </p:grpSpPr>
        <p:sp>
          <p:nvSpPr>
            <p:cNvPr id="744" name="Oval 178"/>
            <p:cNvSpPr>
              <a:spLocks noChangeArrowheads="1"/>
            </p:cNvSpPr>
            <p:nvPr/>
          </p:nvSpPr>
          <p:spPr bwMode="auto">
            <a:xfrm>
              <a:off x="7361238" y="1824038"/>
              <a:ext cx="352425"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 name="Freeform 179"/>
            <p:cNvSpPr>
              <a:spLocks/>
            </p:cNvSpPr>
            <p:nvPr/>
          </p:nvSpPr>
          <p:spPr bwMode="auto">
            <a:xfrm>
              <a:off x="7446963" y="1944688"/>
              <a:ext cx="180975" cy="96837"/>
            </a:xfrm>
            <a:custGeom>
              <a:avLst/>
              <a:gdLst>
                <a:gd name="T0" fmla="*/ 0 w 30"/>
                <a:gd name="T1" fmla="*/ 16 h 16"/>
                <a:gd name="T2" fmla="*/ 0 w 30"/>
                <a:gd name="T3" fmla="*/ 2 h 16"/>
                <a:gd name="T4" fmla="*/ 1 w 30"/>
                <a:gd name="T5" fmla="*/ 0 h 16"/>
                <a:gd name="T6" fmla="*/ 29 w 30"/>
                <a:gd name="T7" fmla="*/ 0 h 16"/>
                <a:gd name="T8" fmla="*/ 30 w 30"/>
                <a:gd name="T9" fmla="*/ 2 h 16"/>
                <a:gd name="T10" fmla="*/ 30 w 30"/>
                <a:gd name="T11" fmla="*/ 3 h 16"/>
                <a:gd name="T12" fmla="*/ 29 w 30"/>
                <a:gd name="T13" fmla="*/ 4 h 16"/>
                <a:gd name="T14" fmla="*/ 22 w 30"/>
                <a:gd name="T15" fmla="*/ 4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6">
                  <a:moveTo>
                    <a:pt x="0" y="16"/>
                  </a:moveTo>
                  <a:cubicBezTo>
                    <a:pt x="0" y="2"/>
                    <a:pt x="0" y="2"/>
                    <a:pt x="0" y="2"/>
                  </a:cubicBezTo>
                  <a:cubicBezTo>
                    <a:pt x="0" y="1"/>
                    <a:pt x="0" y="0"/>
                    <a:pt x="1" y="0"/>
                  </a:cubicBezTo>
                  <a:cubicBezTo>
                    <a:pt x="29" y="0"/>
                    <a:pt x="29" y="0"/>
                    <a:pt x="29" y="0"/>
                  </a:cubicBezTo>
                  <a:cubicBezTo>
                    <a:pt x="30" y="0"/>
                    <a:pt x="30" y="1"/>
                    <a:pt x="30" y="2"/>
                  </a:cubicBezTo>
                  <a:cubicBezTo>
                    <a:pt x="30" y="3"/>
                    <a:pt x="30" y="3"/>
                    <a:pt x="30" y="3"/>
                  </a:cubicBezTo>
                  <a:cubicBezTo>
                    <a:pt x="30" y="4"/>
                    <a:pt x="30" y="4"/>
                    <a:pt x="29" y="4"/>
                  </a:cubicBezTo>
                  <a:cubicBezTo>
                    <a:pt x="22" y="4"/>
                    <a:pt x="22" y="4"/>
                    <a:pt x="22" y="4"/>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6" name="Freeform 180"/>
            <p:cNvSpPr>
              <a:spLocks/>
            </p:cNvSpPr>
            <p:nvPr/>
          </p:nvSpPr>
          <p:spPr bwMode="auto">
            <a:xfrm>
              <a:off x="7604126" y="2017713"/>
              <a:ext cx="19050" cy="36512"/>
            </a:xfrm>
            <a:custGeom>
              <a:avLst/>
              <a:gdLst>
                <a:gd name="T0" fmla="*/ 0 w 3"/>
                <a:gd name="T1" fmla="*/ 6 h 6"/>
                <a:gd name="T2" fmla="*/ 2 w 3"/>
                <a:gd name="T3" fmla="*/ 6 h 6"/>
                <a:gd name="T4" fmla="*/ 3 w 3"/>
                <a:gd name="T5" fmla="*/ 4 h 6"/>
                <a:gd name="T6" fmla="*/ 3 w 3"/>
                <a:gd name="T7" fmla="*/ 3 h 6"/>
                <a:gd name="T8" fmla="*/ 3 w 3"/>
                <a:gd name="T9" fmla="*/ 0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0" y="6"/>
                  </a:moveTo>
                  <a:cubicBezTo>
                    <a:pt x="2" y="6"/>
                    <a:pt x="2" y="6"/>
                    <a:pt x="2" y="6"/>
                  </a:cubicBezTo>
                  <a:cubicBezTo>
                    <a:pt x="2" y="6"/>
                    <a:pt x="3" y="5"/>
                    <a:pt x="3" y="4"/>
                  </a:cubicBezTo>
                  <a:cubicBezTo>
                    <a:pt x="3" y="3"/>
                    <a:pt x="3" y="3"/>
                    <a:pt x="3" y="3"/>
                  </a:cubicBezTo>
                  <a:cubicBezTo>
                    <a:pt x="3" y="2"/>
                    <a:pt x="3" y="2"/>
                    <a:pt x="3" y="0"/>
                  </a:cubicBezTo>
                  <a:cubicBezTo>
                    <a:pt x="2" y="0"/>
                    <a:pt x="2" y="0"/>
                    <a:pt x="2" y="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7" name="Line 181"/>
            <p:cNvSpPr>
              <a:spLocks noChangeShapeType="1"/>
            </p:cNvSpPr>
            <p:nvPr/>
          </p:nvSpPr>
          <p:spPr bwMode="auto">
            <a:xfrm>
              <a:off x="7500938" y="2054225"/>
              <a:ext cx="66675"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8" name="Line 182"/>
            <p:cNvSpPr>
              <a:spLocks noChangeShapeType="1"/>
            </p:cNvSpPr>
            <p:nvPr/>
          </p:nvSpPr>
          <p:spPr bwMode="auto">
            <a:xfrm>
              <a:off x="7500938" y="2054225"/>
              <a:ext cx="0"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9" name="Line 183"/>
            <p:cNvSpPr>
              <a:spLocks noChangeShapeType="1"/>
            </p:cNvSpPr>
            <p:nvPr/>
          </p:nvSpPr>
          <p:spPr bwMode="auto">
            <a:xfrm>
              <a:off x="7464426" y="2054225"/>
              <a:ext cx="0"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 name="Freeform 184"/>
            <p:cNvSpPr>
              <a:spLocks/>
            </p:cNvSpPr>
            <p:nvPr/>
          </p:nvSpPr>
          <p:spPr bwMode="auto">
            <a:xfrm>
              <a:off x="7446963" y="2035175"/>
              <a:ext cx="11113" cy="19050"/>
            </a:xfrm>
            <a:custGeom>
              <a:avLst/>
              <a:gdLst>
                <a:gd name="T0" fmla="*/ 0 w 2"/>
                <a:gd name="T1" fmla="*/ 0 h 3"/>
                <a:gd name="T2" fmla="*/ 0 w 2"/>
                <a:gd name="T3" fmla="*/ 1 h 3"/>
                <a:gd name="T4" fmla="*/ 1 w 2"/>
                <a:gd name="T5" fmla="*/ 3 h 3"/>
                <a:gd name="T6" fmla="*/ 2 w 2"/>
                <a:gd name="T7" fmla="*/ 3 h 3"/>
              </a:gdLst>
              <a:ahLst/>
              <a:cxnLst>
                <a:cxn ang="0">
                  <a:pos x="T0" y="T1"/>
                </a:cxn>
                <a:cxn ang="0">
                  <a:pos x="T2" y="T3"/>
                </a:cxn>
                <a:cxn ang="0">
                  <a:pos x="T4" y="T5"/>
                </a:cxn>
                <a:cxn ang="0">
                  <a:pos x="T6" y="T7"/>
                </a:cxn>
              </a:cxnLst>
              <a:rect l="0" t="0" r="r" b="b"/>
              <a:pathLst>
                <a:path w="2" h="3">
                  <a:moveTo>
                    <a:pt x="0" y="0"/>
                  </a:moveTo>
                  <a:cubicBezTo>
                    <a:pt x="0" y="1"/>
                    <a:pt x="0" y="1"/>
                    <a:pt x="0" y="1"/>
                  </a:cubicBezTo>
                  <a:cubicBezTo>
                    <a:pt x="0" y="2"/>
                    <a:pt x="0" y="3"/>
                    <a:pt x="1" y="3"/>
                  </a:cubicBezTo>
                  <a:cubicBezTo>
                    <a:pt x="2" y="3"/>
                    <a:pt x="2" y="3"/>
                    <a:pt x="2" y="3"/>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1" name="Rectangle 185"/>
            <p:cNvSpPr>
              <a:spLocks noChangeArrowheads="1"/>
            </p:cNvSpPr>
            <p:nvPr/>
          </p:nvSpPr>
          <p:spPr bwMode="auto">
            <a:xfrm>
              <a:off x="7458076" y="1968500"/>
              <a:ext cx="36513" cy="36512"/>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2" name="Rectangle 186"/>
            <p:cNvSpPr>
              <a:spLocks noChangeArrowheads="1"/>
            </p:cNvSpPr>
            <p:nvPr/>
          </p:nvSpPr>
          <p:spPr bwMode="auto">
            <a:xfrm>
              <a:off x="7519988" y="1968500"/>
              <a:ext cx="34925" cy="85725"/>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3" name="Freeform 187"/>
            <p:cNvSpPr>
              <a:spLocks/>
            </p:cNvSpPr>
            <p:nvPr/>
          </p:nvSpPr>
          <p:spPr bwMode="auto">
            <a:xfrm>
              <a:off x="7580313" y="1968500"/>
              <a:ext cx="36513" cy="49212"/>
            </a:xfrm>
            <a:custGeom>
              <a:avLst/>
              <a:gdLst>
                <a:gd name="T0" fmla="*/ 11 w 23"/>
                <a:gd name="T1" fmla="*/ 0 h 31"/>
                <a:gd name="T2" fmla="*/ 23 w 23"/>
                <a:gd name="T3" fmla="*/ 31 h 31"/>
                <a:gd name="T4" fmla="*/ 0 w 23"/>
                <a:gd name="T5" fmla="*/ 31 h 31"/>
                <a:gd name="T6" fmla="*/ 0 w 23"/>
                <a:gd name="T7" fmla="*/ 0 h 31"/>
              </a:gdLst>
              <a:ahLst/>
              <a:cxnLst>
                <a:cxn ang="0">
                  <a:pos x="T0" y="T1"/>
                </a:cxn>
                <a:cxn ang="0">
                  <a:pos x="T2" y="T3"/>
                </a:cxn>
                <a:cxn ang="0">
                  <a:pos x="T4" y="T5"/>
                </a:cxn>
                <a:cxn ang="0">
                  <a:pos x="T6" y="T7"/>
                </a:cxn>
              </a:cxnLst>
              <a:rect l="0" t="0" r="r" b="b"/>
              <a:pathLst>
                <a:path w="23" h="31">
                  <a:moveTo>
                    <a:pt x="11" y="0"/>
                  </a:moveTo>
                  <a:lnTo>
                    <a:pt x="23" y="31"/>
                  </a:lnTo>
                  <a:lnTo>
                    <a:pt x="0" y="31"/>
                  </a:lnTo>
                  <a:lnTo>
                    <a:pt x="0" y="0"/>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4" name="Oval 188"/>
            <p:cNvSpPr>
              <a:spLocks noChangeArrowheads="1"/>
            </p:cNvSpPr>
            <p:nvPr/>
          </p:nvSpPr>
          <p:spPr bwMode="auto">
            <a:xfrm>
              <a:off x="7464426" y="2035175"/>
              <a:ext cx="30163" cy="30162"/>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5" name="Oval 189"/>
            <p:cNvSpPr>
              <a:spLocks noChangeArrowheads="1"/>
            </p:cNvSpPr>
            <p:nvPr/>
          </p:nvSpPr>
          <p:spPr bwMode="auto">
            <a:xfrm>
              <a:off x="7567613" y="2035175"/>
              <a:ext cx="36513" cy="30162"/>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56" name="Gruppieren 755" title="icon"/>
          <p:cNvGrpSpPr/>
          <p:nvPr/>
        </p:nvGrpSpPr>
        <p:grpSpPr>
          <a:xfrm>
            <a:off x="7360700" y="1595491"/>
            <a:ext cx="350837" cy="350837"/>
            <a:chOff x="7932738" y="1824038"/>
            <a:chExt cx="350837" cy="350837"/>
          </a:xfrm>
        </p:grpSpPr>
        <p:sp>
          <p:nvSpPr>
            <p:cNvPr id="757" name="Oval 193"/>
            <p:cNvSpPr>
              <a:spLocks noChangeArrowheads="1"/>
            </p:cNvSpPr>
            <p:nvPr/>
          </p:nvSpPr>
          <p:spPr bwMode="auto">
            <a:xfrm>
              <a:off x="7932738" y="1824038"/>
              <a:ext cx="35083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8" name="Line 194"/>
            <p:cNvSpPr>
              <a:spLocks noChangeShapeType="1"/>
            </p:cNvSpPr>
            <p:nvPr/>
          </p:nvSpPr>
          <p:spPr bwMode="auto">
            <a:xfrm>
              <a:off x="8047038" y="2030413"/>
              <a:ext cx="0"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9" name="Freeform 195"/>
            <p:cNvSpPr>
              <a:spLocks/>
            </p:cNvSpPr>
            <p:nvPr/>
          </p:nvSpPr>
          <p:spPr bwMode="auto">
            <a:xfrm>
              <a:off x="8023225" y="1963738"/>
              <a:ext cx="163512" cy="66675"/>
            </a:xfrm>
            <a:custGeom>
              <a:avLst/>
              <a:gdLst>
                <a:gd name="T0" fmla="*/ 25 w 27"/>
                <a:gd name="T1" fmla="*/ 11 h 11"/>
                <a:gd name="T2" fmla="*/ 25 w 27"/>
                <a:gd name="T3" fmla="*/ 11 h 11"/>
                <a:gd name="T4" fmla="*/ 27 w 27"/>
                <a:gd name="T5" fmla="*/ 8 h 11"/>
                <a:gd name="T6" fmla="*/ 26 w 27"/>
                <a:gd name="T7" fmla="*/ 5 h 11"/>
                <a:gd name="T8" fmla="*/ 21 w 27"/>
                <a:gd name="T9" fmla="*/ 4 h 11"/>
                <a:gd name="T10" fmla="*/ 19 w 27"/>
                <a:gd name="T11" fmla="*/ 4 h 11"/>
                <a:gd name="T12" fmla="*/ 15 w 27"/>
                <a:gd name="T13" fmla="*/ 0 h 11"/>
                <a:gd name="T14" fmla="*/ 7 w 27"/>
                <a:gd name="T15" fmla="*/ 0 h 11"/>
                <a:gd name="T16" fmla="*/ 0 w 27"/>
                <a:gd name="T17" fmla="*/ 5 h 11"/>
                <a:gd name="T18" fmla="*/ 0 w 27"/>
                <a:gd name="T19" fmla="*/ 8 h 11"/>
                <a:gd name="T20" fmla="*/ 3 w 27"/>
                <a:gd name="T2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11">
                  <a:moveTo>
                    <a:pt x="25" y="11"/>
                  </a:moveTo>
                  <a:cubicBezTo>
                    <a:pt x="25" y="11"/>
                    <a:pt x="23" y="11"/>
                    <a:pt x="25" y="11"/>
                  </a:cubicBezTo>
                  <a:cubicBezTo>
                    <a:pt x="26" y="11"/>
                    <a:pt x="27" y="9"/>
                    <a:pt x="27" y="8"/>
                  </a:cubicBezTo>
                  <a:cubicBezTo>
                    <a:pt x="27" y="7"/>
                    <a:pt x="26" y="6"/>
                    <a:pt x="26" y="5"/>
                  </a:cubicBezTo>
                  <a:cubicBezTo>
                    <a:pt x="24" y="5"/>
                    <a:pt x="23" y="4"/>
                    <a:pt x="21" y="4"/>
                  </a:cubicBezTo>
                  <a:cubicBezTo>
                    <a:pt x="20" y="4"/>
                    <a:pt x="19" y="4"/>
                    <a:pt x="19" y="4"/>
                  </a:cubicBezTo>
                  <a:cubicBezTo>
                    <a:pt x="19" y="4"/>
                    <a:pt x="16" y="0"/>
                    <a:pt x="15" y="0"/>
                  </a:cubicBezTo>
                  <a:cubicBezTo>
                    <a:pt x="13" y="0"/>
                    <a:pt x="8" y="0"/>
                    <a:pt x="7" y="0"/>
                  </a:cubicBezTo>
                  <a:cubicBezTo>
                    <a:pt x="4" y="0"/>
                    <a:pt x="0" y="5"/>
                    <a:pt x="0" y="5"/>
                  </a:cubicBezTo>
                  <a:cubicBezTo>
                    <a:pt x="0" y="8"/>
                    <a:pt x="0" y="5"/>
                    <a:pt x="0" y="8"/>
                  </a:cubicBezTo>
                  <a:cubicBezTo>
                    <a:pt x="0" y="8"/>
                    <a:pt x="0" y="9"/>
                    <a:pt x="3" y="11"/>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0" name="Line 196"/>
            <p:cNvSpPr>
              <a:spLocks noChangeShapeType="1"/>
            </p:cNvSpPr>
            <p:nvPr/>
          </p:nvSpPr>
          <p:spPr bwMode="auto">
            <a:xfrm>
              <a:off x="8072438" y="2030413"/>
              <a:ext cx="66675"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1" name="Oval 197"/>
            <p:cNvSpPr>
              <a:spLocks noChangeArrowheads="1"/>
            </p:cNvSpPr>
            <p:nvPr/>
          </p:nvSpPr>
          <p:spPr bwMode="auto">
            <a:xfrm>
              <a:off x="8042275" y="2005013"/>
              <a:ext cx="30162" cy="30162"/>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2" name="Oval 198"/>
            <p:cNvSpPr>
              <a:spLocks noChangeArrowheads="1"/>
            </p:cNvSpPr>
            <p:nvPr/>
          </p:nvSpPr>
          <p:spPr bwMode="auto">
            <a:xfrm>
              <a:off x="8139113" y="2005013"/>
              <a:ext cx="30162" cy="30162"/>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63" name="Gruppieren 762" title="icon"/>
          <p:cNvGrpSpPr/>
          <p:nvPr/>
        </p:nvGrpSpPr>
        <p:grpSpPr>
          <a:xfrm>
            <a:off x="7932200" y="1595491"/>
            <a:ext cx="350837" cy="350837"/>
            <a:chOff x="8504238" y="1824038"/>
            <a:chExt cx="350837" cy="350837"/>
          </a:xfrm>
        </p:grpSpPr>
        <p:sp>
          <p:nvSpPr>
            <p:cNvPr id="764" name="Oval 202"/>
            <p:cNvSpPr>
              <a:spLocks noChangeArrowheads="1"/>
            </p:cNvSpPr>
            <p:nvPr/>
          </p:nvSpPr>
          <p:spPr bwMode="auto">
            <a:xfrm>
              <a:off x="8504238" y="1824038"/>
              <a:ext cx="35083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5" name="Oval 203"/>
            <p:cNvSpPr>
              <a:spLocks noChangeArrowheads="1"/>
            </p:cNvSpPr>
            <p:nvPr/>
          </p:nvSpPr>
          <p:spPr bwMode="auto">
            <a:xfrm>
              <a:off x="8618538" y="1993900"/>
              <a:ext cx="25400" cy="23812"/>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6" name="Oval 204"/>
            <p:cNvSpPr>
              <a:spLocks noChangeArrowheads="1"/>
            </p:cNvSpPr>
            <p:nvPr/>
          </p:nvSpPr>
          <p:spPr bwMode="auto">
            <a:xfrm>
              <a:off x="8715375" y="1993900"/>
              <a:ext cx="25400" cy="23812"/>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7" name="Freeform 205"/>
            <p:cNvSpPr>
              <a:spLocks/>
            </p:cNvSpPr>
            <p:nvPr/>
          </p:nvSpPr>
          <p:spPr bwMode="auto">
            <a:xfrm>
              <a:off x="8588375" y="1920875"/>
              <a:ext cx="182562" cy="144462"/>
            </a:xfrm>
            <a:custGeom>
              <a:avLst/>
              <a:gdLst>
                <a:gd name="T0" fmla="*/ 29 w 30"/>
                <a:gd name="T1" fmla="*/ 9 h 24"/>
                <a:gd name="T2" fmla="*/ 29 w 30"/>
                <a:gd name="T3" fmla="*/ 9 h 24"/>
                <a:gd name="T4" fmla="*/ 26 w 30"/>
                <a:gd name="T5" fmla="*/ 3 h 24"/>
                <a:gd name="T6" fmla="*/ 23 w 30"/>
                <a:gd name="T7" fmla="*/ 0 h 24"/>
                <a:gd name="T8" fmla="*/ 7 w 30"/>
                <a:gd name="T9" fmla="*/ 0 h 24"/>
                <a:gd name="T10" fmla="*/ 4 w 30"/>
                <a:gd name="T11" fmla="*/ 3 h 24"/>
                <a:gd name="T12" fmla="*/ 1 w 30"/>
                <a:gd name="T13" fmla="*/ 9 h 24"/>
                <a:gd name="T14" fmla="*/ 1 w 30"/>
                <a:gd name="T15" fmla="*/ 9 h 24"/>
                <a:gd name="T16" fmla="*/ 0 w 30"/>
                <a:gd name="T17" fmla="*/ 11 h 24"/>
                <a:gd name="T18" fmla="*/ 1 w 30"/>
                <a:gd name="T19" fmla="*/ 12 h 24"/>
                <a:gd name="T20" fmla="*/ 1 w 30"/>
                <a:gd name="T21" fmla="*/ 12 h 24"/>
                <a:gd name="T22" fmla="*/ 1 w 30"/>
                <a:gd name="T23" fmla="*/ 20 h 24"/>
                <a:gd name="T24" fmla="*/ 1 w 30"/>
                <a:gd name="T25" fmla="*/ 22 h 24"/>
                <a:gd name="T26" fmla="*/ 1 w 30"/>
                <a:gd name="T27" fmla="*/ 22 h 24"/>
                <a:gd name="T28" fmla="*/ 3 w 30"/>
                <a:gd name="T29" fmla="*/ 24 h 24"/>
                <a:gd name="T30" fmla="*/ 5 w 30"/>
                <a:gd name="T31" fmla="*/ 22 h 24"/>
                <a:gd name="T32" fmla="*/ 5 w 30"/>
                <a:gd name="T33" fmla="*/ 20 h 24"/>
                <a:gd name="T34" fmla="*/ 25 w 30"/>
                <a:gd name="T35" fmla="*/ 20 h 24"/>
                <a:gd name="T36" fmla="*/ 25 w 30"/>
                <a:gd name="T37" fmla="*/ 22 h 24"/>
                <a:gd name="T38" fmla="*/ 27 w 30"/>
                <a:gd name="T39" fmla="*/ 24 h 24"/>
                <a:gd name="T40" fmla="*/ 29 w 30"/>
                <a:gd name="T41" fmla="*/ 22 h 24"/>
                <a:gd name="T42" fmla="*/ 29 w 30"/>
                <a:gd name="T43" fmla="*/ 22 h 24"/>
                <a:gd name="T44" fmla="*/ 29 w 30"/>
                <a:gd name="T45" fmla="*/ 12 h 24"/>
                <a:gd name="T46" fmla="*/ 29 w 30"/>
                <a:gd name="T47" fmla="*/ 12 h 24"/>
                <a:gd name="T48" fmla="*/ 30 w 30"/>
                <a:gd name="T49" fmla="*/ 11 h 24"/>
                <a:gd name="T50" fmla="*/ 29 w 30"/>
                <a:gd name="T51" fmla="*/ 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24">
                  <a:moveTo>
                    <a:pt x="29" y="9"/>
                  </a:moveTo>
                  <a:cubicBezTo>
                    <a:pt x="29" y="9"/>
                    <a:pt x="29" y="9"/>
                    <a:pt x="29" y="9"/>
                  </a:cubicBezTo>
                  <a:cubicBezTo>
                    <a:pt x="26" y="3"/>
                    <a:pt x="26" y="3"/>
                    <a:pt x="26" y="3"/>
                  </a:cubicBezTo>
                  <a:cubicBezTo>
                    <a:pt x="26" y="1"/>
                    <a:pt x="24" y="0"/>
                    <a:pt x="23" y="0"/>
                  </a:cubicBezTo>
                  <a:cubicBezTo>
                    <a:pt x="7" y="0"/>
                    <a:pt x="7" y="0"/>
                    <a:pt x="7" y="0"/>
                  </a:cubicBezTo>
                  <a:cubicBezTo>
                    <a:pt x="6" y="0"/>
                    <a:pt x="4" y="1"/>
                    <a:pt x="4" y="3"/>
                  </a:cubicBezTo>
                  <a:cubicBezTo>
                    <a:pt x="1" y="9"/>
                    <a:pt x="1" y="9"/>
                    <a:pt x="1" y="9"/>
                  </a:cubicBezTo>
                  <a:cubicBezTo>
                    <a:pt x="1" y="9"/>
                    <a:pt x="1" y="9"/>
                    <a:pt x="1" y="9"/>
                  </a:cubicBezTo>
                  <a:cubicBezTo>
                    <a:pt x="0" y="9"/>
                    <a:pt x="0" y="10"/>
                    <a:pt x="0" y="11"/>
                  </a:cubicBezTo>
                  <a:cubicBezTo>
                    <a:pt x="0" y="11"/>
                    <a:pt x="0" y="12"/>
                    <a:pt x="1" y="12"/>
                  </a:cubicBezTo>
                  <a:cubicBezTo>
                    <a:pt x="1" y="12"/>
                    <a:pt x="1" y="12"/>
                    <a:pt x="1" y="12"/>
                  </a:cubicBezTo>
                  <a:cubicBezTo>
                    <a:pt x="1" y="20"/>
                    <a:pt x="1" y="20"/>
                    <a:pt x="1" y="20"/>
                  </a:cubicBezTo>
                  <a:cubicBezTo>
                    <a:pt x="1" y="22"/>
                    <a:pt x="1" y="22"/>
                    <a:pt x="1" y="22"/>
                  </a:cubicBezTo>
                  <a:cubicBezTo>
                    <a:pt x="1" y="22"/>
                    <a:pt x="1" y="22"/>
                    <a:pt x="1" y="22"/>
                  </a:cubicBezTo>
                  <a:cubicBezTo>
                    <a:pt x="1" y="23"/>
                    <a:pt x="2" y="24"/>
                    <a:pt x="3" y="24"/>
                  </a:cubicBezTo>
                  <a:cubicBezTo>
                    <a:pt x="4" y="24"/>
                    <a:pt x="5" y="23"/>
                    <a:pt x="5" y="22"/>
                  </a:cubicBezTo>
                  <a:cubicBezTo>
                    <a:pt x="5" y="20"/>
                    <a:pt x="5" y="20"/>
                    <a:pt x="5" y="20"/>
                  </a:cubicBezTo>
                  <a:cubicBezTo>
                    <a:pt x="25" y="20"/>
                    <a:pt x="25" y="20"/>
                    <a:pt x="25" y="20"/>
                  </a:cubicBezTo>
                  <a:cubicBezTo>
                    <a:pt x="25" y="22"/>
                    <a:pt x="25" y="22"/>
                    <a:pt x="25" y="22"/>
                  </a:cubicBezTo>
                  <a:cubicBezTo>
                    <a:pt x="25" y="23"/>
                    <a:pt x="26" y="24"/>
                    <a:pt x="27" y="24"/>
                  </a:cubicBezTo>
                  <a:cubicBezTo>
                    <a:pt x="28" y="24"/>
                    <a:pt x="29" y="23"/>
                    <a:pt x="29" y="22"/>
                  </a:cubicBezTo>
                  <a:cubicBezTo>
                    <a:pt x="29" y="22"/>
                    <a:pt x="29" y="22"/>
                    <a:pt x="29" y="22"/>
                  </a:cubicBezTo>
                  <a:cubicBezTo>
                    <a:pt x="29" y="12"/>
                    <a:pt x="29" y="12"/>
                    <a:pt x="29" y="12"/>
                  </a:cubicBezTo>
                  <a:cubicBezTo>
                    <a:pt x="29" y="12"/>
                    <a:pt x="29" y="12"/>
                    <a:pt x="29" y="12"/>
                  </a:cubicBezTo>
                  <a:cubicBezTo>
                    <a:pt x="30" y="12"/>
                    <a:pt x="30" y="11"/>
                    <a:pt x="30" y="11"/>
                  </a:cubicBezTo>
                  <a:cubicBezTo>
                    <a:pt x="30" y="10"/>
                    <a:pt x="30" y="9"/>
                    <a:pt x="29" y="9"/>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 name="Freeform 206"/>
            <p:cNvSpPr>
              <a:spLocks/>
            </p:cNvSpPr>
            <p:nvPr/>
          </p:nvSpPr>
          <p:spPr bwMode="auto">
            <a:xfrm>
              <a:off x="8618538" y="1938338"/>
              <a:ext cx="122237" cy="42862"/>
            </a:xfrm>
            <a:custGeom>
              <a:avLst/>
              <a:gdLst>
                <a:gd name="T0" fmla="*/ 0 w 77"/>
                <a:gd name="T1" fmla="*/ 27 h 27"/>
                <a:gd name="T2" fmla="*/ 77 w 77"/>
                <a:gd name="T3" fmla="*/ 27 h 27"/>
                <a:gd name="T4" fmla="*/ 65 w 77"/>
                <a:gd name="T5" fmla="*/ 0 h 27"/>
                <a:gd name="T6" fmla="*/ 12 w 77"/>
                <a:gd name="T7" fmla="*/ 0 h 27"/>
                <a:gd name="T8" fmla="*/ 0 w 77"/>
                <a:gd name="T9" fmla="*/ 27 h 27"/>
              </a:gdLst>
              <a:ahLst/>
              <a:cxnLst>
                <a:cxn ang="0">
                  <a:pos x="T0" y="T1"/>
                </a:cxn>
                <a:cxn ang="0">
                  <a:pos x="T2" y="T3"/>
                </a:cxn>
                <a:cxn ang="0">
                  <a:pos x="T4" y="T5"/>
                </a:cxn>
                <a:cxn ang="0">
                  <a:pos x="T6" y="T7"/>
                </a:cxn>
                <a:cxn ang="0">
                  <a:pos x="T8" y="T9"/>
                </a:cxn>
              </a:cxnLst>
              <a:rect l="0" t="0" r="r" b="b"/>
              <a:pathLst>
                <a:path w="77" h="27">
                  <a:moveTo>
                    <a:pt x="0" y="27"/>
                  </a:moveTo>
                  <a:lnTo>
                    <a:pt x="77" y="27"/>
                  </a:lnTo>
                  <a:lnTo>
                    <a:pt x="65" y="0"/>
                  </a:lnTo>
                  <a:lnTo>
                    <a:pt x="12" y="0"/>
                  </a:lnTo>
                  <a:lnTo>
                    <a:pt x="0" y="27"/>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69" name="Gruppieren 768" title="icon"/>
          <p:cNvGrpSpPr/>
          <p:nvPr/>
        </p:nvGrpSpPr>
        <p:grpSpPr>
          <a:xfrm>
            <a:off x="8503700" y="1595491"/>
            <a:ext cx="350837" cy="350837"/>
            <a:chOff x="9075738" y="1824038"/>
            <a:chExt cx="350837" cy="350837"/>
          </a:xfrm>
        </p:grpSpPr>
        <p:sp>
          <p:nvSpPr>
            <p:cNvPr id="770" name="Oval 210"/>
            <p:cNvSpPr>
              <a:spLocks noChangeArrowheads="1"/>
            </p:cNvSpPr>
            <p:nvPr/>
          </p:nvSpPr>
          <p:spPr bwMode="auto">
            <a:xfrm>
              <a:off x="9075738" y="1824038"/>
              <a:ext cx="35083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1" name="Freeform 211"/>
            <p:cNvSpPr>
              <a:spLocks/>
            </p:cNvSpPr>
            <p:nvPr/>
          </p:nvSpPr>
          <p:spPr bwMode="auto">
            <a:xfrm>
              <a:off x="9159875" y="1944688"/>
              <a:ext cx="146050" cy="109537"/>
            </a:xfrm>
            <a:custGeom>
              <a:avLst/>
              <a:gdLst>
                <a:gd name="T0" fmla="*/ 12 w 92"/>
                <a:gd name="T1" fmla="*/ 69 h 69"/>
                <a:gd name="T2" fmla="*/ 0 w 92"/>
                <a:gd name="T3" fmla="*/ 69 h 69"/>
                <a:gd name="T4" fmla="*/ 0 w 92"/>
                <a:gd name="T5" fmla="*/ 0 h 69"/>
                <a:gd name="T6" fmla="*/ 92 w 92"/>
                <a:gd name="T7" fmla="*/ 0 h 69"/>
                <a:gd name="T8" fmla="*/ 92 w 92"/>
                <a:gd name="T9" fmla="*/ 69 h 69"/>
                <a:gd name="T10" fmla="*/ 61 w 92"/>
                <a:gd name="T11" fmla="*/ 69 h 69"/>
              </a:gdLst>
              <a:ahLst/>
              <a:cxnLst>
                <a:cxn ang="0">
                  <a:pos x="T0" y="T1"/>
                </a:cxn>
                <a:cxn ang="0">
                  <a:pos x="T2" y="T3"/>
                </a:cxn>
                <a:cxn ang="0">
                  <a:pos x="T4" y="T5"/>
                </a:cxn>
                <a:cxn ang="0">
                  <a:pos x="T6" y="T7"/>
                </a:cxn>
                <a:cxn ang="0">
                  <a:pos x="T8" y="T9"/>
                </a:cxn>
                <a:cxn ang="0">
                  <a:pos x="T10" y="T11"/>
                </a:cxn>
              </a:cxnLst>
              <a:rect l="0" t="0" r="r" b="b"/>
              <a:pathLst>
                <a:path w="92" h="69">
                  <a:moveTo>
                    <a:pt x="12" y="69"/>
                  </a:moveTo>
                  <a:lnTo>
                    <a:pt x="0" y="69"/>
                  </a:lnTo>
                  <a:lnTo>
                    <a:pt x="0" y="0"/>
                  </a:lnTo>
                  <a:lnTo>
                    <a:pt x="92" y="0"/>
                  </a:lnTo>
                  <a:lnTo>
                    <a:pt x="92" y="69"/>
                  </a:lnTo>
                  <a:lnTo>
                    <a:pt x="61" y="69"/>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2" name="Line 212"/>
            <p:cNvSpPr>
              <a:spLocks noChangeShapeType="1"/>
            </p:cNvSpPr>
            <p:nvPr/>
          </p:nvSpPr>
          <p:spPr bwMode="auto">
            <a:xfrm>
              <a:off x="9178925" y="2054225"/>
              <a:ext cx="0"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3" name="Line 213"/>
            <p:cNvSpPr>
              <a:spLocks noChangeShapeType="1"/>
            </p:cNvSpPr>
            <p:nvPr/>
          </p:nvSpPr>
          <p:spPr bwMode="auto">
            <a:xfrm>
              <a:off x="9256713" y="2054225"/>
              <a:ext cx="0"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4" name="Oval 214"/>
            <p:cNvSpPr>
              <a:spLocks noChangeArrowheads="1"/>
            </p:cNvSpPr>
            <p:nvPr/>
          </p:nvSpPr>
          <p:spPr bwMode="auto">
            <a:xfrm>
              <a:off x="9185275" y="2017713"/>
              <a:ext cx="71437" cy="73025"/>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5" name="Freeform 215"/>
            <p:cNvSpPr>
              <a:spLocks/>
            </p:cNvSpPr>
            <p:nvPr/>
          </p:nvSpPr>
          <p:spPr bwMode="auto">
            <a:xfrm>
              <a:off x="9305925" y="2030413"/>
              <a:ext cx="36512" cy="23812"/>
            </a:xfrm>
            <a:custGeom>
              <a:avLst/>
              <a:gdLst>
                <a:gd name="T0" fmla="*/ 0 w 23"/>
                <a:gd name="T1" fmla="*/ 15 h 15"/>
                <a:gd name="T2" fmla="*/ 23 w 23"/>
                <a:gd name="T3" fmla="*/ 15 h 15"/>
                <a:gd name="T4" fmla="*/ 23 w 23"/>
                <a:gd name="T5" fmla="*/ 0 h 15"/>
              </a:gdLst>
              <a:ahLst/>
              <a:cxnLst>
                <a:cxn ang="0">
                  <a:pos x="T0" y="T1"/>
                </a:cxn>
                <a:cxn ang="0">
                  <a:pos x="T2" y="T3"/>
                </a:cxn>
                <a:cxn ang="0">
                  <a:pos x="T4" y="T5"/>
                </a:cxn>
              </a:cxnLst>
              <a:rect l="0" t="0" r="r" b="b"/>
              <a:pathLst>
                <a:path w="23" h="15">
                  <a:moveTo>
                    <a:pt x="0" y="15"/>
                  </a:moveTo>
                  <a:lnTo>
                    <a:pt x="23" y="15"/>
                  </a:lnTo>
                  <a:lnTo>
                    <a:pt x="23" y="0"/>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6" name="Line 216"/>
            <p:cNvSpPr>
              <a:spLocks noChangeShapeType="1"/>
            </p:cNvSpPr>
            <p:nvPr/>
          </p:nvSpPr>
          <p:spPr bwMode="auto">
            <a:xfrm>
              <a:off x="9305925" y="2035175"/>
              <a:ext cx="36512" cy="1905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7" name="Oval 217"/>
            <p:cNvSpPr>
              <a:spLocks noChangeArrowheads="1"/>
            </p:cNvSpPr>
            <p:nvPr/>
          </p:nvSpPr>
          <p:spPr bwMode="auto">
            <a:xfrm>
              <a:off x="9209088" y="2041525"/>
              <a:ext cx="23812" cy="23812"/>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78" name="Gruppieren 777" title="icon"/>
          <p:cNvGrpSpPr/>
          <p:nvPr/>
        </p:nvGrpSpPr>
        <p:grpSpPr>
          <a:xfrm>
            <a:off x="9075200" y="1595491"/>
            <a:ext cx="342900" cy="350837"/>
            <a:chOff x="9653588" y="1824038"/>
            <a:chExt cx="342900" cy="350837"/>
          </a:xfrm>
        </p:grpSpPr>
        <p:sp>
          <p:nvSpPr>
            <p:cNvPr id="779" name="Oval 221"/>
            <p:cNvSpPr>
              <a:spLocks noChangeArrowheads="1"/>
            </p:cNvSpPr>
            <p:nvPr/>
          </p:nvSpPr>
          <p:spPr bwMode="auto">
            <a:xfrm>
              <a:off x="9653588" y="1824038"/>
              <a:ext cx="342900"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0" name="Oval 222"/>
            <p:cNvSpPr>
              <a:spLocks noChangeArrowheads="1"/>
            </p:cNvSpPr>
            <p:nvPr/>
          </p:nvSpPr>
          <p:spPr bwMode="auto">
            <a:xfrm>
              <a:off x="9731376" y="1908175"/>
              <a:ext cx="187325" cy="182562"/>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1" name="Oval 223"/>
            <p:cNvSpPr>
              <a:spLocks noChangeArrowheads="1"/>
            </p:cNvSpPr>
            <p:nvPr/>
          </p:nvSpPr>
          <p:spPr bwMode="auto">
            <a:xfrm>
              <a:off x="9809163" y="1987550"/>
              <a:ext cx="25400" cy="23812"/>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2" name="Line 224"/>
            <p:cNvSpPr>
              <a:spLocks noChangeShapeType="1"/>
            </p:cNvSpPr>
            <p:nvPr/>
          </p:nvSpPr>
          <p:spPr bwMode="auto">
            <a:xfrm>
              <a:off x="9869488" y="1951038"/>
              <a:ext cx="0"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3" name="Line 225"/>
            <p:cNvSpPr>
              <a:spLocks noChangeShapeType="1"/>
            </p:cNvSpPr>
            <p:nvPr/>
          </p:nvSpPr>
          <p:spPr bwMode="auto">
            <a:xfrm>
              <a:off x="9834563" y="1993900"/>
              <a:ext cx="0"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4" name="Line 226"/>
            <p:cNvSpPr>
              <a:spLocks noChangeShapeType="1"/>
            </p:cNvSpPr>
            <p:nvPr/>
          </p:nvSpPr>
          <p:spPr bwMode="auto">
            <a:xfrm>
              <a:off x="9750426" y="1998663"/>
              <a:ext cx="11113"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5" name="Line 227"/>
            <p:cNvSpPr>
              <a:spLocks noChangeShapeType="1"/>
            </p:cNvSpPr>
            <p:nvPr/>
          </p:nvSpPr>
          <p:spPr bwMode="auto">
            <a:xfrm flipV="1">
              <a:off x="9755188" y="2024063"/>
              <a:ext cx="12700" cy="635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6" name="Line 228"/>
            <p:cNvSpPr>
              <a:spLocks noChangeShapeType="1"/>
            </p:cNvSpPr>
            <p:nvPr/>
          </p:nvSpPr>
          <p:spPr bwMode="auto">
            <a:xfrm flipH="1" flipV="1">
              <a:off x="9882188" y="2024063"/>
              <a:ext cx="12700" cy="635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7" name="Line 229"/>
            <p:cNvSpPr>
              <a:spLocks noChangeShapeType="1"/>
            </p:cNvSpPr>
            <p:nvPr/>
          </p:nvSpPr>
          <p:spPr bwMode="auto">
            <a:xfrm flipH="1">
              <a:off x="9882188" y="1998663"/>
              <a:ext cx="17463"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 name="Line 230"/>
            <p:cNvSpPr>
              <a:spLocks noChangeShapeType="1"/>
            </p:cNvSpPr>
            <p:nvPr/>
          </p:nvSpPr>
          <p:spPr bwMode="auto">
            <a:xfrm flipH="1">
              <a:off x="9882188" y="1968500"/>
              <a:ext cx="12700" cy="635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9" name="Line 231"/>
            <p:cNvSpPr>
              <a:spLocks noChangeShapeType="1"/>
            </p:cNvSpPr>
            <p:nvPr/>
          </p:nvSpPr>
          <p:spPr bwMode="auto">
            <a:xfrm flipH="1">
              <a:off x="9828213" y="1927225"/>
              <a:ext cx="23813" cy="60325"/>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0" name="Line 232"/>
            <p:cNvSpPr>
              <a:spLocks noChangeShapeType="1"/>
            </p:cNvSpPr>
            <p:nvPr/>
          </p:nvSpPr>
          <p:spPr bwMode="auto">
            <a:xfrm>
              <a:off x="9821863" y="1927225"/>
              <a:ext cx="0" cy="11112"/>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1" name="Line 233"/>
            <p:cNvSpPr>
              <a:spLocks noChangeShapeType="1"/>
            </p:cNvSpPr>
            <p:nvPr/>
          </p:nvSpPr>
          <p:spPr bwMode="auto">
            <a:xfrm>
              <a:off x="9791701" y="1927225"/>
              <a:ext cx="12700" cy="17462"/>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2" name="Line 234"/>
            <p:cNvSpPr>
              <a:spLocks noChangeShapeType="1"/>
            </p:cNvSpPr>
            <p:nvPr/>
          </p:nvSpPr>
          <p:spPr bwMode="auto">
            <a:xfrm>
              <a:off x="9767888" y="1944688"/>
              <a:ext cx="11113" cy="1270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3" name="Line 235"/>
            <p:cNvSpPr>
              <a:spLocks noChangeShapeType="1"/>
            </p:cNvSpPr>
            <p:nvPr/>
          </p:nvSpPr>
          <p:spPr bwMode="auto">
            <a:xfrm>
              <a:off x="9755188" y="1968500"/>
              <a:ext cx="12700" cy="635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4" name="Rectangle 236"/>
            <p:cNvSpPr>
              <a:spLocks noChangeArrowheads="1"/>
            </p:cNvSpPr>
            <p:nvPr/>
          </p:nvSpPr>
          <p:spPr bwMode="auto">
            <a:xfrm>
              <a:off x="9785351" y="2035175"/>
              <a:ext cx="73025" cy="25400"/>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5" name="Line 237"/>
            <p:cNvSpPr>
              <a:spLocks noChangeShapeType="1"/>
            </p:cNvSpPr>
            <p:nvPr/>
          </p:nvSpPr>
          <p:spPr bwMode="auto">
            <a:xfrm flipH="1">
              <a:off x="9864726" y="1944688"/>
              <a:ext cx="11113" cy="1270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96" name="Gruppieren 795" title="icon"/>
          <p:cNvGrpSpPr/>
          <p:nvPr/>
        </p:nvGrpSpPr>
        <p:grpSpPr>
          <a:xfrm>
            <a:off x="9645112" y="1595491"/>
            <a:ext cx="350838" cy="350837"/>
            <a:chOff x="10217150" y="1824038"/>
            <a:chExt cx="350838" cy="350837"/>
          </a:xfrm>
        </p:grpSpPr>
        <p:sp>
          <p:nvSpPr>
            <p:cNvPr id="797" name="Oval 241"/>
            <p:cNvSpPr>
              <a:spLocks noChangeArrowheads="1"/>
            </p:cNvSpPr>
            <p:nvPr/>
          </p:nvSpPr>
          <p:spPr bwMode="auto">
            <a:xfrm>
              <a:off x="10217150" y="1824038"/>
              <a:ext cx="35083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8" name="Freeform 242"/>
            <p:cNvSpPr>
              <a:spLocks/>
            </p:cNvSpPr>
            <p:nvPr/>
          </p:nvSpPr>
          <p:spPr bwMode="auto">
            <a:xfrm>
              <a:off x="10301288" y="1933575"/>
              <a:ext cx="176213" cy="127000"/>
            </a:xfrm>
            <a:custGeom>
              <a:avLst/>
              <a:gdLst>
                <a:gd name="T0" fmla="*/ 0 w 111"/>
                <a:gd name="T1" fmla="*/ 45 h 80"/>
                <a:gd name="T2" fmla="*/ 35 w 111"/>
                <a:gd name="T3" fmla="*/ 80 h 80"/>
                <a:gd name="T4" fmla="*/ 111 w 111"/>
                <a:gd name="T5" fmla="*/ 0 h 80"/>
              </a:gdLst>
              <a:ahLst/>
              <a:cxnLst>
                <a:cxn ang="0">
                  <a:pos x="T0" y="T1"/>
                </a:cxn>
                <a:cxn ang="0">
                  <a:pos x="T2" y="T3"/>
                </a:cxn>
                <a:cxn ang="0">
                  <a:pos x="T4" y="T5"/>
                </a:cxn>
              </a:cxnLst>
              <a:rect l="0" t="0" r="r" b="b"/>
              <a:pathLst>
                <a:path w="111" h="80">
                  <a:moveTo>
                    <a:pt x="0" y="45"/>
                  </a:moveTo>
                  <a:lnTo>
                    <a:pt x="35" y="80"/>
                  </a:lnTo>
                  <a:lnTo>
                    <a:pt x="111" y="0"/>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99" name="Gruppieren 798" title="icon"/>
          <p:cNvGrpSpPr/>
          <p:nvPr/>
        </p:nvGrpSpPr>
        <p:grpSpPr>
          <a:xfrm>
            <a:off x="10216612" y="1595491"/>
            <a:ext cx="350838" cy="350837"/>
            <a:chOff x="10788650" y="1824038"/>
            <a:chExt cx="350838" cy="350837"/>
          </a:xfrm>
        </p:grpSpPr>
        <p:sp>
          <p:nvSpPr>
            <p:cNvPr id="800" name="Oval 246"/>
            <p:cNvSpPr>
              <a:spLocks noChangeArrowheads="1"/>
            </p:cNvSpPr>
            <p:nvPr/>
          </p:nvSpPr>
          <p:spPr bwMode="auto">
            <a:xfrm>
              <a:off x="10788650" y="1824038"/>
              <a:ext cx="35083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1" name="Freeform 247"/>
            <p:cNvSpPr>
              <a:spLocks/>
            </p:cNvSpPr>
            <p:nvPr/>
          </p:nvSpPr>
          <p:spPr bwMode="auto">
            <a:xfrm>
              <a:off x="10872788" y="1908175"/>
              <a:ext cx="182563" cy="182562"/>
            </a:xfrm>
            <a:custGeom>
              <a:avLst/>
              <a:gdLst>
                <a:gd name="T0" fmla="*/ 14 w 30"/>
                <a:gd name="T1" fmla="*/ 0 h 30"/>
                <a:gd name="T2" fmla="*/ 16 w 30"/>
                <a:gd name="T3" fmla="*/ 0 h 30"/>
                <a:gd name="T4" fmla="*/ 17 w 30"/>
                <a:gd name="T5" fmla="*/ 1 h 30"/>
                <a:gd name="T6" fmla="*/ 20 w 30"/>
                <a:gd name="T7" fmla="*/ 2 h 30"/>
                <a:gd name="T8" fmla="*/ 22 w 30"/>
                <a:gd name="T9" fmla="*/ 1 h 30"/>
                <a:gd name="T10" fmla="*/ 23 w 30"/>
                <a:gd name="T11" fmla="*/ 3 h 30"/>
                <a:gd name="T12" fmla="*/ 24 w 30"/>
                <a:gd name="T13" fmla="*/ 4 h 30"/>
                <a:gd name="T14" fmla="*/ 26 w 30"/>
                <a:gd name="T15" fmla="*/ 6 h 30"/>
                <a:gd name="T16" fmla="*/ 27 w 30"/>
                <a:gd name="T17" fmla="*/ 7 h 30"/>
                <a:gd name="T18" fmla="*/ 29 w 30"/>
                <a:gd name="T19" fmla="*/ 8 h 30"/>
                <a:gd name="T20" fmla="*/ 28 w 30"/>
                <a:gd name="T21" fmla="*/ 10 h 30"/>
                <a:gd name="T22" fmla="*/ 29 w 30"/>
                <a:gd name="T23" fmla="*/ 13 h 30"/>
                <a:gd name="T24" fmla="*/ 30 w 30"/>
                <a:gd name="T25" fmla="*/ 14 h 30"/>
                <a:gd name="T26" fmla="*/ 30 w 30"/>
                <a:gd name="T27" fmla="*/ 16 h 30"/>
                <a:gd name="T28" fmla="*/ 29 w 30"/>
                <a:gd name="T29" fmla="*/ 17 h 30"/>
                <a:gd name="T30" fmla="*/ 28 w 30"/>
                <a:gd name="T31" fmla="*/ 20 h 30"/>
                <a:gd name="T32" fmla="*/ 29 w 30"/>
                <a:gd name="T33" fmla="*/ 22 h 30"/>
                <a:gd name="T34" fmla="*/ 27 w 30"/>
                <a:gd name="T35" fmla="*/ 23 h 30"/>
                <a:gd name="T36" fmla="*/ 26 w 30"/>
                <a:gd name="T37" fmla="*/ 24 h 30"/>
                <a:gd name="T38" fmla="*/ 24 w 30"/>
                <a:gd name="T39" fmla="*/ 26 h 30"/>
                <a:gd name="T40" fmla="*/ 23 w 30"/>
                <a:gd name="T41" fmla="*/ 27 h 30"/>
                <a:gd name="T42" fmla="*/ 22 w 30"/>
                <a:gd name="T43" fmla="*/ 29 h 30"/>
                <a:gd name="T44" fmla="*/ 20 w 30"/>
                <a:gd name="T45" fmla="*/ 28 h 30"/>
                <a:gd name="T46" fmla="*/ 17 w 30"/>
                <a:gd name="T47" fmla="*/ 29 h 30"/>
                <a:gd name="T48" fmla="*/ 16 w 30"/>
                <a:gd name="T49" fmla="*/ 30 h 30"/>
                <a:gd name="T50" fmla="*/ 14 w 30"/>
                <a:gd name="T51" fmla="*/ 30 h 30"/>
                <a:gd name="T52" fmla="*/ 13 w 30"/>
                <a:gd name="T53" fmla="*/ 29 h 30"/>
                <a:gd name="T54" fmla="*/ 10 w 30"/>
                <a:gd name="T55" fmla="*/ 28 h 30"/>
                <a:gd name="T56" fmla="*/ 8 w 30"/>
                <a:gd name="T57" fmla="*/ 29 h 30"/>
                <a:gd name="T58" fmla="*/ 7 w 30"/>
                <a:gd name="T59" fmla="*/ 27 h 30"/>
                <a:gd name="T60" fmla="*/ 6 w 30"/>
                <a:gd name="T61" fmla="*/ 26 h 30"/>
                <a:gd name="T62" fmla="*/ 4 w 30"/>
                <a:gd name="T63" fmla="*/ 24 h 30"/>
                <a:gd name="T64" fmla="*/ 3 w 30"/>
                <a:gd name="T65" fmla="*/ 23 h 30"/>
                <a:gd name="T66" fmla="*/ 1 w 30"/>
                <a:gd name="T67" fmla="*/ 22 h 30"/>
                <a:gd name="T68" fmla="*/ 2 w 30"/>
                <a:gd name="T69" fmla="*/ 20 h 30"/>
                <a:gd name="T70" fmla="*/ 1 w 30"/>
                <a:gd name="T71" fmla="*/ 17 h 30"/>
                <a:gd name="T72" fmla="*/ 0 w 30"/>
                <a:gd name="T73" fmla="*/ 16 h 30"/>
                <a:gd name="T74" fmla="*/ 0 w 30"/>
                <a:gd name="T75" fmla="*/ 14 h 30"/>
                <a:gd name="T76" fmla="*/ 1 w 30"/>
                <a:gd name="T77" fmla="*/ 13 h 30"/>
                <a:gd name="T78" fmla="*/ 2 w 30"/>
                <a:gd name="T79" fmla="*/ 10 h 30"/>
                <a:gd name="T80" fmla="*/ 1 w 30"/>
                <a:gd name="T81" fmla="*/ 8 h 30"/>
                <a:gd name="T82" fmla="*/ 3 w 30"/>
                <a:gd name="T83" fmla="*/ 7 h 30"/>
                <a:gd name="T84" fmla="*/ 4 w 30"/>
                <a:gd name="T85" fmla="*/ 6 h 30"/>
                <a:gd name="T86" fmla="*/ 6 w 30"/>
                <a:gd name="T87" fmla="*/ 4 h 30"/>
                <a:gd name="T88" fmla="*/ 7 w 30"/>
                <a:gd name="T89" fmla="*/ 3 h 30"/>
                <a:gd name="T90" fmla="*/ 8 w 30"/>
                <a:gd name="T91" fmla="*/ 1 h 30"/>
                <a:gd name="T92" fmla="*/ 10 w 30"/>
                <a:gd name="T93" fmla="*/ 2 h 30"/>
                <a:gd name="T94" fmla="*/ 13 w 30"/>
                <a:gd name="T95" fmla="*/ 1 h 30"/>
                <a:gd name="T96" fmla="*/ 14 w 30"/>
                <a:gd name="T9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 h="30">
                  <a:moveTo>
                    <a:pt x="14" y="0"/>
                  </a:moveTo>
                  <a:cubicBezTo>
                    <a:pt x="15" y="0"/>
                    <a:pt x="15" y="0"/>
                    <a:pt x="16" y="0"/>
                  </a:cubicBezTo>
                  <a:cubicBezTo>
                    <a:pt x="17" y="1"/>
                    <a:pt x="17" y="1"/>
                    <a:pt x="17" y="1"/>
                  </a:cubicBezTo>
                  <a:cubicBezTo>
                    <a:pt x="18" y="2"/>
                    <a:pt x="19" y="2"/>
                    <a:pt x="20" y="2"/>
                  </a:cubicBezTo>
                  <a:cubicBezTo>
                    <a:pt x="22" y="1"/>
                    <a:pt x="22" y="1"/>
                    <a:pt x="22" y="1"/>
                  </a:cubicBezTo>
                  <a:cubicBezTo>
                    <a:pt x="22" y="1"/>
                    <a:pt x="23" y="2"/>
                    <a:pt x="23" y="3"/>
                  </a:cubicBezTo>
                  <a:cubicBezTo>
                    <a:pt x="24" y="4"/>
                    <a:pt x="24" y="4"/>
                    <a:pt x="24" y="4"/>
                  </a:cubicBezTo>
                  <a:cubicBezTo>
                    <a:pt x="24" y="5"/>
                    <a:pt x="25" y="6"/>
                    <a:pt x="26" y="6"/>
                  </a:cubicBezTo>
                  <a:cubicBezTo>
                    <a:pt x="27" y="7"/>
                    <a:pt x="27" y="7"/>
                    <a:pt x="27" y="7"/>
                  </a:cubicBezTo>
                  <a:cubicBezTo>
                    <a:pt x="28" y="7"/>
                    <a:pt x="29" y="8"/>
                    <a:pt x="29" y="8"/>
                  </a:cubicBezTo>
                  <a:cubicBezTo>
                    <a:pt x="28" y="10"/>
                    <a:pt x="28" y="10"/>
                    <a:pt x="28" y="10"/>
                  </a:cubicBezTo>
                  <a:cubicBezTo>
                    <a:pt x="28" y="11"/>
                    <a:pt x="28" y="12"/>
                    <a:pt x="29" y="13"/>
                  </a:cubicBezTo>
                  <a:cubicBezTo>
                    <a:pt x="30" y="14"/>
                    <a:pt x="30" y="14"/>
                    <a:pt x="30" y="14"/>
                  </a:cubicBezTo>
                  <a:cubicBezTo>
                    <a:pt x="30" y="15"/>
                    <a:pt x="30" y="15"/>
                    <a:pt x="30" y="16"/>
                  </a:cubicBezTo>
                  <a:cubicBezTo>
                    <a:pt x="29" y="17"/>
                    <a:pt x="29" y="17"/>
                    <a:pt x="29" y="17"/>
                  </a:cubicBezTo>
                  <a:cubicBezTo>
                    <a:pt x="28" y="18"/>
                    <a:pt x="28" y="19"/>
                    <a:pt x="28" y="20"/>
                  </a:cubicBezTo>
                  <a:cubicBezTo>
                    <a:pt x="29" y="22"/>
                    <a:pt x="29" y="22"/>
                    <a:pt x="29" y="22"/>
                  </a:cubicBezTo>
                  <a:cubicBezTo>
                    <a:pt x="29" y="22"/>
                    <a:pt x="28" y="23"/>
                    <a:pt x="27" y="23"/>
                  </a:cubicBezTo>
                  <a:cubicBezTo>
                    <a:pt x="26" y="24"/>
                    <a:pt x="26" y="24"/>
                    <a:pt x="26" y="24"/>
                  </a:cubicBezTo>
                  <a:cubicBezTo>
                    <a:pt x="25" y="24"/>
                    <a:pt x="24" y="25"/>
                    <a:pt x="24" y="26"/>
                  </a:cubicBezTo>
                  <a:cubicBezTo>
                    <a:pt x="23" y="27"/>
                    <a:pt x="23" y="27"/>
                    <a:pt x="23" y="27"/>
                  </a:cubicBezTo>
                  <a:cubicBezTo>
                    <a:pt x="23" y="28"/>
                    <a:pt x="22" y="29"/>
                    <a:pt x="22" y="29"/>
                  </a:cubicBezTo>
                  <a:cubicBezTo>
                    <a:pt x="20" y="28"/>
                    <a:pt x="20" y="28"/>
                    <a:pt x="20" y="28"/>
                  </a:cubicBezTo>
                  <a:cubicBezTo>
                    <a:pt x="19" y="28"/>
                    <a:pt x="18" y="28"/>
                    <a:pt x="17" y="29"/>
                  </a:cubicBezTo>
                  <a:cubicBezTo>
                    <a:pt x="16" y="30"/>
                    <a:pt x="16" y="30"/>
                    <a:pt x="16" y="30"/>
                  </a:cubicBezTo>
                  <a:cubicBezTo>
                    <a:pt x="15" y="30"/>
                    <a:pt x="15" y="30"/>
                    <a:pt x="14" y="30"/>
                  </a:cubicBezTo>
                  <a:cubicBezTo>
                    <a:pt x="13" y="29"/>
                    <a:pt x="13" y="29"/>
                    <a:pt x="13" y="29"/>
                  </a:cubicBezTo>
                  <a:cubicBezTo>
                    <a:pt x="12" y="28"/>
                    <a:pt x="11" y="28"/>
                    <a:pt x="10" y="28"/>
                  </a:cubicBezTo>
                  <a:cubicBezTo>
                    <a:pt x="8" y="29"/>
                    <a:pt x="8" y="29"/>
                    <a:pt x="8" y="29"/>
                  </a:cubicBezTo>
                  <a:cubicBezTo>
                    <a:pt x="8" y="29"/>
                    <a:pt x="7" y="28"/>
                    <a:pt x="7" y="27"/>
                  </a:cubicBezTo>
                  <a:cubicBezTo>
                    <a:pt x="6" y="26"/>
                    <a:pt x="6" y="26"/>
                    <a:pt x="6" y="26"/>
                  </a:cubicBezTo>
                  <a:cubicBezTo>
                    <a:pt x="6" y="25"/>
                    <a:pt x="5" y="24"/>
                    <a:pt x="4" y="24"/>
                  </a:cubicBezTo>
                  <a:cubicBezTo>
                    <a:pt x="3" y="23"/>
                    <a:pt x="3" y="23"/>
                    <a:pt x="3" y="23"/>
                  </a:cubicBezTo>
                  <a:cubicBezTo>
                    <a:pt x="2" y="23"/>
                    <a:pt x="1" y="22"/>
                    <a:pt x="1" y="22"/>
                  </a:cubicBezTo>
                  <a:cubicBezTo>
                    <a:pt x="2" y="20"/>
                    <a:pt x="2" y="20"/>
                    <a:pt x="2" y="20"/>
                  </a:cubicBezTo>
                  <a:cubicBezTo>
                    <a:pt x="2" y="19"/>
                    <a:pt x="2" y="18"/>
                    <a:pt x="1" y="17"/>
                  </a:cubicBezTo>
                  <a:cubicBezTo>
                    <a:pt x="0" y="16"/>
                    <a:pt x="0" y="16"/>
                    <a:pt x="0" y="16"/>
                  </a:cubicBezTo>
                  <a:cubicBezTo>
                    <a:pt x="0" y="15"/>
                    <a:pt x="0" y="15"/>
                    <a:pt x="0" y="14"/>
                  </a:cubicBezTo>
                  <a:cubicBezTo>
                    <a:pt x="1" y="13"/>
                    <a:pt x="1" y="13"/>
                    <a:pt x="1" y="13"/>
                  </a:cubicBezTo>
                  <a:cubicBezTo>
                    <a:pt x="2" y="12"/>
                    <a:pt x="2" y="11"/>
                    <a:pt x="2" y="10"/>
                  </a:cubicBezTo>
                  <a:cubicBezTo>
                    <a:pt x="1" y="8"/>
                    <a:pt x="1" y="8"/>
                    <a:pt x="1" y="8"/>
                  </a:cubicBezTo>
                  <a:cubicBezTo>
                    <a:pt x="1" y="8"/>
                    <a:pt x="2" y="7"/>
                    <a:pt x="3" y="7"/>
                  </a:cubicBezTo>
                  <a:cubicBezTo>
                    <a:pt x="4" y="6"/>
                    <a:pt x="4" y="6"/>
                    <a:pt x="4" y="6"/>
                  </a:cubicBezTo>
                  <a:cubicBezTo>
                    <a:pt x="5" y="6"/>
                    <a:pt x="6" y="5"/>
                    <a:pt x="6" y="4"/>
                  </a:cubicBezTo>
                  <a:cubicBezTo>
                    <a:pt x="7" y="3"/>
                    <a:pt x="7" y="3"/>
                    <a:pt x="7" y="3"/>
                  </a:cubicBezTo>
                  <a:cubicBezTo>
                    <a:pt x="7" y="2"/>
                    <a:pt x="8" y="1"/>
                    <a:pt x="8" y="1"/>
                  </a:cubicBezTo>
                  <a:cubicBezTo>
                    <a:pt x="10" y="2"/>
                    <a:pt x="10" y="2"/>
                    <a:pt x="10" y="2"/>
                  </a:cubicBezTo>
                  <a:cubicBezTo>
                    <a:pt x="11" y="2"/>
                    <a:pt x="12" y="2"/>
                    <a:pt x="13" y="1"/>
                  </a:cubicBezTo>
                  <a:lnTo>
                    <a:pt x="14" y="0"/>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2" name="Freeform 248"/>
            <p:cNvSpPr>
              <a:spLocks/>
            </p:cNvSpPr>
            <p:nvPr/>
          </p:nvSpPr>
          <p:spPr bwMode="auto">
            <a:xfrm>
              <a:off x="10902950" y="1938338"/>
              <a:ext cx="122238" cy="122237"/>
            </a:xfrm>
            <a:custGeom>
              <a:avLst/>
              <a:gdLst>
                <a:gd name="T0" fmla="*/ 10 w 20"/>
                <a:gd name="T1" fmla="*/ 20 h 20"/>
                <a:gd name="T2" fmla="*/ 10 w 20"/>
                <a:gd name="T3" fmla="*/ 20 h 20"/>
                <a:gd name="T4" fmla="*/ 0 w 20"/>
                <a:gd name="T5" fmla="*/ 10 h 20"/>
                <a:gd name="T6" fmla="*/ 0 w 20"/>
                <a:gd name="T7" fmla="*/ 10 h 20"/>
                <a:gd name="T8" fmla="*/ 10 w 20"/>
                <a:gd name="T9" fmla="*/ 0 h 20"/>
                <a:gd name="T10" fmla="*/ 10 w 20"/>
                <a:gd name="T11" fmla="*/ 0 h 20"/>
                <a:gd name="T12" fmla="*/ 20 w 20"/>
                <a:gd name="T13" fmla="*/ 10 h 20"/>
                <a:gd name="T14" fmla="*/ 20 w 20"/>
                <a:gd name="T15" fmla="*/ 10 h 20"/>
                <a:gd name="T16" fmla="*/ 10 w 20"/>
                <a:gd name="T1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10" y="20"/>
                  </a:moveTo>
                  <a:cubicBezTo>
                    <a:pt x="10" y="20"/>
                    <a:pt x="10" y="20"/>
                    <a:pt x="10" y="20"/>
                  </a:cubicBezTo>
                  <a:cubicBezTo>
                    <a:pt x="4" y="20"/>
                    <a:pt x="0" y="16"/>
                    <a:pt x="0" y="10"/>
                  </a:cubicBezTo>
                  <a:cubicBezTo>
                    <a:pt x="0" y="10"/>
                    <a:pt x="0" y="10"/>
                    <a:pt x="0" y="10"/>
                  </a:cubicBezTo>
                  <a:cubicBezTo>
                    <a:pt x="0" y="4"/>
                    <a:pt x="4" y="0"/>
                    <a:pt x="10" y="0"/>
                  </a:cubicBezTo>
                  <a:cubicBezTo>
                    <a:pt x="10" y="0"/>
                    <a:pt x="10" y="0"/>
                    <a:pt x="10" y="0"/>
                  </a:cubicBezTo>
                  <a:cubicBezTo>
                    <a:pt x="16" y="0"/>
                    <a:pt x="20" y="4"/>
                    <a:pt x="20" y="10"/>
                  </a:cubicBezTo>
                  <a:cubicBezTo>
                    <a:pt x="20" y="10"/>
                    <a:pt x="20" y="10"/>
                    <a:pt x="20" y="10"/>
                  </a:cubicBezTo>
                  <a:cubicBezTo>
                    <a:pt x="20" y="16"/>
                    <a:pt x="16" y="20"/>
                    <a:pt x="10" y="20"/>
                  </a:cubicBez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3" name="Line 249"/>
            <p:cNvSpPr>
              <a:spLocks noChangeShapeType="1"/>
            </p:cNvSpPr>
            <p:nvPr/>
          </p:nvSpPr>
          <p:spPr bwMode="auto">
            <a:xfrm>
              <a:off x="10933113" y="1968500"/>
              <a:ext cx="61913"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4" name="Line 250"/>
            <p:cNvSpPr>
              <a:spLocks noChangeShapeType="1"/>
            </p:cNvSpPr>
            <p:nvPr/>
          </p:nvSpPr>
          <p:spPr bwMode="auto">
            <a:xfrm>
              <a:off x="10928350" y="1993900"/>
              <a:ext cx="71438"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5" name="Line 251"/>
            <p:cNvSpPr>
              <a:spLocks noChangeShapeType="1"/>
            </p:cNvSpPr>
            <p:nvPr/>
          </p:nvSpPr>
          <p:spPr bwMode="auto">
            <a:xfrm>
              <a:off x="10933113" y="2017713"/>
              <a:ext cx="61913"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06" name="Gruppieren 805" title="icon"/>
          <p:cNvGrpSpPr/>
          <p:nvPr/>
        </p:nvGrpSpPr>
        <p:grpSpPr>
          <a:xfrm>
            <a:off x="10788112" y="1595491"/>
            <a:ext cx="350838" cy="350837"/>
            <a:chOff x="11360150" y="1824038"/>
            <a:chExt cx="350838" cy="350837"/>
          </a:xfrm>
        </p:grpSpPr>
        <p:sp>
          <p:nvSpPr>
            <p:cNvPr id="807" name="Oval 255"/>
            <p:cNvSpPr>
              <a:spLocks noChangeArrowheads="1"/>
            </p:cNvSpPr>
            <p:nvPr/>
          </p:nvSpPr>
          <p:spPr bwMode="auto">
            <a:xfrm>
              <a:off x="11360150" y="1824038"/>
              <a:ext cx="35083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8" name="Freeform 256"/>
            <p:cNvSpPr>
              <a:spLocks/>
            </p:cNvSpPr>
            <p:nvPr/>
          </p:nvSpPr>
          <p:spPr bwMode="auto">
            <a:xfrm>
              <a:off x="11536363" y="1938338"/>
              <a:ext cx="23813" cy="85725"/>
            </a:xfrm>
            <a:custGeom>
              <a:avLst/>
              <a:gdLst>
                <a:gd name="T0" fmla="*/ 0 w 15"/>
                <a:gd name="T1" fmla="*/ 0 h 54"/>
                <a:gd name="T2" fmla="*/ 0 w 15"/>
                <a:gd name="T3" fmla="*/ 38 h 54"/>
                <a:gd name="T4" fmla="*/ 15 w 15"/>
                <a:gd name="T5" fmla="*/ 54 h 54"/>
              </a:gdLst>
              <a:ahLst/>
              <a:cxnLst>
                <a:cxn ang="0">
                  <a:pos x="T0" y="T1"/>
                </a:cxn>
                <a:cxn ang="0">
                  <a:pos x="T2" y="T3"/>
                </a:cxn>
                <a:cxn ang="0">
                  <a:pos x="T4" y="T5"/>
                </a:cxn>
              </a:cxnLst>
              <a:rect l="0" t="0" r="r" b="b"/>
              <a:pathLst>
                <a:path w="15" h="54">
                  <a:moveTo>
                    <a:pt x="0" y="0"/>
                  </a:moveTo>
                  <a:lnTo>
                    <a:pt x="0" y="38"/>
                  </a:lnTo>
                  <a:lnTo>
                    <a:pt x="15" y="54"/>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9" name="Line 257"/>
            <p:cNvSpPr>
              <a:spLocks noChangeShapeType="1"/>
            </p:cNvSpPr>
            <p:nvPr/>
          </p:nvSpPr>
          <p:spPr bwMode="auto">
            <a:xfrm>
              <a:off x="11444288" y="1998663"/>
              <a:ext cx="19050"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0" name="Line 258"/>
            <p:cNvSpPr>
              <a:spLocks noChangeShapeType="1"/>
            </p:cNvSpPr>
            <p:nvPr/>
          </p:nvSpPr>
          <p:spPr bwMode="auto">
            <a:xfrm>
              <a:off x="11607800" y="1998663"/>
              <a:ext cx="19050"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1" name="Line 259"/>
            <p:cNvSpPr>
              <a:spLocks noChangeShapeType="1"/>
            </p:cNvSpPr>
            <p:nvPr/>
          </p:nvSpPr>
          <p:spPr bwMode="auto">
            <a:xfrm flipV="1">
              <a:off x="11536363" y="2071688"/>
              <a:ext cx="0" cy="1905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2" name="Freeform 260"/>
            <p:cNvSpPr>
              <a:spLocks/>
            </p:cNvSpPr>
            <p:nvPr/>
          </p:nvSpPr>
          <p:spPr bwMode="auto">
            <a:xfrm>
              <a:off x="11536363" y="1908175"/>
              <a:ext cx="90488" cy="182562"/>
            </a:xfrm>
            <a:custGeom>
              <a:avLst/>
              <a:gdLst>
                <a:gd name="T0" fmla="*/ 0 w 15"/>
                <a:gd name="T1" fmla="*/ 30 h 30"/>
                <a:gd name="T2" fmla="*/ 15 w 15"/>
                <a:gd name="T3" fmla="*/ 15 h 30"/>
                <a:gd name="T4" fmla="*/ 0 w 15"/>
                <a:gd name="T5" fmla="*/ 0 h 30"/>
              </a:gdLst>
              <a:ahLst/>
              <a:cxnLst>
                <a:cxn ang="0">
                  <a:pos x="T0" y="T1"/>
                </a:cxn>
                <a:cxn ang="0">
                  <a:pos x="T2" y="T3"/>
                </a:cxn>
                <a:cxn ang="0">
                  <a:pos x="T4" y="T5"/>
                </a:cxn>
              </a:cxnLst>
              <a:rect l="0" t="0" r="r" b="b"/>
              <a:pathLst>
                <a:path w="15" h="30">
                  <a:moveTo>
                    <a:pt x="0" y="30"/>
                  </a:moveTo>
                  <a:cubicBezTo>
                    <a:pt x="8" y="30"/>
                    <a:pt x="15" y="23"/>
                    <a:pt x="15" y="15"/>
                  </a:cubicBezTo>
                  <a:cubicBezTo>
                    <a:pt x="15" y="7"/>
                    <a:pt x="8" y="0"/>
                    <a:pt x="0" y="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3" name="Freeform 261"/>
            <p:cNvSpPr>
              <a:spLocks/>
            </p:cNvSpPr>
            <p:nvPr/>
          </p:nvSpPr>
          <p:spPr bwMode="auto">
            <a:xfrm>
              <a:off x="11444288" y="1933575"/>
              <a:ext cx="92075" cy="157162"/>
            </a:xfrm>
            <a:custGeom>
              <a:avLst/>
              <a:gdLst>
                <a:gd name="T0" fmla="*/ 15 w 15"/>
                <a:gd name="T1" fmla="*/ 26 h 26"/>
                <a:gd name="T2" fmla="*/ 0 w 15"/>
                <a:gd name="T3" fmla="*/ 11 h 26"/>
                <a:gd name="T4" fmla="*/ 3 w 15"/>
                <a:gd name="T5" fmla="*/ 2 h 26"/>
                <a:gd name="T6" fmla="*/ 5 w 15"/>
                <a:gd name="T7" fmla="*/ 0 h 26"/>
              </a:gdLst>
              <a:ahLst/>
              <a:cxnLst>
                <a:cxn ang="0">
                  <a:pos x="T0" y="T1"/>
                </a:cxn>
                <a:cxn ang="0">
                  <a:pos x="T2" y="T3"/>
                </a:cxn>
                <a:cxn ang="0">
                  <a:pos x="T4" y="T5"/>
                </a:cxn>
                <a:cxn ang="0">
                  <a:pos x="T6" y="T7"/>
                </a:cxn>
              </a:cxnLst>
              <a:rect l="0" t="0" r="r" b="b"/>
              <a:pathLst>
                <a:path w="15" h="26">
                  <a:moveTo>
                    <a:pt x="15" y="26"/>
                  </a:moveTo>
                  <a:cubicBezTo>
                    <a:pt x="7" y="26"/>
                    <a:pt x="0" y="19"/>
                    <a:pt x="0" y="11"/>
                  </a:cubicBezTo>
                  <a:cubicBezTo>
                    <a:pt x="0" y="8"/>
                    <a:pt x="1" y="5"/>
                    <a:pt x="3" y="2"/>
                  </a:cubicBezTo>
                  <a:cubicBezTo>
                    <a:pt x="5" y="0"/>
                    <a:pt x="5" y="0"/>
                    <a:pt x="5" y="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4" name="Freeform 262"/>
            <p:cNvSpPr>
              <a:spLocks/>
            </p:cNvSpPr>
            <p:nvPr/>
          </p:nvSpPr>
          <p:spPr bwMode="auto">
            <a:xfrm>
              <a:off x="11450638" y="1933575"/>
              <a:ext cx="23813" cy="23812"/>
            </a:xfrm>
            <a:custGeom>
              <a:avLst/>
              <a:gdLst>
                <a:gd name="T0" fmla="*/ 15 w 15"/>
                <a:gd name="T1" fmla="*/ 15 h 15"/>
                <a:gd name="T2" fmla="*/ 15 w 15"/>
                <a:gd name="T3" fmla="*/ 0 h 15"/>
                <a:gd name="T4" fmla="*/ 0 w 15"/>
                <a:gd name="T5" fmla="*/ 0 h 15"/>
              </a:gdLst>
              <a:ahLst/>
              <a:cxnLst>
                <a:cxn ang="0">
                  <a:pos x="T0" y="T1"/>
                </a:cxn>
                <a:cxn ang="0">
                  <a:pos x="T2" y="T3"/>
                </a:cxn>
                <a:cxn ang="0">
                  <a:pos x="T4" y="T5"/>
                </a:cxn>
              </a:cxnLst>
              <a:rect l="0" t="0" r="r" b="b"/>
              <a:pathLst>
                <a:path w="15" h="15">
                  <a:moveTo>
                    <a:pt x="15" y="15"/>
                  </a:moveTo>
                  <a:lnTo>
                    <a:pt x="15" y="0"/>
                  </a:lnTo>
                  <a:lnTo>
                    <a:pt x="0" y="0"/>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15" name="Gruppieren 814"/>
          <p:cNvGrpSpPr/>
          <p:nvPr/>
        </p:nvGrpSpPr>
        <p:grpSpPr>
          <a:xfrm>
            <a:off x="3356892" y="2080403"/>
            <a:ext cx="350837" cy="350837"/>
            <a:chOff x="3935413" y="2316163"/>
            <a:chExt cx="350837" cy="350837"/>
          </a:xfrm>
        </p:grpSpPr>
        <p:sp>
          <p:nvSpPr>
            <p:cNvPr id="816" name="Oval 266"/>
            <p:cNvSpPr>
              <a:spLocks noChangeArrowheads="1"/>
            </p:cNvSpPr>
            <p:nvPr/>
          </p:nvSpPr>
          <p:spPr bwMode="auto">
            <a:xfrm>
              <a:off x="3935413" y="2316163"/>
              <a:ext cx="35083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7" name="Freeform 267"/>
            <p:cNvSpPr>
              <a:spLocks/>
            </p:cNvSpPr>
            <p:nvPr/>
          </p:nvSpPr>
          <p:spPr bwMode="auto">
            <a:xfrm>
              <a:off x="4019550" y="2449513"/>
              <a:ext cx="182562" cy="84137"/>
            </a:xfrm>
            <a:custGeom>
              <a:avLst/>
              <a:gdLst>
                <a:gd name="T0" fmla="*/ 4 w 30"/>
                <a:gd name="T1" fmla="*/ 7 h 14"/>
                <a:gd name="T2" fmla="*/ 0 w 30"/>
                <a:gd name="T3" fmla="*/ 11 h 14"/>
                <a:gd name="T4" fmla="*/ 3 w 30"/>
                <a:gd name="T5" fmla="*/ 14 h 14"/>
                <a:gd name="T6" fmla="*/ 26 w 30"/>
                <a:gd name="T7" fmla="*/ 14 h 14"/>
                <a:gd name="T8" fmla="*/ 30 w 30"/>
                <a:gd name="T9" fmla="*/ 11 h 14"/>
                <a:gd name="T10" fmla="*/ 26 w 30"/>
                <a:gd name="T11" fmla="*/ 7 h 14"/>
                <a:gd name="T12" fmla="*/ 26 w 30"/>
                <a:gd name="T13" fmla="*/ 7 h 14"/>
                <a:gd name="T14" fmla="*/ 26 w 30"/>
                <a:gd name="T15" fmla="*/ 7 h 14"/>
                <a:gd name="T16" fmla="*/ 21 w 30"/>
                <a:gd name="T17" fmla="*/ 3 h 14"/>
                <a:gd name="T18" fmla="*/ 18 w 30"/>
                <a:gd name="T19" fmla="*/ 3 h 14"/>
                <a:gd name="T20" fmla="*/ 18 w 30"/>
                <a:gd name="T21" fmla="*/ 3 h 14"/>
                <a:gd name="T22" fmla="*/ 18 w 30"/>
                <a:gd name="T23" fmla="*/ 3 h 14"/>
                <a:gd name="T24" fmla="*/ 12 w 30"/>
                <a:gd name="T25" fmla="*/ 0 h 14"/>
                <a:gd name="T26" fmla="*/ 4 w 30"/>
                <a:gd name="T27" fmla="*/ 6 h 14"/>
                <a:gd name="T28" fmla="*/ 4 w 30"/>
                <a:gd name="T29" fmla="*/ 7 h 14"/>
                <a:gd name="T30" fmla="*/ 4 w 30"/>
                <a:gd name="T31" fmla="*/ 7 h 14"/>
                <a:gd name="T32" fmla="*/ 4 w 30"/>
                <a:gd name="T33"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4">
                  <a:moveTo>
                    <a:pt x="4" y="7"/>
                  </a:moveTo>
                  <a:cubicBezTo>
                    <a:pt x="1" y="7"/>
                    <a:pt x="0" y="8"/>
                    <a:pt x="0" y="11"/>
                  </a:cubicBezTo>
                  <a:cubicBezTo>
                    <a:pt x="0" y="13"/>
                    <a:pt x="1" y="14"/>
                    <a:pt x="3" y="14"/>
                  </a:cubicBezTo>
                  <a:cubicBezTo>
                    <a:pt x="26" y="14"/>
                    <a:pt x="26" y="14"/>
                    <a:pt x="26" y="14"/>
                  </a:cubicBezTo>
                  <a:cubicBezTo>
                    <a:pt x="28" y="14"/>
                    <a:pt x="30" y="13"/>
                    <a:pt x="30" y="11"/>
                  </a:cubicBezTo>
                  <a:cubicBezTo>
                    <a:pt x="30" y="8"/>
                    <a:pt x="29" y="7"/>
                    <a:pt x="26" y="7"/>
                  </a:cubicBezTo>
                  <a:cubicBezTo>
                    <a:pt x="26" y="7"/>
                    <a:pt x="26" y="7"/>
                    <a:pt x="26" y="7"/>
                  </a:cubicBezTo>
                  <a:cubicBezTo>
                    <a:pt x="26" y="7"/>
                    <a:pt x="26" y="7"/>
                    <a:pt x="26" y="7"/>
                  </a:cubicBezTo>
                  <a:cubicBezTo>
                    <a:pt x="25" y="4"/>
                    <a:pt x="23" y="3"/>
                    <a:pt x="21" y="3"/>
                  </a:cubicBezTo>
                  <a:cubicBezTo>
                    <a:pt x="20" y="3"/>
                    <a:pt x="19" y="3"/>
                    <a:pt x="18" y="3"/>
                  </a:cubicBezTo>
                  <a:cubicBezTo>
                    <a:pt x="18" y="3"/>
                    <a:pt x="18" y="3"/>
                    <a:pt x="18" y="3"/>
                  </a:cubicBezTo>
                  <a:cubicBezTo>
                    <a:pt x="18" y="3"/>
                    <a:pt x="18" y="3"/>
                    <a:pt x="18" y="3"/>
                  </a:cubicBezTo>
                  <a:cubicBezTo>
                    <a:pt x="17" y="1"/>
                    <a:pt x="14" y="0"/>
                    <a:pt x="12" y="0"/>
                  </a:cubicBezTo>
                  <a:cubicBezTo>
                    <a:pt x="8" y="0"/>
                    <a:pt x="4" y="3"/>
                    <a:pt x="4" y="6"/>
                  </a:cubicBezTo>
                  <a:cubicBezTo>
                    <a:pt x="4" y="7"/>
                    <a:pt x="4" y="7"/>
                    <a:pt x="4" y="7"/>
                  </a:cubicBezTo>
                  <a:cubicBezTo>
                    <a:pt x="4" y="7"/>
                    <a:pt x="4" y="7"/>
                    <a:pt x="4" y="7"/>
                  </a:cubicBezTo>
                  <a:cubicBezTo>
                    <a:pt x="4" y="7"/>
                    <a:pt x="4" y="7"/>
                    <a:pt x="4" y="7"/>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18" name="Gruppieren 817"/>
          <p:cNvGrpSpPr/>
          <p:nvPr/>
        </p:nvGrpSpPr>
        <p:grpSpPr>
          <a:xfrm>
            <a:off x="3934875" y="2080731"/>
            <a:ext cx="342900" cy="350837"/>
            <a:chOff x="4513263" y="2316163"/>
            <a:chExt cx="342900" cy="350837"/>
          </a:xfrm>
        </p:grpSpPr>
        <p:sp>
          <p:nvSpPr>
            <p:cNvPr id="819" name="Oval 271"/>
            <p:cNvSpPr>
              <a:spLocks noChangeArrowheads="1"/>
            </p:cNvSpPr>
            <p:nvPr/>
          </p:nvSpPr>
          <p:spPr bwMode="auto">
            <a:xfrm>
              <a:off x="4513263" y="2316163"/>
              <a:ext cx="342900"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0" name="Freeform 272"/>
            <p:cNvSpPr>
              <a:spLocks noEditPoints="1"/>
            </p:cNvSpPr>
            <p:nvPr/>
          </p:nvSpPr>
          <p:spPr bwMode="auto">
            <a:xfrm>
              <a:off x="4591051" y="2425700"/>
              <a:ext cx="187325" cy="131762"/>
            </a:xfrm>
            <a:custGeom>
              <a:avLst/>
              <a:gdLst>
                <a:gd name="T0" fmla="*/ 24 w 31"/>
                <a:gd name="T1" fmla="*/ 20 h 22"/>
                <a:gd name="T2" fmla="*/ 24 w 31"/>
                <a:gd name="T3" fmla="*/ 21 h 22"/>
                <a:gd name="T4" fmla="*/ 24 w 31"/>
                <a:gd name="T5" fmla="*/ 22 h 22"/>
                <a:gd name="T6" fmla="*/ 23 w 31"/>
                <a:gd name="T7" fmla="*/ 22 h 22"/>
                <a:gd name="T8" fmla="*/ 22 w 31"/>
                <a:gd name="T9" fmla="*/ 21 h 22"/>
                <a:gd name="T10" fmla="*/ 22 w 31"/>
                <a:gd name="T11" fmla="*/ 20 h 22"/>
                <a:gd name="T12" fmla="*/ 7 w 31"/>
                <a:gd name="T13" fmla="*/ 20 h 22"/>
                <a:gd name="T14" fmla="*/ 6 w 31"/>
                <a:gd name="T15" fmla="*/ 20 h 22"/>
                <a:gd name="T16" fmla="*/ 4 w 31"/>
                <a:gd name="T17" fmla="*/ 18 h 22"/>
                <a:gd name="T18" fmla="*/ 4 w 31"/>
                <a:gd name="T19" fmla="*/ 14 h 22"/>
                <a:gd name="T20" fmla="*/ 0 w 31"/>
                <a:gd name="T21" fmla="*/ 11 h 22"/>
                <a:gd name="T22" fmla="*/ 4 w 31"/>
                <a:gd name="T23" fmla="*/ 7 h 22"/>
                <a:gd name="T24" fmla="*/ 8 w 31"/>
                <a:gd name="T25" fmla="*/ 9 h 22"/>
                <a:gd name="T26" fmla="*/ 8 w 31"/>
                <a:gd name="T27" fmla="*/ 11 h 22"/>
                <a:gd name="T28" fmla="*/ 8 w 31"/>
                <a:gd name="T29" fmla="*/ 13 h 22"/>
                <a:gd name="T30" fmla="*/ 10 w 31"/>
                <a:gd name="T31" fmla="*/ 14 h 22"/>
                <a:gd name="T32" fmla="*/ 22 w 31"/>
                <a:gd name="T33" fmla="*/ 14 h 22"/>
                <a:gd name="T34" fmla="*/ 23 w 31"/>
                <a:gd name="T35" fmla="*/ 13 h 22"/>
                <a:gd name="T36" fmla="*/ 24 w 31"/>
                <a:gd name="T37" fmla="*/ 11 h 22"/>
                <a:gd name="T38" fmla="*/ 24 w 31"/>
                <a:gd name="T39" fmla="*/ 9 h 22"/>
                <a:gd name="T40" fmla="*/ 27 w 31"/>
                <a:gd name="T41" fmla="*/ 7 h 22"/>
                <a:gd name="T42" fmla="*/ 31 w 31"/>
                <a:gd name="T43" fmla="*/ 11 h 22"/>
                <a:gd name="T44" fmla="*/ 27 w 31"/>
                <a:gd name="T45" fmla="*/ 14 h 22"/>
                <a:gd name="T46" fmla="*/ 27 w 31"/>
                <a:gd name="T47" fmla="*/ 18 h 22"/>
                <a:gd name="T48" fmla="*/ 26 w 31"/>
                <a:gd name="T49" fmla="*/ 20 h 22"/>
                <a:gd name="T50" fmla="*/ 25 w 31"/>
                <a:gd name="T51" fmla="*/ 20 h 22"/>
                <a:gd name="T52" fmla="*/ 21 w 31"/>
                <a:gd name="T53" fmla="*/ 20 h 22"/>
                <a:gd name="T54" fmla="*/ 10 w 31"/>
                <a:gd name="T55" fmla="*/ 20 h 22"/>
                <a:gd name="T56" fmla="*/ 10 w 31"/>
                <a:gd name="T57" fmla="*/ 20 h 22"/>
                <a:gd name="T58" fmla="*/ 10 w 31"/>
                <a:gd name="T59" fmla="*/ 21 h 22"/>
                <a:gd name="T60" fmla="*/ 9 w 31"/>
                <a:gd name="T61" fmla="*/ 22 h 22"/>
                <a:gd name="T62" fmla="*/ 8 w 31"/>
                <a:gd name="T63" fmla="*/ 22 h 22"/>
                <a:gd name="T64" fmla="*/ 7 w 31"/>
                <a:gd name="T65" fmla="*/ 21 h 22"/>
                <a:gd name="T66" fmla="*/ 7 w 31"/>
                <a:gd name="T67" fmla="*/ 20 h 22"/>
                <a:gd name="T68" fmla="*/ 5 w 31"/>
                <a:gd name="T69" fmla="*/ 7 h 22"/>
                <a:gd name="T70" fmla="*/ 7 w 31"/>
                <a:gd name="T71" fmla="*/ 1 h 22"/>
                <a:gd name="T72" fmla="*/ 9 w 31"/>
                <a:gd name="T73" fmla="*/ 0 h 22"/>
                <a:gd name="T74" fmla="*/ 23 w 31"/>
                <a:gd name="T75" fmla="*/ 0 h 22"/>
                <a:gd name="T76" fmla="*/ 25 w 31"/>
                <a:gd name="T77" fmla="*/ 1 h 22"/>
                <a:gd name="T78" fmla="*/ 26 w 31"/>
                <a:gd name="T79"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 h="22">
                  <a:moveTo>
                    <a:pt x="24" y="20"/>
                  </a:moveTo>
                  <a:cubicBezTo>
                    <a:pt x="24" y="21"/>
                    <a:pt x="24" y="21"/>
                    <a:pt x="24" y="21"/>
                  </a:cubicBezTo>
                  <a:cubicBezTo>
                    <a:pt x="24" y="22"/>
                    <a:pt x="25" y="22"/>
                    <a:pt x="24" y="22"/>
                  </a:cubicBezTo>
                  <a:cubicBezTo>
                    <a:pt x="23" y="22"/>
                    <a:pt x="23" y="22"/>
                    <a:pt x="23" y="22"/>
                  </a:cubicBezTo>
                  <a:cubicBezTo>
                    <a:pt x="21" y="22"/>
                    <a:pt x="22" y="22"/>
                    <a:pt x="22" y="21"/>
                  </a:cubicBezTo>
                  <a:cubicBezTo>
                    <a:pt x="22" y="20"/>
                    <a:pt x="22" y="20"/>
                    <a:pt x="22" y="20"/>
                  </a:cubicBezTo>
                  <a:moveTo>
                    <a:pt x="7" y="20"/>
                  </a:moveTo>
                  <a:cubicBezTo>
                    <a:pt x="6" y="20"/>
                    <a:pt x="6" y="20"/>
                    <a:pt x="6" y="20"/>
                  </a:cubicBezTo>
                  <a:cubicBezTo>
                    <a:pt x="5" y="20"/>
                    <a:pt x="4" y="19"/>
                    <a:pt x="4" y="18"/>
                  </a:cubicBezTo>
                  <a:cubicBezTo>
                    <a:pt x="4" y="14"/>
                    <a:pt x="4" y="14"/>
                    <a:pt x="4" y="14"/>
                  </a:cubicBezTo>
                  <a:cubicBezTo>
                    <a:pt x="2" y="14"/>
                    <a:pt x="0" y="13"/>
                    <a:pt x="0" y="11"/>
                  </a:cubicBezTo>
                  <a:cubicBezTo>
                    <a:pt x="0" y="9"/>
                    <a:pt x="2" y="7"/>
                    <a:pt x="4" y="7"/>
                  </a:cubicBezTo>
                  <a:cubicBezTo>
                    <a:pt x="5" y="7"/>
                    <a:pt x="8" y="7"/>
                    <a:pt x="8" y="9"/>
                  </a:cubicBezTo>
                  <a:cubicBezTo>
                    <a:pt x="8" y="11"/>
                    <a:pt x="8" y="11"/>
                    <a:pt x="8" y="11"/>
                  </a:cubicBezTo>
                  <a:cubicBezTo>
                    <a:pt x="8" y="11"/>
                    <a:pt x="8" y="12"/>
                    <a:pt x="8" y="13"/>
                  </a:cubicBezTo>
                  <a:cubicBezTo>
                    <a:pt x="9" y="14"/>
                    <a:pt x="9" y="14"/>
                    <a:pt x="10" y="14"/>
                  </a:cubicBezTo>
                  <a:cubicBezTo>
                    <a:pt x="22" y="14"/>
                    <a:pt x="22" y="14"/>
                    <a:pt x="22" y="14"/>
                  </a:cubicBezTo>
                  <a:cubicBezTo>
                    <a:pt x="22" y="14"/>
                    <a:pt x="23" y="14"/>
                    <a:pt x="23" y="13"/>
                  </a:cubicBezTo>
                  <a:cubicBezTo>
                    <a:pt x="24" y="12"/>
                    <a:pt x="24" y="11"/>
                    <a:pt x="24" y="11"/>
                  </a:cubicBezTo>
                  <a:cubicBezTo>
                    <a:pt x="24" y="9"/>
                    <a:pt x="24" y="9"/>
                    <a:pt x="24" y="9"/>
                  </a:cubicBezTo>
                  <a:cubicBezTo>
                    <a:pt x="24" y="7"/>
                    <a:pt x="26" y="7"/>
                    <a:pt x="27" y="7"/>
                  </a:cubicBezTo>
                  <a:cubicBezTo>
                    <a:pt x="29" y="7"/>
                    <a:pt x="31" y="9"/>
                    <a:pt x="31" y="11"/>
                  </a:cubicBezTo>
                  <a:cubicBezTo>
                    <a:pt x="31" y="13"/>
                    <a:pt x="29" y="14"/>
                    <a:pt x="27" y="14"/>
                  </a:cubicBezTo>
                  <a:cubicBezTo>
                    <a:pt x="27" y="18"/>
                    <a:pt x="27" y="18"/>
                    <a:pt x="27" y="18"/>
                  </a:cubicBezTo>
                  <a:cubicBezTo>
                    <a:pt x="27" y="19"/>
                    <a:pt x="27" y="20"/>
                    <a:pt x="26" y="20"/>
                  </a:cubicBezTo>
                  <a:cubicBezTo>
                    <a:pt x="25" y="20"/>
                    <a:pt x="25" y="20"/>
                    <a:pt x="25" y="20"/>
                  </a:cubicBezTo>
                  <a:moveTo>
                    <a:pt x="21" y="20"/>
                  </a:moveTo>
                  <a:cubicBezTo>
                    <a:pt x="10" y="20"/>
                    <a:pt x="10" y="20"/>
                    <a:pt x="10" y="20"/>
                  </a:cubicBezTo>
                  <a:moveTo>
                    <a:pt x="10" y="20"/>
                  </a:moveTo>
                  <a:cubicBezTo>
                    <a:pt x="10" y="21"/>
                    <a:pt x="10" y="21"/>
                    <a:pt x="10" y="21"/>
                  </a:cubicBezTo>
                  <a:cubicBezTo>
                    <a:pt x="10" y="22"/>
                    <a:pt x="10" y="22"/>
                    <a:pt x="9" y="22"/>
                  </a:cubicBezTo>
                  <a:cubicBezTo>
                    <a:pt x="8" y="22"/>
                    <a:pt x="8" y="22"/>
                    <a:pt x="8" y="22"/>
                  </a:cubicBezTo>
                  <a:cubicBezTo>
                    <a:pt x="7" y="22"/>
                    <a:pt x="7" y="22"/>
                    <a:pt x="7" y="21"/>
                  </a:cubicBezTo>
                  <a:cubicBezTo>
                    <a:pt x="7" y="20"/>
                    <a:pt x="7" y="20"/>
                    <a:pt x="7" y="20"/>
                  </a:cubicBezTo>
                  <a:moveTo>
                    <a:pt x="5" y="7"/>
                  </a:moveTo>
                  <a:cubicBezTo>
                    <a:pt x="7" y="1"/>
                    <a:pt x="7" y="1"/>
                    <a:pt x="7" y="1"/>
                  </a:cubicBezTo>
                  <a:cubicBezTo>
                    <a:pt x="7" y="0"/>
                    <a:pt x="8" y="0"/>
                    <a:pt x="9" y="0"/>
                  </a:cubicBezTo>
                  <a:cubicBezTo>
                    <a:pt x="23" y="0"/>
                    <a:pt x="23" y="0"/>
                    <a:pt x="23" y="0"/>
                  </a:cubicBezTo>
                  <a:cubicBezTo>
                    <a:pt x="24" y="0"/>
                    <a:pt x="24" y="0"/>
                    <a:pt x="25" y="1"/>
                  </a:cubicBezTo>
                  <a:cubicBezTo>
                    <a:pt x="26" y="7"/>
                    <a:pt x="26" y="7"/>
                    <a:pt x="26" y="7"/>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21" name="Gruppieren 820"/>
          <p:cNvGrpSpPr/>
          <p:nvPr/>
        </p:nvGrpSpPr>
        <p:grpSpPr>
          <a:xfrm>
            <a:off x="4504787" y="2080731"/>
            <a:ext cx="350838" cy="350837"/>
            <a:chOff x="5076825" y="2316163"/>
            <a:chExt cx="350838" cy="350837"/>
          </a:xfrm>
        </p:grpSpPr>
        <p:sp>
          <p:nvSpPr>
            <p:cNvPr id="822" name="Oval 276"/>
            <p:cNvSpPr>
              <a:spLocks noChangeArrowheads="1"/>
            </p:cNvSpPr>
            <p:nvPr/>
          </p:nvSpPr>
          <p:spPr bwMode="auto">
            <a:xfrm>
              <a:off x="5076825" y="2316163"/>
              <a:ext cx="35083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3" name="Freeform 277"/>
            <p:cNvSpPr>
              <a:spLocks noEditPoints="1"/>
            </p:cNvSpPr>
            <p:nvPr/>
          </p:nvSpPr>
          <p:spPr bwMode="auto">
            <a:xfrm>
              <a:off x="5167313" y="2425700"/>
              <a:ext cx="169863" cy="131762"/>
            </a:xfrm>
            <a:custGeom>
              <a:avLst/>
              <a:gdLst>
                <a:gd name="T0" fmla="*/ 0 w 28"/>
                <a:gd name="T1" fmla="*/ 0 h 22"/>
                <a:gd name="T2" fmla="*/ 28 w 28"/>
                <a:gd name="T3" fmla="*/ 0 h 22"/>
                <a:gd name="T4" fmla="*/ 28 w 28"/>
                <a:gd name="T5" fmla="*/ 0 h 22"/>
                <a:gd name="T6" fmla="*/ 28 w 28"/>
                <a:gd name="T7" fmla="*/ 14 h 22"/>
                <a:gd name="T8" fmla="*/ 0 w 28"/>
                <a:gd name="T9" fmla="*/ 14 h 22"/>
                <a:gd name="T10" fmla="*/ 0 w 28"/>
                <a:gd name="T11" fmla="*/ 0 h 22"/>
                <a:gd name="T12" fmla="*/ 0 w 28"/>
                <a:gd name="T13" fmla="*/ 0 h 22"/>
                <a:gd name="T14" fmla="*/ 17 w 28"/>
                <a:gd name="T15" fmla="*/ 20 h 22"/>
                <a:gd name="T16" fmla="*/ 19 w 28"/>
                <a:gd name="T17" fmla="*/ 22 h 22"/>
                <a:gd name="T18" fmla="*/ 9 w 28"/>
                <a:gd name="T19" fmla="*/ 22 h 22"/>
                <a:gd name="T20" fmla="*/ 11 w 28"/>
                <a:gd name="T21" fmla="*/ 20 h 22"/>
                <a:gd name="T22" fmla="*/ 11 w 28"/>
                <a:gd name="T23" fmla="*/ 18 h 22"/>
                <a:gd name="T24" fmla="*/ 17 w 28"/>
                <a:gd name="T25" fmla="*/ 18 h 22"/>
                <a:gd name="T26" fmla="*/ 17 w 28"/>
                <a:gd name="T27" fmla="*/ 20 h 22"/>
                <a:gd name="T28" fmla="*/ 28 w 28"/>
                <a:gd name="T29" fmla="*/ 14 h 22"/>
                <a:gd name="T30" fmla="*/ 28 w 28"/>
                <a:gd name="T31" fmla="*/ 18 h 22"/>
                <a:gd name="T32" fmla="*/ 28 w 28"/>
                <a:gd name="T33" fmla="*/ 18 h 22"/>
                <a:gd name="T34" fmla="*/ 0 w 28"/>
                <a:gd name="T35" fmla="*/ 18 h 22"/>
                <a:gd name="T36" fmla="*/ 0 w 28"/>
                <a:gd name="T37" fmla="*/ 18 h 22"/>
                <a:gd name="T38" fmla="*/ 0 w 28"/>
                <a:gd name="T39" fmla="*/ 14 h 22"/>
                <a:gd name="T40" fmla="*/ 0 w 28"/>
                <a:gd name="T41" fmla="*/ 14 h 22"/>
                <a:gd name="T42" fmla="*/ 0 w 2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22">
                  <a:moveTo>
                    <a:pt x="0" y="0"/>
                  </a:moveTo>
                  <a:cubicBezTo>
                    <a:pt x="28" y="0"/>
                    <a:pt x="28" y="0"/>
                    <a:pt x="28" y="0"/>
                  </a:cubicBezTo>
                  <a:cubicBezTo>
                    <a:pt x="28" y="0"/>
                    <a:pt x="28" y="0"/>
                    <a:pt x="28" y="0"/>
                  </a:cubicBezTo>
                  <a:cubicBezTo>
                    <a:pt x="28" y="14"/>
                    <a:pt x="28" y="14"/>
                    <a:pt x="28" y="14"/>
                  </a:cubicBezTo>
                  <a:cubicBezTo>
                    <a:pt x="0" y="14"/>
                    <a:pt x="0" y="14"/>
                    <a:pt x="0" y="14"/>
                  </a:cubicBezTo>
                  <a:cubicBezTo>
                    <a:pt x="0" y="0"/>
                    <a:pt x="0" y="0"/>
                    <a:pt x="0" y="0"/>
                  </a:cubicBezTo>
                  <a:cubicBezTo>
                    <a:pt x="0" y="0"/>
                    <a:pt x="0" y="0"/>
                    <a:pt x="0" y="0"/>
                  </a:cubicBezTo>
                  <a:close/>
                  <a:moveTo>
                    <a:pt x="17" y="20"/>
                  </a:moveTo>
                  <a:cubicBezTo>
                    <a:pt x="17" y="21"/>
                    <a:pt x="18" y="22"/>
                    <a:pt x="19" y="22"/>
                  </a:cubicBezTo>
                  <a:cubicBezTo>
                    <a:pt x="9" y="22"/>
                    <a:pt x="9" y="22"/>
                    <a:pt x="9" y="22"/>
                  </a:cubicBezTo>
                  <a:cubicBezTo>
                    <a:pt x="11" y="22"/>
                    <a:pt x="11" y="21"/>
                    <a:pt x="11" y="20"/>
                  </a:cubicBezTo>
                  <a:cubicBezTo>
                    <a:pt x="11" y="18"/>
                    <a:pt x="11" y="18"/>
                    <a:pt x="11" y="18"/>
                  </a:cubicBezTo>
                  <a:cubicBezTo>
                    <a:pt x="17" y="18"/>
                    <a:pt x="17" y="18"/>
                    <a:pt x="17" y="18"/>
                  </a:cubicBezTo>
                  <a:cubicBezTo>
                    <a:pt x="17" y="20"/>
                    <a:pt x="17" y="20"/>
                    <a:pt x="17" y="20"/>
                  </a:cubicBezTo>
                  <a:close/>
                  <a:moveTo>
                    <a:pt x="28" y="14"/>
                  </a:moveTo>
                  <a:cubicBezTo>
                    <a:pt x="28" y="18"/>
                    <a:pt x="28" y="18"/>
                    <a:pt x="28" y="18"/>
                  </a:cubicBezTo>
                  <a:cubicBezTo>
                    <a:pt x="28" y="18"/>
                    <a:pt x="28" y="18"/>
                    <a:pt x="28" y="18"/>
                  </a:cubicBezTo>
                  <a:cubicBezTo>
                    <a:pt x="0" y="18"/>
                    <a:pt x="0" y="18"/>
                    <a:pt x="0" y="18"/>
                  </a:cubicBezTo>
                  <a:cubicBezTo>
                    <a:pt x="0" y="18"/>
                    <a:pt x="0" y="18"/>
                    <a:pt x="0" y="18"/>
                  </a:cubicBezTo>
                  <a:cubicBezTo>
                    <a:pt x="0" y="14"/>
                    <a:pt x="0" y="14"/>
                    <a:pt x="0" y="14"/>
                  </a:cubicBezTo>
                  <a:moveTo>
                    <a:pt x="0" y="14"/>
                  </a:moveTo>
                  <a:cubicBezTo>
                    <a:pt x="0" y="14"/>
                    <a:pt x="0" y="14"/>
                    <a:pt x="0" y="14"/>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24" name="Gruppieren 823"/>
          <p:cNvGrpSpPr/>
          <p:nvPr/>
        </p:nvGrpSpPr>
        <p:grpSpPr>
          <a:xfrm>
            <a:off x="5076287" y="2080731"/>
            <a:ext cx="344488" cy="350837"/>
            <a:chOff x="5654675" y="2316163"/>
            <a:chExt cx="344488" cy="350837"/>
          </a:xfrm>
        </p:grpSpPr>
        <p:sp>
          <p:nvSpPr>
            <p:cNvPr id="825" name="Oval 281"/>
            <p:cNvSpPr>
              <a:spLocks noChangeArrowheads="1"/>
            </p:cNvSpPr>
            <p:nvPr/>
          </p:nvSpPr>
          <p:spPr bwMode="auto">
            <a:xfrm>
              <a:off x="5654675" y="2316163"/>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6" name="Freeform 282"/>
            <p:cNvSpPr>
              <a:spLocks/>
            </p:cNvSpPr>
            <p:nvPr/>
          </p:nvSpPr>
          <p:spPr bwMode="auto">
            <a:xfrm>
              <a:off x="5732463" y="2430463"/>
              <a:ext cx="188913" cy="115887"/>
            </a:xfrm>
            <a:custGeom>
              <a:avLst/>
              <a:gdLst>
                <a:gd name="T0" fmla="*/ 31 w 31"/>
                <a:gd name="T1" fmla="*/ 10 h 19"/>
                <a:gd name="T2" fmla="*/ 15 w 31"/>
                <a:gd name="T3" fmla="*/ 1 h 19"/>
                <a:gd name="T4" fmla="*/ 0 w 31"/>
                <a:gd name="T5" fmla="*/ 10 h 19"/>
                <a:gd name="T6" fmla="*/ 15 w 31"/>
                <a:gd name="T7" fmla="*/ 19 h 19"/>
                <a:gd name="T8" fmla="*/ 31 w 31"/>
                <a:gd name="T9" fmla="*/ 10 h 19"/>
              </a:gdLst>
              <a:ahLst/>
              <a:cxnLst>
                <a:cxn ang="0">
                  <a:pos x="T0" y="T1"/>
                </a:cxn>
                <a:cxn ang="0">
                  <a:pos x="T2" y="T3"/>
                </a:cxn>
                <a:cxn ang="0">
                  <a:pos x="T4" y="T5"/>
                </a:cxn>
                <a:cxn ang="0">
                  <a:pos x="T6" y="T7"/>
                </a:cxn>
                <a:cxn ang="0">
                  <a:pos x="T8" y="T9"/>
                </a:cxn>
              </a:cxnLst>
              <a:rect l="0" t="0" r="r" b="b"/>
              <a:pathLst>
                <a:path w="31" h="19">
                  <a:moveTo>
                    <a:pt x="31" y="10"/>
                  </a:moveTo>
                  <a:cubicBezTo>
                    <a:pt x="24" y="0"/>
                    <a:pt x="15" y="1"/>
                    <a:pt x="15" y="1"/>
                  </a:cubicBezTo>
                  <a:cubicBezTo>
                    <a:pt x="5" y="2"/>
                    <a:pt x="0" y="10"/>
                    <a:pt x="0" y="10"/>
                  </a:cubicBezTo>
                  <a:cubicBezTo>
                    <a:pt x="6" y="18"/>
                    <a:pt x="15" y="19"/>
                    <a:pt x="15" y="19"/>
                  </a:cubicBezTo>
                  <a:cubicBezTo>
                    <a:pt x="26" y="18"/>
                    <a:pt x="31" y="10"/>
                    <a:pt x="31" y="1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7" name="Oval 283"/>
            <p:cNvSpPr>
              <a:spLocks noChangeArrowheads="1"/>
            </p:cNvSpPr>
            <p:nvPr/>
          </p:nvSpPr>
          <p:spPr bwMode="auto">
            <a:xfrm>
              <a:off x="5788025" y="2455863"/>
              <a:ext cx="71438" cy="71437"/>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28" name="Gruppieren 827"/>
          <p:cNvGrpSpPr/>
          <p:nvPr/>
        </p:nvGrpSpPr>
        <p:grpSpPr>
          <a:xfrm>
            <a:off x="5647787" y="2069510"/>
            <a:ext cx="344488" cy="350837"/>
            <a:chOff x="6226175" y="2316163"/>
            <a:chExt cx="344488" cy="350837"/>
          </a:xfrm>
        </p:grpSpPr>
        <p:sp>
          <p:nvSpPr>
            <p:cNvPr id="829" name="Oval 287"/>
            <p:cNvSpPr>
              <a:spLocks noChangeArrowheads="1"/>
            </p:cNvSpPr>
            <p:nvPr/>
          </p:nvSpPr>
          <p:spPr bwMode="auto">
            <a:xfrm>
              <a:off x="6226175" y="2316163"/>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0" name="Freeform 288"/>
            <p:cNvSpPr>
              <a:spLocks/>
            </p:cNvSpPr>
            <p:nvPr/>
          </p:nvSpPr>
          <p:spPr bwMode="auto">
            <a:xfrm>
              <a:off x="6303963" y="2413000"/>
              <a:ext cx="188913" cy="157162"/>
            </a:xfrm>
            <a:custGeom>
              <a:avLst/>
              <a:gdLst>
                <a:gd name="T0" fmla="*/ 54 w 119"/>
                <a:gd name="T1" fmla="*/ 0 h 99"/>
                <a:gd name="T2" fmla="*/ 84 w 119"/>
                <a:gd name="T3" fmla="*/ 0 h 99"/>
                <a:gd name="T4" fmla="*/ 119 w 119"/>
                <a:gd name="T5" fmla="*/ 38 h 99"/>
                <a:gd name="T6" fmla="*/ 58 w 119"/>
                <a:gd name="T7" fmla="*/ 99 h 99"/>
                <a:gd name="T8" fmla="*/ 0 w 119"/>
                <a:gd name="T9" fmla="*/ 38 h 99"/>
                <a:gd name="T10" fmla="*/ 31 w 119"/>
                <a:gd name="T11" fmla="*/ 0 h 99"/>
                <a:gd name="T12" fmla="*/ 58 w 119"/>
                <a:gd name="T13" fmla="*/ 0 h 99"/>
                <a:gd name="T14" fmla="*/ 58 w 119"/>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99">
                  <a:moveTo>
                    <a:pt x="54" y="0"/>
                  </a:moveTo>
                  <a:lnTo>
                    <a:pt x="84" y="0"/>
                  </a:lnTo>
                  <a:lnTo>
                    <a:pt x="119" y="38"/>
                  </a:lnTo>
                  <a:lnTo>
                    <a:pt x="58" y="99"/>
                  </a:lnTo>
                  <a:lnTo>
                    <a:pt x="0" y="38"/>
                  </a:lnTo>
                  <a:lnTo>
                    <a:pt x="31" y="0"/>
                  </a:lnTo>
                  <a:lnTo>
                    <a:pt x="58" y="0"/>
                  </a:lnTo>
                  <a:lnTo>
                    <a:pt x="58" y="99"/>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1" name="Freeform 289"/>
            <p:cNvSpPr>
              <a:spLocks/>
            </p:cNvSpPr>
            <p:nvPr/>
          </p:nvSpPr>
          <p:spPr bwMode="auto">
            <a:xfrm>
              <a:off x="6353175" y="2413000"/>
              <a:ext cx="42863" cy="150812"/>
            </a:xfrm>
            <a:custGeom>
              <a:avLst/>
              <a:gdLst>
                <a:gd name="T0" fmla="*/ 27 w 27"/>
                <a:gd name="T1" fmla="*/ 95 h 95"/>
                <a:gd name="T2" fmla="*/ 0 w 27"/>
                <a:gd name="T3" fmla="*/ 38 h 95"/>
                <a:gd name="T4" fmla="*/ 11 w 27"/>
                <a:gd name="T5" fmla="*/ 0 h 95"/>
              </a:gdLst>
              <a:ahLst/>
              <a:cxnLst>
                <a:cxn ang="0">
                  <a:pos x="T0" y="T1"/>
                </a:cxn>
                <a:cxn ang="0">
                  <a:pos x="T2" y="T3"/>
                </a:cxn>
                <a:cxn ang="0">
                  <a:pos x="T4" y="T5"/>
                </a:cxn>
              </a:cxnLst>
              <a:rect l="0" t="0" r="r" b="b"/>
              <a:pathLst>
                <a:path w="27" h="95">
                  <a:moveTo>
                    <a:pt x="27" y="95"/>
                  </a:moveTo>
                  <a:lnTo>
                    <a:pt x="0" y="38"/>
                  </a:lnTo>
                  <a:lnTo>
                    <a:pt x="11" y="0"/>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2" name="Freeform 290"/>
            <p:cNvSpPr>
              <a:spLocks/>
            </p:cNvSpPr>
            <p:nvPr/>
          </p:nvSpPr>
          <p:spPr bwMode="auto">
            <a:xfrm>
              <a:off x="6396038" y="2413000"/>
              <a:ext cx="47625" cy="150812"/>
            </a:xfrm>
            <a:custGeom>
              <a:avLst/>
              <a:gdLst>
                <a:gd name="T0" fmla="*/ 0 w 30"/>
                <a:gd name="T1" fmla="*/ 95 h 95"/>
                <a:gd name="T2" fmla="*/ 30 w 30"/>
                <a:gd name="T3" fmla="*/ 38 h 95"/>
                <a:gd name="T4" fmla="*/ 15 w 30"/>
                <a:gd name="T5" fmla="*/ 0 h 95"/>
              </a:gdLst>
              <a:ahLst/>
              <a:cxnLst>
                <a:cxn ang="0">
                  <a:pos x="T0" y="T1"/>
                </a:cxn>
                <a:cxn ang="0">
                  <a:pos x="T2" y="T3"/>
                </a:cxn>
                <a:cxn ang="0">
                  <a:pos x="T4" y="T5"/>
                </a:cxn>
              </a:cxnLst>
              <a:rect l="0" t="0" r="r" b="b"/>
              <a:pathLst>
                <a:path w="30" h="95">
                  <a:moveTo>
                    <a:pt x="0" y="95"/>
                  </a:moveTo>
                  <a:lnTo>
                    <a:pt x="30" y="38"/>
                  </a:lnTo>
                  <a:lnTo>
                    <a:pt x="15" y="0"/>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3" name="Line 291"/>
            <p:cNvSpPr>
              <a:spLocks noChangeShapeType="1"/>
            </p:cNvSpPr>
            <p:nvPr/>
          </p:nvSpPr>
          <p:spPr bwMode="auto">
            <a:xfrm>
              <a:off x="6303963" y="2473325"/>
              <a:ext cx="188913"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34" name="Gruppieren 833"/>
          <p:cNvGrpSpPr/>
          <p:nvPr/>
        </p:nvGrpSpPr>
        <p:grpSpPr>
          <a:xfrm>
            <a:off x="6219287" y="2080731"/>
            <a:ext cx="344488" cy="350837"/>
            <a:chOff x="6797675" y="2316163"/>
            <a:chExt cx="344488" cy="350837"/>
          </a:xfrm>
        </p:grpSpPr>
        <p:sp>
          <p:nvSpPr>
            <p:cNvPr id="835" name="Oval 295"/>
            <p:cNvSpPr>
              <a:spLocks noChangeArrowheads="1"/>
            </p:cNvSpPr>
            <p:nvPr/>
          </p:nvSpPr>
          <p:spPr bwMode="auto">
            <a:xfrm>
              <a:off x="6797675" y="2316163"/>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6" name="Line 296"/>
            <p:cNvSpPr>
              <a:spLocks noChangeShapeType="1"/>
            </p:cNvSpPr>
            <p:nvPr/>
          </p:nvSpPr>
          <p:spPr bwMode="auto">
            <a:xfrm>
              <a:off x="6931025" y="2576513"/>
              <a:ext cx="0"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7" name="Freeform 297"/>
            <p:cNvSpPr>
              <a:spLocks/>
            </p:cNvSpPr>
            <p:nvPr/>
          </p:nvSpPr>
          <p:spPr bwMode="auto">
            <a:xfrm>
              <a:off x="6875463" y="2400300"/>
              <a:ext cx="188913" cy="176212"/>
            </a:xfrm>
            <a:custGeom>
              <a:avLst/>
              <a:gdLst>
                <a:gd name="T0" fmla="*/ 9 w 31"/>
                <a:gd name="T1" fmla="*/ 29 h 29"/>
                <a:gd name="T2" fmla="*/ 0 w 31"/>
                <a:gd name="T3" fmla="*/ 15 h 29"/>
                <a:gd name="T4" fmla="*/ 16 w 31"/>
                <a:gd name="T5" fmla="*/ 0 h 29"/>
                <a:gd name="T6" fmla="*/ 31 w 31"/>
                <a:gd name="T7" fmla="*/ 15 h 29"/>
                <a:gd name="T8" fmla="*/ 27 w 31"/>
                <a:gd name="T9" fmla="*/ 25 h 29"/>
                <a:gd name="T10" fmla="*/ 27 w 31"/>
                <a:gd name="T11" fmla="*/ 26 h 29"/>
                <a:gd name="T12" fmla="*/ 22 w 31"/>
                <a:gd name="T13" fmla="*/ 28 h 29"/>
                <a:gd name="T14" fmla="*/ 16 w 31"/>
                <a:gd name="T15" fmla="*/ 23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9">
                  <a:moveTo>
                    <a:pt x="9" y="29"/>
                  </a:moveTo>
                  <a:cubicBezTo>
                    <a:pt x="4" y="26"/>
                    <a:pt x="0" y="21"/>
                    <a:pt x="0" y="15"/>
                  </a:cubicBezTo>
                  <a:cubicBezTo>
                    <a:pt x="0" y="7"/>
                    <a:pt x="7" y="0"/>
                    <a:pt x="16" y="0"/>
                  </a:cubicBezTo>
                  <a:cubicBezTo>
                    <a:pt x="24" y="0"/>
                    <a:pt x="31" y="7"/>
                    <a:pt x="31" y="15"/>
                  </a:cubicBezTo>
                  <a:cubicBezTo>
                    <a:pt x="31" y="19"/>
                    <a:pt x="29" y="23"/>
                    <a:pt x="27" y="25"/>
                  </a:cubicBezTo>
                  <a:cubicBezTo>
                    <a:pt x="27" y="26"/>
                    <a:pt x="27" y="26"/>
                    <a:pt x="27" y="26"/>
                  </a:cubicBezTo>
                  <a:cubicBezTo>
                    <a:pt x="25" y="27"/>
                    <a:pt x="24" y="28"/>
                    <a:pt x="22" y="28"/>
                  </a:cubicBezTo>
                  <a:cubicBezTo>
                    <a:pt x="19" y="28"/>
                    <a:pt x="16" y="25"/>
                    <a:pt x="16" y="23"/>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8" name="Freeform 298"/>
            <p:cNvSpPr>
              <a:spLocks/>
            </p:cNvSpPr>
            <p:nvPr/>
          </p:nvSpPr>
          <p:spPr bwMode="auto">
            <a:xfrm>
              <a:off x="6942138" y="2479675"/>
              <a:ext cx="55563" cy="53975"/>
            </a:xfrm>
            <a:custGeom>
              <a:avLst/>
              <a:gdLst>
                <a:gd name="T0" fmla="*/ 9 w 9"/>
                <a:gd name="T1" fmla="*/ 0 h 9"/>
                <a:gd name="T2" fmla="*/ 0 w 9"/>
                <a:gd name="T3" fmla="*/ 0 h 9"/>
                <a:gd name="T4" fmla="*/ 0 w 9"/>
                <a:gd name="T5" fmla="*/ 5 h 9"/>
                <a:gd name="T6" fmla="*/ 5 w 9"/>
                <a:gd name="T7" fmla="*/ 9 h 9"/>
                <a:gd name="T8" fmla="*/ 9 w 9"/>
                <a:gd name="T9" fmla="*/ 5 h 9"/>
                <a:gd name="T10" fmla="*/ 9 w 9"/>
                <a:gd name="T11" fmla="*/ 0 h 9"/>
              </a:gdLst>
              <a:ahLst/>
              <a:cxnLst>
                <a:cxn ang="0">
                  <a:pos x="T0" y="T1"/>
                </a:cxn>
                <a:cxn ang="0">
                  <a:pos x="T2" y="T3"/>
                </a:cxn>
                <a:cxn ang="0">
                  <a:pos x="T4" y="T5"/>
                </a:cxn>
                <a:cxn ang="0">
                  <a:pos x="T6" y="T7"/>
                </a:cxn>
                <a:cxn ang="0">
                  <a:pos x="T8" y="T9"/>
                </a:cxn>
                <a:cxn ang="0">
                  <a:pos x="T10" y="T11"/>
                </a:cxn>
              </a:cxnLst>
              <a:rect l="0" t="0" r="r" b="b"/>
              <a:pathLst>
                <a:path w="9" h="9">
                  <a:moveTo>
                    <a:pt x="9" y="0"/>
                  </a:moveTo>
                  <a:cubicBezTo>
                    <a:pt x="0" y="0"/>
                    <a:pt x="0" y="0"/>
                    <a:pt x="0" y="0"/>
                  </a:cubicBezTo>
                  <a:cubicBezTo>
                    <a:pt x="0" y="0"/>
                    <a:pt x="0" y="4"/>
                    <a:pt x="0" y="5"/>
                  </a:cubicBezTo>
                  <a:cubicBezTo>
                    <a:pt x="0" y="7"/>
                    <a:pt x="2" y="9"/>
                    <a:pt x="5" y="9"/>
                  </a:cubicBezTo>
                  <a:cubicBezTo>
                    <a:pt x="7" y="9"/>
                    <a:pt x="9" y="7"/>
                    <a:pt x="9" y="5"/>
                  </a:cubicBezTo>
                  <a:cubicBezTo>
                    <a:pt x="9" y="4"/>
                    <a:pt x="9" y="0"/>
                    <a:pt x="9" y="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9" name="Line 299"/>
            <p:cNvSpPr>
              <a:spLocks noChangeShapeType="1"/>
            </p:cNvSpPr>
            <p:nvPr/>
          </p:nvSpPr>
          <p:spPr bwMode="auto">
            <a:xfrm>
              <a:off x="6961188" y="2455863"/>
              <a:ext cx="0" cy="23812"/>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0" name="Line 300"/>
            <p:cNvSpPr>
              <a:spLocks noChangeShapeType="1"/>
            </p:cNvSpPr>
            <p:nvPr/>
          </p:nvSpPr>
          <p:spPr bwMode="auto">
            <a:xfrm>
              <a:off x="6985000" y="2455863"/>
              <a:ext cx="0" cy="23812"/>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41" name="Gruppieren 840"/>
          <p:cNvGrpSpPr/>
          <p:nvPr/>
        </p:nvGrpSpPr>
        <p:grpSpPr>
          <a:xfrm>
            <a:off x="6789200" y="2080731"/>
            <a:ext cx="344487" cy="350837"/>
            <a:chOff x="7367588" y="2316163"/>
            <a:chExt cx="344487" cy="350837"/>
          </a:xfrm>
        </p:grpSpPr>
        <p:sp>
          <p:nvSpPr>
            <p:cNvPr id="842" name="Oval 304"/>
            <p:cNvSpPr>
              <a:spLocks noChangeArrowheads="1"/>
            </p:cNvSpPr>
            <p:nvPr/>
          </p:nvSpPr>
          <p:spPr bwMode="auto">
            <a:xfrm>
              <a:off x="7367588" y="2316163"/>
              <a:ext cx="34448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 name="Freeform 305"/>
            <p:cNvSpPr>
              <a:spLocks/>
            </p:cNvSpPr>
            <p:nvPr/>
          </p:nvSpPr>
          <p:spPr bwMode="auto">
            <a:xfrm>
              <a:off x="7464425" y="2400300"/>
              <a:ext cx="163512" cy="182562"/>
            </a:xfrm>
            <a:custGeom>
              <a:avLst/>
              <a:gdLst>
                <a:gd name="T0" fmla="*/ 61 w 103"/>
                <a:gd name="T1" fmla="*/ 50 h 115"/>
                <a:gd name="T2" fmla="*/ 61 w 103"/>
                <a:gd name="T3" fmla="*/ 38 h 115"/>
                <a:gd name="T4" fmla="*/ 95 w 103"/>
                <a:gd name="T5" fmla="*/ 27 h 115"/>
                <a:gd name="T6" fmla="*/ 103 w 103"/>
                <a:gd name="T7" fmla="*/ 19 h 115"/>
                <a:gd name="T8" fmla="*/ 91 w 103"/>
                <a:gd name="T9" fmla="*/ 16 h 115"/>
                <a:gd name="T10" fmla="*/ 61 w 103"/>
                <a:gd name="T11" fmla="*/ 19 h 115"/>
                <a:gd name="T12" fmla="*/ 61 w 103"/>
                <a:gd name="T13" fmla="*/ 0 h 115"/>
                <a:gd name="T14" fmla="*/ 34 w 103"/>
                <a:gd name="T15" fmla="*/ 0 h 115"/>
                <a:gd name="T16" fmla="*/ 34 w 103"/>
                <a:gd name="T17" fmla="*/ 23 h 115"/>
                <a:gd name="T18" fmla="*/ 11 w 103"/>
                <a:gd name="T19" fmla="*/ 16 h 115"/>
                <a:gd name="T20" fmla="*/ 0 w 103"/>
                <a:gd name="T21" fmla="*/ 19 h 115"/>
                <a:gd name="T22" fmla="*/ 7 w 103"/>
                <a:gd name="T23" fmla="*/ 27 h 115"/>
                <a:gd name="T24" fmla="*/ 34 w 103"/>
                <a:gd name="T25" fmla="*/ 38 h 115"/>
                <a:gd name="T26" fmla="*/ 34 w 103"/>
                <a:gd name="T27" fmla="*/ 57 h 115"/>
                <a:gd name="T28" fmla="*/ 15 w 103"/>
                <a:gd name="T29" fmla="*/ 54 h 115"/>
                <a:gd name="T30" fmla="*/ 7 w 103"/>
                <a:gd name="T31" fmla="*/ 61 h 115"/>
                <a:gd name="T32" fmla="*/ 11 w 103"/>
                <a:gd name="T33" fmla="*/ 69 h 115"/>
                <a:gd name="T34" fmla="*/ 34 w 103"/>
                <a:gd name="T35" fmla="*/ 73 h 115"/>
                <a:gd name="T36" fmla="*/ 34 w 103"/>
                <a:gd name="T37" fmla="*/ 115 h 115"/>
                <a:gd name="T38" fmla="*/ 61 w 103"/>
                <a:gd name="T39" fmla="*/ 115 h 115"/>
                <a:gd name="T40" fmla="*/ 61 w 103"/>
                <a:gd name="T41" fmla="*/ 61 h 115"/>
                <a:gd name="T42" fmla="*/ 88 w 103"/>
                <a:gd name="T43" fmla="*/ 73 h 115"/>
                <a:gd name="T44" fmla="*/ 99 w 103"/>
                <a:gd name="T45" fmla="*/ 69 h 115"/>
                <a:gd name="T46" fmla="*/ 91 w 103"/>
                <a:gd name="T47" fmla="*/ 61 h 115"/>
                <a:gd name="T48" fmla="*/ 61 w 103"/>
                <a:gd name="T49" fmla="*/ 5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3" h="115">
                  <a:moveTo>
                    <a:pt x="61" y="50"/>
                  </a:moveTo>
                  <a:lnTo>
                    <a:pt x="61" y="38"/>
                  </a:lnTo>
                  <a:lnTo>
                    <a:pt x="95" y="27"/>
                  </a:lnTo>
                  <a:lnTo>
                    <a:pt x="103" y="19"/>
                  </a:lnTo>
                  <a:lnTo>
                    <a:pt x="91" y="16"/>
                  </a:lnTo>
                  <a:lnTo>
                    <a:pt x="61" y="19"/>
                  </a:lnTo>
                  <a:lnTo>
                    <a:pt x="61" y="0"/>
                  </a:lnTo>
                  <a:lnTo>
                    <a:pt x="34" y="0"/>
                  </a:lnTo>
                  <a:lnTo>
                    <a:pt x="34" y="23"/>
                  </a:lnTo>
                  <a:lnTo>
                    <a:pt x="11" y="16"/>
                  </a:lnTo>
                  <a:lnTo>
                    <a:pt x="0" y="19"/>
                  </a:lnTo>
                  <a:lnTo>
                    <a:pt x="7" y="27"/>
                  </a:lnTo>
                  <a:lnTo>
                    <a:pt x="34" y="38"/>
                  </a:lnTo>
                  <a:lnTo>
                    <a:pt x="34" y="57"/>
                  </a:lnTo>
                  <a:lnTo>
                    <a:pt x="15" y="54"/>
                  </a:lnTo>
                  <a:lnTo>
                    <a:pt x="7" y="61"/>
                  </a:lnTo>
                  <a:lnTo>
                    <a:pt x="11" y="69"/>
                  </a:lnTo>
                  <a:lnTo>
                    <a:pt x="34" y="73"/>
                  </a:lnTo>
                  <a:lnTo>
                    <a:pt x="34" y="115"/>
                  </a:lnTo>
                  <a:lnTo>
                    <a:pt x="61" y="115"/>
                  </a:lnTo>
                  <a:lnTo>
                    <a:pt x="61" y="61"/>
                  </a:lnTo>
                  <a:lnTo>
                    <a:pt x="88" y="73"/>
                  </a:lnTo>
                  <a:lnTo>
                    <a:pt x="99" y="69"/>
                  </a:lnTo>
                  <a:lnTo>
                    <a:pt x="91" y="61"/>
                  </a:lnTo>
                  <a:lnTo>
                    <a:pt x="61" y="50"/>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44" name="Gruppieren 843"/>
          <p:cNvGrpSpPr/>
          <p:nvPr/>
        </p:nvGrpSpPr>
        <p:grpSpPr>
          <a:xfrm>
            <a:off x="7360700" y="2080731"/>
            <a:ext cx="350837" cy="350837"/>
            <a:chOff x="7932738" y="2316163"/>
            <a:chExt cx="350837" cy="350837"/>
          </a:xfrm>
        </p:grpSpPr>
        <p:sp>
          <p:nvSpPr>
            <p:cNvPr id="845" name="Oval 309"/>
            <p:cNvSpPr>
              <a:spLocks noChangeArrowheads="1"/>
            </p:cNvSpPr>
            <p:nvPr/>
          </p:nvSpPr>
          <p:spPr bwMode="auto">
            <a:xfrm>
              <a:off x="7932738" y="2316163"/>
              <a:ext cx="35083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 name="Freeform 310"/>
            <p:cNvSpPr>
              <a:spLocks/>
            </p:cNvSpPr>
            <p:nvPr/>
          </p:nvSpPr>
          <p:spPr bwMode="auto">
            <a:xfrm>
              <a:off x="8077200" y="2557463"/>
              <a:ext cx="31750" cy="12700"/>
            </a:xfrm>
            <a:custGeom>
              <a:avLst/>
              <a:gdLst>
                <a:gd name="T0" fmla="*/ 5 w 5"/>
                <a:gd name="T1" fmla="*/ 0 h 2"/>
                <a:gd name="T2" fmla="*/ 3 w 5"/>
                <a:gd name="T3" fmla="*/ 0 h 2"/>
                <a:gd name="T4" fmla="*/ 0 w 5"/>
                <a:gd name="T5" fmla="*/ 2 h 2"/>
              </a:gdLst>
              <a:ahLst/>
              <a:cxnLst>
                <a:cxn ang="0">
                  <a:pos x="T0" y="T1"/>
                </a:cxn>
                <a:cxn ang="0">
                  <a:pos x="T2" y="T3"/>
                </a:cxn>
                <a:cxn ang="0">
                  <a:pos x="T4" y="T5"/>
                </a:cxn>
              </a:cxnLst>
              <a:rect l="0" t="0" r="r" b="b"/>
              <a:pathLst>
                <a:path w="5" h="2">
                  <a:moveTo>
                    <a:pt x="5" y="0"/>
                  </a:moveTo>
                  <a:cubicBezTo>
                    <a:pt x="3" y="0"/>
                    <a:pt x="3" y="0"/>
                    <a:pt x="3" y="0"/>
                  </a:cubicBezTo>
                  <a:cubicBezTo>
                    <a:pt x="1" y="0"/>
                    <a:pt x="0" y="1"/>
                    <a:pt x="0" y="2"/>
                  </a:cubicBezTo>
                </a:path>
              </a:pathLst>
            </a:cu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7" name="Oval 311"/>
            <p:cNvSpPr>
              <a:spLocks noChangeArrowheads="1"/>
            </p:cNvSpPr>
            <p:nvPr/>
          </p:nvSpPr>
          <p:spPr bwMode="auto">
            <a:xfrm>
              <a:off x="8035925" y="2413000"/>
              <a:ext cx="47625" cy="476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8" name="Oval 312"/>
            <p:cNvSpPr>
              <a:spLocks noChangeArrowheads="1"/>
            </p:cNvSpPr>
            <p:nvPr/>
          </p:nvSpPr>
          <p:spPr bwMode="auto">
            <a:xfrm>
              <a:off x="8132763" y="2413000"/>
              <a:ext cx="47625" cy="476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 name="Oval 313"/>
            <p:cNvSpPr>
              <a:spLocks noChangeArrowheads="1"/>
            </p:cNvSpPr>
            <p:nvPr/>
          </p:nvSpPr>
          <p:spPr bwMode="auto">
            <a:xfrm>
              <a:off x="8089900" y="2509838"/>
              <a:ext cx="36512" cy="36512"/>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0" name="Freeform 314"/>
            <p:cNvSpPr>
              <a:spLocks/>
            </p:cNvSpPr>
            <p:nvPr/>
          </p:nvSpPr>
          <p:spPr bwMode="auto">
            <a:xfrm>
              <a:off x="8016875" y="2479675"/>
              <a:ext cx="92075" cy="53975"/>
            </a:xfrm>
            <a:custGeom>
              <a:avLst/>
              <a:gdLst>
                <a:gd name="T0" fmla="*/ 0 w 15"/>
                <a:gd name="T1" fmla="*/ 9 h 9"/>
                <a:gd name="T2" fmla="*/ 0 w 15"/>
                <a:gd name="T3" fmla="*/ 3 h 9"/>
                <a:gd name="T4" fmla="*/ 3 w 15"/>
                <a:gd name="T5" fmla="*/ 0 h 9"/>
                <a:gd name="T6" fmla="*/ 12 w 15"/>
                <a:gd name="T7" fmla="*/ 0 h 9"/>
                <a:gd name="T8" fmla="*/ 15 w 15"/>
                <a:gd name="T9" fmla="*/ 3 h 9"/>
              </a:gdLst>
              <a:ahLst/>
              <a:cxnLst>
                <a:cxn ang="0">
                  <a:pos x="T0" y="T1"/>
                </a:cxn>
                <a:cxn ang="0">
                  <a:pos x="T2" y="T3"/>
                </a:cxn>
                <a:cxn ang="0">
                  <a:pos x="T4" y="T5"/>
                </a:cxn>
                <a:cxn ang="0">
                  <a:pos x="T6" y="T7"/>
                </a:cxn>
                <a:cxn ang="0">
                  <a:pos x="T8" y="T9"/>
                </a:cxn>
              </a:cxnLst>
              <a:rect l="0" t="0" r="r" b="b"/>
              <a:pathLst>
                <a:path w="15" h="9">
                  <a:moveTo>
                    <a:pt x="0" y="9"/>
                  </a:moveTo>
                  <a:cubicBezTo>
                    <a:pt x="0" y="3"/>
                    <a:pt x="0" y="3"/>
                    <a:pt x="0" y="3"/>
                  </a:cubicBezTo>
                  <a:cubicBezTo>
                    <a:pt x="0" y="1"/>
                    <a:pt x="1" y="0"/>
                    <a:pt x="3" y="0"/>
                  </a:cubicBezTo>
                  <a:cubicBezTo>
                    <a:pt x="12" y="0"/>
                    <a:pt x="12" y="0"/>
                    <a:pt x="12" y="0"/>
                  </a:cubicBezTo>
                  <a:cubicBezTo>
                    <a:pt x="14" y="0"/>
                    <a:pt x="15" y="1"/>
                    <a:pt x="15" y="3"/>
                  </a:cubicBezTo>
                </a:path>
              </a:pathLst>
            </a:cu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1" name="Freeform 315"/>
            <p:cNvSpPr>
              <a:spLocks/>
            </p:cNvSpPr>
            <p:nvPr/>
          </p:nvSpPr>
          <p:spPr bwMode="auto">
            <a:xfrm>
              <a:off x="8108950" y="2479675"/>
              <a:ext cx="90487" cy="53975"/>
            </a:xfrm>
            <a:custGeom>
              <a:avLst/>
              <a:gdLst>
                <a:gd name="T0" fmla="*/ 15 w 15"/>
                <a:gd name="T1" fmla="*/ 9 h 9"/>
                <a:gd name="T2" fmla="*/ 15 w 15"/>
                <a:gd name="T3" fmla="*/ 3 h 9"/>
                <a:gd name="T4" fmla="*/ 12 w 15"/>
                <a:gd name="T5" fmla="*/ 0 h 9"/>
                <a:gd name="T6" fmla="*/ 3 w 15"/>
                <a:gd name="T7" fmla="*/ 0 h 9"/>
                <a:gd name="T8" fmla="*/ 0 w 15"/>
                <a:gd name="T9" fmla="*/ 3 h 9"/>
              </a:gdLst>
              <a:ahLst/>
              <a:cxnLst>
                <a:cxn ang="0">
                  <a:pos x="T0" y="T1"/>
                </a:cxn>
                <a:cxn ang="0">
                  <a:pos x="T2" y="T3"/>
                </a:cxn>
                <a:cxn ang="0">
                  <a:pos x="T4" y="T5"/>
                </a:cxn>
                <a:cxn ang="0">
                  <a:pos x="T6" y="T7"/>
                </a:cxn>
                <a:cxn ang="0">
                  <a:pos x="T8" y="T9"/>
                </a:cxn>
              </a:cxnLst>
              <a:rect l="0" t="0" r="r" b="b"/>
              <a:pathLst>
                <a:path w="15" h="9">
                  <a:moveTo>
                    <a:pt x="15" y="9"/>
                  </a:moveTo>
                  <a:cubicBezTo>
                    <a:pt x="15" y="3"/>
                    <a:pt x="15" y="3"/>
                    <a:pt x="15" y="3"/>
                  </a:cubicBezTo>
                  <a:cubicBezTo>
                    <a:pt x="15" y="1"/>
                    <a:pt x="14" y="0"/>
                    <a:pt x="12" y="0"/>
                  </a:cubicBezTo>
                  <a:cubicBezTo>
                    <a:pt x="3" y="0"/>
                    <a:pt x="3" y="0"/>
                    <a:pt x="3" y="0"/>
                  </a:cubicBezTo>
                  <a:cubicBezTo>
                    <a:pt x="1" y="0"/>
                    <a:pt x="0" y="1"/>
                    <a:pt x="0" y="3"/>
                  </a:cubicBezTo>
                </a:path>
              </a:pathLst>
            </a:cu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2" name="Freeform 316"/>
            <p:cNvSpPr>
              <a:spLocks/>
            </p:cNvSpPr>
            <p:nvPr/>
          </p:nvSpPr>
          <p:spPr bwMode="auto">
            <a:xfrm>
              <a:off x="8108950" y="2557463"/>
              <a:ext cx="30162" cy="12700"/>
            </a:xfrm>
            <a:custGeom>
              <a:avLst/>
              <a:gdLst>
                <a:gd name="T0" fmla="*/ 0 w 5"/>
                <a:gd name="T1" fmla="*/ 0 h 2"/>
                <a:gd name="T2" fmla="*/ 3 w 5"/>
                <a:gd name="T3" fmla="*/ 0 h 2"/>
                <a:gd name="T4" fmla="*/ 5 w 5"/>
                <a:gd name="T5" fmla="*/ 2 h 2"/>
              </a:gdLst>
              <a:ahLst/>
              <a:cxnLst>
                <a:cxn ang="0">
                  <a:pos x="T0" y="T1"/>
                </a:cxn>
                <a:cxn ang="0">
                  <a:pos x="T2" y="T3"/>
                </a:cxn>
                <a:cxn ang="0">
                  <a:pos x="T4" y="T5"/>
                </a:cxn>
              </a:cxnLst>
              <a:rect l="0" t="0" r="r" b="b"/>
              <a:pathLst>
                <a:path w="5" h="2">
                  <a:moveTo>
                    <a:pt x="0" y="0"/>
                  </a:moveTo>
                  <a:cubicBezTo>
                    <a:pt x="3" y="0"/>
                    <a:pt x="3" y="0"/>
                    <a:pt x="3" y="0"/>
                  </a:cubicBezTo>
                  <a:cubicBezTo>
                    <a:pt x="4" y="0"/>
                    <a:pt x="5" y="1"/>
                    <a:pt x="5" y="2"/>
                  </a:cubicBezTo>
                </a:path>
              </a:pathLst>
            </a:cu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53" name="Gruppieren 852"/>
          <p:cNvGrpSpPr/>
          <p:nvPr/>
        </p:nvGrpSpPr>
        <p:grpSpPr>
          <a:xfrm>
            <a:off x="7932200" y="2080731"/>
            <a:ext cx="350837" cy="350837"/>
            <a:chOff x="8504238" y="2316163"/>
            <a:chExt cx="350837" cy="350837"/>
          </a:xfrm>
        </p:grpSpPr>
        <p:sp>
          <p:nvSpPr>
            <p:cNvPr id="854" name="Oval 320"/>
            <p:cNvSpPr>
              <a:spLocks noChangeArrowheads="1"/>
            </p:cNvSpPr>
            <p:nvPr/>
          </p:nvSpPr>
          <p:spPr bwMode="auto">
            <a:xfrm>
              <a:off x="8504238" y="2316163"/>
              <a:ext cx="35083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5" name="Freeform 321"/>
            <p:cNvSpPr>
              <a:spLocks/>
            </p:cNvSpPr>
            <p:nvPr/>
          </p:nvSpPr>
          <p:spPr bwMode="auto">
            <a:xfrm>
              <a:off x="8588375" y="2413000"/>
              <a:ext cx="182562" cy="157162"/>
            </a:xfrm>
            <a:custGeom>
              <a:avLst/>
              <a:gdLst>
                <a:gd name="T0" fmla="*/ 16 w 30"/>
                <a:gd name="T1" fmla="*/ 0 h 26"/>
                <a:gd name="T2" fmla="*/ 14 w 30"/>
                <a:gd name="T3" fmla="*/ 0 h 26"/>
                <a:gd name="T4" fmla="*/ 11 w 30"/>
                <a:gd name="T5" fmla="*/ 1 h 26"/>
                <a:gd name="T6" fmla="*/ 6 w 30"/>
                <a:gd name="T7" fmla="*/ 4 h 26"/>
                <a:gd name="T8" fmla="*/ 2 w 30"/>
                <a:gd name="T9" fmla="*/ 7 h 26"/>
                <a:gd name="T10" fmla="*/ 0 w 30"/>
                <a:gd name="T11" fmla="*/ 12 h 26"/>
                <a:gd name="T12" fmla="*/ 0 w 30"/>
                <a:gd name="T13" fmla="*/ 14 h 26"/>
                <a:gd name="T14" fmla="*/ 0 w 30"/>
                <a:gd name="T15" fmla="*/ 18 h 26"/>
                <a:gd name="T16" fmla="*/ 0 w 30"/>
                <a:gd name="T17" fmla="*/ 21 h 26"/>
                <a:gd name="T18" fmla="*/ 3 w 30"/>
                <a:gd name="T19" fmla="*/ 25 h 26"/>
                <a:gd name="T20" fmla="*/ 8 w 30"/>
                <a:gd name="T21" fmla="*/ 26 h 26"/>
                <a:gd name="T22" fmla="*/ 10 w 30"/>
                <a:gd name="T23" fmla="*/ 26 h 26"/>
                <a:gd name="T24" fmla="*/ 12 w 30"/>
                <a:gd name="T25" fmla="*/ 26 h 26"/>
                <a:gd name="T26" fmla="*/ 13 w 30"/>
                <a:gd name="T27" fmla="*/ 26 h 26"/>
                <a:gd name="T28" fmla="*/ 13 w 30"/>
                <a:gd name="T29" fmla="*/ 26 h 26"/>
                <a:gd name="T30" fmla="*/ 14 w 30"/>
                <a:gd name="T31" fmla="*/ 26 h 26"/>
                <a:gd name="T32" fmla="*/ 14 w 30"/>
                <a:gd name="T33" fmla="*/ 26 h 26"/>
                <a:gd name="T34" fmla="*/ 15 w 30"/>
                <a:gd name="T35" fmla="*/ 26 h 26"/>
                <a:gd name="T36" fmla="*/ 17 w 30"/>
                <a:gd name="T37" fmla="*/ 24 h 26"/>
                <a:gd name="T38" fmla="*/ 15 w 30"/>
                <a:gd name="T39" fmla="*/ 21 h 26"/>
                <a:gd name="T40" fmla="*/ 13 w 30"/>
                <a:gd name="T41" fmla="*/ 21 h 26"/>
                <a:gd name="T42" fmla="*/ 13 w 30"/>
                <a:gd name="T43" fmla="*/ 21 h 26"/>
                <a:gd name="T44" fmla="*/ 14 w 30"/>
                <a:gd name="T45" fmla="*/ 21 h 26"/>
                <a:gd name="T46" fmla="*/ 15 w 30"/>
                <a:gd name="T47" fmla="*/ 21 h 26"/>
                <a:gd name="T48" fmla="*/ 18 w 30"/>
                <a:gd name="T49" fmla="*/ 21 h 26"/>
                <a:gd name="T50" fmla="*/ 19 w 30"/>
                <a:gd name="T51" fmla="*/ 21 h 26"/>
                <a:gd name="T52" fmla="*/ 20 w 30"/>
                <a:gd name="T53" fmla="*/ 19 h 26"/>
                <a:gd name="T54" fmla="*/ 18 w 30"/>
                <a:gd name="T55" fmla="*/ 17 h 26"/>
                <a:gd name="T56" fmla="*/ 16 w 30"/>
                <a:gd name="T57" fmla="*/ 17 h 26"/>
                <a:gd name="T58" fmla="*/ 15 w 30"/>
                <a:gd name="T59" fmla="*/ 17 h 26"/>
                <a:gd name="T60" fmla="*/ 15 w 30"/>
                <a:gd name="T61" fmla="*/ 17 h 26"/>
                <a:gd name="T62" fmla="*/ 15 w 30"/>
                <a:gd name="T63" fmla="*/ 17 h 26"/>
                <a:gd name="T64" fmla="*/ 16 w 30"/>
                <a:gd name="T65" fmla="*/ 17 h 26"/>
                <a:gd name="T66" fmla="*/ 20 w 30"/>
                <a:gd name="T67" fmla="*/ 17 h 26"/>
                <a:gd name="T68" fmla="*/ 20 w 30"/>
                <a:gd name="T69" fmla="*/ 17 h 26"/>
                <a:gd name="T70" fmla="*/ 22 w 30"/>
                <a:gd name="T71" fmla="*/ 16 h 26"/>
                <a:gd name="T72" fmla="*/ 22 w 30"/>
                <a:gd name="T73" fmla="*/ 14 h 26"/>
                <a:gd name="T74" fmla="*/ 20 w 30"/>
                <a:gd name="T75" fmla="*/ 12 h 26"/>
                <a:gd name="T76" fmla="*/ 17 w 30"/>
                <a:gd name="T77" fmla="*/ 12 h 26"/>
                <a:gd name="T78" fmla="*/ 15 w 30"/>
                <a:gd name="T79" fmla="*/ 12 h 26"/>
                <a:gd name="T80" fmla="*/ 15 w 30"/>
                <a:gd name="T81" fmla="*/ 12 h 26"/>
                <a:gd name="T82" fmla="*/ 18 w 30"/>
                <a:gd name="T83" fmla="*/ 12 h 26"/>
                <a:gd name="T84" fmla="*/ 28 w 30"/>
                <a:gd name="T85" fmla="*/ 12 h 26"/>
                <a:gd name="T86" fmla="*/ 28 w 30"/>
                <a:gd name="T87" fmla="*/ 12 h 26"/>
                <a:gd name="T88" fmla="*/ 30 w 30"/>
                <a:gd name="T89" fmla="*/ 10 h 26"/>
                <a:gd name="T90" fmla="*/ 29 w 30"/>
                <a:gd name="T91" fmla="*/ 7 h 26"/>
                <a:gd name="T92" fmla="*/ 28 w 30"/>
                <a:gd name="T93" fmla="*/ 7 h 26"/>
                <a:gd name="T94" fmla="*/ 19 w 30"/>
                <a:gd name="T95" fmla="*/ 7 h 26"/>
                <a:gd name="T96" fmla="*/ 16 w 30"/>
                <a:gd name="T97" fmla="*/ 7 h 26"/>
                <a:gd name="T98" fmla="*/ 12 w 30"/>
                <a:gd name="T99" fmla="*/ 7 h 26"/>
                <a:gd name="T100" fmla="*/ 12 w 30"/>
                <a:gd name="T101" fmla="*/ 7 h 26"/>
                <a:gd name="T102" fmla="*/ 12 w 30"/>
                <a:gd name="T103" fmla="*/ 7 h 26"/>
                <a:gd name="T104" fmla="*/ 14 w 30"/>
                <a:gd name="T105" fmla="*/ 6 h 26"/>
                <a:gd name="T106" fmla="*/ 17 w 30"/>
                <a:gd name="T107" fmla="*/ 4 h 26"/>
                <a:gd name="T108" fmla="*/ 18 w 30"/>
                <a:gd name="T109" fmla="*/ 1 h 26"/>
                <a:gd name="T110" fmla="*/ 16 w 30"/>
                <a:gd name="T11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26">
                  <a:moveTo>
                    <a:pt x="16" y="0"/>
                  </a:moveTo>
                  <a:cubicBezTo>
                    <a:pt x="15" y="0"/>
                    <a:pt x="15" y="0"/>
                    <a:pt x="14" y="0"/>
                  </a:cubicBezTo>
                  <a:cubicBezTo>
                    <a:pt x="13" y="0"/>
                    <a:pt x="12" y="1"/>
                    <a:pt x="11" y="1"/>
                  </a:cubicBezTo>
                  <a:cubicBezTo>
                    <a:pt x="10" y="2"/>
                    <a:pt x="8" y="3"/>
                    <a:pt x="6" y="4"/>
                  </a:cubicBezTo>
                  <a:cubicBezTo>
                    <a:pt x="4" y="5"/>
                    <a:pt x="3" y="6"/>
                    <a:pt x="2" y="7"/>
                  </a:cubicBezTo>
                  <a:cubicBezTo>
                    <a:pt x="0" y="8"/>
                    <a:pt x="0" y="10"/>
                    <a:pt x="0" y="12"/>
                  </a:cubicBezTo>
                  <a:cubicBezTo>
                    <a:pt x="0" y="13"/>
                    <a:pt x="0" y="13"/>
                    <a:pt x="0" y="14"/>
                  </a:cubicBezTo>
                  <a:cubicBezTo>
                    <a:pt x="0" y="15"/>
                    <a:pt x="0" y="17"/>
                    <a:pt x="0" y="18"/>
                  </a:cubicBezTo>
                  <a:cubicBezTo>
                    <a:pt x="0" y="19"/>
                    <a:pt x="0" y="20"/>
                    <a:pt x="0" y="21"/>
                  </a:cubicBezTo>
                  <a:cubicBezTo>
                    <a:pt x="1" y="23"/>
                    <a:pt x="2" y="24"/>
                    <a:pt x="3" y="25"/>
                  </a:cubicBezTo>
                  <a:cubicBezTo>
                    <a:pt x="4" y="26"/>
                    <a:pt x="6" y="26"/>
                    <a:pt x="8" y="26"/>
                  </a:cubicBezTo>
                  <a:cubicBezTo>
                    <a:pt x="8" y="26"/>
                    <a:pt x="9" y="26"/>
                    <a:pt x="10" y="26"/>
                  </a:cubicBezTo>
                  <a:cubicBezTo>
                    <a:pt x="10" y="26"/>
                    <a:pt x="11" y="26"/>
                    <a:pt x="12" y="26"/>
                  </a:cubicBezTo>
                  <a:cubicBezTo>
                    <a:pt x="12" y="26"/>
                    <a:pt x="13" y="26"/>
                    <a:pt x="13" y="26"/>
                  </a:cubicBezTo>
                  <a:cubicBezTo>
                    <a:pt x="13" y="26"/>
                    <a:pt x="13" y="26"/>
                    <a:pt x="13" y="26"/>
                  </a:cubicBezTo>
                  <a:cubicBezTo>
                    <a:pt x="13" y="26"/>
                    <a:pt x="13" y="26"/>
                    <a:pt x="14" y="26"/>
                  </a:cubicBezTo>
                  <a:cubicBezTo>
                    <a:pt x="14" y="26"/>
                    <a:pt x="14" y="26"/>
                    <a:pt x="14" y="26"/>
                  </a:cubicBezTo>
                  <a:cubicBezTo>
                    <a:pt x="14" y="26"/>
                    <a:pt x="15" y="26"/>
                    <a:pt x="15" y="26"/>
                  </a:cubicBezTo>
                  <a:cubicBezTo>
                    <a:pt x="16" y="26"/>
                    <a:pt x="17" y="25"/>
                    <a:pt x="17" y="24"/>
                  </a:cubicBezTo>
                  <a:cubicBezTo>
                    <a:pt x="17" y="23"/>
                    <a:pt x="16" y="21"/>
                    <a:pt x="15" y="21"/>
                  </a:cubicBezTo>
                  <a:cubicBezTo>
                    <a:pt x="15" y="21"/>
                    <a:pt x="13" y="21"/>
                    <a:pt x="13" y="21"/>
                  </a:cubicBezTo>
                  <a:cubicBezTo>
                    <a:pt x="13" y="21"/>
                    <a:pt x="13" y="21"/>
                    <a:pt x="13" y="21"/>
                  </a:cubicBezTo>
                  <a:cubicBezTo>
                    <a:pt x="14" y="21"/>
                    <a:pt x="14" y="21"/>
                    <a:pt x="14" y="21"/>
                  </a:cubicBezTo>
                  <a:cubicBezTo>
                    <a:pt x="15" y="21"/>
                    <a:pt x="15" y="21"/>
                    <a:pt x="15" y="21"/>
                  </a:cubicBezTo>
                  <a:cubicBezTo>
                    <a:pt x="16" y="21"/>
                    <a:pt x="17" y="21"/>
                    <a:pt x="18" y="21"/>
                  </a:cubicBezTo>
                  <a:cubicBezTo>
                    <a:pt x="18" y="21"/>
                    <a:pt x="19" y="21"/>
                    <a:pt x="19" y="21"/>
                  </a:cubicBezTo>
                  <a:cubicBezTo>
                    <a:pt x="20" y="20"/>
                    <a:pt x="20" y="19"/>
                    <a:pt x="20" y="19"/>
                  </a:cubicBezTo>
                  <a:cubicBezTo>
                    <a:pt x="20" y="18"/>
                    <a:pt x="19" y="17"/>
                    <a:pt x="18" y="17"/>
                  </a:cubicBezTo>
                  <a:cubicBezTo>
                    <a:pt x="17" y="17"/>
                    <a:pt x="17" y="17"/>
                    <a:pt x="16" y="17"/>
                  </a:cubicBezTo>
                  <a:cubicBezTo>
                    <a:pt x="16" y="17"/>
                    <a:pt x="15" y="17"/>
                    <a:pt x="15" y="17"/>
                  </a:cubicBezTo>
                  <a:cubicBezTo>
                    <a:pt x="15" y="17"/>
                    <a:pt x="15" y="17"/>
                    <a:pt x="15" y="17"/>
                  </a:cubicBezTo>
                  <a:cubicBezTo>
                    <a:pt x="15" y="17"/>
                    <a:pt x="15" y="17"/>
                    <a:pt x="15" y="17"/>
                  </a:cubicBezTo>
                  <a:cubicBezTo>
                    <a:pt x="16" y="17"/>
                    <a:pt x="16" y="17"/>
                    <a:pt x="16" y="17"/>
                  </a:cubicBezTo>
                  <a:cubicBezTo>
                    <a:pt x="17" y="17"/>
                    <a:pt x="19" y="17"/>
                    <a:pt x="20" y="17"/>
                  </a:cubicBezTo>
                  <a:cubicBezTo>
                    <a:pt x="20" y="17"/>
                    <a:pt x="20" y="17"/>
                    <a:pt x="20" y="17"/>
                  </a:cubicBezTo>
                  <a:cubicBezTo>
                    <a:pt x="21" y="16"/>
                    <a:pt x="22" y="16"/>
                    <a:pt x="22" y="16"/>
                  </a:cubicBezTo>
                  <a:cubicBezTo>
                    <a:pt x="22" y="15"/>
                    <a:pt x="23" y="14"/>
                    <a:pt x="22" y="14"/>
                  </a:cubicBezTo>
                  <a:cubicBezTo>
                    <a:pt x="22" y="13"/>
                    <a:pt x="21" y="12"/>
                    <a:pt x="20" y="12"/>
                  </a:cubicBezTo>
                  <a:cubicBezTo>
                    <a:pt x="19" y="12"/>
                    <a:pt x="18" y="12"/>
                    <a:pt x="17" y="12"/>
                  </a:cubicBezTo>
                  <a:cubicBezTo>
                    <a:pt x="15" y="12"/>
                    <a:pt x="15" y="12"/>
                    <a:pt x="15" y="12"/>
                  </a:cubicBezTo>
                  <a:cubicBezTo>
                    <a:pt x="15" y="12"/>
                    <a:pt x="15" y="12"/>
                    <a:pt x="15" y="12"/>
                  </a:cubicBezTo>
                  <a:cubicBezTo>
                    <a:pt x="18" y="12"/>
                    <a:pt x="18" y="12"/>
                    <a:pt x="18" y="12"/>
                  </a:cubicBezTo>
                  <a:cubicBezTo>
                    <a:pt x="21" y="12"/>
                    <a:pt x="24" y="12"/>
                    <a:pt x="28" y="12"/>
                  </a:cubicBezTo>
                  <a:cubicBezTo>
                    <a:pt x="28" y="12"/>
                    <a:pt x="28" y="12"/>
                    <a:pt x="28" y="12"/>
                  </a:cubicBezTo>
                  <a:cubicBezTo>
                    <a:pt x="29" y="12"/>
                    <a:pt x="30" y="11"/>
                    <a:pt x="30" y="10"/>
                  </a:cubicBezTo>
                  <a:cubicBezTo>
                    <a:pt x="30" y="8"/>
                    <a:pt x="30" y="7"/>
                    <a:pt x="29" y="7"/>
                  </a:cubicBezTo>
                  <a:cubicBezTo>
                    <a:pt x="28" y="7"/>
                    <a:pt x="28" y="7"/>
                    <a:pt x="28" y="7"/>
                  </a:cubicBezTo>
                  <a:cubicBezTo>
                    <a:pt x="25" y="7"/>
                    <a:pt x="22" y="7"/>
                    <a:pt x="19" y="7"/>
                  </a:cubicBezTo>
                  <a:cubicBezTo>
                    <a:pt x="16" y="7"/>
                    <a:pt x="16" y="7"/>
                    <a:pt x="16" y="7"/>
                  </a:cubicBezTo>
                  <a:cubicBezTo>
                    <a:pt x="15" y="7"/>
                    <a:pt x="14" y="7"/>
                    <a:pt x="12" y="7"/>
                  </a:cubicBezTo>
                  <a:cubicBezTo>
                    <a:pt x="12" y="7"/>
                    <a:pt x="12" y="7"/>
                    <a:pt x="12" y="7"/>
                  </a:cubicBezTo>
                  <a:cubicBezTo>
                    <a:pt x="12" y="7"/>
                    <a:pt x="12" y="7"/>
                    <a:pt x="12" y="7"/>
                  </a:cubicBezTo>
                  <a:cubicBezTo>
                    <a:pt x="13" y="6"/>
                    <a:pt x="14" y="6"/>
                    <a:pt x="14" y="6"/>
                  </a:cubicBezTo>
                  <a:cubicBezTo>
                    <a:pt x="16" y="5"/>
                    <a:pt x="17" y="5"/>
                    <a:pt x="17" y="4"/>
                  </a:cubicBezTo>
                  <a:cubicBezTo>
                    <a:pt x="17" y="3"/>
                    <a:pt x="18" y="3"/>
                    <a:pt x="18" y="1"/>
                  </a:cubicBezTo>
                  <a:cubicBezTo>
                    <a:pt x="18" y="0"/>
                    <a:pt x="17" y="0"/>
                    <a:pt x="16" y="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56" name="Gruppieren 855"/>
          <p:cNvGrpSpPr/>
          <p:nvPr/>
        </p:nvGrpSpPr>
        <p:grpSpPr>
          <a:xfrm>
            <a:off x="8503700" y="2080731"/>
            <a:ext cx="344487" cy="350837"/>
            <a:chOff x="9082088" y="2316163"/>
            <a:chExt cx="344487" cy="350837"/>
          </a:xfrm>
        </p:grpSpPr>
        <p:sp>
          <p:nvSpPr>
            <p:cNvPr id="857" name="Oval 325"/>
            <p:cNvSpPr>
              <a:spLocks noChangeArrowheads="1"/>
            </p:cNvSpPr>
            <p:nvPr/>
          </p:nvSpPr>
          <p:spPr bwMode="auto">
            <a:xfrm>
              <a:off x="9082088" y="2316163"/>
              <a:ext cx="34448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8" name="Freeform 326"/>
            <p:cNvSpPr>
              <a:spLocks/>
            </p:cNvSpPr>
            <p:nvPr/>
          </p:nvSpPr>
          <p:spPr bwMode="auto">
            <a:xfrm>
              <a:off x="9166225" y="2400300"/>
              <a:ext cx="157162" cy="182562"/>
            </a:xfrm>
            <a:custGeom>
              <a:avLst/>
              <a:gdLst>
                <a:gd name="T0" fmla="*/ 0 w 26"/>
                <a:gd name="T1" fmla="*/ 14 h 30"/>
                <a:gd name="T2" fmla="*/ 0 w 26"/>
                <a:gd name="T3" fmla="*/ 16 h 30"/>
                <a:gd name="T4" fmla="*/ 1 w 26"/>
                <a:gd name="T5" fmla="*/ 19 h 30"/>
                <a:gd name="T6" fmla="*/ 4 w 26"/>
                <a:gd name="T7" fmla="*/ 24 h 30"/>
                <a:gd name="T8" fmla="*/ 7 w 26"/>
                <a:gd name="T9" fmla="*/ 28 h 30"/>
                <a:gd name="T10" fmla="*/ 12 w 26"/>
                <a:gd name="T11" fmla="*/ 30 h 30"/>
                <a:gd name="T12" fmla="*/ 14 w 26"/>
                <a:gd name="T13" fmla="*/ 30 h 30"/>
                <a:gd name="T14" fmla="*/ 18 w 26"/>
                <a:gd name="T15" fmla="*/ 30 h 30"/>
                <a:gd name="T16" fmla="*/ 21 w 26"/>
                <a:gd name="T17" fmla="*/ 30 h 30"/>
                <a:gd name="T18" fmla="*/ 25 w 26"/>
                <a:gd name="T19" fmla="*/ 27 h 30"/>
                <a:gd name="T20" fmla="*/ 26 w 26"/>
                <a:gd name="T21" fmla="*/ 22 h 30"/>
                <a:gd name="T22" fmla="*/ 26 w 26"/>
                <a:gd name="T23" fmla="*/ 20 h 30"/>
                <a:gd name="T24" fmla="*/ 26 w 26"/>
                <a:gd name="T25" fmla="*/ 18 h 30"/>
                <a:gd name="T26" fmla="*/ 26 w 26"/>
                <a:gd name="T27" fmla="*/ 17 h 30"/>
                <a:gd name="T28" fmla="*/ 26 w 26"/>
                <a:gd name="T29" fmla="*/ 17 h 30"/>
                <a:gd name="T30" fmla="*/ 26 w 26"/>
                <a:gd name="T31" fmla="*/ 16 h 30"/>
                <a:gd name="T32" fmla="*/ 26 w 26"/>
                <a:gd name="T33" fmla="*/ 16 h 30"/>
                <a:gd name="T34" fmla="*/ 26 w 26"/>
                <a:gd name="T35" fmla="*/ 15 h 30"/>
                <a:gd name="T36" fmla="*/ 24 w 26"/>
                <a:gd name="T37" fmla="*/ 13 h 30"/>
                <a:gd name="T38" fmla="*/ 21 w 26"/>
                <a:gd name="T39" fmla="*/ 15 h 30"/>
                <a:gd name="T40" fmla="*/ 21 w 26"/>
                <a:gd name="T41" fmla="*/ 17 h 30"/>
                <a:gd name="T42" fmla="*/ 21 w 26"/>
                <a:gd name="T43" fmla="*/ 17 h 30"/>
                <a:gd name="T44" fmla="*/ 21 w 26"/>
                <a:gd name="T45" fmla="*/ 16 h 30"/>
                <a:gd name="T46" fmla="*/ 21 w 26"/>
                <a:gd name="T47" fmla="*/ 15 h 30"/>
                <a:gd name="T48" fmla="*/ 21 w 26"/>
                <a:gd name="T49" fmla="*/ 12 h 30"/>
                <a:gd name="T50" fmla="*/ 21 w 26"/>
                <a:gd name="T51" fmla="*/ 11 h 30"/>
                <a:gd name="T52" fmla="*/ 19 w 26"/>
                <a:gd name="T53" fmla="*/ 10 h 30"/>
                <a:gd name="T54" fmla="*/ 16 w 26"/>
                <a:gd name="T55" fmla="*/ 12 h 30"/>
                <a:gd name="T56" fmla="*/ 16 w 26"/>
                <a:gd name="T57" fmla="*/ 14 h 30"/>
                <a:gd name="T58" fmla="*/ 16 w 26"/>
                <a:gd name="T59" fmla="*/ 15 h 30"/>
                <a:gd name="T60" fmla="*/ 16 w 26"/>
                <a:gd name="T61" fmla="*/ 15 h 30"/>
                <a:gd name="T62" fmla="*/ 16 w 26"/>
                <a:gd name="T63" fmla="*/ 15 h 30"/>
                <a:gd name="T64" fmla="*/ 16 w 26"/>
                <a:gd name="T65" fmla="*/ 14 h 30"/>
                <a:gd name="T66" fmla="*/ 16 w 26"/>
                <a:gd name="T67" fmla="*/ 10 h 30"/>
                <a:gd name="T68" fmla="*/ 16 w 26"/>
                <a:gd name="T69" fmla="*/ 10 h 30"/>
                <a:gd name="T70" fmla="*/ 15 w 26"/>
                <a:gd name="T71" fmla="*/ 8 h 30"/>
                <a:gd name="T72" fmla="*/ 13 w 26"/>
                <a:gd name="T73" fmla="*/ 8 h 30"/>
                <a:gd name="T74" fmla="*/ 11 w 26"/>
                <a:gd name="T75" fmla="*/ 10 h 30"/>
                <a:gd name="T76" fmla="*/ 11 w 26"/>
                <a:gd name="T77" fmla="*/ 13 h 30"/>
                <a:gd name="T78" fmla="*/ 11 w 26"/>
                <a:gd name="T79" fmla="*/ 15 h 30"/>
                <a:gd name="T80" fmla="*/ 11 w 26"/>
                <a:gd name="T81" fmla="*/ 15 h 30"/>
                <a:gd name="T82" fmla="*/ 11 w 26"/>
                <a:gd name="T83" fmla="*/ 12 h 30"/>
                <a:gd name="T84" fmla="*/ 11 w 26"/>
                <a:gd name="T85" fmla="*/ 2 h 30"/>
                <a:gd name="T86" fmla="*/ 11 w 26"/>
                <a:gd name="T87" fmla="*/ 2 h 30"/>
                <a:gd name="T88" fmla="*/ 9 w 26"/>
                <a:gd name="T89" fmla="*/ 0 h 30"/>
                <a:gd name="T90" fmla="*/ 7 w 26"/>
                <a:gd name="T91" fmla="*/ 1 h 30"/>
                <a:gd name="T92" fmla="*/ 7 w 26"/>
                <a:gd name="T93" fmla="*/ 2 h 30"/>
                <a:gd name="T94" fmla="*/ 7 w 26"/>
                <a:gd name="T95" fmla="*/ 11 h 30"/>
                <a:gd name="T96" fmla="*/ 7 w 26"/>
                <a:gd name="T97" fmla="*/ 14 h 30"/>
                <a:gd name="T98" fmla="*/ 7 w 26"/>
                <a:gd name="T99" fmla="*/ 18 h 30"/>
                <a:gd name="T100" fmla="*/ 7 w 26"/>
                <a:gd name="T101" fmla="*/ 18 h 30"/>
                <a:gd name="T102" fmla="*/ 6 w 26"/>
                <a:gd name="T103" fmla="*/ 18 h 30"/>
                <a:gd name="T104" fmla="*/ 6 w 26"/>
                <a:gd name="T105" fmla="*/ 16 h 30"/>
                <a:gd name="T106" fmla="*/ 4 w 26"/>
                <a:gd name="T107" fmla="*/ 13 h 30"/>
                <a:gd name="T108" fmla="*/ 1 w 26"/>
                <a:gd name="T109" fmla="*/ 12 h 30"/>
                <a:gd name="T110" fmla="*/ 0 w 26"/>
                <a:gd name="T11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 h="30">
                  <a:moveTo>
                    <a:pt x="0" y="14"/>
                  </a:moveTo>
                  <a:cubicBezTo>
                    <a:pt x="0" y="15"/>
                    <a:pt x="0" y="15"/>
                    <a:pt x="0" y="16"/>
                  </a:cubicBezTo>
                  <a:cubicBezTo>
                    <a:pt x="0" y="17"/>
                    <a:pt x="1" y="18"/>
                    <a:pt x="1" y="19"/>
                  </a:cubicBezTo>
                  <a:cubicBezTo>
                    <a:pt x="2" y="20"/>
                    <a:pt x="3" y="22"/>
                    <a:pt x="4" y="24"/>
                  </a:cubicBezTo>
                  <a:cubicBezTo>
                    <a:pt x="5" y="26"/>
                    <a:pt x="6" y="27"/>
                    <a:pt x="7" y="28"/>
                  </a:cubicBezTo>
                  <a:cubicBezTo>
                    <a:pt x="8" y="30"/>
                    <a:pt x="10" y="30"/>
                    <a:pt x="12" y="30"/>
                  </a:cubicBezTo>
                  <a:cubicBezTo>
                    <a:pt x="13" y="30"/>
                    <a:pt x="13" y="30"/>
                    <a:pt x="14" y="30"/>
                  </a:cubicBezTo>
                  <a:cubicBezTo>
                    <a:pt x="15" y="30"/>
                    <a:pt x="17" y="30"/>
                    <a:pt x="18" y="30"/>
                  </a:cubicBezTo>
                  <a:cubicBezTo>
                    <a:pt x="19" y="30"/>
                    <a:pt x="20" y="30"/>
                    <a:pt x="21" y="30"/>
                  </a:cubicBezTo>
                  <a:cubicBezTo>
                    <a:pt x="22" y="29"/>
                    <a:pt x="24" y="28"/>
                    <a:pt x="25" y="27"/>
                  </a:cubicBezTo>
                  <a:cubicBezTo>
                    <a:pt x="26" y="26"/>
                    <a:pt x="26" y="24"/>
                    <a:pt x="26" y="22"/>
                  </a:cubicBezTo>
                  <a:cubicBezTo>
                    <a:pt x="26" y="22"/>
                    <a:pt x="26" y="21"/>
                    <a:pt x="26" y="20"/>
                  </a:cubicBezTo>
                  <a:cubicBezTo>
                    <a:pt x="26" y="20"/>
                    <a:pt x="26" y="19"/>
                    <a:pt x="26" y="18"/>
                  </a:cubicBezTo>
                  <a:cubicBezTo>
                    <a:pt x="26" y="18"/>
                    <a:pt x="26" y="17"/>
                    <a:pt x="26" y="17"/>
                  </a:cubicBezTo>
                  <a:cubicBezTo>
                    <a:pt x="26" y="17"/>
                    <a:pt x="26" y="17"/>
                    <a:pt x="26" y="17"/>
                  </a:cubicBezTo>
                  <a:cubicBezTo>
                    <a:pt x="26" y="17"/>
                    <a:pt x="26" y="17"/>
                    <a:pt x="26" y="16"/>
                  </a:cubicBezTo>
                  <a:cubicBezTo>
                    <a:pt x="26" y="16"/>
                    <a:pt x="26" y="16"/>
                    <a:pt x="26" y="16"/>
                  </a:cubicBezTo>
                  <a:cubicBezTo>
                    <a:pt x="26" y="16"/>
                    <a:pt x="26" y="15"/>
                    <a:pt x="26" y="15"/>
                  </a:cubicBezTo>
                  <a:cubicBezTo>
                    <a:pt x="26" y="14"/>
                    <a:pt x="25" y="13"/>
                    <a:pt x="24" y="13"/>
                  </a:cubicBezTo>
                  <a:cubicBezTo>
                    <a:pt x="23" y="13"/>
                    <a:pt x="21" y="14"/>
                    <a:pt x="21" y="15"/>
                  </a:cubicBezTo>
                  <a:cubicBezTo>
                    <a:pt x="21" y="15"/>
                    <a:pt x="21" y="17"/>
                    <a:pt x="21" y="17"/>
                  </a:cubicBezTo>
                  <a:cubicBezTo>
                    <a:pt x="21" y="17"/>
                    <a:pt x="21" y="17"/>
                    <a:pt x="21" y="17"/>
                  </a:cubicBezTo>
                  <a:cubicBezTo>
                    <a:pt x="21" y="16"/>
                    <a:pt x="21" y="16"/>
                    <a:pt x="21" y="16"/>
                  </a:cubicBezTo>
                  <a:cubicBezTo>
                    <a:pt x="21" y="15"/>
                    <a:pt x="21" y="15"/>
                    <a:pt x="21" y="15"/>
                  </a:cubicBezTo>
                  <a:cubicBezTo>
                    <a:pt x="21" y="14"/>
                    <a:pt x="21" y="13"/>
                    <a:pt x="21" y="12"/>
                  </a:cubicBezTo>
                  <a:cubicBezTo>
                    <a:pt x="21" y="12"/>
                    <a:pt x="21" y="11"/>
                    <a:pt x="21" y="11"/>
                  </a:cubicBezTo>
                  <a:cubicBezTo>
                    <a:pt x="20" y="10"/>
                    <a:pt x="19" y="10"/>
                    <a:pt x="19" y="10"/>
                  </a:cubicBezTo>
                  <a:cubicBezTo>
                    <a:pt x="17" y="10"/>
                    <a:pt x="16" y="11"/>
                    <a:pt x="16" y="12"/>
                  </a:cubicBezTo>
                  <a:cubicBezTo>
                    <a:pt x="16" y="13"/>
                    <a:pt x="16" y="13"/>
                    <a:pt x="16" y="14"/>
                  </a:cubicBezTo>
                  <a:cubicBezTo>
                    <a:pt x="16" y="14"/>
                    <a:pt x="16" y="15"/>
                    <a:pt x="16" y="15"/>
                  </a:cubicBezTo>
                  <a:cubicBezTo>
                    <a:pt x="16" y="15"/>
                    <a:pt x="16" y="15"/>
                    <a:pt x="16" y="15"/>
                  </a:cubicBezTo>
                  <a:cubicBezTo>
                    <a:pt x="16" y="15"/>
                    <a:pt x="16" y="15"/>
                    <a:pt x="16" y="15"/>
                  </a:cubicBezTo>
                  <a:cubicBezTo>
                    <a:pt x="16" y="14"/>
                    <a:pt x="16" y="14"/>
                    <a:pt x="16" y="14"/>
                  </a:cubicBezTo>
                  <a:cubicBezTo>
                    <a:pt x="16" y="13"/>
                    <a:pt x="16" y="11"/>
                    <a:pt x="16" y="10"/>
                  </a:cubicBezTo>
                  <a:cubicBezTo>
                    <a:pt x="16" y="10"/>
                    <a:pt x="16" y="10"/>
                    <a:pt x="16" y="10"/>
                  </a:cubicBezTo>
                  <a:cubicBezTo>
                    <a:pt x="16" y="9"/>
                    <a:pt x="16" y="8"/>
                    <a:pt x="15" y="8"/>
                  </a:cubicBezTo>
                  <a:cubicBezTo>
                    <a:pt x="15" y="8"/>
                    <a:pt x="14" y="7"/>
                    <a:pt x="13" y="8"/>
                  </a:cubicBezTo>
                  <a:cubicBezTo>
                    <a:pt x="12" y="8"/>
                    <a:pt x="11" y="9"/>
                    <a:pt x="11" y="10"/>
                  </a:cubicBezTo>
                  <a:cubicBezTo>
                    <a:pt x="11" y="11"/>
                    <a:pt x="11" y="12"/>
                    <a:pt x="11" y="13"/>
                  </a:cubicBezTo>
                  <a:cubicBezTo>
                    <a:pt x="11" y="15"/>
                    <a:pt x="11" y="15"/>
                    <a:pt x="11" y="15"/>
                  </a:cubicBezTo>
                  <a:cubicBezTo>
                    <a:pt x="11" y="15"/>
                    <a:pt x="11" y="15"/>
                    <a:pt x="11" y="15"/>
                  </a:cubicBezTo>
                  <a:cubicBezTo>
                    <a:pt x="11" y="12"/>
                    <a:pt x="11" y="12"/>
                    <a:pt x="11" y="12"/>
                  </a:cubicBezTo>
                  <a:cubicBezTo>
                    <a:pt x="11" y="9"/>
                    <a:pt x="11" y="6"/>
                    <a:pt x="11" y="2"/>
                  </a:cubicBezTo>
                  <a:cubicBezTo>
                    <a:pt x="11" y="2"/>
                    <a:pt x="11" y="2"/>
                    <a:pt x="11" y="2"/>
                  </a:cubicBezTo>
                  <a:cubicBezTo>
                    <a:pt x="11" y="1"/>
                    <a:pt x="10" y="0"/>
                    <a:pt x="9" y="0"/>
                  </a:cubicBezTo>
                  <a:cubicBezTo>
                    <a:pt x="8" y="0"/>
                    <a:pt x="7" y="0"/>
                    <a:pt x="7" y="1"/>
                  </a:cubicBezTo>
                  <a:cubicBezTo>
                    <a:pt x="7" y="2"/>
                    <a:pt x="7" y="2"/>
                    <a:pt x="7" y="2"/>
                  </a:cubicBezTo>
                  <a:cubicBezTo>
                    <a:pt x="7" y="5"/>
                    <a:pt x="7" y="8"/>
                    <a:pt x="7" y="11"/>
                  </a:cubicBezTo>
                  <a:cubicBezTo>
                    <a:pt x="7" y="14"/>
                    <a:pt x="7" y="14"/>
                    <a:pt x="7" y="14"/>
                  </a:cubicBezTo>
                  <a:cubicBezTo>
                    <a:pt x="7" y="15"/>
                    <a:pt x="7" y="16"/>
                    <a:pt x="7" y="18"/>
                  </a:cubicBezTo>
                  <a:cubicBezTo>
                    <a:pt x="7" y="18"/>
                    <a:pt x="7" y="18"/>
                    <a:pt x="7" y="18"/>
                  </a:cubicBezTo>
                  <a:cubicBezTo>
                    <a:pt x="7" y="18"/>
                    <a:pt x="6" y="18"/>
                    <a:pt x="6" y="18"/>
                  </a:cubicBezTo>
                  <a:cubicBezTo>
                    <a:pt x="6" y="17"/>
                    <a:pt x="6" y="16"/>
                    <a:pt x="6" y="16"/>
                  </a:cubicBezTo>
                  <a:cubicBezTo>
                    <a:pt x="5" y="14"/>
                    <a:pt x="4" y="13"/>
                    <a:pt x="4" y="13"/>
                  </a:cubicBezTo>
                  <a:cubicBezTo>
                    <a:pt x="3" y="13"/>
                    <a:pt x="2" y="12"/>
                    <a:pt x="1" y="12"/>
                  </a:cubicBezTo>
                  <a:cubicBezTo>
                    <a:pt x="0" y="12"/>
                    <a:pt x="0" y="13"/>
                    <a:pt x="0" y="14"/>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59" name="Gruppieren 858"/>
          <p:cNvGrpSpPr/>
          <p:nvPr/>
        </p:nvGrpSpPr>
        <p:grpSpPr>
          <a:xfrm>
            <a:off x="9075200" y="2080731"/>
            <a:ext cx="342900" cy="350837"/>
            <a:chOff x="9653588" y="2316163"/>
            <a:chExt cx="342900" cy="350837"/>
          </a:xfrm>
        </p:grpSpPr>
        <p:sp>
          <p:nvSpPr>
            <p:cNvPr id="860" name="Oval 330"/>
            <p:cNvSpPr>
              <a:spLocks noChangeArrowheads="1"/>
            </p:cNvSpPr>
            <p:nvPr/>
          </p:nvSpPr>
          <p:spPr bwMode="auto">
            <a:xfrm>
              <a:off x="9653588" y="2316163"/>
              <a:ext cx="342900"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1" name="Freeform 331"/>
            <p:cNvSpPr>
              <a:spLocks/>
            </p:cNvSpPr>
            <p:nvPr/>
          </p:nvSpPr>
          <p:spPr bwMode="auto">
            <a:xfrm>
              <a:off x="9755188" y="2400300"/>
              <a:ext cx="144463" cy="182562"/>
            </a:xfrm>
            <a:custGeom>
              <a:avLst/>
              <a:gdLst>
                <a:gd name="T0" fmla="*/ 7 w 24"/>
                <a:gd name="T1" fmla="*/ 0 h 30"/>
                <a:gd name="T2" fmla="*/ 3 w 24"/>
                <a:gd name="T3" fmla="*/ 11 h 30"/>
                <a:gd name="T4" fmla="*/ 0 w 24"/>
                <a:gd name="T5" fmla="*/ 16 h 30"/>
                <a:gd name="T6" fmla="*/ 0 w 24"/>
                <a:gd name="T7" fmla="*/ 18 h 30"/>
                <a:gd name="T8" fmla="*/ 0 w 24"/>
                <a:gd name="T9" fmla="*/ 22 h 30"/>
                <a:gd name="T10" fmla="*/ 1 w 24"/>
                <a:gd name="T11" fmla="*/ 25 h 30"/>
                <a:gd name="T12" fmla="*/ 4 w 24"/>
                <a:gd name="T13" fmla="*/ 29 h 30"/>
                <a:gd name="T14" fmla="*/ 8 w 24"/>
                <a:gd name="T15" fmla="*/ 30 h 30"/>
                <a:gd name="T16" fmla="*/ 10 w 24"/>
                <a:gd name="T17" fmla="*/ 30 h 30"/>
                <a:gd name="T18" fmla="*/ 12 w 24"/>
                <a:gd name="T19" fmla="*/ 30 h 30"/>
                <a:gd name="T20" fmla="*/ 14 w 24"/>
                <a:gd name="T21" fmla="*/ 30 h 30"/>
                <a:gd name="T22" fmla="*/ 14 w 24"/>
                <a:gd name="T23" fmla="*/ 30 h 30"/>
                <a:gd name="T24" fmla="*/ 14 w 24"/>
                <a:gd name="T25" fmla="*/ 30 h 30"/>
                <a:gd name="T26" fmla="*/ 15 w 24"/>
                <a:gd name="T27" fmla="*/ 30 h 30"/>
                <a:gd name="T28" fmla="*/ 16 w 24"/>
                <a:gd name="T29" fmla="*/ 30 h 30"/>
                <a:gd name="T30" fmla="*/ 18 w 24"/>
                <a:gd name="T31" fmla="*/ 28 h 30"/>
                <a:gd name="T32" fmla="*/ 15 w 24"/>
                <a:gd name="T33" fmla="*/ 25 h 30"/>
                <a:gd name="T34" fmla="*/ 14 w 24"/>
                <a:gd name="T35" fmla="*/ 25 h 30"/>
                <a:gd name="T36" fmla="*/ 14 w 24"/>
                <a:gd name="T37" fmla="*/ 25 h 30"/>
                <a:gd name="T38" fmla="*/ 15 w 24"/>
                <a:gd name="T39" fmla="*/ 25 h 30"/>
                <a:gd name="T40" fmla="*/ 16 w 24"/>
                <a:gd name="T41" fmla="*/ 25 h 30"/>
                <a:gd name="T42" fmla="*/ 18 w 24"/>
                <a:gd name="T43" fmla="*/ 25 h 30"/>
                <a:gd name="T44" fmla="*/ 20 w 24"/>
                <a:gd name="T45" fmla="*/ 25 h 30"/>
                <a:gd name="T46" fmla="*/ 21 w 24"/>
                <a:gd name="T47" fmla="*/ 23 h 30"/>
                <a:gd name="T48" fmla="*/ 18 w 24"/>
                <a:gd name="T49" fmla="*/ 21 h 30"/>
                <a:gd name="T50" fmla="*/ 17 w 24"/>
                <a:gd name="T51" fmla="*/ 21 h 30"/>
                <a:gd name="T52" fmla="*/ 15 w 24"/>
                <a:gd name="T53" fmla="*/ 21 h 30"/>
                <a:gd name="T54" fmla="*/ 15 w 24"/>
                <a:gd name="T55" fmla="*/ 21 h 30"/>
                <a:gd name="T56" fmla="*/ 15 w 24"/>
                <a:gd name="T57" fmla="*/ 21 h 30"/>
                <a:gd name="T58" fmla="*/ 17 w 24"/>
                <a:gd name="T59" fmla="*/ 21 h 30"/>
                <a:gd name="T60" fmla="*/ 20 w 24"/>
                <a:gd name="T61" fmla="*/ 21 h 30"/>
                <a:gd name="T62" fmla="*/ 21 w 24"/>
                <a:gd name="T63" fmla="*/ 21 h 30"/>
                <a:gd name="T64" fmla="*/ 23 w 24"/>
                <a:gd name="T65" fmla="*/ 20 h 30"/>
                <a:gd name="T66" fmla="*/ 23 w 24"/>
                <a:gd name="T67" fmla="*/ 18 h 30"/>
                <a:gd name="T68" fmla="*/ 20 w 24"/>
                <a:gd name="T69" fmla="*/ 16 h 30"/>
                <a:gd name="T70" fmla="*/ 18 w 24"/>
                <a:gd name="T71" fmla="*/ 16 h 30"/>
                <a:gd name="T72" fmla="*/ 15 w 24"/>
                <a:gd name="T73" fmla="*/ 16 h 30"/>
                <a:gd name="T74" fmla="*/ 15 w 24"/>
                <a:gd name="T75" fmla="*/ 16 h 30"/>
                <a:gd name="T76" fmla="*/ 18 w 24"/>
                <a:gd name="T77" fmla="*/ 16 h 30"/>
                <a:gd name="T78" fmla="*/ 22 w 24"/>
                <a:gd name="T79" fmla="*/ 16 h 30"/>
                <a:gd name="T80" fmla="*/ 24 w 24"/>
                <a:gd name="T81" fmla="*/ 14 h 30"/>
                <a:gd name="T82" fmla="*/ 22 w 24"/>
                <a:gd name="T83" fmla="*/ 11 h 30"/>
                <a:gd name="T84" fmla="*/ 17 w 24"/>
                <a:gd name="T85" fmla="*/ 11 h 30"/>
                <a:gd name="T86" fmla="*/ 9 w 24"/>
                <a:gd name="T87" fmla="*/ 11 h 30"/>
                <a:gd name="T88" fmla="*/ 10 w 24"/>
                <a:gd name="T89" fmla="*/ 1 h 30"/>
                <a:gd name="T90" fmla="*/ 7 w 24"/>
                <a:gd name="T9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 h="30">
                  <a:moveTo>
                    <a:pt x="7" y="0"/>
                  </a:moveTo>
                  <a:cubicBezTo>
                    <a:pt x="7" y="0"/>
                    <a:pt x="5" y="8"/>
                    <a:pt x="3" y="11"/>
                  </a:cubicBezTo>
                  <a:cubicBezTo>
                    <a:pt x="1" y="13"/>
                    <a:pt x="0" y="14"/>
                    <a:pt x="0" y="16"/>
                  </a:cubicBezTo>
                  <a:cubicBezTo>
                    <a:pt x="0" y="16"/>
                    <a:pt x="0" y="18"/>
                    <a:pt x="0" y="18"/>
                  </a:cubicBezTo>
                  <a:cubicBezTo>
                    <a:pt x="0" y="20"/>
                    <a:pt x="0" y="21"/>
                    <a:pt x="0" y="22"/>
                  </a:cubicBezTo>
                  <a:cubicBezTo>
                    <a:pt x="0" y="24"/>
                    <a:pt x="0" y="24"/>
                    <a:pt x="1" y="25"/>
                  </a:cubicBezTo>
                  <a:cubicBezTo>
                    <a:pt x="1" y="27"/>
                    <a:pt x="2" y="28"/>
                    <a:pt x="4" y="29"/>
                  </a:cubicBezTo>
                  <a:cubicBezTo>
                    <a:pt x="5" y="30"/>
                    <a:pt x="7" y="30"/>
                    <a:pt x="8" y="30"/>
                  </a:cubicBezTo>
                  <a:cubicBezTo>
                    <a:pt x="9" y="30"/>
                    <a:pt x="10" y="30"/>
                    <a:pt x="10" y="30"/>
                  </a:cubicBezTo>
                  <a:cubicBezTo>
                    <a:pt x="11" y="30"/>
                    <a:pt x="11" y="30"/>
                    <a:pt x="12" y="30"/>
                  </a:cubicBezTo>
                  <a:cubicBezTo>
                    <a:pt x="13" y="30"/>
                    <a:pt x="13" y="30"/>
                    <a:pt x="14" y="30"/>
                  </a:cubicBezTo>
                  <a:cubicBezTo>
                    <a:pt x="14" y="30"/>
                    <a:pt x="14" y="30"/>
                    <a:pt x="14" y="30"/>
                  </a:cubicBezTo>
                  <a:cubicBezTo>
                    <a:pt x="14" y="30"/>
                    <a:pt x="14" y="30"/>
                    <a:pt x="14" y="30"/>
                  </a:cubicBezTo>
                  <a:cubicBezTo>
                    <a:pt x="14" y="30"/>
                    <a:pt x="14" y="30"/>
                    <a:pt x="15" y="30"/>
                  </a:cubicBezTo>
                  <a:cubicBezTo>
                    <a:pt x="15" y="30"/>
                    <a:pt x="15" y="30"/>
                    <a:pt x="16" y="30"/>
                  </a:cubicBezTo>
                  <a:cubicBezTo>
                    <a:pt x="17" y="30"/>
                    <a:pt x="18" y="29"/>
                    <a:pt x="18" y="28"/>
                  </a:cubicBezTo>
                  <a:cubicBezTo>
                    <a:pt x="18" y="27"/>
                    <a:pt x="17" y="26"/>
                    <a:pt x="15" y="25"/>
                  </a:cubicBezTo>
                  <a:cubicBezTo>
                    <a:pt x="15" y="25"/>
                    <a:pt x="14" y="25"/>
                    <a:pt x="14" y="25"/>
                  </a:cubicBezTo>
                  <a:cubicBezTo>
                    <a:pt x="14" y="25"/>
                    <a:pt x="14" y="25"/>
                    <a:pt x="14" y="25"/>
                  </a:cubicBezTo>
                  <a:cubicBezTo>
                    <a:pt x="14" y="25"/>
                    <a:pt x="14" y="25"/>
                    <a:pt x="15" y="25"/>
                  </a:cubicBezTo>
                  <a:cubicBezTo>
                    <a:pt x="15" y="25"/>
                    <a:pt x="16" y="25"/>
                    <a:pt x="16" y="25"/>
                  </a:cubicBezTo>
                  <a:cubicBezTo>
                    <a:pt x="17" y="25"/>
                    <a:pt x="18" y="25"/>
                    <a:pt x="18" y="25"/>
                  </a:cubicBezTo>
                  <a:cubicBezTo>
                    <a:pt x="19" y="25"/>
                    <a:pt x="20" y="25"/>
                    <a:pt x="20" y="25"/>
                  </a:cubicBezTo>
                  <a:cubicBezTo>
                    <a:pt x="20" y="24"/>
                    <a:pt x="21" y="24"/>
                    <a:pt x="21" y="23"/>
                  </a:cubicBezTo>
                  <a:cubicBezTo>
                    <a:pt x="20" y="22"/>
                    <a:pt x="19" y="21"/>
                    <a:pt x="18" y="21"/>
                  </a:cubicBezTo>
                  <a:cubicBezTo>
                    <a:pt x="18" y="21"/>
                    <a:pt x="17" y="21"/>
                    <a:pt x="17" y="21"/>
                  </a:cubicBezTo>
                  <a:cubicBezTo>
                    <a:pt x="16" y="21"/>
                    <a:pt x="16" y="21"/>
                    <a:pt x="15" y="21"/>
                  </a:cubicBezTo>
                  <a:cubicBezTo>
                    <a:pt x="15" y="21"/>
                    <a:pt x="15" y="21"/>
                    <a:pt x="15" y="21"/>
                  </a:cubicBezTo>
                  <a:cubicBezTo>
                    <a:pt x="15" y="21"/>
                    <a:pt x="15" y="21"/>
                    <a:pt x="15" y="21"/>
                  </a:cubicBezTo>
                  <a:cubicBezTo>
                    <a:pt x="17" y="21"/>
                    <a:pt x="17" y="21"/>
                    <a:pt x="17" y="21"/>
                  </a:cubicBezTo>
                  <a:cubicBezTo>
                    <a:pt x="18" y="21"/>
                    <a:pt x="19" y="21"/>
                    <a:pt x="20" y="21"/>
                  </a:cubicBezTo>
                  <a:cubicBezTo>
                    <a:pt x="21" y="21"/>
                    <a:pt x="21" y="21"/>
                    <a:pt x="21" y="21"/>
                  </a:cubicBezTo>
                  <a:cubicBezTo>
                    <a:pt x="22" y="21"/>
                    <a:pt x="22" y="20"/>
                    <a:pt x="23" y="20"/>
                  </a:cubicBezTo>
                  <a:cubicBezTo>
                    <a:pt x="23" y="19"/>
                    <a:pt x="23" y="18"/>
                    <a:pt x="23" y="18"/>
                  </a:cubicBezTo>
                  <a:cubicBezTo>
                    <a:pt x="23" y="17"/>
                    <a:pt x="22" y="16"/>
                    <a:pt x="20" y="16"/>
                  </a:cubicBezTo>
                  <a:cubicBezTo>
                    <a:pt x="20" y="16"/>
                    <a:pt x="19" y="16"/>
                    <a:pt x="18" y="16"/>
                  </a:cubicBezTo>
                  <a:cubicBezTo>
                    <a:pt x="15" y="16"/>
                    <a:pt x="15" y="16"/>
                    <a:pt x="15" y="16"/>
                  </a:cubicBezTo>
                  <a:cubicBezTo>
                    <a:pt x="15" y="16"/>
                    <a:pt x="15" y="16"/>
                    <a:pt x="15" y="16"/>
                  </a:cubicBezTo>
                  <a:cubicBezTo>
                    <a:pt x="18" y="16"/>
                    <a:pt x="18" y="16"/>
                    <a:pt x="18" y="16"/>
                  </a:cubicBezTo>
                  <a:cubicBezTo>
                    <a:pt x="22" y="16"/>
                    <a:pt x="22" y="16"/>
                    <a:pt x="22" y="16"/>
                  </a:cubicBezTo>
                  <a:cubicBezTo>
                    <a:pt x="23" y="16"/>
                    <a:pt x="24" y="15"/>
                    <a:pt x="24" y="14"/>
                  </a:cubicBezTo>
                  <a:cubicBezTo>
                    <a:pt x="24" y="12"/>
                    <a:pt x="23" y="11"/>
                    <a:pt x="22" y="11"/>
                  </a:cubicBezTo>
                  <a:cubicBezTo>
                    <a:pt x="22" y="11"/>
                    <a:pt x="17" y="11"/>
                    <a:pt x="17" y="11"/>
                  </a:cubicBezTo>
                  <a:cubicBezTo>
                    <a:pt x="15" y="11"/>
                    <a:pt x="12" y="11"/>
                    <a:pt x="9" y="11"/>
                  </a:cubicBezTo>
                  <a:cubicBezTo>
                    <a:pt x="9" y="11"/>
                    <a:pt x="12" y="4"/>
                    <a:pt x="10" y="1"/>
                  </a:cubicBezTo>
                  <a:cubicBezTo>
                    <a:pt x="9" y="0"/>
                    <a:pt x="7" y="0"/>
                    <a:pt x="7" y="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62" name="Gruppieren 861"/>
          <p:cNvGrpSpPr/>
          <p:nvPr/>
        </p:nvGrpSpPr>
        <p:grpSpPr>
          <a:xfrm>
            <a:off x="9645112" y="2080731"/>
            <a:ext cx="344488" cy="350837"/>
            <a:chOff x="10223500" y="2316163"/>
            <a:chExt cx="344488" cy="350837"/>
          </a:xfrm>
        </p:grpSpPr>
        <p:sp>
          <p:nvSpPr>
            <p:cNvPr id="863" name="Oval 335"/>
            <p:cNvSpPr>
              <a:spLocks noChangeArrowheads="1"/>
            </p:cNvSpPr>
            <p:nvPr/>
          </p:nvSpPr>
          <p:spPr bwMode="auto">
            <a:xfrm>
              <a:off x="10223500" y="2316163"/>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4" name="Freeform 336"/>
            <p:cNvSpPr>
              <a:spLocks noEditPoints="1"/>
            </p:cNvSpPr>
            <p:nvPr/>
          </p:nvSpPr>
          <p:spPr bwMode="auto">
            <a:xfrm>
              <a:off x="10404475" y="2413000"/>
              <a:ext cx="60325" cy="66675"/>
            </a:xfrm>
            <a:custGeom>
              <a:avLst/>
              <a:gdLst>
                <a:gd name="T0" fmla="*/ 10 w 10"/>
                <a:gd name="T1" fmla="*/ 2 h 11"/>
                <a:gd name="T2" fmla="*/ 8 w 10"/>
                <a:gd name="T3" fmla="*/ 0 h 11"/>
                <a:gd name="T4" fmla="*/ 6 w 10"/>
                <a:gd name="T5" fmla="*/ 2 h 11"/>
                <a:gd name="T6" fmla="*/ 8 w 10"/>
                <a:gd name="T7" fmla="*/ 4 h 11"/>
                <a:gd name="T8" fmla="*/ 10 w 10"/>
                <a:gd name="T9" fmla="*/ 2 h 11"/>
                <a:gd name="T10" fmla="*/ 6 w 10"/>
                <a:gd name="T11" fmla="*/ 8 h 11"/>
                <a:gd name="T12" fmla="*/ 3 w 10"/>
                <a:gd name="T13" fmla="*/ 6 h 11"/>
                <a:gd name="T14" fmla="*/ 0 w 10"/>
                <a:gd name="T15" fmla="*/ 8 h 11"/>
                <a:gd name="T16" fmla="*/ 3 w 10"/>
                <a:gd name="T17" fmla="*/ 11 h 11"/>
                <a:gd name="T18" fmla="*/ 6 w 10"/>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10" y="2"/>
                  </a:moveTo>
                  <a:cubicBezTo>
                    <a:pt x="10" y="1"/>
                    <a:pt x="9" y="0"/>
                    <a:pt x="8" y="0"/>
                  </a:cubicBezTo>
                  <a:cubicBezTo>
                    <a:pt x="7" y="0"/>
                    <a:pt x="6" y="1"/>
                    <a:pt x="6" y="2"/>
                  </a:cubicBezTo>
                  <a:cubicBezTo>
                    <a:pt x="6" y="3"/>
                    <a:pt x="7" y="4"/>
                    <a:pt x="8" y="4"/>
                  </a:cubicBezTo>
                  <a:cubicBezTo>
                    <a:pt x="9" y="4"/>
                    <a:pt x="10" y="3"/>
                    <a:pt x="10" y="2"/>
                  </a:cubicBezTo>
                  <a:close/>
                  <a:moveTo>
                    <a:pt x="6" y="8"/>
                  </a:moveTo>
                  <a:cubicBezTo>
                    <a:pt x="6" y="7"/>
                    <a:pt x="4" y="6"/>
                    <a:pt x="3" y="6"/>
                  </a:cubicBezTo>
                  <a:cubicBezTo>
                    <a:pt x="2" y="6"/>
                    <a:pt x="0" y="7"/>
                    <a:pt x="0" y="8"/>
                  </a:cubicBezTo>
                  <a:cubicBezTo>
                    <a:pt x="0" y="10"/>
                    <a:pt x="2" y="11"/>
                    <a:pt x="3" y="11"/>
                  </a:cubicBezTo>
                  <a:cubicBezTo>
                    <a:pt x="4" y="11"/>
                    <a:pt x="6" y="10"/>
                    <a:pt x="6" y="8"/>
                  </a:cubicBezTo>
                  <a:close/>
                </a:path>
              </a:pathLst>
            </a:custGeom>
            <a:noFill/>
            <a:ln w="952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5" name="Freeform 337"/>
            <p:cNvSpPr>
              <a:spLocks noEditPoints="1"/>
            </p:cNvSpPr>
            <p:nvPr/>
          </p:nvSpPr>
          <p:spPr bwMode="auto">
            <a:xfrm>
              <a:off x="10337800" y="2490788"/>
              <a:ext cx="152400" cy="55562"/>
            </a:xfrm>
            <a:custGeom>
              <a:avLst/>
              <a:gdLst>
                <a:gd name="T0" fmla="*/ 14 w 25"/>
                <a:gd name="T1" fmla="*/ 4 h 9"/>
                <a:gd name="T2" fmla="*/ 21 w 25"/>
                <a:gd name="T3" fmla="*/ 0 h 9"/>
                <a:gd name="T4" fmla="*/ 24 w 25"/>
                <a:gd name="T5" fmla="*/ 0 h 9"/>
                <a:gd name="T6" fmla="*/ 25 w 25"/>
                <a:gd name="T7" fmla="*/ 1 h 9"/>
                <a:gd name="T8" fmla="*/ 16 w 25"/>
                <a:gd name="T9" fmla="*/ 8 h 9"/>
                <a:gd name="T10" fmla="*/ 13 w 25"/>
                <a:gd name="T11" fmla="*/ 9 h 9"/>
                <a:gd name="T12" fmla="*/ 3 w 25"/>
                <a:gd name="T13" fmla="*/ 8 h 9"/>
                <a:gd name="T14" fmla="*/ 1 w 25"/>
                <a:gd name="T15" fmla="*/ 8 h 9"/>
                <a:gd name="T16" fmla="*/ 0 w 25"/>
                <a:gd name="T17" fmla="*/ 2 h 9"/>
                <a:gd name="T18" fmla="*/ 6 w 25"/>
                <a:gd name="T19" fmla="*/ 0 h 9"/>
                <a:gd name="T20" fmla="*/ 15 w 25"/>
                <a:gd name="T21" fmla="*/ 2 h 9"/>
                <a:gd name="T22" fmla="*/ 14 w 25"/>
                <a:gd name="T23" fmla="*/ 4 h 9"/>
                <a:gd name="T24" fmla="*/ 9 w 25"/>
                <a:gd name="T2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9">
                  <a:moveTo>
                    <a:pt x="14" y="4"/>
                  </a:moveTo>
                  <a:cubicBezTo>
                    <a:pt x="21" y="0"/>
                    <a:pt x="21" y="0"/>
                    <a:pt x="21" y="0"/>
                  </a:cubicBezTo>
                  <a:cubicBezTo>
                    <a:pt x="21" y="0"/>
                    <a:pt x="22" y="0"/>
                    <a:pt x="24" y="0"/>
                  </a:cubicBezTo>
                  <a:cubicBezTo>
                    <a:pt x="24" y="0"/>
                    <a:pt x="25" y="1"/>
                    <a:pt x="25" y="1"/>
                  </a:cubicBezTo>
                  <a:cubicBezTo>
                    <a:pt x="16" y="8"/>
                    <a:pt x="16" y="8"/>
                    <a:pt x="16" y="8"/>
                  </a:cubicBezTo>
                  <a:cubicBezTo>
                    <a:pt x="16" y="8"/>
                    <a:pt x="14" y="9"/>
                    <a:pt x="13" y="9"/>
                  </a:cubicBezTo>
                  <a:cubicBezTo>
                    <a:pt x="12" y="9"/>
                    <a:pt x="3" y="8"/>
                    <a:pt x="3" y="8"/>
                  </a:cubicBezTo>
                  <a:cubicBezTo>
                    <a:pt x="1" y="8"/>
                    <a:pt x="1" y="8"/>
                    <a:pt x="1" y="8"/>
                  </a:cubicBezTo>
                  <a:moveTo>
                    <a:pt x="0" y="2"/>
                  </a:moveTo>
                  <a:cubicBezTo>
                    <a:pt x="0" y="2"/>
                    <a:pt x="3" y="1"/>
                    <a:pt x="6" y="0"/>
                  </a:cubicBezTo>
                  <a:cubicBezTo>
                    <a:pt x="9" y="0"/>
                    <a:pt x="14" y="2"/>
                    <a:pt x="15" y="2"/>
                  </a:cubicBezTo>
                  <a:cubicBezTo>
                    <a:pt x="15" y="3"/>
                    <a:pt x="15" y="3"/>
                    <a:pt x="14" y="4"/>
                  </a:cubicBezTo>
                  <a:cubicBezTo>
                    <a:pt x="12" y="4"/>
                    <a:pt x="9" y="4"/>
                    <a:pt x="9" y="4"/>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6" name="Freeform 338"/>
            <p:cNvSpPr>
              <a:spLocks/>
            </p:cNvSpPr>
            <p:nvPr/>
          </p:nvSpPr>
          <p:spPr bwMode="auto">
            <a:xfrm>
              <a:off x="10301288" y="2486025"/>
              <a:ext cx="42863" cy="71437"/>
            </a:xfrm>
            <a:custGeom>
              <a:avLst/>
              <a:gdLst>
                <a:gd name="T0" fmla="*/ 0 w 7"/>
                <a:gd name="T1" fmla="*/ 1 h 12"/>
                <a:gd name="T2" fmla="*/ 6 w 7"/>
                <a:gd name="T3" fmla="*/ 1 h 12"/>
                <a:gd name="T4" fmla="*/ 6 w 7"/>
                <a:gd name="T5" fmla="*/ 11 h 12"/>
                <a:gd name="T6" fmla="*/ 3 w 7"/>
                <a:gd name="T7" fmla="*/ 12 h 12"/>
                <a:gd name="T8" fmla="*/ 0 w 7"/>
                <a:gd name="T9" fmla="*/ 1 h 12"/>
              </a:gdLst>
              <a:ahLst/>
              <a:cxnLst>
                <a:cxn ang="0">
                  <a:pos x="T0" y="T1"/>
                </a:cxn>
                <a:cxn ang="0">
                  <a:pos x="T2" y="T3"/>
                </a:cxn>
                <a:cxn ang="0">
                  <a:pos x="T4" y="T5"/>
                </a:cxn>
                <a:cxn ang="0">
                  <a:pos x="T6" y="T7"/>
                </a:cxn>
                <a:cxn ang="0">
                  <a:pos x="T8" y="T9"/>
                </a:cxn>
              </a:cxnLst>
              <a:rect l="0" t="0" r="r" b="b"/>
              <a:pathLst>
                <a:path w="7" h="12">
                  <a:moveTo>
                    <a:pt x="0" y="1"/>
                  </a:moveTo>
                  <a:cubicBezTo>
                    <a:pt x="0" y="1"/>
                    <a:pt x="4" y="0"/>
                    <a:pt x="6" y="1"/>
                  </a:cubicBezTo>
                  <a:cubicBezTo>
                    <a:pt x="7" y="4"/>
                    <a:pt x="7" y="9"/>
                    <a:pt x="6" y="11"/>
                  </a:cubicBezTo>
                  <a:cubicBezTo>
                    <a:pt x="6" y="12"/>
                    <a:pt x="3" y="12"/>
                    <a:pt x="3" y="12"/>
                  </a:cubicBezTo>
                  <a:lnTo>
                    <a:pt x="0" y="1"/>
                  </a:lnTo>
                  <a:close/>
                </a:path>
              </a:pathLst>
            </a:custGeom>
            <a:noFill/>
            <a:ln w="952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67" name="Gruppieren 866"/>
          <p:cNvGrpSpPr/>
          <p:nvPr/>
        </p:nvGrpSpPr>
        <p:grpSpPr>
          <a:xfrm>
            <a:off x="10216612" y="2080731"/>
            <a:ext cx="344488" cy="350837"/>
            <a:chOff x="10795000" y="2316163"/>
            <a:chExt cx="344488" cy="350837"/>
          </a:xfrm>
        </p:grpSpPr>
        <p:sp>
          <p:nvSpPr>
            <p:cNvPr id="868" name="Oval 342"/>
            <p:cNvSpPr>
              <a:spLocks noChangeArrowheads="1"/>
            </p:cNvSpPr>
            <p:nvPr/>
          </p:nvSpPr>
          <p:spPr bwMode="auto">
            <a:xfrm>
              <a:off x="10795000" y="2316163"/>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9" name="Freeform 343"/>
            <p:cNvSpPr>
              <a:spLocks/>
            </p:cNvSpPr>
            <p:nvPr/>
          </p:nvSpPr>
          <p:spPr bwMode="auto">
            <a:xfrm>
              <a:off x="10872788" y="2413000"/>
              <a:ext cx="188913" cy="169862"/>
            </a:xfrm>
            <a:custGeom>
              <a:avLst/>
              <a:gdLst>
                <a:gd name="T0" fmla="*/ 28 w 31"/>
                <a:gd name="T1" fmla="*/ 3 h 28"/>
                <a:gd name="T2" fmla="*/ 22 w 31"/>
                <a:gd name="T3" fmla="*/ 0 h 28"/>
                <a:gd name="T4" fmla="*/ 16 w 31"/>
                <a:gd name="T5" fmla="*/ 3 h 28"/>
                <a:gd name="T6" fmla="*/ 15 w 31"/>
                <a:gd name="T7" fmla="*/ 4 h 28"/>
                <a:gd name="T8" fmla="*/ 14 w 31"/>
                <a:gd name="T9" fmla="*/ 3 h 28"/>
                <a:gd name="T10" fmla="*/ 8 w 31"/>
                <a:gd name="T11" fmla="*/ 0 h 28"/>
                <a:gd name="T12" fmla="*/ 2 w 31"/>
                <a:gd name="T13" fmla="*/ 3 h 28"/>
                <a:gd name="T14" fmla="*/ 0 w 31"/>
                <a:gd name="T15" fmla="*/ 9 h 28"/>
                <a:gd name="T16" fmla="*/ 2 w 31"/>
                <a:gd name="T17" fmla="*/ 15 h 28"/>
                <a:gd name="T18" fmla="*/ 15 w 31"/>
                <a:gd name="T19" fmla="*/ 28 h 28"/>
                <a:gd name="T20" fmla="*/ 15 w 31"/>
                <a:gd name="T21" fmla="*/ 28 h 28"/>
                <a:gd name="T22" fmla="*/ 16 w 31"/>
                <a:gd name="T23" fmla="*/ 28 h 28"/>
                <a:gd name="T24" fmla="*/ 28 w 31"/>
                <a:gd name="T25" fmla="*/ 15 h 28"/>
                <a:gd name="T26" fmla="*/ 31 w 31"/>
                <a:gd name="T27" fmla="*/ 9 h 28"/>
                <a:gd name="T28" fmla="*/ 28 w 31"/>
                <a:gd name="T2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28">
                  <a:moveTo>
                    <a:pt x="28" y="3"/>
                  </a:moveTo>
                  <a:cubicBezTo>
                    <a:pt x="27" y="1"/>
                    <a:pt x="24" y="0"/>
                    <a:pt x="22" y="0"/>
                  </a:cubicBezTo>
                  <a:cubicBezTo>
                    <a:pt x="20" y="0"/>
                    <a:pt x="18" y="1"/>
                    <a:pt x="16" y="3"/>
                  </a:cubicBezTo>
                  <a:cubicBezTo>
                    <a:pt x="15" y="4"/>
                    <a:pt x="15" y="4"/>
                    <a:pt x="15" y="4"/>
                  </a:cubicBezTo>
                  <a:cubicBezTo>
                    <a:pt x="14" y="3"/>
                    <a:pt x="14" y="3"/>
                    <a:pt x="14" y="3"/>
                  </a:cubicBezTo>
                  <a:cubicBezTo>
                    <a:pt x="13" y="1"/>
                    <a:pt x="11" y="0"/>
                    <a:pt x="8" y="0"/>
                  </a:cubicBezTo>
                  <a:cubicBezTo>
                    <a:pt x="6" y="0"/>
                    <a:pt x="4" y="1"/>
                    <a:pt x="2" y="3"/>
                  </a:cubicBezTo>
                  <a:cubicBezTo>
                    <a:pt x="1" y="5"/>
                    <a:pt x="0" y="7"/>
                    <a:pt x="0" y="9"/>
                  </a:cubicBezTo>
                  <a:cubicBezTo>
                    <a:pt x="0" y="11"/>
                    <a:pt x="1" y="14"/>
                    <a:pt x="2" y="15"/>
                  </a:cubicBezTo>
                  <a:cubicBezTo>
                    <a:pt x="15" y="28"/>
                    <a:pt x="15" y="28"/>
                    <a:pt x="15" y="28"/>
                  </a:cubicBezTo>
                  <a:cubicBezTo>
                    <a:pt x="15" y="28"/>
                    <a:pt x="15" y="28"/>
                    <a:pt x="15" y="28"/>
                  </a:cubicBezTo>
                  <a:cubicBezTo>
                    <a:pt x="15" y="28"/>
                    <a:pt x="16" y="28"/>
                    <a:pt x="16" y="28"/>
                  </a:cubicBezTo>
                  <a:cubicBezTo>
                    <a:pt x="28" y="15"/>
                    <a:pt x="28" y="15"/>
                    <a:pt x="28" y="15"/>
                  </a:cubicBezTo>
                  <a:cubicBezTo>
                    <a:pt x="30" y="14"/>
                    <a:pt x="31" y="11"/>
                    <a:pt x="31" y="9"/>
                  </a:cubicBezTo>
                  <a:cubicBezTo>
                    <a:pt x="31" y="7"/>
                    <a:pt x="30" y="5"/>
                    <a:pt x="28" y="3"/>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70" name="Gruppieren 869"/>
          <p:cNvGrpSpPr/>
          <p:nvPr/>
        </p:nvGrpSpPr>
        <p:grpSpPr>
          <a:xfrm>
            <a:off x="10788112" y="2080731"/>
            <a:ext cx="350838" cy="350837"/>
            <a:chOff x="11363325" y="2316163"/>
            <a:chExt cx="350838" cy="350837"/>
          </a:xfrm>
        </p:grpSpPr>
        <p:sp>
          <p:nvSpPr>
            <p:cNvPr id="871" name="Oval 347"/>
            <p:cNvSpPr>
              <a:spLocks noChangeArrowheads="1"/>
            </p:cNvSpPr>
            <p:nvPr/>
          </p:nvSpPr>
          <p:spPr bwMode="auto">
            <a:xfrm>
              <a:off x="11363325" y="2316163"/>
              <a:ext cx="35083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2" name="Rectangle 348"/>
            <p:cNvSpPr>
              <a:spLocks noChangeArrowheads="1"/>
            </p:cNvSpPr>
            <p:nvPr/>
          </p:nvSpPr>
          <p:spPr bwMode="auto">
            <a:xfrm>
              <a:off x="11496675" y="2413000"/>
              <a:ext cx="84138" cy="42862"/>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3" name="Rectangle 349"/>
            <p:cNvSpPr>
              <a:spLocks noChangeArrowheads="1"/>
            </p:cNvSpPr>
            <p:nvPr/>
          </p:nvSpPr>
          <p:spPr bwMode="auto">
            <a:xfrm>
              <a:off x="11496675" y="2527300"/>
              <a:ext cx="84138" cy="42862"/>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4" name="Rectangle 350"/>
            <p:cNvSpPr>
              <a:spLocks noChangeArrowheads="1"/>
            </p:cNvSpPr>
            <p:nvPr/>
          </p:nvSpPr>
          <p:spPr bwMode="auto">
            <a:xfrm>
              <a:off x="11447463" y="2473325"/>
              <a:ext cx="85725" cy="36512"/>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5" name="Rectangle 351"/>
            <p:cNvSpPr>
              <a:spLocks noChangeArrowheads="1"/>
            </p:cNvSpPr>
            <p:nvPr/>
          </p:nvSpPr>
          <p:spPr bwMode="auto">
            <a:xfrm>
              <a:off x="11544300" y="2473325"/>
              <a:ext cx="85725" cy="36512"/>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76" name="Gruppieren 875"/>
          <p:cNvGrpSpPr/>
          <p:nvPr/>
        </p:nvGrpSpPr>
        <p:grpSpPr>
          <a:xfrm>
            <a:off x="3356892" y="2565479"/>
            <a:ext cx="350837" cy="350837"/>
            <a:chOff x="3935413" y="2808288"/>
            <a:chExt cx="350837" cy="350837"/>
          </a:xfrm>
        </p:grpSpPr>
        <p:sp>
          <p:nvSpPr>
            <p:cNvPr id="877" name="Oval 355"/>
            <p:cNvSpPr>
              <a:spLocks noChangeArrowheads="1"/>
            </p:cNvSpPr>
            <p:nvPr/>
          </p:nvSpPr>
          <p:spPr bwMode="auto">
            <a:xfrm>
              <a:off x="3935413" y="2808288"/>
              <a:ext cx="35083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8" name="Freeform 356"/>
            <p:cNvSpPr>
              <a:spLocks/>
            </p:cNvSpPr>
            <p:nvPr/>
          </p:nvSpPr>
          <p:spPr bwMode="auto">
            <a:xfrm>
              <a:off x="4079875" y="2965450"/>
              <a:ext cx="61912" cy="53975"/>
            </a:xfrm>
            <a:custGeom>
              <a:avLst/>
              <a:gdLst>
                <a:gd name="T0" fmla="*/ 10 w 10"/>
                <a:gd name="T1" fmla="*/ 2 h 9"/>
                <a:gd name="T2" fmla="*/ 7 w 10"/>
                <a:gd name="T3" fmla="*/ 2 h 9"/>
                <a:gd name="T4" fmla="*/ 7 w 10"/>
                <a:gd name="T5" fmla="*/ 0 h 9"/>
                <a:gd name="T6" fmla="*/ 3 w 10"/>
                <a:gd name="T7" fmla="*/ 0 h 9"/>
                <a:gd name="T8" fmla="*/ 3 w 10"/>
                <a:gd name="T9" fmla="*/ 2 h 9"/>
                <a:gd name="T10" fmla="*/ 0 w 10"/>
                <a:gd name="T11" fmla="*/ 2 h 9"/>
                <a:gd name="T12" fmla="*/ 0 w 10"/>
                <a:gd name="T13" fmla="*/ 6 h 9"/>
                <a:gd name="T14" fmla="*/ 3 w 10"/>
                <a:gd name="T15" fmla="*/ 6 h 9"/>
                <a:gd name="T16" fmla="*/ 3 w 10"/>
                <a:gd name="T17" fmla="*/ 9 h 9"/>
                <a:gd name="T18" fmla="*/ 7 w 10"/>
                <a:gd name="T19" fmla="*/ 9 h 9"/>
                <a:gd name="T20" fmla="*/ 7 w 10"/>
                <a:gd name="T21" fmla="*/ 6 h 9"/>
                <a:gd name="T22" fmla="*/ 10 w 10"/>
                <a:gd name="T23" fmla="*/ 6 h 9"/>
                <a:gd name="T24" fmla="*/ 10 w 10"/>
                <a:gd name="T2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9">
                  <a:moveTo>
                    <a:pt x="10" y="2"/>
                  </a:moveTo>
                  <a:cubicBezTo>
                    <a:pt x="7" y="2"/>
                    <a:pt x="7" y="2"/>
                    <a:pt x="7" y="2"/>
                  </a:cubicBezTo>
                  <a:cubicBezTo>
                    <a:pt x="7" y="0"/>
                    <a:pt x="7" y="0"/>
                    <a:pt x="7" y="0"/>
                  </a:cubicBezTo>
                  <a:cubicBezTo>
                    <a:pt x="3" y="0"/>
                    <a:pt x="3" y="0"/>
                    <a:pt x="3" y="0"/>
                  </a:cubicBezTo>
                  <a:cubicBezTo>
                    <a:pt x="3" y="2"/>
                    <a:pt x="3" y="2"/>
                    <a:pt x="3" y="2"/>
                  </a:cubicBezTo>
                  <a:cubicBezTo>
                    <a:pt x="3" y="2"/>
                    <a:pt x="2" y="2"/>
                    <a:pt x="0" y="2"/>
                  </a:cubicBezTo>
                  <a:cubicBezTo>
                    <a:pt x="0" y="6"/>
                    <a:pt x="0" y="6"/>
                    <a:pt x="0" y="6"/>
                  </a:cubicBezTo>
                  <a:cubicBezTo>
                    <a:pt x="2" y="6"/>
                    <a:pt x="3" y="6"/>
                    <a:pt x="3" y="6"/>
                  </a:cubicBezTo>
                  <a:cubicBezTo>
                    <a:pt x="3" y="6"/>
                    <a:pt x="3" y="8"/>
                    <a:pt x="3" y="9"/>
                  </a:cubicBezTo>
                  <a:cubicBezTo>
                    <a:pt x="7" y="9"/>
                    <a:pt x="7" y="9"/>
                    <a:pt x="7" y="9"/>
                  </a:cubicBezTo>
                  <a:cubicBezTo>
                    <a:pt x="7" y="8"/>
                    <a:pt x="7" y="6"/>
                    <a:pt x="7" y="6"/>
                  </a:cubicBezTo>
                  <a:cubicBezTo>
                    <a:pt x="7" y="6"/>
                    <a:pt x="8" y="6"/>
                    <a:pt x="10" y="6"/>
                  </a:cubicBezTo>
                  <a:lnTo>
                    <a:pt x="10" y="2"/>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9" name="Freeform 357"/>
            <p:cNvSpPr>
              <a:spLocks/>
            </p:cNvSpPr>
            <p:nvPr/>
          </p:nvSpPr>
          <p:spPr bwMode="auto">
            <a:xfrm>
              <a:off x="4025900" y="2941638"/>
              <a:ext cx="169862" cy="107950"/>
            </a:xfrm>
            <a:custGeom>
              <a:avLst/>
              <a:gdLst>
                <a:gd name="T0" fmla="*/ 28 w 28"/>
                <a:gd name="T1" fmla="*/ 16 h 18"/>
                <a:gd name="T2" fmla="*/ 25 w 28"/>
                <a:gd name="T3" fmla="*/ 18 h 18"/>
                <a:gd name="T4" fmla="*/ 3 w 28"/>
                <a:gd name="T5" fmla="*/ 18 h 18"/>
                <a:gd name="T6" fmla="*/ 0 w 28"/>
                <a:gd name="T7" fmla="*/ 16 h 18"/>
                <a:gd name="T8" fmla="*/ 0 w 28"/>
                <a:gd name="T9" fmla="*/ 2 h 18"/>
                <a:gd name="T10" fmla="*/ 3 w 28"/>
                <a:gd name="T11" fmla="*/ 0 h 18"/>
                <a:gd name="T12" fmla="*/ 25 w 28"/>
                <a:gd name="T13" fmla="*/ 0 h 18"/>
                <a:gd name="T14" fmla="*/ 28 w 28"/>
                <a:gd name="T15" fmla="*/ 2 h 18"/>
                <a:gd name="T16" fmla="*/ 28 w 28"/>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8">
                  <a:moveTo>
                    <a:pt x="28" y="16"/>
                  </a:moveTo>
                  <a:cubicBezTo>
                    <a:pt x="28" y="17"/>
                    <a:pt x="27" y="18"/>
                    <a:pt x="25" y="18"/>
                  </a:cubicBezTo>
                  <a:cubicBezTo>
                    <a:pt x="3" y="18"/>
                    <a:pt x="3" y="18"/>
                    <a:pt x="3" y="18"/>
                  </a:cubicBezTo>
                  <a:cubicBezTo>
                    <a:pt x="1" y="18"/>
                    <a:pt x="0" y="17"/>
                    <a:pt x="0" y="16"/>
                  </a:cubicBezTo>
                  <a:cubicBezTo>
                    <a:pt x="0" y="2"/>
                    <a:pt x="0" y="2"/>
                    <a:pt x="0" y="2"/>
                  </a:cubicBezTo>
                  <a:cubicBezTo>
                    <a:pt x="0" y="1"/>
                    <a:pt x="1" y="0"/>
                    <a:pt x="3" y="0"/>
                  </a:cubicBezTo>
                  <a:cubicBezTo>
                    <a:pt x="25" y="0"/>
                    <a:pt x="25" y="0"/>
                    <a:pt x="25" y="0"/>
                  </a:cubicBezTo>
                  <a:cubicBezTo>
                    <a:pt x="27" y="0"/>
                    <a:pt x="28" y="1"/>
                    <a:pt x="28" y="2"/>
                  </a:cubicBezTo>
                  <a:lnTo>
                    <a:pt x="28" y="16"/>
                  </a:lnTo>
                  <a:close/>
                </a:path>
              </a:pathLst>
            </a:cu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0" name="Freeform 358"/>
            <p:cNvSpPr>
              <a:spLocks/>
            </p:cNvSpPr>
            <p:nvPr/>
          </p:nvSpPr>
          <p:spPr bwMode="auto">
            <a:xfrm>
              <a:off x="4079875" y="2917825"/>
              <a:ext cx="61912" cy="23812"/>
            </a:xfrm>
            <a:custGeom>
              <a:avLst/>
              <a:gdLst>
                <a:gd name="T0" fmla="*/ 0 w 10"/>
                <a:gd name="T1" fmla="*/ 4 h 4"/>
                <a:gd name="T2" fmla="*/ 0 w 10"/>
                <a:gd name="T3" fmla="*/ 2 h 4"/>
                <a:gd name="T4" fmla="*/ 3 w 10"/>
                <a:gd name="T5" fmla="*/ 0 h 4"/>
                <a:gd name="T6" fmla="*/ 7 w 10"/>
                <a:gd name="T7" fmla="*/ 0 h 4"/>
                <a:gd name="T8" fmla="*/ 10 w 10"/>
                <a:gd name="T9" fmla="*/ 2 h 4"/>
                <a:gd name="T10" fmla="*/ 10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0" y="4"/>
                  </a:moveTo>
                  <a:cubicBezTo>
                    <a:pt x="0" y="2"/>
                    <a:pt x="0" y="2"/>
                    <a:pt x="0" y="2"/>
                  </a:cubicBezTo>
                  <a:cubicBezTo>
                    <a:pt x="0" y="1"/>
                    <a:pt x="2" y="0"/>
                    <a:pt x="3" y="0"/>
                  </a:cubicBezTo>
                  <a:cubicBezTo>
                    <a:pt x="7" y="0"/>
                    <a:pt x="7" y="0"/>
                    <a:pt x="7" y="0"/>
                  </a:cubicBezTo>
                  <a:cubicBezTo>
                    <a:pt x="8" y="0"/>
                    <a:pt x="10" y="1"/>
                    <a:pt x="10" y="2"/>
                  </a:cubicBezTo>
                  <a:cubicBezTo>
                    <a:pt x="10" y="4"/>
                    <a:pt x="10" y="4"/>
                    <a:pt x="10" y="4"/>
                  </a:cubicBezTo>
                </a:path>
              </a:pathLst>
            </a:cu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81" name="Gruppieren 880"/>
          <p:cNvGrpSpPr/>
          <p:nvPr/>
        </p:nvGrpSpPr>
        <p:grpSpPr>
          <a:xfrm>
            <a:off x="3934875" y="2565971"/>
            <a:ext cx="350837" cy="350837"/>
            <a:chOff x="4506913" y="2808288"/>
            <a:chExt cx="350837" cy="350837"/>
          </a:xfrm>
        </p:grpSpPr>
        <p:sp>
          <p:nvSpPr>
            <p:cNvPr id="882" name="Oval 362"/>
            <p:cNvSpPr>
              <a:spLocks noChangeArrowheads="1"/>
            </p:cNvSpPr>
            <p:nvPr/>
          </p:nvSpPr>
          <p:spPr bwMode="auto">
            <a:xfrm>
              <a:off x="4506913" y="2808288"/>
              <a:ext cx="35083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3" name="Freeform 363"/>
            <p:cNvSpPr>
              <a:spLocks/>
            </p:cNvSpPr>
            <p:nvPr/>
          </p:nvSpPr>
          <p:spPr bwMode="auto">
            <a:xfrm>
              <a:off x="4610100" y="2887663"/>
              <a:ext cx="144462" cy="131762"/>
            </a:xfrm>
            <a:custGeom>
              <a:avLst/>
              <a:gdLst>
                <a:gd name="T0" fmla="*/ 11 w 24"/>
                <a:gd name="T1" fmla="*/ 2 h 22"/>
                <a:gd name="T2" fmla="*/ 13 w 24"/>
                <a:gd name="T3" fmla="*/ 2 h 22"/>
                <a:gd name="T4" fmla="*/ 24 w 24"/>
                <a:gd name="T5" fmla="*/ 20 h 22"/>
                <a:gd name="T6" fmla="*/ 22 w 24"/>
                <a:gd name="T7" fmla="*/ 22 h 22"/>
                <a:gd name="T8" fmla="*/ 2 w 24"/>
                <a:gd name="T9" fmla="*/ 22 h 22"/>
                <a:gd name="T10" fmla="*/ 0 w 24"/>
                <a:gd name="T11" fmla="*/ 20 h 22"/>
                <a:gd name="T12" fmla="*/ 11 w 24"/>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24" h="22">
                  <a:moveTo>
                    <a:pt x="11" y="2"/>
                  </a:moveTo>
                  <a:cubicBezTo>
                    <a:pt x="11" y="0"/>
                    <a:pt x="13" y="0"/>
                    <a:pt x="13" y="2"/>
                  </a:cubicBezTo>
                  <a:cubicBezTo>
                    <a:pt x="24" y="20"/>
                    <a:pt x="24" y="20"/>
                    <a:pt x="24" y="20"/>
                  </a:cubicBezTo>
                  <a:cubicBezTo>
                    <a:pt x="24" y="21"/>
                    <a:pt x="24" y="22"/>
                    <a:pt x="22" y="22"/>
                  </a:cubicBezTo>
                  <a:cubicBezTo>
                    <a:pt x="2" y="22"/>
                    <a:pt x="2" y="22"/>
                    <a:pt x="2" y="22"/>
                  </a:cubicBezTo>
                  <a:cubicBezTo>
                    <a:pt x="0" y="22"/>
                    <a:pt x="0" y="21"/>
                    <a:pt x="0" y="20"/>
                  </a:cubicBezTo>
                  <a:lnTo>
                    <a:pt x="11" y="2"/>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4" name="Freeform 364"/>
            <p:cNvSpPr>
              <a:spLocks/>
            </p:cNvSpPr>
            <p:nvPr/>
          </p:nvSpPr>
          <p:spPr bwMode="auto">
            <a:xfrm>
              <a:off x="4610100" y="2887663"/>
              <a:ext cx="144462" cy="131762"/>
            </a:xfrm>
            <a:custGeom>
              <a:avLst/>
              <a:gdLst>
                <a:gd name="T0" fmla="*/ 11 w 24"/>
                <a:gd name="T1" fmla="*/ 2 h 22"/>
                <a:gd name="T2" fmla="*/ 13 w 24"/>
                <a:gd name="T3" fmla="*/ 2 h 22"/>
                <a:gd name="T4" fmla="*/ 24 w 24"/>
                <a:gd name="T5" fmla="*/ 20 h 22"/>
                <a:gd name="T6" fmla="*/ 22 w 24"/>
                <a:gd name="T7" fmla="*/ 22 h 22"/>
                <a:gd name="T8" fmla="*/ 2 w 24"/>
                <a:gd name="T9" fmla="*/ 22 h 22"/>
                <a:gd name="T10" fmla="*/ 0 w 24"/>
                <a:gd name="T11" fmla="*/ 20 h 22"/>
                <a:gd name="T12" fmla="*/ 11 w 24"/>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24" h="22">
                  <a:moveTo>
                    <a:pt x="11" y="2"/>
                  </a:moveTo>
                  <a:cubicBezTo>
                    <a:pt x="11" y="0"/>
                    <a:pt x="13" y="0"/>
                    <a:pt x="13" y="2"/>
                  </a:cubicBezTo>
                  <a:cubicBezTo>
                    <a:pt x="24" y="20"/>
                    <a:pt x="24" y="20"/>
                    <a:pt x="24" y="20"/>
                  </a:cubicBezTo>
                  <a:cubicBezTo>
                    <a:pt x="24" y="21"/>
                    <a:pt x="24" y="22"/>
                    <a:pt x="22" y="22"/>
                  </a:cubicBezTo>
                  <a:cubicBezTo>
                    <a:pt x="2" y="22"/>
                    <a:pt x="2" y="22"/>
                    <a:pt x="2" y="22"/>
                  </a:cubicBezTo>
                  <a:cubicBezTo>
                    <a:pt x="0" y="22"/>
                    <a:pt x="0" y="21"/>
                    <a:pt x="0" y="20"/>
                  </a:cubicBezTo>
                  <a:lnTo>
                    <a:pt x="11" y="2"/>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5" name="Freeform 365"/>
            <p:cNvSpPr>
              <a:spLocks/>
            </p:cNvSpPr>
            <p:nvPr/>
          </p:nvSpPr>
          <p:spPr bwMode="auto">
            <a:xfrm>
              <a:off x="4597400" y="3038475"/>
              <a:ext cx="169862" cy="6350"/>
            </a:xfrm>
            <a:custGeom>
              <a:avLst/>
              <a:gdLst>
                <a:gd name="T0" fmla="*/ 0 w 107"/>
                <a:gd name="T1" fmla="*/ 4 h 4"/>
                <a:gd name="T2" fmla="*/ 4 w 107"/>
                <a:gd name="T3" fmla="*/ 0 h 4"/>
                <a:gd name="T4" fmla="*/ 103 w 107"/>
                <a:gd name="T5" fmla="*/ 0 h 4"/>
                <a:gd name="T6" fmla="*/ 107 w 107"/>
                <a:gd name="T7" fmla="*/ 4 h 4"/>
              </a:gdLst>
              <a:ahLst/>
              <a:cxnLst>
                <a:cxn ang="0">
                  <a:pos x="T0" y="T1"/>
                </a:cxn>
                <a:cxn ang="0">
                  <a:pos x="T2" y="T3"/>
                </a:cxn>
                <a:cxn ang="0">
                  <a:pos x="T4" y="T5"/>
                </a:cxn>
                <a:cxn ang="0">
                  <a:pos x="T6" y="T7"/>
                </a:cxn>
              </a:cxnLst>
              <a:rect l="0" t="0" r="r" b="b"/>
              <a:pathLst>
                <a:path w="107" h="4">
                  <a:moveTo>
                    <a:pt x="0" y="4"/>
                  </a:moveTo>
                  <a:lnTo>
                    <a:pt x="4" y="0"/>
                  </a:lnTo>
                  <a:lnTo>
                    <a:pt x="103" y="0"/>
                  </a:lnTo>
                  <a:lnTo>
                    <a:pt x="107" y="4"/>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6" name="Line 366"/>
            <p:cNvSpPr>
              <a:spLocks noChangeShapeType="1"/>
            </p:cNvSpPr>
            <p:nvPr/>
          </p:nvSpPr>
          <p:spPr bwMode="auto">
            <a:xfrm>
              <a:off x="4683125" y="2941638"/>
              <a:ext cx="0" cy="36512"/>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7" name="Line 367"/>
            <p:cNvSpPr>
              <a:spLocks noChangeShapeType="1"/>
            </p:cNvSpPr>
            <p:nvPr/>
          </p:nvSpPr>
          <p:spPr bwMode="auto">
            <a:xfrm>
              <a:off x="4683125" y="3001963"/>
              <a:ext cx="0"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88" name="Gruppieren 887"/>
          <p:cNvGrpSpPr/>
          <p:nvPr/>
        </p:nvGrpSpPr>
        <p:grpSpPr>
          <a:xfrm>
            <a:off x="4504787" y="2565971"/>
            <a:ext cx="350838" cy="350837"/>
            <a:chOff x="5076825" y="2808288"/>
            <a:chExt cx="350838" cy="350837"/>
          </a:xfrm>
        </p:grpSpPr>
        <p:sp>
          <p:nvSpPr>
            <p:cNvPr id="889" name="Oval 371"/>
            <p:cNvSpPr>
              <a:spLocks noChangeArrowheads="1"/>
            </p:cNvSpPr>
            <p:nvPr/>
          </p:nvSpPr>
          <p:spPr bwMode="auto">
            <a:xfrm>
              <a:off x="5076825" y="2808288"/>
              <a:ext cx="35083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0" name="Freeform 372"/>
            <p:cNvSpPr>
              <a:spLocks/>
            </p:cNvSpPr>
            <p:nvPr/>
          </p:nvSpPr>
          <p:spPr bwMode="auto">
            <a:xfrm>
              <a:off x="5240338" y="2935288"/>
              <a:ext cx="96838" cy="79375"/>
            </a:xfrm>
            <a:custGeom>
              <a:avLst/>
              <a:gdLst>
                <a:gd name="T0" fmla="*/ 16 w 16"/>
                <a:gd name="T1" fmla="*/ 12 h 13"/>
                <a:gd name="T2" fmla="*/ 9 w 16"/>
                <a:gd name="T3" fmla="*/ 13 h 13"/>
                <a:gd name="T4" fmla="*/ 2 w 16"/>
                <a:gd name="T5" fmla="*/ 12 h 13"/>
                <a:gd name="T6" fmla="*/ 0 w 16"/>
                <a:gd name="T7" fmla="*/ 7 h 13"/>
                <a:gd name="T8" fmla="*/ 1 w 16"/>
                <a:gd name="T9" fmla="*/ 3 h 13"/>
                <a:gd name="T10" fmla="*/ 11 w 16"/>
                <a:gd name="T11" fmla="*/ 0 h 13"/>
              </a:gdLst>
              <a:ahLst/>
              <a:cxnLst>
                <a:cxn ang="0">
                  <a:pos x="T0" y="T1"/>
                </a:cxn>
                <a:cxn ang="0">
                  <a:pos x="T2" y="T3"/>
                </a:cxn>
                <a:cxn ang="0">
                  <a:pos x="T4" y="T5"/>
                </a:cxn>
                <a:cxn ang="0">
                  <a:pos x="T6" y="T7"/>
                </a:cxn>
                <a:cxn ang="0">
                  <a:pos x="T8" y="T9"/>
                </a:cxn>
                <a:cxn ang="0">
                  <a:pos x="T10" y="T11"/>
                </a:cxn>
              </a:cxnLst>
              <a:rect l="0" t="0" r="r" b="b"/>
              <a:pathLst>
                <a:path w="16" h="13">
                  <a:moveTo>
                    <a:pt x="16" y="12"/>
                  </a:moveTo>
                  <a:cubicBezTo>
                    <a:pt x="15" y="13"/>
                    <a:pt x="11" y="13"/>
                    <a:pt x="9" y="13"/>
                  </a:cubicBezTo>
                  <a:cubicBezTo>
                    <a:pt x="7" y="13"/>
                    <a:pt x="4" y="13"/>
                    <a:pt x="2" y="12"/>
                  </a:cubicBezTo>
                  <a:cubicBezTo>
                    <a:pt x="1" y="10"/>
                    <a:pt x="0" y="9"/>
                    <a:pt x="0" y="7"/>
                  </a:cubicBezTo>
                  <a:cubicBezTo>
                    <a:pt x="0" y="5"/>
                    <a:pt x="0" y="4"/>
                    <a:pt x="1" y="3"/>
                  </a:cubicBezTo>
                  <a:cubicBezTo>
                    <a:pt x="3" y="1"/>
                    <a:pt x="9" y="0"/>
                    <a:pt x="11" y="0"/>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1" name="Freeform 373"/>
            <p:cNvSpPr>
              <a:spLocks/>
            </p:cNvSpPr>
            <p:nvPr/>
          </p:nvSpPr>
          <p:spPr bwMode="auto">
            <a:xfrm>
              <a:off x="5154613" y="2905125"/>
              <a:ext cx="200025" cy="144462"/>
            </a:xfrm>
            <a:custGeom>
              <a:avLst/>
              <a:gdLst>
                <a:gd name="T0" fmla="*/ 7 w 33"/>
                <a:gd name="T1" fmla="*/ 24 h 24"/>
                <a:gd name="T2" fmla="*/ 1 w 33"/>
                <a:gd name="T3" fmla="*/ 15 h 24"/>
                <a:gd name="T4" fmla="*/ 15 w 33"/>
                <a:gd name="T5" fmla="*/ 0 h 24"/>
                <a:gd name="T6" fmla="*/ 23 w 33"/>
                <a:gd name="T7" fmla="*/ 3 h 24"/>
                <a:gd name="T8" fmla="*/ 25 w 33"/>
                <a:gd name="T9" fmla="*/ 5 h 24"/>
                <a:gd name="T10" fmla="*/ 30 w 33"/>
                <a:gd name="T11" fmla="*/ 16 h 24"/>
                <a:gd name="T12" fmla="*/ 27 w 33"/>
                <a:gd name="T13" fmla="*/ 24 h 24"/>
                <a:gd name="T14" fmla="*/ 7 w 33"/>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4">
                  <a:moveTo>
                    <a:pt x="7" y="24"/>
                  </a:moveTo>
                  <a:cubicBezTo>
                    <a:pt x="4" y="22"/>
                    <a:pt x="1" y="19"/>
                    <a:pt x="1" y="15"/>
                  </a:cubicBezTo>
                  <a:cubicBezTo>
                    <a:pt x="0" y="6"/>
                    <a:pt x="6" y="0"/>
                    <a:pt x="15" y="0"/>
                  </a:cubicBezTo>
                  <a:cubicBezTo>
                    <a:pt x="19" y="0"/>
                    <a:pt x="21" y="2"/>
                    <a:pt x="23" y="3"/>
                  </a:cubicBezTo>
                  <a:cubicBezTo>
                    <a:pt x="24" y="3"/>
                    <a:pt x="25" y="5"/>
                    <a:pt x="25" y="5"/>
                  </a:cubicBezTo>
                  <a:cubicBezTo>
                    <a:pt x="25" y="5"/>
                    <a:pt x="28" y="12"/>
                    <a:pt x="30" y="16"/>
                  </a:cubicBezTo>
                  <a:cubicBezTo>
                    <a:pt x="33" y="21"/>
                    <a:pt x="30" y="22"/>
                    <a:pt x="27" y="24"/>
                  </a:cubicBezTo>
                  <a:lnTo>
                    <a:pt x="7" y="24"/>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2" name="Oval 374"/>
            <p:cNvSpPr>
              <a:spLocks noChangeArrowheads="1"/>
            </p:cNvSpPr>
            <p:nvPr/>
          </p:nvSpPr>
          <p:spPr bwMode="auto">
            <a:xfrm>
              <a:off x="5191125" y="2971800"/>
              <a:ext cx="25400" cy="23812"/>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3" name="Line 375"/>
            <p:cNvSpPr>
              <a:spLocks noChangeShapeType="1"/>
            </p:cNvSpPr>
            <p:nvPr/>
          </p:nvSpPr>
          <p:spPr bwMode="auto">
            <a:xfrm>
              <a:off x="5180013" y="3038475"/>
              <a:ext cx="163513"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94" name="Gruppieren 893"/>
          <p:cNvGrpSpPr/>
          <p:nvPr/>
        </p:nvGrpSpPr>
        <p:grpSpPr>
          <a:xfrm>
            <a:off x="5076287" y="2565971"/>
            <a:ext cx="344488" cy="350837"/>
            <a:chOff x="5654675" y="2808288"/>
            <a:chExt cx="344488" cy="350837"/>
          </a:xfrm>
        </p:grpSpPr>
        <p:sp>
          <p:nvSpPr>
            <p:cNvPr id="895" name="Oval 379"/>
            <p:cNvSpPr>
              <a:spLocks noChangeArrowheads="1"/>
            </p:cNvSpPr>
            <p:nvPr/>
          </p:nvSpPr>
          <p:spPr bwMode="auto">
            <a:xfrm>
              <a:off x="5654675"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6" name="Freeform 380"/>
            <p:cNvSpPr>
              <a:spLocks/>
            </p:cNvSpPr>
            <p:nvPr/>
          </p:nvSpPr>
          <p:spPr bwMode="auto">
            <a:xfrm>
              <a:off x="5775325" y="2898775"/>
              <a:ext cx="103188" cy="169862"/>
            </a:xfrm>
            <a:custGeom>
              <a:avLst/>
              <a:gdLst>
                <a:gd name="T0" fmla="*/ 13 w 17"/>
                <a:gd name="T1" fmla="*/ 10 h 28"/>
                <a:gd name="T2" fmla="*/ 17 w 17"/>
                <a:gd name="T3" fmla="*/ 4 h 28"/>
                <a:gd name="T4" fmla="*/ 17 w 17"/>
                <a:gd name="T5" fmla="*/ 0 h 28"/>
                <a:gd name="T6" fmla="*/ 0 w 17"/>
                <a:gd name="T7" fmla="*/ 0 h 28"/>
                <a:gd name="T8" fmla="*/ 0 w 17"/>
                <a:gd name="T9" fmla="*/ 4 h 28"/>
                <a:gd name="T10" fmla="*/ 3 w 17"/>
                <a:gd name="T11" fmla="*/ 10 h 28"/>
                <a:gd name="T12" fmla="*/ 6 w 17"/>
                <a:gd name="T13" fmla="*/ 13 h 28"/>
                <a:gd name="T14" fmla="*/ 6 w 17"/>
                <a:gd name="T15" fmla="*/ 14 h 28"/>
                <a:gd name="T16" fmla="*/ 6 w 17"/>
                <a:gd name="T17" fmla="*/ 15 h 28"/>
                <a:gd name="T18" fmla="*/ 3 w 17"/>
                <a:gd name="T19" fmla="*/ 18 h 28"/>
                <a:gd name="T20" fmla="*/ 0 w 17"/>
                <a:gd name="T21" fmla="*/ 24 h 28"/>
                <a:gd name="T22" fmla="*/ 0 w 17"/>
                <a:gd name="T23" fmla="*/ 28 h 28"/>
                <a:gd name="T24" fmla="*/ 17 w 17"/>
                <a:gd name="T25" fmla="*/ 28 h 28"/>
                <a:gd name="T26" fmla="*/ 17 w 17"/>
                <a:gd name="T27" fmla="*/ 24 h 28"/>
                <a:gd name="T28" fmla="*/ 13 w 17"/>
                <a:gd name="T29" fmla="*/ 18 h 28"/>
                <a:gd name="T30" fmla="*/ 11 w 17"/>
                <a:gd name="T31" fmla="*/ 15 h 28"/>
                <a:gd name="T32" fmla="*/ 10 w 17"/>
                <a:gd name="T33" fmla="*/ 14 h 28"/>
                <a:gd name="T34" fmla="*/ 11 w 17"/>
                <a:gd name="T35" fmla="*/ 13 h 28"/>
                <a:gd name="T36" fmla="*/ 13 w 1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13" y="10"/>
                  </a:moveTo>
                  <a:cubicBezTo>
                    <a:pt x="15" y="9"/>
                    <a:pt x="17" y="7"/>
                    <a:pt x="17" y="4"/>
                  </a:cubicBezTo>
                  <a:cubicBezTo>
                    <a:pt x="17" y="0"/>
                    <a:pt x="17" y="0"/>
                    <a:pt x="17" y="0"/>
                  </a:cubicBezTo>
                  <a:cubicBezTo>
                    <a:pt x="0" y="0"/>
                    <a:pt x="0" y="0"/>
                    <a:pt x="0" y="0"/>
                  </a:cubicBezTo>
                  <a:cubicBezTo>
                    <a:pt x="0" y="4"/>
                    <a:pt x="0" y="4"/>
                    <a:pt x="0" y="4"/>
                  </a:cubicBezTo>
                  <a:cubicBezTo>
                    <a:pt x="0" y="7"/>
                    <a:pt x="2" y="9"/>
                    <a:pt x="3" y="10"/>
                  </a:cubicBezTo>
                  <a:cubicBezTo>
                    <a:pt x="4" y="11"/>
                    <a:pt x="5" y="12"/>
                    <a:pt x="6" y="13"/>
                  </a:cubicBezTo>
                  <a:cubicBezTo>
                    <a:pt x="6" y="13"/>
                    <a:pt x="6" y="13"/>
                    <a:pt x="6" y="14"/>
                  </a:cubicBezTo>
                  <a:cubicBezTo>
                    <a:pt x="6" y="15"/>
                    <a:pt x="6" y="15"/>
                    <a:pt x="6" y="15"/>
                  </a:cubicBezTo>
                  <a:cubicBezTo>
                    <a:pt x="5" y="16"/>
                    <a:pt x="4" y="17"/>
                    <a:pt x="3" y="18"/>
                  </a:cubicBezTo>
                  <a:cubicBezTo>
                    <a:pt x="2" y="19"/>
                    <a:pt x="0" y="21"/>
                    <a:pt x="0" y="24"/>
                  </a:cubicBezTo>
                  <a:cubicBezTo>
                    <a:pt x="0" y="28"/>
                    <a:pt x="0" y="28"/>
                    <a:pt x="0" y="28"/>
                  </a:cubicBezTo>
                  <a:cubicBezTo>
                    <a:pt x="17" y="28"/>
                    <a:pt x="17" y="28"/>
                    <a:pt x="17" y="28"/>
                  </a:cubicBezTo>
                  <a:cubicBezTo>
                    <a:pt x="17" y="24"/>
                    <a:pt x="17" y="24"/>
                    <a:pt x="17" y="24"/>
                  </a:cubicBezTo>
                  <a:cubicBezTo>
                    <a:pt x="17" y="21"/>
                    <a:pt x="15" y="19"/>
                    <a:pt x="13" y="18"/>
                  </a:cubicBezTo>
                  <a:cubicBezTo>
                    <a:pt x="13" y="17"/>
                    <a:pt x="12" y="16"/>
                    <a:pt x="11" y="15"/>
                  </a:cubicBezTo>
                  <a:cubicBezTo>
                    <a:pt x="11" y="15"/>
                    <a:pt x="10" y="15"/>
                    <a:pt x="10" y="14"/>
                  </a:cubicBezTo>
                  <a:cubicBezTo>
                    <a:pt x="10" y="13"/>
                    <a:pt x="11" y="13"/>
                    <a:pt x="11" y="13"/>
                  </a:cubicBezTo>
                  <a:cubicBezTo>
                    <a:pt x="12" y="12"/>
                    <a:pt x="13" y="11"/>
                    <a:pt x="13"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97" name="Gruppieren 896"/>
          <p:cNvGrpSpPr/>
          <p:nvPr/>
        </p:nvGrpSpPr>
        <p:grpSpPr>
          <a:xfrm>
            <a:off x="5647787" y="2556152"/>
            <a:ext cx="350838" cy="350837"/>
            <a:chOff x="6219825" y="2808288"/>
            <a:chExt cx="350838" cy="350837"/>
          </a:xfrm>
        </p:grpSpPr>
        <p:sp>
          <p:nvSpPr>
            <p:cNvPr id="898" name="Oval 384"/>
            <p:cNvSpPr>
              <a:spLocks noChangeArrowheads="1"/>
            </p:cNvSpPr>
            <p:nvPr/>
          </p:nvSpPr>
          <p:spPr bwMode="auto">
            <a:xfrm>
              <a:off x="6219825" y="2808288"/>
              <a:ext cx="35083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9" name="Freeform 385"/>
            <p:cNvSpPr>
              <a:spLocks/>
            </p:cNvSpPr>
            <p:nvPr/>
          </p:nvSpPr>
          <p:spPr bwMode="auto">
            <a:xfrm>
              <a:off x="6310313" y="2892425"/>
              <a:ext cx="169863" cy="176212"/>
            </a:xfrm>
            <a:custGeom>
              <a:avLst/>
              <a:gdLst>
                <a:gd name="T0" fmla="*/ 12 w 107"/>
                <a:gd name="T1" fmla="*/ 111 h 111"/>
                <a:gd name="T2" fmla="*/ 12 w 107"/>
                <a:gd name="T3" fmla="*/ 61 h 111"/>
                <a:gd name="T4" fmla="*/ 0 w 107"/>
                <a:gd name="T5" fmla="*/ 61 h 111"/>
                <a:gd name="T6" fmla="*/ 15 w 107"/>
                <a:gd name="T7" fmla="*/ 38 h 111"/>
                <a:gd name="T8" fmla="*/ 15 w 107"/>
                <a:gd name="T9" fmla="*/ 16 h 111"/>
                <a:gd name="T10" fmla="*/ 31 w 107"/>
                <a:gd name="T11" fmla="*/ 16 h 111"/>
                <a:gd name="T12" fmla="*/ 31 w 107"/>
                <a:gd name="T13" fmla="*/ 23 h 111"/>
                <a:gd name="T14" fmla="*/ 54 w 107"/>
                <a:gd name="T15" fmla="*/ 0 h 111"/>
                <a:gd name="T16" fmla="*/ 107 w 107"/>
                <a:gd name="T17" fmla="*/ 61 h 111"/>
                <a:gd name="T18" fmla="*/ 95 w 107"/>
                <a:gd name="T19" fmla="*/ 61 h 111"/>
                <a:gd name="T20" fmla="*/ 95 w 107"/>
                <a:gd name="T21" fmla="*/ 111 h 111"/>
                <a:gd name="T22" fmla="*/ 12 w 107"/>
                <a:gd name="T23"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11">
                  <a:moveTo>
                    <a:pt x="12" y="111"/>
                  </a:moveTo>
                  <a:lnTo>
                    <a:pt x="12" y="61"/>
                  </a:lnTo>
                  <a:lnTo>
                    <a:pt x="0" y="61"/>
                  </a:lnTo>
                  <a:lnTo>
                    <a:pt x="15" y="38"/>
                  </a:lnTo>
                  <a:lnTo>
                    <a:pt x="15" y="16"/>
                  </a:lnTo>
                  <a:lnTo>
                    <a:pt x="31" y="16"/>
                  </a:lnTo>
                  <a:lnTo>
                    <a:pt x="31" y="23"/>
                  </a:lnTo>
                  <a:lnTo>
                    <a:pt x="54" y="0"/>
                  </a:lnTo>
                  <a:lnTo>
                    <a:pt x="107" y="61"/>
                  </a:lnTo>
                  <a:lnTo>
                    <a:pt x="95" y="61"/>
                  </a:lnTo>
                  <a:lnTo>
                    <a:pt x="95" y="111"/>
                  </a:lnTo>
                  <a:lnTo>
                    <a:pt x="12" y="111"/>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0" name="Rectangle 386"/>
            <p:cNvSpPr>
              <a:spLocks noChangeArrowheads="1"/>
            </p:cNvSpPr>
            <p:nvPr/>
          </p:nvSpPr>
          <p:spPr bwMode="auto">
            <a:xfrm>
              <a:off x="6376988" y="2989263"/>
              <a:ext cx="60325" cy="55562"/>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1" name="Freeform 387"/>
            <p:cNvSpPr>
              <a:spLocks/>
            </p:cNvSpPr>
            <p:nvPr/>
          </p:nvSpPr>
          <p:spPr bwMode="auto">
            <a:xfrm>
              <a:off x="6389688" y="2989263"/>
              <a:ext cx="47625" cy="55562"/>
            </a:xfrm>
            <a:custGeom>
              <a:avLst/>
              <a:gdLst>
                <a:gd name="T0" fmla="*/ 30 w 30"/>
                <a:gd name="T1" fmla="*/ 0 h 35"/>
                <a:gd name="T2" fmla="*/ 23 w 30"/>
                <a:gd name="T3" fmla="*/ 16 h 35"/>
                <a:gd name="T4" fmla="*/ 7 w 30"/>
                <a:gd name="T5" fmla="*/ 8 h 35"/>
                <a:gd name="T6" fmla="*/ 11 w 30"/>
                <a:gd name="T7" fmla="*/ 19 h 35"/>
                <a:gd name="T8" fmla="*/ 0 w 30"/>
                <a:gd name="T9" fmla="*/ 19 h 35"/>
                <a:gd name="T10" fmla="*/ 0 w 30"/>
                <a:gd name="T11" fmla="*/ 23 h 35"/>
                <a:gd name="T12" fmla="*/ 0 w 30"/>
                <a:gd name="T13" fmla="*/ 23 h 35"/>
                <a:gd name="T14" fmla="*/ 15 w 30"/>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5">
                  <a:moveTo>
                    <a:pt x="30" y="0"/>
                  </a:moveTo>
                  <a:lnTo>
                    <a:pt x="23" y="16"/>
                  </a:lnTo>
                  <a:lnTo>
                    <a:pt x="7" y="8"/>
                  </a:lnTo>
                  <a:lnTo>
                    <a:pt x="11" y="19"/>
                  </a:lnTo>
                  <a:lnTo>
                    <a:pt x="0" y="19"/>
                  </a:lnTo>
                  <a:lnTo>
                    <a:pt x="0" y="23"/>
                  </a:lnTo>
                  <a:lnTo>
                    <a:pt x="0" y="23"/>
                  </a:lnTo>
                  <a:lnTo>
                    <a:pt x="15" y="35"/>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02" name="Gruppieren 901"/>
          <p:cNvGrpSpPr/>
          <p:nvPr/>
        </p:nvGrpSpPr>
        <p:grpSpPr>
          <a:xfrm>
            <a:off x="6219287" y="2565971"/>
            <a:ext cx="350838" cy="350837"/>
            <a:chOff x="6791325" y="2808288"/>
            <a:chExt cx="350838" cy="350837"/>
          </a:xfrm>
        </p:grpSpPr>
        <p:sp>
          <p:nvSpPr>
            <p:cNvPr id="903" name="Oval 391"/>
            <p:cNvSpPr>
              <a:spLocks noChangeArrowheads="1"/>
            </p:cNvSpPr>
            <p:nvPr/>
          </p:nvSpPr>
          <p:spPr bwMode="auto">
            <a:xfrm>
              <a:off x="6791325" y="2808288"/>
              <a:ext cx="35083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4" name="Freeform 392"/>
            <p:cNvSpPr>
              <a:spLocks/>
            </p:cNvSpPr>
            <p:nvPr/>
          </p:nvSpPr>
          <p:spPr bwMode="auto">
            <a:xfrm>
              <a:off x="6881813" y="2892425"/>
              <a:ext cx="169863" cy="176212"/>
            </a:xfrm>
            <a:custGeom>
              <a:avLst/>
              <a:gdLst>
                <a:gd name="T0" fmla="*/ 65 w 107"/>
                <a:gd name="T1" fmla="*/ 111 h 111"/>
                <a:gd name="T2" fmla="*/ 65 w 107"/>
                <a:gd name="T3" fmla="*/ 77 h 111"/>
                <a:gd name="T4" fmla="*/ 42 w 107"/>
                <a:gd name="T5" fmla="*/ 77 h 111"/>
                <a:gd name="T6" fmla="*/ 42 w 107"/>
                <a:gd name="T7" fmla="*/ 111 h 111"/>
                <a:gd name="T8" fmla="*/ 12 w 107"/>
                <a:gd name="T9" fmla="*/ 111 h 111"/>
                <a:gd name="T10" fmla="*/ 12 w 107"/>
                <a:gd name="T11" fmla="*/ 61 h 111"/>
                <a:gd name="T12" fmla="*/ 0 w 107"/>
                <a:gd name="T13" fmla="*/ 61 h 111"/>
                <a:gd name="T14" fmla="*/ 15 w 107"/>
                <a:gd name="T15" fmla="*/ 38 h 111"/>
                <a:gd name="T16" fmla="*/ 15 w 107"/>
                <a:gd name="T17" fmla="*/ 16 h 111"/>
                <a:gd name="T18" fmla="*/ 31 w 107"/>
                <a:gd name="T19" fmla="*/ 16 h 111"/>
                <a:gd name="T20" fmla="*/ 31 w 107"/>
                <a:gd name="T21" fmla="*/ 23 h 111"/>
                <a:gd name="T22" fmla="*/ 53 w 107"/>
                <a:gd name="T23" fmla="*/ 0 h 111"/>
                <a:gd name="T24" fmla="*/ 107 w 107"/>
                <a:gd name="T25" fmla="*/ 61 h 111"/>
                <a:gd name="T26" fmla="*/ 95 w 107"/>
                <a:gd name="T27" fmla="*/ 61 h 111"/>
                <a:gd name="T28" fmla="*/ 95 w 107"/>
                <a:gd name="T29" fmla="*/ 111 h 111"/>
                <a:gd name="T30" fmla="*/ 65 w 107"/>
                <a:gd name="T3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111">
                  <a:moveTo>
                    <a:pt x="65" y="111"/>
                  </a:moveTo>
                  <a:lnTo>
                    <a:pt x="65" y="77"/>
                  </a:lnTo>
                  <a:lnTo>
                    <a:pt x="42" y="77"/>
                  </a:lnTo>
                  <a:lnTo>
                    <a:pt x="42" y="111"/>
                  </a:lnTo>
                  <a:lnTo>
                    <a:pt x="12" y="111"/>
                  </a:lnTo>
                  <a:lnTo>
                    <a:pt x="12" y="61"/>
                  </a:lnTo>
                  <a:lnTo>
                    <a:pt x="0" y="61"/>
                  </a:lnTo>
                  <a:lnTo>
                    <a:pt x="15" y="38"/>
                  </a:lnTo>
                  <a:lnTo>
                    <a:pt x="15" y="16"/>
                  </a:lnTo>
                  <a:lnTo>
                    <a:pt x="31" y="16"/>
                  </a:lnTo>
                  <a:lnTo>
                    <a:pt x="31" y="23"/>
                  </a:lnTo>
                  <a:lnTo>
                    <a:pt x="53" y="0"/>
                  </a:lnTo>
                  <a:lnTo>
                    <a:pt x="107" y="61"/>
                  </a:lnTo>
                  <a:lnTo>
                    <a:pt x="95" y="61"/>
                  </a:lnTo>
                  <a:lnTo>
                    <a:pt x="95" y="111"/>
                  </a:lnTo>
                  <a:lnTo>
                    <a:pt x="65" y="111"/>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05" name="Gruppieren 904"/>
          <p:cNvGrpSpPr/>
          <p:nvPr/>
        </p:nvGrpSpPr>
        <p:grpSpPr>
          <a:xfrm>
            <a:off x="6789200" y="2565971"/>
            <a:ext cx="352425" cy="350837"/>
            <a:chOff x="7361238" y="2808288"/>
            <a:chExt cx="352425" cy="350837"/>
          </a:xfrm>
        </p:grpSpPr>
        <p:sp>
          <p:nvSpPr>
            <p:cNvPr id="906" name="Oval 396"/>
            <p:cNvSpPr>
              <a:spLocks noChangeArrowheads="1"/>
            </p:cNvSpPr>
            <p:nvPr/>
          </p:nvSpPr>
          <p:spPr bwMode="auto">
            <a:xfrm>
              <a:off x="7361238" y="2808288"/>
              <a:ext cx="352425"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7" name="Freeform 397"/>
            <p:cNvSpPr>
              <a:spLocks/>
            </p:cNvSpPr>
            <p:nvPr/>
          </p:nvSpPr>
          <p:spPr bwMode="auto">
            <a:xfrm>
              <a:off x="7451726" y="2892425"/>
              <a:ext cx="171450" cy="176212"/>
            </a:xfrm>
            <a:custGeom>
              <a:avLst/>
              <a:gdLst>
                <a:gd name="T0" fmla="*/ 12 w 108"/>
                <a:gd name="T1" fmla="*/ 111 h 111"/>
                <a:gd name="T2" fmla="*/ 12 w 108"/>
                <a:gd name="T3" fmla="*/ 61 h 111"/>
                <a:gd name="T4" fmla="*/ 0 w 108"/>
                <a:gd name="T5" fmla="*/ 61 h 111"/>
                <a:gd name="T6" fmla="*/ 16 w 108"/>
                <a:gd name="T7" fmla="*/ 38 h 111"/>
                <a:gd name="T8" fmla="*/ 16 w 108"/>
                <a:gd name="T9" fmla="*/ 16 h 111"/>
                <a:gd name="T10" fmla="*/ 31 w 108"/>
                <a:gd name="T11" fmla="*/ 16 h 111"/>
                <a:gd name="T12" fmla="*/ 31 w 108"/>
                <a:gd name="T13" fmla="*/ 23 h 111"/>
                <a:gd name="T14" fmla="*/ 54 w 108"/>
                <a:gd name="T15" fmla="*/ 0 h 111"/>
                <a:gd name="T16" fmla="*/ 108 w 108"/>
                <a:gd name="T17" fmla="*/ 61 h 111"/>
                <a:gd name="T18" fmla="*/ 96 w 108"/>
                <a:gd name="T19" fmla="*/ 61 h 111"/>
                <a:gd name="T20" fmla="*/ 96 w 108"/>
                <a:gd name="T21" fmla="*/ 111 h 111"/>
                <a:gd name="T22" fmla="*/ 12 w 108"/>
                <a:gd name="T23"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11">
                  <a:moveTo>
                    <a:pt x="12" y="111"/>
                  </a:moveTo>
                  <a:lnTo>
                    <a:pt x="12" y="61"/>
                  </a:lnTo>
                  <a:lnTo>
                    <a:pt x="0" y="61"/>
                  </a:lnTo>
                  <a:lnTo>
                    <a:pt x="16" y="38"/>
                  </a:lnTo>
                  <a:lnTo>
                    <a:pt x="16" y="16"/>
                  </a:lnTo>
                  <a:lnTo>
                    <a:pt x="31" y="16"/>
                  </a:lnTo>
                  <a:lnTo>
                    <a:pt x="31" y="23"/>
                  </a:lnTo>
                  <a:lnTo>
                    <a:pt x="54" y="0"/>
                  </a:lnTo>
                  <a:lnTo>
                    <a:pt x="108" y="61"/>
                  </a:lnTo>
                  <a:lnTo>
                    <a:pt x="96" y="61"/>
                  </a:lnTo>
                  <a:lnTo>
                    <a:pt x="96" y="111"/>
                  </a:lnTo>
                  <a:lnTo>
                    <a:pt x="12" y="111"/>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8" name="Freeform 398"/>
            <p:cNvSpPr>
              <a:spLocks/>
            </p:cNvSpPr>
            <p:nvPr/>
          </p:nvSpPr>
          <p:spPr bwMode="auto">
            <a:xfrm>
              <a:off x="7494588" y="2965450"/>
              <a:ext cx="85725" cy="103187"/>
            </a:xfrm>
            <a:custGeom>
              <a:avLst/>
              <a:gdLst>
                <a:gd name="T0" fmla="*/ 9 w 14"/>
                <a:gd name="T1" fmla="*/ 17 h 17"/>
                <a:gd name="T2" fmla="*/ 9 w 14"/>
                <a:gd name="T3" fmla="*/ 17 h 17"/>
                <a:gd name="T4" fmla="*/ 9 w 14"/>
                <a:gd name="T5" fmla="*/ 17 h 17"/>
                <a:gd name="T6" fmla="*/ 10 w 14"/>
                <a:gd name="T7" fmla="*/ 13 h 17"/>
                <a:gd name="T8" fmla="*/ 10 w 14"/>
                <a:gd name="T9" fmla="*/ 11 h 17"/>
                <a:gd name="T10" fmla="*/ 10 w 14"/>
                <a:gd name="T11" fmla="*/ 11 h 17"/>
                <a:gd name="T12" fmla="*/ 9 w 14"/>
                <a:gd name="T13" fmla="*/ 13 h 17"/>
                <a:gd name="T14" fmla="*/ 8 w 14"/>
                <a:gd name="T15" fmla="*/ 13 h 17"/>
                <a:gd name="T16" fmla="*/ 8 w 14"/>
                <a:gd name="T17" fmla="*/ 13 h 17"/>
                <a:gd name="T18" fmla="*/ 8 w 14"/>
                <a:gd name="T19" fmla="*/ 10 h 17"/>
                <a:gd name="T20" fmla="*/ 7 w 14"/>
                <a:gd name="T21" fmla="*/ 8 h 17"/>
                <a:gd name="T22" fmla="*/ 7 w 14"/>
                <a:gd name="T23" fmla="*/ 10 h 17"/>
                <a:gd name="T24" fmla="*/ 5 w 14"/>
                <a:gd name="T25" fmla="*/ 11 h 17"/>
                <a:gd name="T26" fmla="*/ 4 w 14"/>
                <a:gd name="T27" fmla="*/ 14 h 17"/>
                <a:gd name="T28" fmla="*/ 5 w 14"/>
                <a:gd name="T29" fmla="*/ 17 h 17"/>
                <a:gd name="T30" fmla="*/ 5 w 14"/>
                <a:gd name="T31" fmla="*/ 17 h 17"/>
                <a:gd name="T32" fmla="*/ 5 w 14"/>
                <a:gd name="T33" fmla="*/ 17 h 17"/>
                <a:gd name="T34" fmla="*/ 0 w 14"/>
                <a:gd name="T35" fmla="*/ 12 h 17"/>
                <a:gd name="T36" fmla="*/ 2 w 14"/>
                <a:gd name="T37" fmla="*/ 6 h 17"/>
                <a:gd name="T38" fmla="*/ 3 w 14"/>
                <a:gd name="T39" fmla="*/ 7 h 17"/>
                <a:gd name="T40" fmla="*/ 4 w 14"/>
                <a:gd name="T41" fmla="*/ 8 h 17"/>
                <a:gd name="T42" fmla="*/ 5 w 14"/>
                <a:gd name="T43" fmla="*/ 3 h 17"/>
                <a:gd name="T44" fmla="*/ 8 w 14"/>
                <a:gd name="T45" fmla="*/ 0 h 17"/>
                <a:gd name="T46" fmla="*/ 8 w 14"/>
                <a:gd name="T47" fmla="*/ 2 h 17"/>
                <a:gd name="T48" fmla="*/ 8 w 14"/>
                <a:gd name="T49" fmla="*/ 4 h 17"/>
                <a:gd name="T50" fmla="*/ 9 w 14"/>
                <a:gd name="T51" fmla="*/ 5 h 17"/>
                <a:gd name="T52" fmla="*/ 10 w 14"/>
                <a:gd name="T53" fmla="*/ 7 h 17"/>
                <a:gd name="T54" fmla="*/ 10 w 14"/>
                <a:gd name="T55" fmla="*/ 6 h 17"/>
                <a:gd name="T56" fmla="*/ 12 w 14"/>
                <a:gd name="T57" fmla="*/ 5 h 17"/>
                <a:gd name="T58" fmla="*/ 12 w 14"/>
                <a:gd name="T59" fmla="*/ 7 h 17"/>
                <a:gd name="T60" fmla="*/ 13 w 14"/>
                <a:gd name="T61" fmla="*/ 9 h 17"/>
                <a:gd name="T62" fmla="*/ 14 w 14"/>
                <a:gd name="T63" fmla="*/ 13 h 17"/>
                <a:gd name="T64" fmla="*/ 9 w 14"/>
                <a:gd name="T6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 h="17">
                  <a:moveTo>
                    <a:pt x="9" y="17"/>
                  </a:moveTo>
                  <a:cubicBezTo>
                    <a:pt x="9" y="17"/>
                    <a:pt x="9" y="17"/>
                    <a:pt x="9" y="17"/>
                  </a:cubicBezTo>
                  <a:cubicBezTo>
                    <a:pt x="9" y="17"/>
                    <a:pt x="9" y="17"/>
                    <a:pt x="9" y="17"/>
                  </a:cubicBezTo>
                  <a:cubicBezTo>
                    <a:pt x="9" y="17"/>
                    <a:pt x="10" y="15"/>
                    <a:pt x="10" y="13"/>
                  </a:cubicBezTo>
                  <a:cubicBezTo>
                    <a:pt x="10" y="12"/>
                    <a:pt x="11" y="11"/>
                    <a:pt x="10" y="11"/>
                  </a:cubicBezTo>
                  <a:cubicBezTo>
                    <a:pt x="10" y="11"/>
                    <a:pt x="10" y="11"/>
                    <a:pt x="10" y="11"/>
                  </a:cubicBezTo>
                  <a:cubicBezTo>
                    <a:pt x="9" y="13"/>
                    <a:pt x="9" y="13"/>
                    <a:pt x="9" y="13"/>
                  </a:cubicBezTo>
                  <a:cubicBezTo>
                    <a:pt x="9" y="13"/>
                    <a:pt x="9" y="13"/>
                    <a:pt x="8" y="13"/>
                  </a:cubicBezTo>
                  <a:cubicBezTo>
                    <a:pt x="8" y="13"/>
                    <a:pt x="8" y="13"/>
                    <a:pt x="8" y="13"/>
                  </a:cubicBezTo>
                  <a:cubicBezTo>
                    <a:pt x="8" y="13"/>
                    <a:pt x="8" y="11"/>
                    <a:pt x="8" y="10"/>
                  </a:cubicBezTo>
                  <a:cubicBezTo>
                    <a:pt x="8" y="9"/>
                    <a:pt x="8" y="8"/>
                    <a:pt x="7" y="8"/>
                  </a:cubicBezTo>
                  <a:cubicBezTo>
                    <a:pt x="7" y="8"/>
                    <a:pt x="7" y="9"/>
                    <a:pt x="7" y="10"/>
                  </a:cubicBezTo>
                  <a:cubicBezTo>
                    <a:pt x="7" y="10"/>
                    <a:pt x="6" y="11"/>
                    <a:pt x="5" y="11"/>
                  </a:cubicBezTo>
                  <a:cubicBezTo>
                    <a:pt x="5" y="12"/>
                    <a:pt x="4" y="13"/>
                    <a:pt x="4" y="14"/>
                  </a:cubicBezTo>
                  <a:cubicBezTo>
                    <a:pt x="4" y="15"/>
                    <a:pt x="5" y="17"/>
                    <a:pt x="5" y="17"/>
                  </a:cubicBezTo>
                  <a:cubicBezTo>
                    <a:pt x="5" y="17"/>
                    <a:pt x="5" y="17"/>
                    <a:pt x="5" y="17"/>
                  </a:cubicBezTo>
                  <a:cubicBezTo>
                    <a:pt x="5" y="17"/>
                    <a:pt x="5" y="17"/>
                    <a:pt x="5" y="17"/>
                  </a:cubicBezTo>
                  <a:cubicBezTo>
                    <a:pt x="5" y="17"/>
                    <a:pt x="0" y="17"/>
                    <a:pt x="0" y="12"/>
                  </a:cubicBezTo>
                  <a:cubicBezTo>
                    <a:pt x="0" y="9"/>
                    <a:pt x="2" y="6"/>
                    <a:pt x="2" y="6"/>
                  </a:cubicBezTo>
                  <a:cubicBezTo>
                    <a:pt x="2" y="6"/>
                    <a:pt x="2" y="7"/>
                    <a:pt x="3" y="7"/>
                  </a:cubicBezTo>
                  <a:cubicBezTo>
                    <a:pt x="3" y="8"/>
                    <a:pt x="3" y="8"/>
                    <a:pt x="4" y="8"/>
                  </a:cubicBezTo>
                  <a:cubicBezTo>
                    <a:pt x="4" y="8"/>
                    <a:pt x="4" y="5"/>
                    <a:pt x="5" y="3"/>
                  </a:cubicBezTo>
                  <a:cubicBezTo>
                    <a:pt x="6" y="1"/>
                    <a:pt x="8" y="0"/>
                    <a:pt x="8" y="0"/>
                  </a:cubicBezTo>
                  <a:cubicBezTo>
                    <a:pt x="8" y="0"/>
                    <a:pt x="8" y="1"/>
                    <a:pt x="8" y="2"/>
                  </a:cubicBezTo>
                  <a:cubicBezTo>
                    <a:pt x="8" y="3"/>
                    <a:pt x="8" y="3"/>
                    <a:pt x="8" y="4"/>
                  </a:cubicBezTo>
                  <a:cubicBezTo>
                    <a:pt x="9" y="4"/>
                    <a:pt x="9" y="5"/>
                    <a:pt x="9" y="5"/>
                  </a:cubicBezTo>
                  <a:cubicBezTo>
                    <a:pt x="10" y="6"/>
                    <a:pt x="10" y="7"/>
                    <a:pt x="10" y="7"/>
                  </a:cubicBezTo>
                  <a:cubicBezTo>
                    <a:pt x="10" y="7"/>
                    <a:pt x="10" y="7"/>
                    <a:pt x="10" y="6"/>
                  </a:cubicBezTo>
                  <a:cubicBezTo>
                    <a:pt x="11" y="5"/>
                    <a:pt x="12" y="5"/>
                    <a:pt x="12" y="5"/>
                  </a:cubicBezTo>
                  <a:cubicBezTo>
                    <a:pt x="12" y="5"/>
                    <a:pt x="12" y="6"/>
                    <a:pt x="12" y="7"/>
                  </a:cubicBezTo>
                  <a:cubicBezTo>
                    <a:pt x="12" y="8"/>
                    <a:pt x="12" y="9"/>
                    <a:pt x="13" y="9"/>
                  </a:cubicBezTo>
                  <a:cubicBezTo>
                    <a:pt x="13" y="10"/>
                    <a:pt x="14" y="11"/>
                    <a:pt x="14" y="13"/>
                  </a:cubicBezTo>
                  <a:cubicBezTo>
                    <a:pt x="14" y="17"/>
                    <a:pt x="9" y="17"/>
                    <a:pt x="9" y="17"/>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09" name="Gruppieren 908"/>
          <p:cNvGrpSpPr/>
          <p:nvPr/>
        </p:nvGrpSpPr>
        <p:grpSpPr>
          <a:xfrm>
            <a:off x="7360700" y="2565971"/>
            <a:ext cx="350837" cy="350837"/>
            <a:chOff x="7932738" y="2808288"/>
            <a:chExt cx="350837" cy="350837"/>
          </a:xfrm>
        </p:grpSpPr>
        <p:sp>
          <p:nvSpPr>
            <p:cNvPr id="910" name="Oval 402"/>
            <p:cNvSpPr>
              <a:spLocks noChangeArrowheads="1"/>
            </p:cNvSpPr>
            <p:nvPr/>
          </p:nvSpPr>
          <p:spPr bwMode="auto">
            <a:xfrm>
              <a:off x="7932738" y="2808288"/>
              <a:ext cx="35083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1" name="Freeform 403"/>
            <p:cNvSpPr>
              <a:spLocks noEditPoints="1"/>
            </p:cNvSpPr>
            <p:nvPr/>
          </p:nvSpPr>
          <p:spPr bwMode="auto">
            <a:xfrm>
              <a:off x="8029575" y="2905125"/>
              <a:ext cx="157162" cy="157162"/>
            </a:xfrm>
            <a:custGeom>
              <a:avLst/>
              <a:gdLst>
                <a:gd name="T0" fmla="*/ 21 w 26"/>
                <a:gd name="T1" fmla="*/ 26 h 26"/>
                <a:gd name="T2" fmla="*/ 17 w 26"/>
                <a:gd name="T3" fmla="*/ 25 h 26"/>
                <a:gd name="T4" fmla="*/ 13 w 26"/>
                <a:gd name="T5" fmla="*/ 20 h 26"/>
                <a:gd name="T6" fmla="*/ 9 w 26"/>
                <a:gd name="T7" fmla="*/ 25 h 26"/>
                <a:gd name="T8" fmla="*/ 5 w 26"/>
                <a:gd name="T9" fmla="*/ 26 h 26"/>
                <a:gd name="T10" fmla="*/ 1 w 26"/>
                <a:gd name="T11" fmla="*/ 25 h 26"/>
                <a:gd name="T12" fmla="*/ 1 w 26"/>
                <a:gd name="T13" fmla="*/ 17 h 26"/>
                <a:gd name="T14" fmla="*/ 6 w 26"/>
                <a:gd name="T15" fmla="*/ 13 h 26"/>
                <a:gd name="T16" fmla="*/ 1 w 26"/>
                <a:gd name="T17" fmla="*/ 9 h 26"/>
                <a:gd name="T18" fmla="*/ 0 w 26"/>
                <a:gd name="T19" fmla="*/ 5 h 26"/>
                <a:gd name="T20" fmla="*/ 1 w 26"/>
                <a:gd name="T21" fmla="*/ 1 h 26"/>
                <a:gd name="T22" fmla="*/ 5 w 26"/>
                <a:gd name="T23" fmla="*/ 0 h 26"/>
                <a:gd name="T24" fmla="*/ 9 w 26"/>
                <a:gd name="T25" fmla="*/ 1 h 26"/>
                <a:gd name="T26" fmla="*/ 13 w 26"/>
                <a:gd name="T27" fmla="*/ 6 h 26"/>
                <a:gd name="T28" fmla="*/ 17 w 26"/>
                <a:gd name="T29" fmla="*/ 1 h 26"/>
                <a:gd name="T30" fmla="*/ 21 w 26"/>
                <a:gd name="T31" fmla="*/ 0 h 26"/>
                <a:gd name="T32" fmla="*/ 25 w 26"/>
                <a:gd name="T33" fmla="*/ 1 h 26"/>
                <a:gd name="T34" fmla="*/ 26 w 26"/>
                <a:gd name="T35" fmla="*/ 5 h 26"/>
                <a:gd name="T36" fmla="*/ 25 w 26"/>
                <a:gd name="T37" fmla="*/ 9 h 26"/>
                <a:gd name="T38" fmla="*/ 20 w 26"/>
                <a:gd name="T39" fmla="*/ 13 h 26"/>
                <a:gd name="T40" fmla="*/ 25 w 26"/>
                <a:gd name="T41" fmla="*/ 17 h 26"/>
                <a:gd name="T42" fmla="*/ 25 w 26"/>
                <a:gd name="T43" fmla="*/ 25 h 26"/>
                <a:gd name="T44" fmla="*/ 21 w 26"/>
                <a:gd name="T45" fmla="*/ 26 h 26"/>
                <a:gd name="T46" fmla="*/ 6 w 26"/>
                <a:gd name="T47" fmla="*/ 13 h 26"/>
                <a:gd name="T48" fmla="*/ 13 w 26"/>
                <a:gd name="T49" fmla="*/ 20 h 26"/>
                <a:gd name="T50" fmla="*/ 20 w 26"/>
                <a:gd name="T51" fmla="*/ 13 h 26"/>
                <a:gd name="T52" fmla="*/ 13 w 26"/>
                <a:gd name="T53" fmla="*/ 6 h 26"/>
                <a:gd name="T54" fmla="*/ 6 w 26"/>
                <a:gd name="T5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 h="26">
                  <a:moveTo>
                    <a:pt x="21" y="26"/>
                  </a:moveTo>
                  <a:cubicBezTo>
                    <a:pt x="20" y="26"/>
                    <a:pt x="18" y="25"/>
                    <a:pt x="17" y="25"/>
                  </a:cubicBezTo>
                  <a:cubicBezTo>
                    <a:pt x="13" y="20"/>
                    <a:pt x="13" y="20"/>
                    <a:pt x="13" y="20"/>
                  </a:cubicBezTo>
                  <a:cubicBezTo>
                    <a:pt x="9" y="25"/>
                    <a:pt x="9" y="25"/>
                    <a:pt x="9" y="25"/>
                  </a:cubicBezTo>
                  <a:cubicBezTo>
                    <a:pt x="8" y="25"/>
                    <a:pt x="6" y="26"/>
                    <a:pt x="5" y="26"/>
                  </a:cubicBezTo>
                  <a:cubicBezTo>
                    <a:pt x="4" y="26"/>
                    <a:pt x="2" y="25"/>
                    <a:pt x="1" y="25"/>
                  </a:cubicBezTo>
                  <a:cubicBezTo>
                    <a:pt x="0" y="23"/>
                    <a:pt x="0" y="19"/>
                    <a:pt x="1" y="17"/>
                  </a:cubicBezTo>
                  <a:cubicBezTo>
                    <a:pt x="6" y="13"/>
                    <a:pt x="6" y="13"/>
                    <a:pt x="6" y="13"/>
                  </a:cubicBezTo>
                  <a:cubicBezTo>
                    <a:pt x="1" y="9"/>
                    <a:pt x="1" y="9"/>
                    <a:pt x="1" y="9"/>
                  </a:cubicBezTo>
                  <a:cubicBezTo>
                    <a:pt x="1" y="8"/>
                    <a:pt x="0" y="6"/>
                    <a:pt x="0" y="5"/>
                  </a:cubicBezTo>
                  <a:cubicBezTo>
                    <a:pt x="0" y="4"/>
                    <a:pt x="1" y="2"/>
                    <a:pt x="1" y="1"/>
                  </a:cubicBezTo>
                  <a:cubicBezTo>
                    <a:pt x="2" y="1"/>
                    <a:pt x="4" y="0"/>
                    <a:pt x="5" y="0"/>
                  </a:cubicBezTo>
                  <a:cubicBezTo>
                    <a:pt x="6" y="0"/>
                    <a:pt x="8" y="1"/>
                    <a:pt x="9" y="1"/>
                  </a:cubicBezTo>
                  <a:cubicBezTo>
                    <a:pt x="13" y="6"/>
                    <a:pt x="13" y="6"/>
                    <a:pt x="13" y="6"/>
                  </a:cubicBezTo>
                  <a:cubicBezTo>
                    <a:pt x="17" y="1"/>
                    <a:pt x="17" y="1"/>
                    <a:pt x="17" y="1"/>
                  </a:cubicBezTo>
                  <a:cubicBezTo>
                    <a:pt x="18" y="1"/>
                    <a:pt x="20" y="0"/>
                    <a:pt x="21" y="0"/>
                  </a:cubicBezTo>
                  <a:cubicBezTo>
                    <a:pt x="22" y="0"/>
                    <a:pt x="24" y="1"/>
                    <a:pt x="25" y="1"/>
                  </a:cubicBezTo>
                  <a:cubicBezTo>
                    <a:pt x="25" y="2"/>
                    <a:pt x="26" y="4"/>
                    <a:pt x="26" y="5"/>
                  </a:cubicBezTo>
                  <a:cubicBezTo>
                    <a:pt x="26" y="6"/>
                    <a:pt x="25" y="8"/>
                    <a:pt x="25" y="9"/>
                  </a:cubicBezTo>
                  <a:cubicBezTo>
                    <a:pt x="20" y="13"/>
                    <a:pt x="20" y="13"/>
                    <a:pt x="20" y="13"/>
                  </a:cubicBezTo>
                  <a:cubicBezTo>
                    <a:pt x="25" y="17"/>
                    <a:pt x="25" y="17"/>
                    <a:pt x="25" y="17"/>
                  </a:cubicBezTo>
                  <a:cubicBezTo>
                    <a:pt x="26" y="19"/>
                    <a:pt x="26" y="23"/>
                    <a:pt x="25" y="25"/>
                  </a:cubicBezTo>
                  <a:cubicBezTo>
                    <a:pt x="24" y="25"/>
                    <a:pt x="22" y="26"/>
                    <a:pt x="21" y="26"/>
                  </a:cubicBezTo>
                  <a:close/>
                  <a:moveTo>
                    <a:pt x="6" y="13"/>
                  </a:moveTo>
                  <a:cubicBezTo>
                    <a:pt x="13" y="20"/>
                    <a:pt x="13" y="20"/>
                    <a:pt x="13" y="20"/>
                  </a:cubicBezTo>
                  <a:cubicBezTo>
                    <a:pt x="20" y="13"/>
                    <a:pt x="20" y="13"/>
                    <a:pt x="20" y="13"/>
                  </a:cubicBezTo>
                  <a:cubicBezTo>
                    <a:pt x="13" y="6"/>
                    <a:pt x="13" y="6"/>
                    <a:pt x="13" y="6"/>
                  </a:cubicBezTo>
                  <a:lnTo>
                    <a:pt x="6" y="13"/>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2" name="Freeform 404"/>
            <p:cNvSpPr>
              <a:spLocks/>
            </p:cNvSpPr>
            <p:nvPr/>
          </p:nvSpPr>
          <p:spPr bwMode="auto">
            <a:xfrm>
              <a:off x="8089900" y="2978150"/>
              <a:ext cx="12700" cy="11112"/>
            </a:xfrm>
            <a:custGeom>
              <a:avLst/>
              <a:gdLst>
                <a:gd name="T0" fmla="*/ 1 w 2"/>
                <a:gd name="T1" fmla="*/ 2 h 2"/>
                <a:gd name="T2" fmla="*/ 0 w 2"/>
                <a:gd name="T3" fmla="*/ 2 h 2"/>
                <a:gd name="T4" fmla="*/ 0 w 2"/>
                <a:gd name="T5" fmla="*/ 1 h 2"/>
                <a:gd name="T6" fmla="*/ 1 w 2"/>
                <a:gd name="T7" fmla="*/ 1 h 2"/>
                <a:gd name="T8" fmla="*/ 1 w 2"/>
                <a:gd name="T9" fmla="*/ 2 h 2"/>
              </a:gdLst>
              <a:ahLst/>
              <a:cxnLst>
                <a:cxn ang="0">
                  <a:pos x="T0" y="T1"/>
                </a:cxn>
                <a:cxn ang="0">
                  <a:pos x="T2" y="T3"/>
                </a:cxn>
                <a:cxn ang="0">
                  <a:pos x="T4" y="T5"/>
                </a:cxn>
                <a:cxn ang="0">
                  <a:pos x="T6" y="T7"/>
                </a:cxn>
                <a:cxn ang="0">
                  <a:pos x="T8" y="T9"/>
                </a:cxn>
              </a:cxnLst>
              <a:rect l="0" t="0" r="r" b="b"/>
              <a:pathLst>
                <a:path w="2" h="2">
                  <a:moveTo>
                    <a:pt x="1" y="2"/>
                  </a:moveTo>
                  <a:cubicBezTo>
                    <a:pt x="1" y="2"/>
                    <a:pt x="0" y="2"/>
                    <a:pt x="0" y="2"/>
                  </a:cubicBezTo>
                  <a:cubicBezTo>
                    <a:pt x="0" y="1"/>
                    <a:pt x="0" y="1"/>
                    <a:pt x="0" y="1"/>
                  </a:cubicBezTo>
                  <a:cubicBezTo>
                    <a:pt x="0" y="0"/>
                    <a:pt x="1" y="0"/>
                    <a:pt x="1" y="1"/>
                  </a:cubicBezTo>
                  <a:cubicBezTo>
                    <a:pt x="2" y="1"/>
                    <a:pt x="2" y="1"/>
                    <a:pt x="1" y="2"/>
                  </a:cubicBezTo>
                  <a:close/>
                </a:path>
              </a:pathLst>
            </a:custGeom>
            <a:solidFill>
              <a:srgbClr val="000000"/>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3" name="Freeform 405"/>
            <p:cNvSpPr>
              <a:spLocks/>
            </p:cNvSpPr>
            <p:nvPr/>
          </p:nvSpPr>
          <p:spPr bwMode="auto">
            <a:xfrm>
              <a:off x="8102600" y="2989263"/>
              <a:ext cx="11112" cy="12700"/>
            </a:xfrm>
            <a:custGeom>
              <a:avLst/>
              <a:gdLst>
                <a:gd name="T0" fmla="*/ 2 w 2"/>
                <a:gd name="T1" fmla="*/ 2 h 2"/>
                <a:gd name="T2" fmla="*/ 1 w 2"/>
                <a:gd name="T3" fmla="*/ 2 h 2"/>
                <a:gd name="T4" fmla="*/ 1 w 2"/>
                <a:gd name="T5" fmla="*/ 1 h 2"/>
                <a:gd name="T6" fmla="*/ 2 w 2"/>
                <a:gd name="T7" fmla="*/ 1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1" y="2"/>
                  </a:cubicBezTo>
                  <a:cubicBezTo>
                    <a:pt x="0" y="2"/>
                    <a:pt x="0" y="1"/>
                    <a:pt x="1" y="1"/>
                  </a:cubicBezTo>
                  <a:cubicBezTo>
                    <a:pt x="1" y="0"/>
                    <a:pt x="1" y="0"/>
                    <a:pt x="2" y="1"/>
                  </a:cubicBezTo>
                  <a:cubicBezTo>
                    <a:pt x="2" y="1"/>
                    <a:pt x="2" y="2"/>
                    <a:pt x="2" y="2"/>
                  </a:cubicBezTo>
                  <a:close/>
                </a:path>
              </a:pathLst>
            </a:custGeom>
            <a:solidFill>
              <a:srgbClr val="000000"/>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4" name="Freeform 406"/>
            <p:cNvSpPr>
              <a:spLocks/>
            </p:cNvSpPr>
            <p:nvPr/>
          </p:nvSpPr>
          <p:spPr bwMode="auto">
            <a:xfrm>
              <a:off x="8102600" y="2965450"/>
              <a:ext cx="11112" cy="12700"/>
            </a:xfrm>
            <a:custGeom>
              <a:avLst/>
              <a:gdLst>
                <a:gd name="T0" fmla="*/ 2 w 2"/>
                <a:gd name="T1" fmla="*/ 1 h 2"/>
                <a:gd name="T2" fmla="*/ 0 w 2"/>
                <a:gd name="T3" fmla="*/ 1 h 2"/>
                <a:gd name="T4" fmla="*/ 0 w 2"/>
                <a:gd name="T5" fmla="*/ 0 h 2"/>
                <a:gd name="T6" fmla="*/ 2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2"/>
                    <a:pt x="1" y="2"/>
                    <a:pt x="0" y="1"/>
                  </a:cubicBezTo>
                  <a:cubicBezTo>
                    <a:pt x="0" y="1"/>
                    <a:pt x="0" y="0"/>
                    <a:pt x="0" y="0"/>
                  </a:cubicBezTo>
                  <a:cubicBezTo>
                    <a:pt x="1" y="0"/>
                    <a:pt x="1" y="0"/>
                    <a:pt x="2" y="0"/>
                  </a:cubicBezTo>
                  <a:cubicBezTo>
                    <a:pt x="2" y="0"/>
                    <a:pt x="2" y="1"/>
                    <a:pt x="2" y="1"/>
                  </a:cubicBezTo>
                  <a:close/>
                </a:path>
              </a:pathLst>
            </a:custGeom>
            <a:solidFill>
              <a:srgbClr val="000000"/>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5" name="Freeform 407"/>
            <p:cNvSpPr>
              <a:spLocks/>
            </p:cNvSpPr>
            <p:nvPr/>
          </p:nvSpPr>
          <p:spPr bwMode="auto">
            <a:xfrm>
              <a:off x="8113713" y="2978150"/>
              <a:ext cx="12700" cy="11112"/>
            </a:xfrm>
            <a:custGeom>
              <a:avLst/>
              <a:gdLst>
                <a:gd name="T0" fmla="*/ 2 w 2"/>
                <a:gd name="T1" fmla="*/ 2 h 2"/>
                <a:gd name="T2" fmla="*/ 1 w 2"/>
                <a:gd name="T3" fmla="*/ 2 h 2"/>
                <a:gd name="T4" fmla="*/ 1 w 2"/>
                <a:gd name="T5" fmla="*/ 1 h 2"/>
                <a:gd name="T6" fmla="*/ 2 w 2"/>
                <a:gd name="T7" fmla="*/ 1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2" y="2"/>
                    <a:pt x="1" y="2"/>
                    <a:pt x="1" y="2"/>
                  </a:cubicBezTo>
                  <a:cubicBezTo>
                    <a:pt x="0" y="1"/>
                    <a:pt x="0" y="1"/>
                    <a:pt x="1" y="1"/>
                  </a:cubicBezTo>
                  <a:cubicBezTo>
                    <a:pt x="1" y="0"/>
                    <a:pt x="2" y="0"/>
                    <a:pt x="2" y="1"/>
                  </a:cubicBezTo>
                  <a:cubicBezTo>
                    <a:pt x="2" y="1"/>
                    <a:pt x="2" y="1"/>
                    <a:pt x="2" y="2"/>
                  </a:cubicBezTo>
                  <a:close/>
                </a:path>
              </a:pathLst>
            </a:custGeom>
            <a:solidFill>
              <a:srgbClr val="000000"/>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16" name="Gruppieren 915"/>
          <p:cNvGrpSpPr/>
          <p:nvPr/>
        </p:nvGrpSpPr>
        <p:grpSpPr>
          <a:xfrm>
            <a:off x="7932200" y="2565971"/>
            <a:ext cx="344487" cy="350837"/>
            <a:chOff x="8510588" y="2808288"/>
            <a:chExt cx="344487" cy="350837"/>
          </a:xfrm>
        </p:grpSpPr>
        <p:sp>
          <p:nvSpPr>
            <p:cNvPr id="917" name="Oval 411"/>
            <p:cNvSpPr>
              <a:spLocks noChangeArrowheads="1"/>
            </p:cNvSpPr>
            <p:nvPr/>
          </p:nvSpPr>
          <p:spPr bwMode="auto">
            <a:xfrm>
              <a:off x="8510588" y="2808288"/>
              <a:ext cx="34448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8" name="Freeform 412"/>
            <p:cNvSpPr>
              <a:spLocks noEditPoints="1"/>
            </p:cNvSpPr>
            <p:nvPr/>
          </p:nvSpPr>
          <p:spPr bwMode="auto">
            <a:xfrm>
              <a:off x="8588375" y="2892425"/>
              <a:ext cx="188912" cy="182562"/>
            </a:xfrm>
            <a:custGeom>
              <a:avLst/>
              <a:gdLst>
                <a:gd name="T0" fmla="*/ 17 w 31"/>
                <a:gd name="T1" fmla="*/ 6 h 30"/>
                <a:gd name="T2" fmla="*/ 17 w 31"/>
                <a:gd name="T3" fmla="*/ 17 h 30"/>
                <a:gd name="T4" fmla="*/ 14 w 31"/>
                <a:gd name="T5" fmla="*/ 17 h 30"/>
                <a:gd name="T6" fmla="*/ 13 w 31"/>
                <a:gd name="T7" fmla="*/ 6 h 30"/>
                <a:gd name="T8" fmla="*/ 17 w 31"/>
                <a:gd name="T9" fmla="*/ 6 h 30"/>
                <a:gd name="T10" fmla="*/ 13 w 31"/>
                <a:gd name="T11" fmla="*/ 22 h 30"/>
                <a:gd name="T12" fmla="*/ 15 w 31"/>
                <a:gd name="T13" fmla="*/ 20 h 30"/>
                <a:gd name="T14" fmla="*/ 17 w 31"/>
                <a:gd name="T15" fmla="*/ 22 h 30"/>
                <a:gd name="T16" fmla="*/ 15 w 31"/>
                <a:gd name="T17" fmla="*/ 24 h 30"/>
                <a:gd name="T18" fmla="*/ 13 w 31"/>
                <a:gd name="T19" fmla="*/ 22 h 30"/>
                <a:gd name="T20" fmla="*/ 29 w 31"/>
                <a:gd name="T21" fmla="*/ 8 h 30"/>
                <a:gd name="T22" fmla="*/ 25 w 31"/>
                <a:gd name="T23" fmla="*/ 7 h 30"/>
                <a:gd name="T24" fmla="*/ 25 w 31"/>
                <a:gd name="T25" fmla="*/ 3 h 30"/>
                <a:gd name="T26" fmla="*/ 21 w 31"/>
                <a:gd name="T27" fmla="*/ 4 h 30"/>
                <a:gd name="T28" fmla="*/ 19 w 31"/>
                <a:gd name="T29" fmla="*/ 0 h 30"/>
                <a:gd name="T30" fmla="*/ 15 w 31"/>
                <a:gd name="T31" fmla="*/ 3 h 30"/>
                <a:gd name="T32" fmla="*/ 12 w 31"/>
                <a:gd name="T33" fmla="*/ 0 h 30"/>
                <a:gd name="T34" fmla="*/ 10 w 31"/>
                <a:gd name="T35" fmla="*/ 4 h 30"/>
                <a:gd name="T36" fmla="*/ 6 w 31"/>
                <a:gd name="T37" fmla="*/ 3 h 30"/>
                <a:gd name="T38" fmla="*/ 6 w 31"/>
                <a:gd name="T39" fmla="*/ 7 h 30"/>
                <a:gd name="T40" fmla="*/ 2 w 31"/>
                <a:gd name="T41" fmla="*/ 8 h 30"/>
                <a:gd name="T42" fmla="*/ 4 w 31"/>
                <a:gd name="T43" fmla="*/ 12 h 30"/>
                <a:gd name="T44" fmla="*/ 0 w 31"/>
                <a:gd name="T45" fmla="*/ 15 h 30"/>
                <a:gd name="T46" fmla="*/ 4 w 31"/>
                <a:gd name="T47" fmla="*/ 18 h 30"/>
                <a:gd name="T48" fmla="*/ 2 w 31"/>
                <a:gd name="T49" fmla="*/ 22 h 30"/>
                <a:gd name="T50" fmla="*/ 6 w 31"/>
                <a:gd name="T51" fmla="*/ 23 h 30"/>
                <a:gd name="T52" fmla="*/ 6 w 31"/>
                <a:gd name="T53" fmla="*/ 27 h 30"/>
                <a:gd name="T54" fmla="*/ 10 w 31"/>
                <a:gd name="T55" fmla="*/ 26 h 30"/>
                <a:gd name="T56" fmla="*/ 12 w 31"/>
                <a:gd name="T57" fmla="*/ 30 h 30"/>
                <a:gd name="T58" fmla="*/ 15 w 31"/>
                <a:gd name="T59" fmla="*/ 27 h 30"/>
                <a:gd name="T60" fmla="*/ 19 w 31"/>
                <a:gd name="T61" fmla="*/ 30 h 30"/>
                <a:gd name="T62" fmla="*/ 21 w 31"/>
                <a:gd name="T63" fmla="*/ 26 h 30"/>
                <a:gd name="T64" fmla="*/ 25 w 31"/>
                <a:gd name="T65" fmla="*/ 27 h 30"/>
                <a:gd name="T66" fmla="*/ 25 w 31"/>
                <a:gd name="T67" fmla="*/ 23 h 30"/>
                <a:gd name="T68" fmla="*/ 29 w 31"/>
                <a:gd name="T69" fmla="*/ 22 h 30"/>
                <a:gd name="T70" fmla="*/ 27 w 31"/>
                <a:gd name="T71" fmla="*/ 18 h 30"/>
                <a:gd name="T72" fmla="*/ 31 w 31"/>
                <a:gd name="T73" fmla="*/ 15 h 30"/>
                <a:gd name="T74" fmla="*/ 27 w 31"/>
                <a:gd name="T75" fmla="*/ 12 h 30"/>
                <a:gd name="T76" fmla="*/ 29 w 31"/>
                <a:gd name="T77" fmla="*/ 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 h="30">
                  <a:moveTo>
                    <a:pt x="17" y="6"/>
                  </a:moveTo>
                  <a:cubicBezTo>
                    <a:pt x="17" y="17"/>
                    <a:pt x="17" y="17"/>
                    <a:pt x="17" y="17"/>
                  </a:cubicBezTo>
                  <a:cubicBezTo>
                    <a:pt x="14" y="17"/>
                    <a:pt x="14" y="17"/>
                    <a:pt x="14" y="17"/>
                  </a:cubicBezTo>
                  <a:cubicBezTo>
                    <a:pt x="13" y="6"/>
                    <a:pt x="13" y="6"/>
                    <a:pt x="13" y="6"/>
                  </a:cubicBezTo>
                  <a:lnTo>
                    <a:pt x="17" y="6"/>
                  </a:lnTo>
                  <a:close/>
                  <a:moveTo>
                    <a:pt x="13" y="22"/>
                  </a:moveTo>
                  <a:cubicBezTo>
                    <a:pt x="13" y="21"/>
                    <a:pt x="14" y="20"/>
                    <a:pt x="15" y="20"/>
                  </a:cubicBezTo>
                  <a:cubicBezTo>
                    <a:pt x="16" y="20"/>
                    <a:pt x="17" y="21"/>
                    <a:pt x="17" y="22"/>
                  </a:cubicBezTo>
                  <a:cubicBezTo>
                    <a:pt x="17" y="23"/>
                    <a:pt x="16" y="24"/>
                    <a:pt x="15" y="24"/>
                  </a:cubicBezTo>
                  <a:cubicBezTo>
                    <a:pt x="14" y="24"/>
                    <a:pt x="13" y="23"/>
                    <a:pt x="13" y="22"/>
                  </a:cubicBezTo>
                  <a:moveTo>
                    <a:pt x="29" y="8"/>
                  </a:moveTo>
                  <a:cubicBezTo>
                    <a:pt x="25" y="7"/>
                    <a:pt x="25" y="7"/>
                    <a:pt x="25" y="7"/>
                  </a:cubicBezTo>
                  <a:cubicBezTo>
                    <a:pt x="25" y="3"/>
                    <a:pt x="25" y="3"/>
                    <a:pt x="25" y="3"/>
                  </a:cubicBezTo>
                  <a:cubicBezTo>
                    <a:pt x="21" y="4"/>
                    <a:pt x="21" y="4"/>
                    <a:pt x="21" y="4"/>
                  </a:cubicBezTo>
                  <a:cubicBezTo>
                    <a:pt x="19" y="0"/>
                    <a:pt x="19" y="0"/>
                    <a:pt x="19" y="0"/>
                  </a:cubicBezTo>
                  <a:cubicBezTo>
                    <a:pt x="15" y="3"/>
                    <a:pt x="15" y="3"/>
                    <a:pt x="15" y="3"/>
                  </a:cubicBezTo>
                  <a:cubicBezTo>
                    <a:pt x="12" y="0"/>
                    <a:pt x="12" y="0"/>
                    <a:pt x="12" y="0"/>
                  </a:cubicBezTo>
                  <a:cubicBezTo>
                    <a:pt x="10" y="4"/>
                    <a:pt x="10" y="4"/>
                    <a:pt x="10" y="4"/>
                  </a:cubicBezTo>
                  <a:cubicBezTo>
                    <a:pt x="6" y="3"/>
                    <a:pt x="6" y="3"/>
                    <a:pt x="6" y="3"/>
                  </a:cubicBezTo>
                  <a:cubicBezTo>
                    <a:pt x="6" y="7"/>
                    <a:pt x="6" y="7"/>
                    <a:pt x="6" y="7"/>
                  </a:cubicBezTo>
                  <a:cubicBezTo>
                    <a:pt x="2" y="8"/>
                    <a:pt x="2" y="8"/>
                    <a:pt x="2" y="8"/>
                  </a:cubicBezTo>
                  <a:cubicBezTo>
                    <a:pt x="4" y="12"/>
                    <a:pt x="4" y="12"/>
                    <a:pt x="4" y="12"/>
                  </a:cubicBezTo>
                  <a:cubicBezTo>
                    <a:pt x="0" y="15"/>
                    <a:pt x="0" y="15"/>
                    <a:pt x="0" y="15"/>
                  </a:cubicBezTo>
                  <a:cubicBezTo>
                    <a:pt x="4" y="18"/>
                    <a:pt x="4" y="18"/>
                    <a:pt x="4" y="18"/>
                  </a:cubicBezTo>
                  <a:cubicBezTo>
                    <a:pt x="2" y="22"/>
                    <a:pt x="2" y="22"/>
                    <a:pt x="2" y="22"/>
                  </a:cubicBezTo>
                  <a:cubicBezTo>
                    <a:pt x="6" y="23"/>
                    <a:pt x="6" y="23"/>
                    <a:pt x="6" y="23"/>
                  </a:cubicBezTo>
                  <a:cubicBezTo>
                    <a:pt x="6" y="27"/>
                    <a:pt x="6" y="27"/>
                    <a:pt x="6" y="27"/>
                  </a:cubicBezTo>
                  <a:cubicBezTo>
                    <a:pt x="10" y="26"/>
                    <a:pt x="10" y="26"/>
                    <a:pt x="10" y="26"/>
                  </a:cubicBezTo>
                  <a:cubicBezTo>
                    <a:pt x="12" y="30"/>
                    <a:pt x="12" y="30"/>
                    <a:pt x="12" y="30"/>
                  </a:cubicBezTo>
                  <a:cubicBezTo>
                    <a:pt x="15" y="27"/>
                    <a:pt x="15" y="27"/>
                    <a:pt x="15" y="27"/>
                  </a:cubicBezTo>
                  <a:cubicBezTo>
                    <a:pt x="19" y="30"/>
                    <a:pt x="19" y="30"/>
                    <a:pt x="19" y="30"/>
                  </a:cubicBezTo>
                  <a:cubicBezTo>
                    <a:pt x="21" y="26"/>
                    <a:pt x="21" y="26"/>
                    <a:pt x="21" y="26"/>
                  </a:cubicBezTo>
                  <a:cubicBezTo>
                    <a:pt x="25" y="27"/>
                    <a:pt x="25" y="27"/>
                    <a:pt x="25" y="27"/>
                  </a:cubicBezTo>
                  <a:cubicBezTo>
                    <a:pt x="25" y="23"/>
                    <a:pt x="25" y="23"/>
                    <a:pt x="25" y="23"/>
                  </a:cubicBezTo>
                  <a:cubicBezTo>
                    <a:pt x="29" y="22"/>
                    <a:pt x="29" y="22"/>
                    <a:pt x="29" y="22"/>
                  </a:cubicBezTo>
                  <a:cubicBezTo>
                    <a:pt x="27" y="18"/>
                    <a:pt x="27" y="18"/>
                    <a:pt x="27" y="18"/>
                  </a:cubicBezTo>
                  <a:cubicBezTo>
                    <a:pt x="31" y="15"/>
                    <a:pt x="31" y="15"/>
                    <a:pt x="31" y="15"/>
                  </a:cubicBezTo>
                  <a:cubicBezTo>
                    <a:pt x="27" y="12"/>
                    <a:pt x="27" y="12"/>
                    <a:pt x="27" y="12"/>
                  </a:cubicBezTo>
                  <a:lnTo>
                    <a:pt x="29" y="8"/>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19" name="Gruppieren 918"/>
          <p:cNvGrpSpPr/>
          <p:nvPr/>
        </p:nvGrpSpPr>
        <p:grpSpPr>
          <a:xfrm>
            <a:off x="8503700" y="2565971"/>
            <a:ext cx="350837" cy="350837"/>
            <a:chOff x="9075738" y="2808288"/>
            <a:chExt cx="350837" cy="350837"/>
          </a:xfrm>
        </p:grpSpPr>
        <p:sp>
          <p:nvSpPr>
            <p:cNvPr id="920" name="Oval 416"/>
            <p:cNvSpPr>
              <a:spLocks noChangeArrowheads="1"/>
            </p:cNvSpPr>
            <p:nvPr/>
          </p:nvSpPr>
          <p:spPr bwMode="auto">
            <a:xfrm>
              <a:off x="9075738" y="2808288"/>
              <a:ext cx="350837"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1" name="Freeform 417"/>
            <p:cNvSpPr>
              <a:spLocks/>
            </p:cNvSpPr>
            <p:nvPr/>
          </p:nvSpPr>
          <p:spPr bwMode="auto">
            <a:xfrm>
              <a:off x="9220200" y="2952750"/>
              <a:ext cx="61912" cy="122237"/>
            </a:xfrm>
            <a:custGeom>
              <a:avLst/>
              <a:gdLst>
                <a:gd name="T0" fmla="*/ 1 w 10"/>
                <a:gd name="T1" fmla="*/ 19 h 20"/>
                <a:gd name="T2" fmla="*/ 5 w 10"/>
                <a:gd name="T3" fmla="*/ 20 h 20"/>
                <a:gd name="T4" fmla="*/ 10 w 10"/>
                <a:gd name="T5" fmla="*/ 16 h 20"/>
                <a:gd name="T6" fmla="*/ 5 w 10"/>
                <a:gd name="T7" fmla="*/ 11 h 20"/>
                <a:gd name="T8" fmla="*/ 0 w 10"/>
                <a:gd name="T9" fmla="*/ 4 h 20"/>
                <a:gd name="T10" fmla="*/ 5 w 10"/>
                <a:gd name="T11" fmla="*/ 0 h 20"/>
              </a:gdLst>
              <a:ahLst/>
              <a:cxnLst>
                <a:cxn ang="0">
                  <a:pos x="T0" y="T1"/>
                </a:cxn>
                <a:cxn ang="0">
                  <a:pos x="T2" y="T3"/>
                </a:cxn>
                <a:cxn ang="0">
                  <a:pos x="T4" y="T5"/>
                </a:cxn>
                <a:cxn ang="0">
                  <a:pos x="T6" y="T7"/>
                </a:cxn>
                <a:cxn ang="0">
                  <a:pos x="T8" y="T9"/>
                </a:cxn>
                <a:cxn ang="0">
                  <a:pos x="T10" y="T11"/>
                </a:cxn>
              </a:cxnLst>
              <a:rect l="0" t="0" r="r" b="b"/>
              <a:pathLst>
                <a:path w="10" h="20">
                  <a:moveTo>
                    <a:pt x="1" y="19"/>
                  </a:moveTo>
                  <a:cubicBezTo>
                    <a:pt x="2" y="20"/>
                    <a:pt x="3" y="20"/>
                    <a:pt x="5" y="20"/>
                  </a:cubicBezTo>
                  <a:cubicBezTo>
                    <a:pt x="7" y="20"/>
                    <a:pt x="10" y="18"/>
                    <a:pt x="10" y="16"/>
                  </a:cubicBezTo>
                  <a:cubicBezTo>
                    <a:pt x="10" y="13"/>
                    <a:pt x="7" y="12"/>
                    <a:pt x="5" y="11"/>
                  </a:cubicBezTo>
                  <a:cubicBezTo>
                    <a:pt x="2" y="9"/>
                    <a:pt x="0" y="8"/>
                    <a:pt x="0" y="4"/>
                  </a:cubicBezTo>
                  <a:cubicBezTo>
                    <a:pt x="0" y="2"/>
                    <a:pt x="1" y="0"/>
                    <a:pt x="5" y="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 name="Freeform 418"/>
            <p:cNvSpPr>
              <a:spLocks/>
            </p:cNvSpPr>
            <p:nvPr/>
          </p:nvSpPr>
          <p:spPr bwMode="auto">
            <a:xfrm>
              <a:off x="9220200" y="2892425"/>
              <a:ext cx="61912" cy="122237"/>
            </a:xfrm>
            <a:custGeom>
              <a:avLst/>
              <a:gdLst>
                <a:gd name="T0" fmla="*/ 9 w 10"/>
                <a:gd name="T1" fmla="*/ 1 h 20"/>
                <a:gd name="T2" fmla="*/ 5 w 10"/>
                <a:gd name="T3" fmla="*/ 0 h 20"/>
                <a:gd name="T4" fmla="*/ 0 w 10"/>
                <a:gd name="T5" fmla="*/ 4 h 20"/>
                <a:gd name="T6" fmla="*/ 5 w 10"/>
                <a:gd name="T7" fmla="*/ 9 h 20"/>
                <a:gd name="T8" fmla="*/ 10 w 10"/>
                <a:gd name="T9" fmla="*/ 16 h 20"/>
                <a:gd name="T10" fmla="*/ 5 w 10"/>
                <a:gd name="T11" fmla="*/ 20 h 20"/>
              </a:gdLst>
              <a:ahLst/>
              <a:cxnLst>
                <a:cxn ang="0">
                  <a:pos x="T0" y="T1"/>
                </a:cxn>
                <a:cxn ang="0">
                  <a:pos x="T2" y="T3"/>
                </a:cxn>
                <a:cxn ang="0">
                  <a:pos x="T4" y="T5"/>
                </a:cxn>
                <a:cxn ang="0">
                  <a:pos x="T6" y="T7"/>
                </a:cxn>
                <a:cxn ang="0">
                  <a:pos x="T8" y="T9"/>
                </a:cxn>
                <a:cxn ang="0">
                  <a:pos x="T10" y="T11"/>
                </a:cxn>
              </a:cxnLst>
              <a:rect l="0" t="0" r="r" b="b"/>
              <a:pathLst>
                <a:path w="10" h="20">
                  <a:moveTo>
                    <a:pt x="9" y="1"/>
                  </a:moveTo>
                  <a:cubicBezTo>
                    <a:pt x="8" y="0"/>
                    <a:pt x="7" y="0"/>
                    <a:pt x="5" y="0"/>
                  </a:cubicBezTo>
                  <a:cubicBezTo>
                    <a:pt x="3" y="0"/>
                    <a:pt x="0" y="2"/>
                    <a:pt x="0" y="4"/>
                  </a:cubicBezTo>
                  <a:cubicBezTo>
                    <a:pt x="0" y="7"/>
                    <a:pt x="3" y="8"/>
                    <a:pt x="5" y="9"/>
                  </a:cubicBezTo>
                  <a:cubicBezTo>
                    <a:pt x="8" y="11"/>
                    <a:pt x="10" y="12"/>
                    <a:pt x="10" y="16"/>
                  </a:cubicBezTo>
                  <a:cubicBezTo>
                    <a:pt x="10" y="18"/>
                    <a:pt x="9" y="20"/>
                    <a:pt x="5" y="2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23" name="Gruppieren 922"/>
          <p:cNvGrpSpPr/>
          <p:nvPr/>
        </p:nvGrpSpPr>
        <p:grpSpPr>
          <a:xfrm>
            <a:off x="9075200" y="2565971"/>
            <a:ext cx="342900" cy="350837"/>
            <a:chOff x="9653588" y="2808288"/>
            <a:chExt cx="342900" cy="350837"/>
          </a:xfrm>
        </p:grpSpPr>
        <p:sp>
          <p:nvSpPr>
            <p:cNvPr id="924" name="Oval 422"/>
            <p:cNvSpPr>
              <a:spLocks noChangeArrowheads="1"/>
            </p:cNvSpPr>
            <p:nvPr/>
          </p:nvSpPr>
          <p:spPr bwMode="auto">
            <a:xfrm>
              <a:off x="9653588" y="2808288"/>
              <a:ext cx="342900"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 name="Oval 423"/>
            <p:cNvSpPr>
              <a:spLocks noChangeArrowheads="1"/>
            </p:cNvSpPr>
            <p:nvPr/>
          </p:nvSpPr>
          <p:spPr bwMode="auto">
            <a:xfrm>
              <a:off x="9791701" y="2922588"/>
              <a:ext cx="73025" cy="73025"/>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 name="Freeform 424"/>
            <p:cNvSpPr>
              <a:spLocks/>
            </p:cNvSpPr>
            <p:nvPr/>
          </p:nvSpPr>
          <p:spPr bwMode="auto">
            <a:xfrm>
              <a:off x="9755188" y="2892425"/>
              <a:ext cx="139700" cy="182562"/>
            </a:xfrm>
            <a:custGeom>
              <a:avLst/>
              <a:gdLst>
                <a:gd name="T0" fmla="*/ 12 w 23"/>
                <a:gd name="T1" fmla="*/ 30 h 30"/>
                <a:gd name="T2" fmla="*/ 11 w 23"/>
                <a:gd name="T3" fmla="*/ 30 h 30"/>
                <a:gd name="T4" fmla="*/ 0 w 23"/>
                <a:gd name="T5" fmla="*/ 11 h 30"/>
                <a:gd name="T6" fmla="*/ 12 w 23"/>
                <a:gd name="T7" fmla="*/ 0 h 30"/>
                <a:gd name="T8" fmla="*/ 23 w 23"/>
                <a:gd name="T9" fmla="*/ 11 h 30"/>
                <a:gd name="T10" fmla="*/ 12 w 23"/>
                <a:gd name="T11" fmla="*/ 30 h 30"/>
                <a:gd name="T12" fmla="*/ 12 w 23"/>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3" h="30">
                  <a:moveTo>
                    <a:pt x="12" y="30"/>
                  </a:moveTo>
                  <a:cubicBezTo>
                    <a:pt x="12" y="30"/>
                    <a:pt x="11" y="30"/>
                    <a:pt x="11" y="30"/>
                  </a:cubicBezTo>
                  <a:cubicBezTo>
                    <a:pt x="11" y="30"/>
                    <a:pt x="0" y="17"/>
                    <a:pt x="0" y="11"/>
                  </a:cubicBezTo>
                  <a:cubicBezTo>
                    <a:pt x="0" y="5"/>
                    <a:pt x="5" y="0"/>
                    <a:pt x="12" y="0"/>
                  </a:cubicBezTo>
                  <a:cubicBezTo>
                    <a:pt x="18" y="0"/>
                    <a:pt x="23" y="5"/>
                    <a:pt x="23" y="11"/>
                  </a:cubicBezTo>
                  <a:cubicBezTo>
                    <a:pt x="23" y="17"/>
                    <a:pt x="12" y="30"/>
                    <a:pt x="12" y="30"/>
                  </a:cubicBezTo>
                  <a:cubicBezTo>
                    <a:pt x="12" y="30"/>
                    <a:pt x="12" y="30"/>
                    <a:pt x="12" y="3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27" name="Gruppieren 926"/>
          <p:cNvGrpSpPr/>
          <p:nvPr/>
        </p:nvGrpSpPr>
        <p:grpSpPr>
          <a:xfrm>
            <a:off x="9645112" y="2565971"/>
            <a:ext cx="344488" cy="350837"/>
            <a:chOff x="10223500" y="2808288"/>
            <a:chExt cx="344488" cy="350837"/>
          </a:xfrm>
        </p:grpSpPr>
        <p:sp>
          <p:nvSpPr>
            <p:cNvPr id="928" name="Oval 428"/>
            <p:cNvSpPr>
              <a:spLocks noChangeArrowheads="1"/>
            </p:cNvSpPr>
            <p:nvPr/>
          </p:nvSpPr>
          <p:spPr bwMode="auto">
            <a:xfrm>
              <a:off x="10223500"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 name="Line 429"/>
            <p:cNvSpPr>
              <a:spLocks noChangeShapeType="1"/>
            </p:cNvSpPr>
            <p:nvPr/>
          </p:nvSpPr>
          <p:spPr bwMode="auto">
            <a:xfrm>
              <a:off x="10367963" y="3025775"/>
              <a:ext cx="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0" name="Freeform 430"/>
            <p:cNvSpPr>
              <a:spLocks/>
            </p:cNvSpPr>
            <p:nvPr/>
          </p:nvSpPr>
          <p:spPr bwMode="auto">
            <a:xfrm>
              <a:off x="10331450" y="2892425"/>
              <a:ext cx="128588" cy="133350"/>
            </a:xfrm>
            <a:custGeom>
              <a:avLst/>
              <a:gdLst>
                <a:gd name="T0" fmla="*/ 21 w 21"/>
                <a:gd name="T1" fmla="*/ 10 h 22"/>
                <a:gd name="T2" fmla="*/ 10 w 21"/>
                <a:gd name="T3" fmla="*/ 0 h 22"/>
                <a:gd name="T4" fmla="*/ 0 w 21"/>
                <a:gd name="T5" fmla="*/ 10 h 22"/>
                <a:gd name="T6" fmla="*/ 4 w 21"/>
                <a:gd name="T7" fmla="*/ 19 h 22"/>
                <a:gd name="T8" fmla="*/ 4 w 21"/>
                <a:gd name="T9" fmla="*/ 19 h 22"/>
                <a:gd name="T10" fmla="*/ 6 w 21"/>
                <a:gd name="T11" fmla="*/ 22 h 22"/>
                <a:gd name="T12" fmla="*/ 15 w 21"/>
                <a:gd name="T13" fmla="*/ 22 h 22"/>
                <a:gd name="T14" fmla="*/ 16 w 21"/>
                <a:gd name="T15" fmla="*/ 19 h 22"/>
                <a:gd name="T16" fmla="*/ 16 w 21"/>
                <a:gd name="T17" fmla="*/ 19 h 22"/>
                <a:gd name="T18" fmla="*/ 21 w 21"/>
                <a:gd name="T19"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2">
                  <a:moveTo>
                    <a:pt x="21" y="10"/>
                  </a:moveTo>
                  <a:cubicBezTo>
                    <a:pt x="21" y="4"/>
                    <a:pt x="16" y="0"/>
                    <a:pt x="10" y="0"/>
                  </a:cubicBezTo>
                  <a:cubicBezTo>
                    <a:pt x="4" y="0"/>
                    <a:pt x="0" y="4"/>
                    <a:pt x="0" y="10"/>
                  </a:cubicBezTo>
                  <a:cubicBezTo>
                    <a:pt x="0" y="14"/>
                    <a:pt x="2" y="17"/>
                    <a:pt x="4" y="19"/>
                  </a:cubicBezTo>
                  <a:cubicBezTo>
                    <a:pt x="4" y="19"/>
                    <a:pt x="4" y="19"/>
                    <a:pt x="4" y="19"/>
                  </a:cubicBezTo>
                  <a:cubicBezTo>
                    <a:pt x="6" y="21"/>
                    <a:pt x="6" y="22"/>
                    <a:pt x="6" y="22"/>
                  </a:cubicBezTo>
                  <a:cubicBezTo>
                    <a:pt x="15" y="22"/>
                    <a:pt x="15" y="22"/>
                    <a:pt x="15" y="22"/>
                  </a:cubicBezTo>
                  <a:cubicBezTo>
                    <a:pt x="15" y="22"/>
                    <a:pt x="15" y="21"/>
                    <a:pt x="16" y="19"/>
                  </a:cubicBezTo>
                  <a:cubicBezTo>
                    <a:pt x="16" y="19"/>
                    <a:pt x="16" y="19"/>
                    <a:pt x="16" y="19"/>
                  </a:cubicBezTo>
                  <a:cubicBezTo>
                    <a:pt x="19" y="17"/>
                    <a:pt x="21" y="14"/>
                    <a:pt x="21"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1" name="Line 431"/>
            <p:cNvSpPr>
              <a:spLocks noChangeShapeType="1"/>
            </p:cNvSpPr>
            <p:nvPr/>
          </p:nvSpPr>
          <p:spPr bwMode="auto">
            <a:xfrm>
              <a:off x="10367963" y="3044825"/>
              <a:ext cx="55563"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2" name="Line 432"/>
            <p:cNvSpPr>
              <a:spLocks noChangeShapeType="1"/>
            </p:cNvSpPr>
            <p:nvPr/>
          </p:nvSpPr>
          <p:spPr bwMode="auto">
            <a:xfrm>
              <a:off x="10367963" y="3062288"/>
              <a:ext cx="55563"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3" name="Line 433"/>
            <p:cNvSpPr>
              <a:spLocks noChangeShapeType="1"/>
            </p:cNvSpPr>
            <p:nvPr/>
          </p:nvSpPr>
          <p:spPr bwMode="auto">
            <a:xfrm>
              <a:off x="10380663" y="3074988"/>
              <a:ext cx="23813"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34" name="Gruppieren 933"/>
          <p:cNvGrpSpPr/>
          <p:nvPr/>
        </p:nvGrpSpPr>
        <p:grpSpPr>
          <a:xfrm>
            <a:off x="10216612" y="2565971"/>
            <a:ext cx="344488" cy="350837"/>
            <a:chOff x="10795000" y="2808288"/>
            <a:chExt cx="344488" cy="350837"/>
          </a:xfrm>
        </p:grpSpPr>
        <p:sp>
          <p:nvSpPr>
            <p:cNvPr id="935" name="Oval 437"/>
            <p:cNvSpPr>
              <a:spLocks noChangeArrowheads="1"/>
            </p:cNvSpPr>
            <p:nvPr/>
          </p:nvSpPr>
          <p:spPr bwMode="auto">
            <a:xfrm>
              <a:off x="10795000" y="2808288"/>
              <a:ext cx="34448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6" name="Rectangle 438"/>
            <p:cNvSpPr>
              <a:spLocks noChangeArrowheads="1"/>
            </p:cNvSpPr>
            <p:nvPr/>
          </p:nvSpPr>
          <p:spPr bwMode="auto">
            <a:xfrm>
              <a:off x="10872788" y="2965450"/>
              <a:ext cx="146050" cy="73025"/>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7" name="Oval 439"/>
            <p:cNvSpPr>
              <a:spLocks noChangeArrowheads="1"/>
            </p:cNvSpPr>
            <p:nvPr/>
          </p:nvSpPr>
          <p:spPr bwMode="auto">
            <a:xfrm>
              <a:off x="10928350" y="2978150"/>
              <a:ext cx="41275" cy="41275"/>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8" name="Freeform 440"/>
            <p:cNvSpPr>
              <a:spLocks/>
            </p:cNvSpPr>
            <p:nvPr/>
          </p:nvSpPr>
          <p:spPr bwMode="auto">
            <a:xfrm>
              <a:off x="10891838" y="2947988"/>
              <a:ext cx="144463" cy="71437"/>
            </a:xfrm>
            <a:custGeom>
              <a:avLst/>
              <a:gdLst>
                <a:gd name="T0" fmla="*/ 0 w 91"/>
                <a:gd name="T1" fmla="*/ 11 h 45"/>
                <a:gd name="T2" fmla="*/ 0 w 91"/>
                <a:gd name="T3" fmla="*/ 0 h 45"/>
                <a:gd name="T4" fmla="*/ 91 w 91"/>
                <a:gd name="T5" fmla="*/ 0 h 45"/>
                <a:gd name="T6" fmla="*/ 91 w 91"/>
                <a:gd name="T7" fmla="*/ 45 h 45"/>
                <a:gd name="T8" fmla="*/ 84 w 91"/>
                <a:gd name="T9" fmla="*/ 45 h 45"/>
              </a:gdLst>
              <a:ahLst/>
              <a:cxnLst>
                <a:cxn ang="0">
                  <a:pos x="T0" y="T1"/>
                </a:cxn>
                <a:cxn ang="0">
                  <a:pos x="T2" y="T3"/>
                </a:cxn>
                <a:cxn ang="0">
                  <a:pos x="T4" y="T5"/>
                </a:cxn>
                <a:cxn ang="0">
                  <a:pos x="T6" y="T7"/>
                </a:cxn>
                <a:cxn ang="0">
                  <a:pos x="T8" y="T9"/>
                </a:cxn>
              </a:cxnLst>
              <a:rect l="0" t="0" r="r" b="b"/>
              <a:pathLst>
                <a:path w="91" h="45">
                  <a:moveTo>
                    <a:pt x="0" y="11"/>
                  </a:moveTo>
                  <a:lnTo>
                    <a:pt x="0" y="0"/>
                  </a:lnTo>
                  <a:lnTo>
                    <a:pt x="91" y="0"/>
                  </a:lnTo>
                  <a:lnTo>
                    <a:pt x="91" y="45"/>
                  </a:lnTo>
                  <a:lnTo>
                    <a:pt x="84" y="45"/>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9" name="Freeform 441"/>
            <p:cNvSpPr>
              <a:spLocks/>
            </p:cNvSpPr>
            <p:nvPr/>
          </p:nvSpPr>
          <p:spPr bwMode="auto">
            <a:xfrm>
              <a:off x="10909300" y="2928938"/>
              <a:ext cx="146050" cy="73025"/>
            </a:xfrm>
            <a:custGeom>
              <a:avLst/>
              <a:gdLst>
                <a:gd name="T0" fmla="*/ 0 w 92"/>
                <a:gd name="T1" fmla="*/ 0 h 46"/>
                <a:gd name="T2" fmla="*/ 92 w 92"/>
                <a:gd name="T3" fmla="*/ 0 h 46"/>
                <a:gd name="T4" fmla="*/ 92 w 92"/>
                <a:gd name="T5" fmla="*/ 46 h 46"/>
                <a:gd name="T6" fmla="*/ 80 w 92"/>
                <a:gd name="T7" fmla="*/ 46 h 46"/>
              </a:gdLst>
              <a:ahLst/>
              <a:cxnLst>
                <a:cxn ang="0">
                  <a:pos x="T0" y="T1"/>
                </a:cxn>
                <a:cxn ang="0">
                  <a:pos x="T2" y="T3"/>
                </a:cxn>
                <a:cxn ang="0">
                  <a:pos x="T4" y="T5"/>
                </a:cxn>
                <a:cxn ang="0">
                  <a:pos x="T6" y="T7"/>
                </a:cxn>
              </a:cxnLst>
              <a:rect l="0" t="0" r="r" b="b"/>
              <a:pathLst>
                <a:path w="92" h="46">
                  <a:moveTo>
                    <a:pt x="0" y="0"/>
                  </a:moveTo>
                  <a:lnTo>
                    <a:pt x="92" y="0"/>
                  </a:lnTo>
                  <a:lnTo>
                    <a:pt x="92" y="46"/>
                  </a:lnTo>
                  <a:lnTo>
                    <a:pt x="80" y="46"/>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0" name="Line 442"/>
            <p:cNvSpPr>
              <a:spLocks noChangeShapeType="1"/>
            </p:cNvSpPr>
            <p:nvPr/>
          </p:nvSpPr>
          <p:spPr bwMode="auto">
            <a:xfrm>
              <a:off x="10909300" y="2928938"/>
              <a:ext cx="0" cy="1905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41" name="Gruppieren 940"/>
          <p:cNvGrpSpPr/>
          <p:nvPr/>
        </p:nvGrpSpPr>
        <p:grpSpPr>
          <a:xfrm>
            <a:off x="10788112" y="2565971"/>
            <a:ext cx="350838" cy="350837"/>
            <a:chOff x="11360150" y="2808288"/>
            <a:chExt cx="350838" cy="350837"/>
          </a:xfrm>
        </p:grpSpPr>
        <p:sp>
          <p:nvSpPr>
            <p:cNvPr id="942" name="Oval 446"/>
            <p:cNvSpPr>
              <a:spLocks noChangeArrowheads="1"/>
            </p:cNvSpPr>
            <p:nvPr/>
          </p:nvSpPr>
          <p:spPr bwMode="auto">
            <a:xfrm>
              <a:off x="11360150" y="2808288"/>
              <a:ext cx="350838" cy="350837"/>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3" name="Line 447"/>
            <p:cNvSpPr>
              <a:spLocks noChangeShapeType="1"/>
            </p:cNvSpPr>
            <p:nvPr/>
          </p:nvSpPr>
          <p:spPr bwMode="auto">
            <a:xfrm>
              <a:off x="11474450" y="2947988"/>
              <a:ext cx="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4" name="Line 448"/>
            <p:cNvSpPr>
              <a:spLocks noChangeShapeType="1"/>
            </p:cNvSpPr>
            <p:nvPr/>
          </p:nvSpPr>
          <p:spPr bwMode="auto">
            <a:xfrm>
              <a:off x="11583988" y="2947988"/>
              <a:ext cx="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5" name="Freeform 449"/>
            <p:cNvSpPr>
              <a:spLocks/>
            </p:cNvSpPr>
            <p:nvPr/>
          </p:nvSpPr>
          <p:spPr bwMode="auto">
            <a:xfrm>
              <a:off x="11493500" y="2892425"/>
              <a:ext cx="84138" cy="60325"/>
            </a:xfrm>
            <a:custGeom>
              <a:avLst/>
              <a:gdLst>
                <a:gd name="T0" fmla="*/ 0 w 14"/>
                <a:gd name="T1" fmla="*/ 10 h 10"/>
                <a:gd name="T2" fmla="*/ 0 w 14"/>
                <a:gd name="T3" fmla="*/ 6 h 10"/>
                <a:gd name="T4" fmla="*/ 7 w 14"/>
                <a:gd name="T5" fmla="*/ 0 h 10"/>
                <a:gd name="T6" fmla="*/ 14 w 14"/>
                <a:gd name="T7" fmla="*/ 6 h 10"/>
                <a:gd name="T8" fmla="*/ 14 w 14"/>
                <a:gd name="T9" fmla="*/ 10 h 10"/>
              </a:gdLst>
              <a:ahLst/>
              <a:cxnLst>
                <a:cxn ang="0">
                  <a:pos x="T0" y="T1"/>
                </a:cxn>
                <a:cxn ang="0">
                  <a:pos x="T2" y="T3"/>
                </a:cxn>
                <a:cxn ang="0">
                  <a:pos x="T4" y="T5"/>
                </a:cxn>
                <a:cxn ang="0">
                  <a:pos x="T6" y="T7"/>
                </a:cxn>
                <a:cxn ang="0">
                  <a:pos x="T8" y="T9"/>
                </a:cxn>
              </a:cxnLst>
              <a:rect l="0" t="0" r="r" b="b"/>
              <a:pathLst>
                <a:path w="14" h="10">
                  <a:moveTo>
                    <a:pt x="0" y="10"/>
                  </a:moveTo>
                  <a:cubicBezTo>
                    <a:pt x="0" y="6"/>
                    <a:pt x="0" y="6"/>
                    <a:pt x="0" y="6"/>
                  </a:cubicBezTo>
                  <a:cubicBezTo>
                    <a:pt x="0" y="2"/>
                    <a:pt x="3" y="0"/>
                    <a:pt x="7" y="0"/>
                  </a:cubicBezTo>
                  <a:cubicBezTo>
                    <a:pt x="11" y="0"/>
                    <a:pt x="14" y="2"/>
                    <a:pt x="14" y="6"/>
                  </a:cubicBezTo>
                  <a:cubicBezTo>
                    <a:pt x="14" y="10"/>
                    <a:pt x="14" y="10"/>
                    <a:pt x="14" y="1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6" name="Line 450"/>
            <p:cNvSpPr>
              <a:spLocks noChangeShapeType="1"/>
            </p:cNvSpPr>
            <p:nvPr/>
          </p:nvSpPr>
          <p:spPr bwMode="auto">
            <a:xfrm>
              <a:off x="11534775" y="2978150"/>
              <a:ext cx="0"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7" name="Freeform 451"/>
            <p:cNvSpPr>
              <a:spLocks/>
            </p:cNvSpPr>
            <p:nvPr/>
          </p:nvSpPr>
          <p:spPr bwMode="auto">
            <a:xfrm>
              <a:off x="11469688" y="2952750"/>
              <a:ext cx="131763" cy="115887"/>
            </a:xfrm>
            <a:custGeom>
              <a:avLst/>
              <a:gdLst>
                <a:gd name="T0" fmla="*/ 22 w 22"/>
                <a:gd name="T1" fmla="*/ 16 h 19"/>
                <a:gd name="T2" fmla="*/ 20 w 22"/>
                <a:gd name="T3" fmla="*/ 19 h 19"/>
                <a:gd name="T4" fmla="*/ 2 w 22"/>
                <a:gd name="T5" fmla="*/ 19 h 19"/>
                <a:gd name="T6" fmla="*/ 0 w 22"/>
                <a:gd name="T7" fmla="*/ 16 h 19"/>
                <a:gd name="T8" fmla="*/ 0 w 22"/>
                <a:gd name="T9" fmla="*/ 3 h 19"/>
                <a:gd name="T10" fmla="*/ 2 w 22"/>
                <a:gd name="T11" fmla="*/ 0 h 19"/>
                <a:gd name="T12" fmla="*/ 20 w 22"/>
                <a:gd name="T13" fmla="*/ 0 h 19"/>
                <a:gd name="T14" fmla="*/ 22 w 22"/>
                <a:gd name="T15" fmla="*/ 3 h 19"/>
                <a:gd name="T16" fmla="*/ 22 w 2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9">
                  <a:moveTo>
                    <a:pt x="22" y="16"/>
                  </a:moveTo>
                  <a:cubicBezTo>
                    <a:pt x="22" y="18"/>
                    <a:pt x="21" y="19"/>
                    <a:pt x="20" y="19"/>
                  </a:cubicBezTo>
                  <a:cubicBezTo>
                    <a:pt x="2" y="19"/>
                    <a:pt x="2" y="19"/>
                    <a:pt x="2" y="19"/>
                  </a:cubicBezTo>
                  <a:cubicBezTo>
                    <a:pt x="1" y="19"/>
                    <a:pt x="0" y="18"/>
                    <a:pt x="0" y="16"/>
                  </a:cubicBezTo>
                  <a:cubicBezTo>
                    <a:pt x="0" y="3"/>
                    <a:pt x="0" y="3"/>
                    <a:pt x="0" y="3"/>
                  </a:cubicBezTo>
                  <a:cubicBezTo>
                    <a:pt x="0" y="2"/>
                    <a:pt x="1" y="0"/>
                    <a:pt x="2" y="0"/>
                  </a:cubicBezTo>
                  <a:cubicBezTo>
                    <a:pt x="20" y="0"/>
                    <a:pt x="20" y="0"/>
                    <a:pt x="20" y="0"/>
                  </a:cubicBezTo>
                  <a:cubicBezTo>
                    <a:pt x="21" y="0"/>
                    <a:pt x="22" y="2"/>
                    <a:pt x="22" y="3"/>
                  </a:cubicBezTo>
                  <a:lnTo>
                    <a:pt x="22" y="16"/>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8" name="Freeform 452"/>
            <p:cNvSpPr>
              <a:spLocks/>
            </p:cNvSpPr>
            <p:nvPr/>
          </p:nvSpPr>
          <p:spPr bwMode="auto">
            <a:xfrm>
              <a:off x="11517313" y="2978150"/>
              <a:ext cx="36513" cy="66675"/>
            </a:xfrm>
            <a:custGeom>
              <a:avLst/>
              <a:gdLst>
                <a:gd name="T0" fmla="*/ 6 w 6"/>
                <a:gd name="T1" fmla="*/ 4 h 11"/>
                <a:gd name="T2" fmla="*/ 3 w 6"/>
                <a:gd name="T3" fmla="*/ 0 h 11"/>
                <a:gd name="T4" fmla="*/ 0 w 6"/>
                <a:gd name="T5" fmla="*/ 4 h 11"/>
                <a:gd name="T6" fmla="*/ 2 w 6"/>
                <a:gd name="T7" fmla="*/ 7 h 11"/>
                <a:gd name="T8" fmla="*/ 2 w 6"/>
                <a:gd name="T9" fmla="*/ 10 h 11"/>
                <a:gd name="T10" fmla="*/ 3 w 6"/>
                <a:gd name="T11" fmla="*/ 11 h 11"/>
                <a:gd name="T12" fmla="*/ 4 w 6"/>
                <a:gd name="T13" fmla="*/ 10 h 11"/>
                <a:gd name="T14" fmla="*/ 4 w 6"/>
                <a:gd name="T15" fmla="*/ 7 h 11"/>
                <a:gd name="T16" fmla="*/ 6 w 6"/>
                <a:gd name="T1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6" y="4"/>
                  </a:moveTo>
                  <a:cubicBezTo>
                    <a:pt x="6" y="2"/>
                    <a:pt x="5" y="0"/>
                    <a:pt x="3" y="0"/>
                  </a:cubicBezTo>
                  <a:cubicBezTo>
                    <a:pt x="1" y="0"/>
                    <a:pt x="0" y="2"/>
                    <a:pt x="0" y="4"/>
                  </a:cubicBezTo>
                  <a:cubicBezTo>
                    <a:pt x="0" y="5"/>
                    <a:pt x="0" y="6"/>
                    <a:pt x="2" y="7"/>
                  </a:cubicBezTo>
                  <a:cubicBezTo>
                    <a:pt x="2" y="7"/>
                    <a:pt x="2" y="10"/>
                    <a:pt x="2" y="10"/>
                  </a:cubicBezTo>
                  <a:cubicBezTo>
                    <a:pt x="2" y="10"/>
                    <a:pt x="2" y="11"/>
                    <a:pt x="3" y="11"/>
                  </a:cubicBezTo>
                  <a:cubicBezTo>
                    <a:pt x="4" y="11"/>
                    <a:pt x="4" y="10"/>
                    <a:pt x="4" y="10"/>
                  </a:cubicBezTo>
                  <a:cubicBezTo>
                    <a:pt x="4" y="10"/>
                    <a:pt x="4" y="7"/>
                    <a:pt x="4" y="7"/>
                  </a:cubicBezTo>
                  <a:cubicBezTo>
                    <a:pt x="6" y="6"/>
                    <a:pt x="6" y="5"/>
                    <a:pt x="6" y="4"/>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49" name="Gruppieren 948"/>
          <p:cNvGrpSpPr/>
          <p:nvPr/>
        </p:nvGrpSpPr>
        <p:grpSpPr>
          <a:xfrm>
            <a:off x="3356892" y="3050555"/>
            <a:ext cx="344487" cy="352425"/>
            <a:chOff x="3941763" y="3300413"/>
            <a:chExt cx="344487" cy="352425"/>
          </a:xfrm>
        </p:grpSpPr>
        <p:sp>
          <p:nvSpPr>
            <p:cNvPr id="950" name="Oval 456"/>
            <p:cNvSpPr>
              <a:spLocks noChangeArrowheads="1"/>
            </p:cNvSpPr>
            <p:nvPr/>
          </p:nvSpPr>
          <p:spPr bwMode="auto">
            <a:xfrm>
              <a:off x="3941763" y="3300413"/>
              <a:ext cx="344487"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1" name="Freeform 457"/>
            <p:cNvSpPr>
              <a:spLocks/>
            </p:cNvSpPr>
            <p:nvPr/>
          </p:nvSpPr>
          <p:spPr bwMode="auto">
            <a:xfrm>
              <a:off x="4068763" y="3403601"/>
              <a:ext cx="114300" cy="122238"/>
            </a:xfrm>
            <a:custGeom>
              <a:avLst/>
              <a:gdLst>
                <a:gd name="T0" fmla="*/ 11 w 72"/>
                <a:gd name="T1" fmla="*/ 77 h 77"/>
                <a:gd name="T2" fmla="*/ 0 w 72"/>
                <a:gd name="T3" fmla="*/ 61 h 77"/>
                <a:gd name="T4" fmla="*/ 61 w 72"/>
                <a:gd name="T5" fmla="*/ 0 h 77"/>
                <a:gd name="T6" fmla="*/ 72 w 72"/>
                <a:gd name="T7" fmla="*/ 15 h 77"/>
                <a:gd name="T8" fmla="*/ 11 w 72"/>
                <a:gd name="T9" fmla="*/ 77 h 77"/>
              </a:gdLst>
              <a:ahLst/>
              <a:cxnLst>
                <a:cxn ang="0">
                  <a:pos x="T0" y="T1"/>
                </a:cxn>
                <a:cxn ang="0">
                  <a:pos x="T2" y="T3"/>
                </a:cxn>
                <a:cxn ang="0">
                  <a:pos x="T4" y="T5"/>
                </a:cxn>
                <a:cxn ang="0">
                  <a:pos x="T6" y="T7"/>
                </a:cxn>
                <a:cxn ang="0">
                  <a:pos x="T8" y="T9"/>
                </a:cxn>
              </a:cxnLst>
              <a:rect l="0" t="0" r="r" b="b"/>
              <a:pathLst>
                <a:path w="72" h="77">
                  <a:moveTo>
                    <a:pt x="11" y="77"/>
                  </a:moveTo>
                  <a:lnTo>
                    <a:pt x="0" y="61"/>
                  </a:lnTo>
                  <a:lnTo>
                    <a:pt x="61" y="0"/>
                  </a:lnTo>
                  <a:lnTo>
                    <a:pt x="72" y="15"/>
                  </a:lnTo>
                  <a:lnTo>
                    <a:pt x="11" y="77"/>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2" name="Freeform 458"/>
            <p:cNvSpPr>
              <a:spLocks/>
            </p:cNvSpPr>
            <p:nvPr/>
          </p:nvSpPr>
          <p:spPr bwMode="auto">
            <a:xfrm>
              <a:off x="4165600" y="3403601"/>
              <a:ext cx="23812" cy="19050"/>
            </a:xfrm>
            <a:custGeom>
              <a:avLst/>
              <a:gdLst>
                <a:gd name="T0" fmla="*/ 8 w 15"/>
                <a:gd name="T1" fmla="*/ 12 h 12"/>
                <a:gd name="T2" fmla="*/ 0 w 15"/>
                <a:gd name="T3" fmla="*/ 4 h 12"/>
                <a:gd name="T4" fmla="*/ 8 w 15"/>
                <a:gd name="T5" fmla="*/ 0 h 12"/>
                <a:gd name="T6" fmla="*/ 15 w 15"/>
                <a:gd name="T7" fmla="*/ 4 h 12"/>
                <a:gd name="T8" fmla="*/ 8 w 15"/>
                <a:gd name="T9" fmla="*/ 12 h 12"/>
              </a:gdLst>
              <a:ahLst/>
              <a:cxnLst>
                <a:cxn ang="0">
                  <a:pos x="T0" y="T1"/>
                </a:cxn>
                <a:cxn ang="0">
                  <a:pos x="T2" y="T3"/>
                </a:cxn>
                <a:cxn ang="0">
                  <a:pos x="T4" y="T5"/>
                </a:cxn>
                <a:cxn ang="0">
                  <a:pos x="T6" y="T7"/>
                </a:cxn>
                <a:cxn ang="0">
                  <a:pos x="T8" y="T9"/>
                </a:cxn>
              </a:cxnLst>
              <a:rect l="0" t="0" r="r" b="b"/>
              <a:pathLst>
                <a:path w="15" h="12">
                  <a:moveTo>
                    <a:pt x="8" y="12"/>
                  </a:moveTo>
                  <a:lnTo>
                    <a:pt x="0" y="4"/>
                  </a:lnTo>
                  <a:lnTo>
                    <a:pt x="8" y="0"/>
                  </a:lnTo>
                  <a:lnTo>
                    <a:pt x="15" y="4"/>
                  </a:lnTo>
                  <a:lnTo>
                    <a:pt x="8" y="12"/>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3" name="Freeform 459"/>
            <p:cNvSpPr>
              <a:spLocks/>
            </p:cNvSpPr>
            <p:nvPr/>
          </p:nvSpPr>
          <p:spPr bwMode="auto">
            <a:xfrm>
              <a:off x="4044950" y="3500438"/>
              <a:ext cx="41275" cy="49213"/>
            </a:xfrm>
            <a:custGeom>
              <a:avLst/>
              <a:gdLst>
                <a:gd name="T0" fmla="*/ 0 w 26"/>
                <a:gd name="T1" fmla="*/ 31 h 31"/>
                <a:gd name="T2" fmla="*/ 15 w 26"/>
                <a:gd name="T3" fmla="*/ 0 h 31"/>
                <a:gd name="T4" fmla="*/ 26 w 26"/>
                <a:gd name="T5" fmla="*/ 16 h 31"/>
                <a:gd name="T6" fmla="*/ 0 w 26"/>
                <a:gd name="T7" fmla="*/ 31 h 31"/>
              </a:gdLst>
              <a:ahLst/>
              <a:cxnLst>
                <a:cxn ang="0">
                  <a:pos x="T0" y="T1"/>
                </a:cxn>
                <a:cxn ang="0">
                  <a:pos x="T2" y="T3"/>
                </a:cxn>
                <a:cxn ang="0">
                  <a:pos x="T4" y="T5"/>
                </a:cxn>
                <a:cxn ang="0">
                  <a:pos x="T6" y="T7"/>
                </a:cxn>
              </a:cxnLst>
              <a:rect l="0" t="0" r="r" b="b"/>
              <a:pathLst>
                <a:path w="26" h="31">
                  <a:moveTo>
                    <a:pt x="0" y="31"/>
                  </a:moveTo>
                  <a:lnTo>
                    <a:pt x="15" y="0"/>
                  </a:lnTo>
                  <a:lnTo>
                    <a:pt x="26" y="16"/>
                  </a:lnTo>
                  <a:lnTo>
                    <a:pt x="0" y="31"/>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4" name="Freeform 460"/>
            <p:cNvSpPr>
              <a:spLocks/>
            </p:cNvSpPr>
            <p:nvPr/>
          </p:nvSpPr>
          <p:spPr bwMode="auto">
            <a:xfrm>
              <a:off x="4141788" y="3433763"/>
              <a:ext cx="41275" cy="49213"/>
            </a:xfrm>
            <a:custGeom>
              <a:avLst/>
              <a:gdLst>
                <a:gd name="T0" fmla="*/ 19 w 26"/>
                <a:gd name="T1" fmla="*/ 0 h 31"/>
                <a:gd name="T2" fmla="*/ 26 w 26"/>
                <a:gd name="T3" fmla="*/ 8 h 31"/>
                <a:gd name="T4" fmla="*/ 0 w 26"/>
                <a:gd name="T5" fmla="*/ 31 h 31"/>
              </a:gdLst>
              <a:ahLst/>
              <a:cxnLst>
                <a:cxn ang="0">
                  <a:pos x="T0" y="T1"/>
                </a:cxn>
                <a:cxn ang="0">
                  <a:pos x="T2" y="T3"/>
                </a:cxn>
                <a:cxn ang="0">
                  <a:pos x="T4" y="T5"/>
                </a:cxn>
              </a:cxnLst>
              <a:rect l="0" t="0" r="r" b="b"/>
              <a:pathLst>
                <a:path w="26" h="31">
                  <a:moveTo>
                    <a:pt x="19" y="0"/>
                  </a:moveTo>
                  <a:lnTo>
                    <a:pt x="26" y="8"/>
                  </a:lnTo>
                  <a:lnTo>
                    <a:pt x="0" y="31"/>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55" name="Gruppieren 954"/>
          <p:cNvGrpSpPr/>
          <p:nvPr/>
        </p:nvGrpSpPr>
        <p:grpSpPr>
          <a:xfrm>
            <a:off x="3934875" y="3051211"/>
            <a:ext cx="342900" cy="352425"/>
            <a:chOff x="4513263" y="3300413"/>
            <a:chExt cx="342900" cy="352425"/>
          </a:xfrm>
        </p:grpSpPr>
        <p:sp>
          <p:nvSpPr>
            <p:cNvPr id="956" name="Oval 464"/>
            <p:cNvSpPr>
              <a:spLocks noChangeArrowheads="1"/>
            </p:cNvSpPr>
            <p:nvPr/>
          </p:nvSpPr>
          <p:spPr bwMode="auto">
            <a:xfrm>
              <a:off x="4513263" y="3300413"/>
              <a:ext cx="342900"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7" name="Freeform 465"/>
            <p:cNvSpPr>
              <a:spLocks noEditPoints="1"/>
            </p:cNvSpPr>
            <p:nvPr/>
          </p:nvSpPr>
          <p:spPr bwMode="auto">
            <a:xfrm>
              <a:off x="4591051" y="3403601"/>
              <a:ext cx="187325" cy="152400"/>
            </a:xfrm>
            <a:custGeom>
              <a:avLst/>
              <a:gdLst>
                <a:gd name="T0" fmla="*/ 11 w 31"/>
                <a:gd name="T1" fmla="*/ 9 h 25"/>
                <a:gd name="T2" fmla="*/ 11 w 31"/>
                <a:gd name="T3" fmla="*/ 10 h 25"/>
                <a:gd name="T4" fmla="*/ 11 w 31"/>
                <a:gd name="T5" fmla="*/ 12 h 25"/>
                <a:gd name="T6" fmla="*/ 11 w 31"/>
                <a:gd name="T7" fmla="*/ 13 h 25"/>
                <a:gd name="T8" fmla="*/ 7 w 31"/>
                <a:gd name="T9" fmla="*/ 24 h 25"/>
                <a:gd name="T10" fmla="*/ 8 w 31"/>
                <a:gd name="T11" fmla="*/ 17 h 25"/>
                <a:gd name="T12" fmla="*/ 8 w 31"/>
                <a:gd name="T13" fmla="*/ 14 h 25"/>
                <a:gd name="T14" fmla="*/ 2 w 31"/>
                <a:gd name="T15" fmla="*/ 1 h 25"/>
                <a:gd name="T16" fmla="*/ 2 w 31"/>
                <a:gd name="T17" fmla="*/ 1 h 25"/>
                <a:gd name="T18" fmla="*/ 5 w 31"/>
                <a:gd name="T19" fmla="*/ 0 h 25"/>
                <a:gd name="T20" fmla="*/ 6 w 31"/>
                <a:gd name="T21" fmla="*/ 0 h 25"/>
                <a:gd name="T22" fmla="*/ 6 w 31"/>
                <a:gd name="T23" fmla="*/ 0 h 25"/>
                <a:gd name="T24" fmla="*/ 7 w 31"/>
                <a:gd name="T25" fmla="*/ 1 h 25"/>
                <a:gd name="T26" fmla="*/ 9 w 31"/>
                <a:gd name="T27" fmla="*/ 6 h 25"/>
                <a:gd name="T28" fmla="*/ 10 w 31"/>
                <a:gd name="T29" fmla="*/ 9 h 25"/>
                <a:gd name="T30" fmla="*/ 11 w 31"/>
                <a:gd name="T31" fmla="*/ 9 h 25"/>
                <a:gd name="T32" fmla="*/ 11 w 31"/>
                <a:gd name="T33" fmla="*/ 9 h 25"/>
                <a:gd name="T34" fmla="*/ 23 w 31"/>
                <a:gd name="T35" fmla="*/ 6 h 25"/>
                <a:gd name="T36" fmla="*/ 7 w 31"/>
                <a:gd name="T37" fmla="*/ 24 h 25"/>
                <a:gd name="T38" fmla="*/ 7 w 31"/>
                <a:gd name="T39" fmla="*/ 24 h 25"/>
                <a:gd name="T40" fmla="*/ 31 w 31"/>
                <a:gd name="T41" fmla="*/ 18 h 25"/>
                <a:gd name="T42" fmla="*/ 24 w 31"/>
                <a:gd name="T43" fmla="*/ 23 h 25"/>
                <a:gd name="T44" fmla="*/ 14 w 31"/>
                <a:gd name="T45" fmla="*/ 25 h 25"/>
                <a:gd name="T46" fmla="*/ 0 w 31"/>
                <a:gd name="T47" fmla="*/ 20 h 25"/>
                <a:gd name="T48" fmla="*/ 0 w 31"/>
                <a:gd name="T49" fmla="*/ 20 h 25"/>
                <a:gd name="T50" fmla="*/ 0 w 31"/>
                <a:gd name="T51" fmla="*/ 20 h 25"/>
                <a:gd name="T52" fmla="*/ 24 w 31"/>
                <a:gd name="T53" fmla="*/ 23 h 25"/>
                <a:gd name="T54" fmla="*/ 24 w 31"/>
                <a:gd name="T55" fmla="*/ 23 h 25"/>
                <a:gd name="T56" fmla="*/ 22 w 31"/>
                <a:gd name="T57" fmla="*/ 15 h 25"/>
                <a:gd name="T58" fmla="*/ 24 w 31"/>
                <a:gd name="T59" fmla="*/ 23 h 25"/>
                <a:gd name="T60" fmla="*/ 22 w 31"/>
                <a:gd name="T61" fmla="*/ 16 h 25"/>
                <a:gd name="T62" fmla="*/ 22 w 31"/>
                <a:gd name="T63" fmla="*/ 16 h 25"/>
                <a:gd name="T64" fmla="*/ 8 w 31"/>
                <a:gd name="T65" fmla="*/ 14 h 25"/>
                <a:gd name="T66" fmla="*/ 8 w 31"/>
                <a:gd name="T67"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25">
                  <a:moveTo>
                    <a:pt x="11" y="9"/>
                  </a:moveTo>
                  <a:cubicBezTo>
                    <a:pt x="11" y="10"/>
                    <a:pt x="11" y="10"/>
                    <a:pt x="11" y="10"/>
                  </a:cubicBezTo>
                  <a:cubicBezTo>
                    <a:pt x="11" y="11"/>
                    <a:pt x="11" y="12"/>
                    <a:pt x="11" y="12"/>
                  </a:cubicBezTo>
                  <a:cubicBezTo>
                    <a:pt x="11" y="13"/>
                    <a:pt x="11" y="13"/>
                    <a:pt x="11" y="13"/>
                  </a:cubicBezTo>
                  <a:moveTo>
                    <a:pt x="7" y="24"/>
                  </a:moveTo>
                  <a:cubicBezTo>
                    <a:pt x="8" y="17"/>
                    <a:pt x="8" y="17"/>
                    <a:pt x="8" y="17"/>
                  </a:cubicBezTo>
                  <a:cubicBezTo>
                    <a:pt x="8" y="14"/>
                    <a:pt x="8" y="14"/>
                    <a:pt x="8" y="14"/>
                  </a:cubicBezTo>
                  <a:cubicBezTo>
                    <a:pt x="2" y="1"/>
                    <a:pt x="2" y="1"/>
                    <a:pt x="2" y="1"/>
                  </a:cubicBezTo>
                  <a:cubicBezTo>
                    <a:pt x="2" y="1"/>
                    <a:pt x="2" y="1"/>
                    <a:pt x="2" y="1"/>
                  </a:cubicBezTo>
                  <a:cubicBezTo>
                    <a:pt x="5" y="0"/>
                    <a:pt x="5" y="0"/>
                    <a:pt x="5" y="0"/>
                  </a:cubicBezTo>
                  <a:cubicBezTo>
                    <a:pt x="5" y="0"/>
                    <a:pt x="6" y="0"/>
                    <a:pt x="6" y="0"/>
                  </a:cubicBezTo>
                  <a:cubicBezTo>
                    <a:pt x="6" y="0"/>
                    <a:pt x="6" y="0"/>
                    <a:pt x="6" y="0"/>
                  </a:cubicBezTo>
                  <a:cubicBezTo>
                    <a:pt x="6" y="0"/>
                    <a:pt x="6" y="0"/>
                    <a:pt x="7" y="1"/>
                  </a:cubicBezTo>
                  <a:cubicBezTo>
                    <a:pt x="8" y="2"/>
                    <a:pt x="9" y="4"/>
                    <a:pt x="9" y="6"/>
                  </a:cubicBezTo>
                  <a:cubicBezTo>
                    <a:pt x="10" y="7"/>
                    <a:pt x="10" y="8"/>
                    <a:pt x="10" y="9"/>
                  </a:cubicBezTo>
                  <a:cubicBezTo>
                    <a:pt x="11" y="9"/>
                    <a:pt x="11" y="9"/>
                    <a:pt x="11" y="9"/>
                  </a:cubicBezTo>
                  <a:cubicBezTo>
                    <a:pt x="11" y="9"/>
                    <a:pt x="11" y="9"/>
                    <a:pt x="11" y="9"/>
                  </a:cubicBezTo>
                  <a:cubicBezTo>
                    <a:pt x="17" y="9"/>
                    <a:pt x="21" y="7"/>
                    <a:pt x="23" y="6"/>
                  </a:cubicBezTo>
                  <a:moveTo>
                    <a:pt x="7" y="24"/>
                  </a:moveTo>
                  <a:cubicBezTo>
                    <a:pt x="7" y="24"/>
                    <a:pt x="7" y="24"/>
                    <a:pt x="7" y="24"/>
                  </a:cubicBezTo>
                  <a:moveTo>
                    <a:pt x="31" y="18"/>
                  </a:moveTo>
                  <a:cubicBezTo>
                    <a:pt x="29" y="20"/>
                    <a:pt x="27" y="22"/>
                    <a:pt x="24" y="23"/>
                  </a:cubicBezTo>
                  <a:cubicBezTo>
                    <a:pt x="21" y="25"/>
                    <a:pt x="18" y="25"/>
                    <a:pt x="14" y="25"/>
                  </a:cubicBezTo>
                  <a:cubicBezTo>
                    <a:pt x="9" y="25"/>
                    <a:pt x="3" y="23"/>
                    <a:pt x="0" y="20"/>
                  </a:cubicBezTo>
                  <a:cubicBezTo>
                    <a:pt x="0" y="20"/>
                    <a:pt x="0" y="20"/>
                    <a:pt x="0" y="20"/>
                  </a:cubicBezTo>
                  <a:cubicBezTo>
                    <a:pt x="0" y="20"/>
                    <a:pt x="0" y="20"/>
                    <a:pt x="0" y="20"/>
                  </a:cubicBezTo>
                  <a:moveTo>
                    <a:pt x="24" y="23"/>
                  </a:moveTo>
                  <a:cubicBezTo>
                    <a:pt x="24" y="23"/>
                    <a:pt x="24" y="23"/>
                    <a:pt x="24" y="23"/>
                  </a:cubicBezTo>
                  <a:moveTo>
                    <a:pt x="22" y="15"/>
                  </a:moveTo>
                  <a:cubicBezTo>
                    <a:pt x="24" y="23"/>
                    <a:pt x="24" y="23"/>
                    <a:pt x="24" y="23"/>
                  </a:cubicBezTo>
                  <a:moveTo>
                    <a:pt x="22" y="16"/>
                  </a:moveTo>
                  <a:cubicBezTo>
                    <a:pt x="22" y="16"/>
                    <a:pt x="22" y="16"/>
                    <a:pt x="22" y="16"/>
                  </a:cubicBezTo>
                  <a:moveTo>
                    <a:pt x="8" y="14"/>
                  </a:moveTo>
                  <a:cubicBezTo>
                    <a:pt x="8" y="14"/>
                    <a:pt x="8" y="14"/>
                    <a:pt x="8" y="14"/>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8" name="Freeform 466"/>
            <p:cNvSpPr>
              <a:spLocks/>
            </p:cNvSpPr>
            <p:nvPr/>
          </p:nvSpPr>
          <p:spPr bwMode="auto">
            <a:xfrm>
              <a:off x="4640263" y="3476626"/>
              <a:ext cx="95250" cy="30163"/>
            </a:xfrm>
            <a:custGeom>
              <a:avLst/>
              <a:gdLst>
                <a:gd name="T0" fmla="*/ 0 w 16"/>
                <a:gd name="T1" fmla="*/ 5 h 5"/>
                <a:gd name="T2" fmla="*/ 0 w 16"/>
                <a:gd name="T3" fmla="*/ 5 h 5"/>
                <a:gd name="T4" fmla="*/ 16 w 16"/>
                <a:gd name="T5" fmla="*/ 3 h 5"/>
                <a:gd name="T6" fmla="*/ 15 w 16"/>
                <a:gd name="T7" fmla="*/ 0 h 5"/>
                <a:gd name="T8" fmla="*/ 15 w 16"/>
                <a:gd name="T9" fmla="*/ 0 h 5"/>
                <a:gd name="T10" fmla="*/ 11 w 16"/>
                <a:gd name="T11" fmla="*/ 0 h 5"/>
                <a:gd name="T12" fmla="*/ 7 w 16"/>
                <a:gd name="T13" fmla="*/ 0 h 5"/>
                <a:gd name="T14" fmla="*/ 0 w 16"/>
                <a:gd name="T15" fmla="*/ 2 h 5"/>
                <a:gd name="T16" fmla="*/ 0 w 16"/>
                <a:gd name="T17" fmla="*/ 2 h 5"/>
                <a:gd name="T18" fmla="*/ 0 w 16"/>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5">
                  <a:moveTo>
                    <a:pt x="0" y="5"/>
                  </a:moveTo>
                  <a:cubicBezTo>
                    <a:pt x="0" y="5"/>
                    <a:pt x="0" y="5"/>
                    <a:pt x="0" y="5"/>
                  </a:cubicBezTo>
                  <a:cubicBezTo>
                    <a:pt x="16" y="3"/>
                    <a:pt x="16" y="3"/>
                    <a:pt x="16" y="3"/>
                  </a:cubicBezTo>
                  <a:cubicBezTo>
                    <a:pt x="15" y="0"/>
                    <a:pt x="15" y="0"/>
                    <a:pt x="15" y="0"/>
                  </a:cubicBezTo>
                  <a:cubicBezTo>
                    <a:pt x="15" y="0"/>
                    <a:pt x="15" y="0"/>
                    <a:pt x="15" y="0"/>
                  </a:cubicBezTo>
                  <a:cubicBezTo>
                    <a:pt x="14" y="0"/>
                    <a:pt x="13" y="0"/>
                    <a:pt x="11" y="0"/>
                  </a:cubicBezTo>
                  <a:cubicBezTo>
                    <a:pt x="10" y="0"/>
                    <a:pt x="9" y="0"/>
                    <a:pt x="7" y="0"/>
                  </a:cubicBezTo>
                  <a:cubicBezTo>
                    <a:pt x="4" y="1"/>
                    <a:pt x="1" y="2"/>
                    <a:pt x="0" y="2"/>
                  </a:cubicBezTo>
                  <a:cubicBezTo>
                    <a:pt x="0" y="2"/>
                    <a:pt x="0" y="2"/>
                    <a:pt x="0" y="2"/>
                  </a:cubicBezTo>
                  <a:cubicBezTo>
                    <a:pt x="0" y="2"/>
                    <a:pt x="0" y="2"/>
                    <a:pt x="0" y="2"/>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59" name="Gruppieren 958"/>
          <p:cNvGrpSpPr/>
          <p:nvPr/>
        </p:nvGrpSpPr>
        <p:grpSpPr>
          <a:xfrm>
            <a:off x="4504787" y="3051211"/>
            <a:ext cx="344488" cy="352425"/>
            <a:chOff x="5083175" y="3300413"/>
            <a:chExt cx="344488" cy="352425"/>
          </a:xfrm>
        </p:grpSpPr>
        <p:sp>
          <p:nvSpPr>
            <p:cNvPr id="960" name="Oval 470"/>
            <p:cNvSpPr>
              <a:spLocks noChangeArrowheads="1"/>
            </p:cNvSpPr>
            <p:nvPr/>
          </p:nvSpPr>
          <p:spPr bwMode="auto">
            <a:xfrm>
              <a:off x="5083175" y="3300413"/>
              <a:ext cx="344488"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1" name="Oval 471"/>
            <p:cNvSpPr>
              <a:spLocks noChangeArrowheads="1"/>
            </p:cNvSpPr>
            <p:nvPr/>
          </p:nvSpPr>
          <p:spPr bwMode="auto">
            <a:xfrm>
              <a:off x="5222875" y="3390901"/>
              <a:ext cx="71438" cy="73025"/>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3" name="Freeform 472"/>
            <p:cNvSpPr>
              <a:spLocks/>
            </p:cNvSpPr>
            <p:nvPr/>
          </p:nvSpPr>
          <p:spPr bwMode="auto">
            <a:xfrm>
              <a:off x="5186363" y="3482976"/>
              <a:ext cx="138113" cy="79375"/>
            </a:xfrm>
            <a:custGeom>
              <a:avLst/>
              <a:gdLst>
                <a:gd name="T0" fmla="*/ 0 w 23"/>
                <a:gd name="T1" fmla="*/ 13 h 13"/>
                <a:gd name="T2" fmla="*/ 0 w 23"/>
                <a:gd name="T3" fmla="*/ 5 h 13"/>
                <a:gd name="T4" fmla="*/ 6 w 23"/>
                <a:gd name="T5" fmla="*/ 0 h 13"/>
                <a:gd name="T6" fmla="*/ 8 w 23"/>
                <a:gd name="T7" fmla="*/ 0 h 13"/>
                <a:gd name="T8" fmla="*/ 15 w 23"/>
                <a:gd name="T9" fmla="*/ 0 h 13"/>
                <a:gd name="T10" fmla="*/ 18 w 23"/>
                <a:gd name="T11" fmla="*/ 0 h 13"/>
                <a:gd name="T12" fmla="*/ 23 w 23"/>
                <a:gd name="T13" fmla="*/ 5 h 13"/>
                <a:gd name="T14" fmla="*/ 23 w 23"/>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3">
                  <a:moveTo>
                    <a:pt x="0" y="13"/>
                  </a:moveTo>
                  <a:cubicBezTo>
                    <a:pt x="0" y="5"/>
                    <a:pt x="0" y="5"/>
                    <a:pt x="0" y="5"/>
                  </a:cubicBezTo>
                  <a:cubicBezTo>
                    <a:pt x="0" y="2"/>
                    <a:pt x="3" y="0"/>
                    <a:pt x="6" y="0"/>
                  </a:cubicBezTo>
                  <a:cubicBezTo>
                    <a:pt x="8" y="0"/>
                    <a:pt x="8" y="0"/>
                    <a:pt x="8" y="0"/>
                  </a:cubicBezTo>
                  <a:cubicBezTo>
                    <a:pt x="15" y="0"/>
                    <a:pt x="15" y="0"/>
                    <a:pt x="15" y="0"/>
                  </a:cubicBezTo>
                  <a:cubicBezTo>
                    <a:pt x="18" y="0"/>
                    <a:pt x="18" y="0"/>
                    <a:pt x="18" y="0"/>
                  </a:cubicBezTo>
                  <a:cubicBezTo>
                    <a:pt x="21" y="0"/>
                    <a:pt x="23" y="2"/>
                    <a:pt x="23" y="5"/>
                  </a:cubicBezTo>
                  <a:cubicBezTo>
                    <a:pt x="23" y="13"/>
                    <a:pt x="23" y="13"/>
                    <a:pt x="23" y="13"/>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64" name="Gruppieren 963"/>
          <p:cNvGrpSpPr/>
          <p:nvPr/>
        </p:nvGrpSpPr>
        <p:grpSpPr>
          <a:xfrm>
            <a:off x="5076287" y="3051211"/>
            <a:ext cx="350838" cy="352425"/>
            <a:chOff x="5648325" y="3300413"/>
            <a:chExt cx="350838" cy="352425"/>
          </a:xfrm>
        </p:grpSpPr>
        <p:sp>
          <p:nvSpPr>
            <p:cNvPr id="965" name="Oval 476"/>
            <p:cNvSpPr>
              <a:spLocks noChangeArrowheads="1"/>
            </p:cNvSpPr>
            <p:nvPr/>
          </p:nvSpPr>
          <p:spPr bwMode="auto">
            <a:xfrm>
              <a:off x="5648325" y="3300413"/>
              <a:ext cx="350838"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6" name="Freeform 477"/>
            <p:cNvSpPr>
              <a:spLocks/>
            </p:cNvSpPr>
            <p:nvPr/>
          </p:nvSpPr>
          <p:spPr bwMode="auto">
            <a:xfrm>
              <a:off x="5792788" y="3506788"/>
              <a:ext cx="61913" cy="49213"/>
            </a:xfrm>
            <a:custGeom>
              <a:avLst/>
              <a:gdLst>
                <a:gd name="T0" fmla="*/ 9 w 10"/>
                <a:gd name="T1" fmla="*/ 0 h 8"/>
                <a:gd name="T2" fmla="*/ 7 w 10"/>
                <a:gd name="T3" fmla="*/ 0 h 8"/>
                <a:gd name="T4" fmla="*/ 5 w 10"/>
                <a:gd name="T5" fmla="*/ 0 h 8"/>
                <a:gd name="T6" fmla="*/ 5 w 10"/>
                <a:gd name="T7" fmla="*/ 1 h 8"/>
                <a:gd name="T8" fmla="*/ 5 w 10"/>
                <a:gd name="T9" fmla="*/ 0 h 8"/>
                <a:gd name="T10" fmla="*/ 3 w 10"/>
                <a:gd name="T11" fmla="*/ 0 h 8"/>
                <a:gd name="T12" fmla="*/ 1 w 10"/>
                <a:gd name="T13" fmla="*/ 0 h 8"/>
                <a:gd name="T14" fmla="*/ 0 w 10"/>
                <a:gd name="T15" fmla="*/ 2 h 8"/>
                <a:gd name="T16" fmla="*/ 1 w 10"/>
                <a:gd name="T17" fmla="*/ 4 h 8"/>
                <a:gd name="T18" fmla="*/ 5 w 10"/>
                <a:gd name="T19" fmla="*/ 7 h 8"/>
                <a:gd name="T20" fmla="*/ 5 w 10"/>
                <a:gd name="T21" fmla="*/ 8 h 8"/>
                <a:gd name="T22" fmla="*/ 5 w 10"/>
                <a:gd name="T23" fmla="*/ 7 h 8"/>
                <a:gd name="T24" fmla="*/ 9 w 10"/>
                <a:gd name="T25" fmla="*/ 4 h 8"/>
                <a:gd name="T26" fmla="*/ 10 w 10"/>
                <a:gd name="T27" fmla="*/ 2 h 8"/>
                <a:gd name="T28" fmla="*/ 9 w 10"/>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8">
                  <a:moveTo>
                    <a:pt x="9" y="0"/>
                  </a:moveTo>
                  <a:cubicBezTo>
                    <a:pt x="8" y="0"/>
                    <a:pt x="8" y="0"/>
                    <a:pt x="7" y="0"/>
                  </a:cubicBezTo>
                  <a:cubicBezTo>
                    <a:pt x="6" y="0"/>
                    <a:pt x="6" y="0"/>
                    <a:pt x="5" y="0"/>
                  </a:cubicBezTo>
                  <a:cubicBezTo>
                    <a:pt x="5" y="1"/>
                    <a:pt x="5" y="1"/>
                    <a:pt x="5" y="1"/>
                  </a:cubicBezTo>
                  <a:cubicBezTo>
                    <a:pt x="5" y="0"/>
                    <a:pt x="5" y="0"/>
                    <a:pt x="5" y="0"/>
                  </a:cubicBezTo>
                  <a:cubicBezTo>
                    <a:pt x="4" y="0"/>
                    <a:pt x="4" y="0"/>
                    <a:pt x="3" y="0"/>
                  </a:cubicBezTo>
                  <a:cubicBezTo>
                    <a:pt x="2" y="0"/>
                    <a:pt x="2" y="0"/>
                    <a:pt x="1" y="0"/>
                  </a:cubicBezTo>
                  <a:cubicBezTo>
                    <a:pt x="1" y="1"/>
                    <a:pt x="0" y="1"/>
                    <a:pt x="0" y="2"/>
                  </a:cubicBezTo>
                  <a:cubicBezTo>
                    <a:pt x="0" y="3"/>
                    <a:pt x="1" y="3"/>
                    <a:pt x="1" y="4"/>
                  </a:cubicBezTo>
                  <a:cubicBezTo>
                    <a:pt x="5" y="7"/>
                    <a:pt x="5" y="7"/>
                    <a:pt x="5" y="7"/>
                  </a:cubicBezTo>
                  <a:cubicBezTo>
                    <a:pt x="5" y="8"/>
                    <a:pt x="5" y="8"/>
                    <a:pt x="5" y="8"/>
                  </a:cubicBezTo>
                  <a:cubicBezTo>
                    <a:pt x="5" y="8"/>
                    <a:pt x="5" y="8"/>
                    <a:pt x="5" y="7"/>
                  </a:cubicBezTo>
                  <a:cubicBezTo>
                    <a:pt x="9" y="4"/>
                    <a:pt x="9" y="4"/>
                    <a:pt x="9" y="4"/>
                  </a:cubicBezTo>
                  <a:cubicBezTo>
                    <a:pt x="9" y="3"/>
                    <a:pt x="10" y="3"/>
                    <a:pt x="10" y="2"/>
                  </a:cubicBezTo>
                  <a:cubicBezTo>
                    <a:pt x="10" y="1"/>
                    <a:pt x="9" y="1"/>
                    <a:pt x="9" y="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7" name="Freeform 478"/>
            <p:cNvSpPr>
              <a:spLocks/>
            </p:cNvSpPr>
            <p:nvPr/>
          </p:nvSpPr>
          <p:spPr bwMode="auto">
            <a:xfrm>
              <a:off x="5757863" y="3482976"/>
              <a:ext cx="131763" cy="79375"/>
            </a:xfrm>
            <a:custGeom>
              <a:avLst/>
              <a:gdLst>
                <a:gd name="T0" fmla="*/ 0 w 22"/>
                <a:gd name="T1" fmla="*/ 13 h 13"/>
                <a:gd name="T2" fmla="*/ 0 w 22"/>
                <a:gd name="T3" fmla="*/ 5 h 13"/>
                <a:gd name="T4" fmla="*/ 5 w 22"/>
                <a:gd name="T5" fmla="*/ 0 h 13"/>
                <a:gd name="T6" fmla="*/ 17 w 22"/>
                <a:gd name="T7" fmla="*/ 0 h 13"/>
                <a:gd name="T8" fmla="*/ 22 w 22"/>
                <a:gd name="T9" fmla="*/ 5 h 13"/>
                <a:gd name="T10" fmla="*/ 22 w 22"/>
                <a:gd name="T11" fmla="*/ 13 h 13"/>
              </a:gdLst>
              <a:ahLst/>
              <a:cxnLst>
                <a:cxn ang="0">
                  <a:pos x="T0" y="T1"/>
                </a:cxn>
                <a:cxn ang="0">
                  <a:pos x="T2" y="T3"/>
                </a:cxn>
                <a:cxn ang="0">
                  <a:pos x="T4" y="T5"/>
                </a:cxn>
                <a:cxn ang="0">
                  <a:pos x="T6" y="T7"/>
                </a:cxn>
                <a:cxn ang="0">
                  <a:pos x="T8" y="T9"/>
                </a:cxn>
                <a:cxn ang="0">
                  <a:pos x="T10" y="T11"/>
                </a:cxn>
              </a:cxnLst>
              <a:rect l="0" t="0" r="r" b="b"/>
              <a:pathLst>
                <a:path w="22" h="13">
                  <a:moveTo>
                    <a:pt x="0" y="13"/>
                  </a:moveTo>
                  <a:cubicBezTo>
                    <a:pt x="0" y="5"/>
                    <a:pt x="0" y="5"/>
                    <a:pt x="0" y="5"/>
                  </a:cubicBezTo>
                  <a:cubicBezTo>
                    <a:pt x="0" y="2"/>
                    <a:pt x="2" y="0"/>
                    <a:pt x="5" y="0"/>
                  </a:cubicBezTo>
                  <a:cubicBezTo>
                    <a:pt x="17" y="0"/>
                    <a:pt x="17" y="0"/>
                    <a:pt x="17" y="0"/>
                  </a:cubicBezTo>
                  <a:cubicBezTo>
                    <a:pt x="20" y="0"/>
                    <a:pt x="22" y="2"/>
                    <a:pt x="22" y="5"/>
                  </a:cubicBezTo>
                  <a:cubicBezTo>
                    <a:pt x="22" y="13"/>
                    <a:pt x="22" y="13"/>
                    <a:pt x="22" y="13"/>
                  </a:cubicBezTo>
                </a:path>
              </a:pathLst>
            </a:cu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8" name="Oval 479"/>
            <p:cNvSpPr>
              <a:spLocks noChangeArrowheads="1"/>
            </p:cNvSpPr>
            <p:nvPr/>
          </p:nvSpPr>
          <p:spPr bwMode="auto">
            <a:xfrm>
              <a:off x="5788025" y="3390901"/>
              <a:ext cx="71438" cy="73025"/>
            </a:xfrm>
            <a:prstGeom prst="ellipse">
              <a:avLst/>
            </a:pr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69" name="Gruppieren 968"/>
          <p:cNvGrpSpPr/>
          <p:nvPr/>
        </p:nvGrpSpPr>
        <p:grpSpPr>
          <a:xfrm>
            <a:off x="5647787" y="3042794"/>
            <a:ext cx="350838" cy="352425"/>
            <a:chOff x="6219825" y="3300413"/>
            <a:chExt cx="350838" cy="352425"/>
          </a:xfrm>
        </p:grpSpPr>
        <p:sp>
          <p:nvSpPr>
            <p:cNvPr id="970" name="Oval 483"/>
            <p:cNvSpPr>
              <a:spLocks noChangeArrowheads="1"/>
            </p:cNvSpPr>
            <p:nvPr/>
          </p:nvSpPr>
          <p:spPr bwMode="auto">
            <a:xfrm>
              <a:off x="6219825" y="3300413"/>
              <a:ext cx="350838"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1" name="Freeform 484"/>
            <p:cNvSpPr>
              <a:spLocks/>
            </p:cNvSpPr>
            <p:nvPr/>
          </p:nvSpPr>
          <p:spPr bwMode="auto">
            <a:xfrm>
              <a:off x="6316663" y="3390901"/>
              <a:ext cx="157163" cy="171450"/>
            </a:xfrm>
            <a:custGeom>
              <a:avLst/>
              <a:gdLst>
                <a:gd name="T0" fmla="*/ 18 w 26"/>
                <a:gd name="T1" fmla="*/ 28 h 28"/>
                <a:gd name="T2" fmla="*/ 23 w 26"/>
                <a:gd name="T3" fmla="*/ 27 h 28"/>
                <a:gd name="T4" fmla="*/ 26 w 26"/>
                <a:gd name="T5" fmla="*/ 24 h 28"/>
                <a:gd name="T6" fmla="*/ 26 w 26"/>
                <a:gd name="T7" fmla="*/ 22 h 28"/>
                <a:gd name="T8" fmla="*/ 21 w 26"/>
                <a:gd name="T9" fmla="*/ 17 h 28"/>
                <a:gd name="T10" fmla="*/ 19 w 26"/>
                <a:gd name="T11" fmla="*/ 17 h 28"/>
                <a:gd name="T12" fmla="*/ 17 w 26"/>
                <a:gd name="T13" fmla="*/ 19 h 28"/>
                <a:gd name="T14" fmla="*/ 16 w 26"/>
                <a:gd name="T15" fmla="*/ 19 h 28"/>
                <a:gd name="T16" fmla="*/ 8 w 26"/>
                <a:gd name="T17" fmla="*/ 11 h 28"/>
                <a:gd name="T18" fmla="*/ 8 w 26"/>
                <a:gd name="T19" fmla="*/ 10 h 28"/>
                <a:gd name="T20" fmla="*/ 10 w 26"/>
                <a:gd name="T21" fmla="*/ 8 h 28"/>
                <a:gd name="T22" fmla="*/ 10 w 26"/>
                <a:gd name="T23" fmla="*/ 6 h 28"/>
                <a:gd name="T24" fmla="*/ 5 w 26"/>
                <a:gd name="T25" fmla="*/ 0 h 28"/>
                <a:gd name="T26" fmla="*/ 4 w 26"/>
                <a:gd name="T27" fmla="*/ 0 h 28"/>
                <a:gd name="T28" fmla="*/ 1 w 26"/>
                <a:gd name="T29" fmla="*/ 3 h 28"/>
                <a:gd name="T30" fmla="*/ 1 w 26"/>
                <a:gd name="T31" fmla="*/ 8 h 28"/>
                <a:gd name="T32" fmla="*/ 8 w 26"/>
                <a:gd name="T33" fmla="*/ 19 h 28"/>
                <a:gd name="T34" fmla="*/ 18 w 26"/>
                <a:gd name="T3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8">
                  <a:moveTo>
                    <a:pt x="18" y="28"/>
                  </a:moveTo>
                  <a:cubicBezTo>
                    <a:pt x="20" y="28"/>
                    <a:pt x="22" y="28"/>
                    <a:pt x="23" y="27"/>
                  </a:cubicBezTo>
                  <a:cubicBezTo>
                    <a:pt x="26" y="24"/>
                    <a:pt x="26" y="24"/>
                    <a:pt x="26" y="24"/>
                  </a:cubicBezTo>
                  <a:cubicBezTo>
                    <a:pt x="26" y="24"/>
                    <a:pt x="26" y="23"/>
                    <a:pt x="26" y="22"/>
                  </a:cubicBezTo>
                  <a:cubicBezTo>
                    <a:pt x="21" y="17"/>
                    <a:pt x="21" y="17"/>
                    <a:pt x="21" y="17"/>
                  </a:cubicBezTo>
                  <a:cubicBezTo>
                    <a:pt x="20" y="16"/>
                    <a:pt x="19" y="16"/>
                    <a:pt x="19" y="17"/>
                  </a:cubicBezTo>
                  <a:cubicBezTo>
                    <a:pt x="17" y="19"/>
                    <a:pt x="17" y="19"/>
                    <a:pt x="17" y="19"/>
                  </a:cubicBezTo>
                  <a:cubicBezTo>
                    <a:pt x="17" y="19"/>
                    <a:pt x="16" y="19"/>
                    <a:pt x="16" y="19"/>
                  </a:cubicBezTo>
                  <a:cubicBezTo>
                    <a:pt x="8" y="11"/>
                    <a:pt x="8" y="11"/>
                    <a:pt x="8" y="11"/>
                  </a:cubicBezTo>
                  <a:cubicBezTo>
                    <a:pt x="8" y="10"/>
                    <a:pt x="8" y="10"/>
                    <a:pt x="8" y="10"/>
                  </a:cubicBezTo>
                  <a:cubicBezTo>
                    <a:pt x="10" y="8"/>
                    <a:pt x="10" y="8"/>
                    <a:pt x="10" y="8"/>
                  </a:cubicBezTo>
                  <a:cubicBezTo>
                    <a:pt x="11" y="7"/>
                    <a:pt x="11" y="6"/>
                    <a:pt x="10" y="6"/>
                  </a:cubicBezTo>
                  <a:cubicBezTo>
                    <a:pt x="5" y="0"/>
                    <a:pt x="5" y="0"/>
                    <a:pt x="5" y="0"/>
                  </a:cubicBezTo>
                  <a:cubicBezTo>
                    <a:pt x="5" y="0"/>
                    <a:pt x="4" y="0"/>
                    <a:pt x="4" y="0"/>
                  </a:cubicBezTo>
                  <a:cubicBezTo>
                    <a:pt x="1" y="3"/>
                    <a:pt x="1" y="3"/>
                    <a:pt x="1" y="3"/>
                  </a:cubicBezTo>
                  <a:cubicBezTo>
                    <a:pt x="0" y="4"/>
                    <a:pt x="0" y="7"/>
                    <a:pt x="1" y="8"/>
                  </a:cubicBezTo>
                  <a:cubicBezTo>
                    <a:pt x="1" y="8"/>
                    <a:pt x="3" y="14"/>
                    <a:pt x="8" y="19"/>
                  </a:cubicBezTo>
                  <a:cubicBezTo>
                    <a:pt x="13" y="26"/>
                    <a:pt x="18" y="28"/>
                    <a:pt x="18" y="28"/>
                  </a:cubicBez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72" name="Gruppieren 971"/>
          <p:cNvGrpSpPr/>
          <p:nvPr/>
        </p:nvGrpSpPr>
        <p:grpSpPr>
          <a:xfrm>
            <a:off x="6219287" y="3051211"/>
            <a:ext cx="344488" cy="352425"/>
            <a:chOff x="6797675" y="3300413"/>
            <a:chExt cx="344488" cy="352425"/>
          </a:xfrm>
        </p:grpSpPr>
        <p:sp>
          <p:nvSpPr>
            <p:cNvPr id="973" name="Oval 488"/>
            <p:cNvSpPr>
              <a:spLocks noChangeArrowheads="1"/>
            </p:cNvSpPr>
            <p:nvPr/>
          </p:nvSpPr>
          <p:spPr bwMode="auto">
            <a:xfrm>
              <a:off x="6797675" y="3300413"/>
              <a:ext cx="344488"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4" name="Freeform 489"/>
            <p:cNvSpPr>
              <a:spLocks/>
            </p:cNvSpPr>
            <p:nvPr/>
          </p:nvSpPr>
          <p:spPr bwMode="auto">
            <a:xfrm>
              <a:off x="6875463" y="3403601"/>
              <a:ext cx="169863" cy="163513"/>
            </a:xfrm>
            <a:custGeom>
              <a:avLst/>
              <a:gdLst>
                <a:gd name="T0" fmla="*/ 8 w 28"/>
                <a:gd name="T1" fmla="*/ 27 h 27"/>
                <a:gd name="T2" fmla="*/ 5 w 28"/>
                <a:gd name="T3" fmla="*/ 22 h 27"/>
                <a:gd name="T4" fmla="*/ 0 w 28"/>
                <a:gd name="T5" fmla="*/ 19 h 27"/>
                <a:gd name="T6" fmla="*/ 1 w 28"/>
                <a:gd name="T7" fmla="*/ 18 h 27"/>
                <a:gd name="T8" fmla="*/ 7 w 28"/>
                <a:gd name="T9" fmla="*/ 18 h 27"/>
                <a:gd name="T10" fmla="*/ 11 w 28"/>
                <a:gd name="T11" fmla="*/ 13 h 27"/>
                <a:gd name="T12" fmla="*/ 1 w 28"/>
                <a:gd name="T13" fmla="*/ 10 h 27"/>
                <a:gd name="T14" fmla="*/ 0 w 28"/>
                <a:gd name="T15" fmla="*/ 9 h 27"/>
                <a:gd name="T16" fmla="*/ 0 w 28"/>
                <a:gd name="T17" fmla="*/ 9 h 27"/>
                <a:gd name="T18" fmla="*/ 2 w 28"/>
                <a:gd name="T19" fmla="*/ 7 h 27"/>
                <a:gd name="T20" fmla="*/ 3 w 28"/>
                <a:gd name="T21" fmla="*/ 7 h 27"/>
                <a:gd name="T22" fmla="*/ 16 w 28"/>
                <a:gd name="T23" fmla="*/ 8 h 27"/>
                <a:gd name="T24" fmla="*/ 24 w 28"/>
                <a:gd name="T25" fmla="*/ 1 h 27"/>
                <a:gd name="T26" fmla="*/ 25 w 28"/>
                <a:gd name="T27" fmla="*/ 0 h 27"/>
                <a:gd name="T28" fmla="*/ 27 w 28"/>
                <a:gd name="T29" fmla="*/ 1 h 27"/>
                <a:gd name="T30" fmla="*/ 27 w 28"/>
                <a:gd name="T31" fmla="*/ 3 h 27"/>
                <a:gd name="T32" fmla="*/ 19 w 28"/>
                <a:gd name="T33" fmla="*/ 11 h 27"/>
                <a:gd name="T34" fmla="*/ 20 w 28"/>
                <a:gd name="T35" fmla="*/ 24 h 27"/>
                <a:gd name="T36" fmla="*/ 20 w 28"/>
                <a:gd name="T37" fmla="*/ 25 h 27"/>
                <a:gd name="T38" fmla="*/ 18 w 28"/>
                <a:gd name="T39" fmla="*/ 27 h 27"/>
                <a:gd name="T40" fmla="*/ 18 w 28"/>
                <a:gd name="T41" fmla="*/ 27 h 27"/>
                <a:gd name="T42" fmla="*/ 18 w 28"/>
                <a:gd name="T43" fmla="*/ 27 h 27"/>
                <a:gd name="T44" fmla="*/ 14 w 28"/>
                <a:gd name="T45" fmla="*/ 16 h 27"/>
                <a:gd name="T46" fmla="*/ 9 w 28"/>
                <a:gd name="T47" fmla="*/ 21 h 27"/>
                <a:gd name="T48" fmla="*/ 9 w 28"/>
                <a:gd name="T49" fmla="*/ 26 h 27"/>
                <a:gd name="T50" fmla="*/ 8 w 28"/>
                <a:gd name="T51" fmla="*/ 27 h 27"/>
                <a:gd name="T52" fmla="*/ 8 w 28"/>
                <a:gd name="T5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7">
                  <a:moveTo>
                    <a:pt x="8" y="27"/>
                  </a:moveTo>
                  <a:cubicBezTo>
                    <a:pt x="5" y="22"/>
                    <a:pt x="5" y="22"/>
                    <a:pt x="5" y="22"/>
                  </a:cubicBezTo>
                  <a:cubicBezTo>
                    <a:pt x="0" y="19"/>
                    <a:pt x="0" y="19"/>
                    <a:pt x="0" y="19"/>
                  </a:cubicBezTo>
                  <a:cubicBezTo>
                    <a:pt x="1" y="18"/>
                    <a:pt x="1" y="18"/>
                    <a:pt x="1" y="18"/>
                  </a:cubicBezTo>
                  <a:cubicBezTo>
                    <a:pt x="7" y="18"/>
                    <a:pt x="7" y="18"/>
                    <a:pt x="7" y="18"/>
                  </a:cubicBezTo>
                  <a:cubicBezTo>
                    <a:pt x="11" y="13"/>
                    <a:pt x="11" y="13"/>
                    <a:pt x="11" y="13"/>
                  </a:cubicBezTo>
                  <a:cubicBezTo>
                    <a:pt x="1" y="10"/>
                    <a:pt x="1" y="10"/>
                    <a:pt x="1" y="10"/>
                  </a:cubicBezTo>
                  <a:cubicBezTo>
                    <a:pt x="1" y="10"/>
                    <a:pt x="0" y="9"/>
                    <a:pt x="0" y="9"/>
                  </a:cubicBezTo>
                  <a:cubicBezTo>
                    <a:pt x="0" y="9"/>
                    <a:pt x="0" y="9"/>
                    <a:pt x="0" y="9"/>
                  </a:cubicBezTo>
                  <a:cubicBezTo>
                    <a:pt x="2" y="7"/>
                    <a:pt x="2" y="7"/>
                    <a:pt x="2" y="7"/>
                  </a:cubicBezTo>
                  <a:cubicBezTo>
                    <a:pt x="2" y="7"/>
                    <a:pt x="3" y="7"/>
                    <a:pt x="3" y="7"/>
                  </a:cubicBezTo>
                  <a:cubicBezTo>
                    <a:pt x="16" y="8"/>
                    <a:pt x="16" y="8"/>
                    <a:pt x="16" y="8"/>
                  </a:cubicBezTo>
                  <a:cubicBezTo>
                    <a:pt x="24" y="1"/>
                    <a:pt x="24" y="1"/>
                    <a:pt x="24" y="1"/>
                  </a:cubicBezTo>
                  <a:cubicBezTo>
                    <a:pt x="24" y="0"/>
                    <a:pt x="25" y="0"/>
                    <a:pt x="25" y="0"/>
                  </a:cubicBezTo>
                  <a:cubicBezTo>
                    <a:pt x="26" y="0"/>
                    <a:pt x="26" y="0"/>
                    <a:pt x="27" y="1"/>
                  </a:cubicBezTo>
                  <a:cubicBezTo>
                    <a:pt x="28" y="1"/>
                    <a:pt x="28" y="3"/>
                    <a:pt x="27" y="3"/>
                  </a:cubicBezTo>
                  <a:cubicBezTo>
                    <a:pt x="19" y="11"/>
                    <a:pt x="19" y="11"/>
                    <a:pt x="19" y="11"/>
                  </a:cubicBezTo>
                  <a:cubicBezTo>
                    <a:pt x="20" y="24"/>
                    <a:pt x="20" y="24"/>
                    <a:pt x="20" y="24"/>
                  </a:cubicBezTo>
                  <a:cubicBezTo>
                    <a:pt x="20" y="25"/>
                    <a:pt x="20" y="25"/>
                    <a:pt x="20" y="25"/>
                  </a:cubicBezTo>
                  <a:cubicBezTo>
                    <a:pt x="18" y="27"/>
                    <a:pt x="18" y="27"/>
                    <a:pt x="18" y="27"/>
                  </a:cubicBezTo>
                  <a:cubicBezTo>
                    <a:pt x="18" y="27"/>
                    <a:pt x="18" y="27"/>
                    <a:pt x="18" y="27"/>
                  </a:cubicBezTo>
                  <a:cubicBezTo>
                    <a:pt x="18" y="27"/>
                    <a:pt x="18" y="27"/>
                    <a:pt x="18" y="27"/>
                  </a:cubicBezTo>
                  <a:cubicBezTo>
                    <a:pt x="14" y="16"/>
                    <a:pt x="14" y="16"/>
                    <a:pt x="14" y="16"/>
                  </a:cubicBezTo>
                  <a:cubicBezTo>
                    <a:pt x="9" y="21"/>
                    <a:pt x="9" y="21"/>
                    <a:pt x="9" y="21"/>
                  </a:cubicBezTo>
                  <a:cubicBezTo>
                    <a:pt x="9" y="26"/>
                    <a:pt x="9" y="26"/>
                    <a:pt x="9" y="26"/>
                  </a:cubicBezTo>
                  <a:cubicBezTo>
                    <a:pt x="8" y="27"/>
                    <a:pt x="8" y="27"/>
                    <a:pt x="8" y="27"/>
                  </a:cubicBezTo>
                  <a:cubicBezTo>
                    <a:pt x="8" y="27"/>
                    <a:pt x="8" y="27"/>
                    <a:pt x="8" y="27"/>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75" name="Gruppieren 974"/>
          <p:cNvGrpSpPr/>
          <p:nvPr/>
        </p:nvGrpSpPr>
        <p:grpSpPr>
          <a:xfrm>
            <a:off x="6789200" y="3051211"/>
            <a:ext cx="344487" cy="352425"/>
            <a:chOff x="7367588" y="3300413"/>
            <a:chExt cx="344487" cy="352425"/>
          </a:xfrm>
        </p:grpSpPr>
        <p:sp>
          <p:nvSpPr>
            <p:cNvPr id="976" name="Oval 493"/>
            <p:cNvSpPr>
              <a:spLocks noChangeArrowheads="1"/>
            </p:cNvSpPr>
            <p:nvPr/>
          </p:nvSpPr>
          <p:spPr bwMode="auto">
            <a:xfrm>
              <a:off x="7367588" y="3300413"/>
              <a:ext cx="344487"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7" name="Line 494"/>
            <p:cNvSpPr>
              <a:spLocks noChangeShapeType="1"/>
            </p:cNvSpPr>
            <p:nvPr/>
          </p:nvSpPr>
          <p:spPr bwMode="auto">
            <a:xfrm>
              <a:off x="7488238" y="3427413"/>
              <a:ext cx="0" cy="92075"/>
            </a:xfrm>
            <a:prstGeom prst="line">
              <a:avLst/>
            </a:prstGeom>
            <a:noFill/>
            <a:ln w="9525"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8" name="Line 495"/>
            <p:cNvSpPr>
              <a:spLocks noChangeShapeType="1"/>
            </p:cNvSpPr>
            <p:nvPr/>
          </p:nvSpPr>
          <p:spPr bwMode="auto">
            <a:xfrm flipH="1">
              <a:off x="7445375" y="3470276"/>
              <a:ext cx="79375" cy="0"/>
            </a:xfrm>
            <a:prstGeom prst="line">
              <a:avLst/>
            </a:prstGeom>
            <a:noFill/>
            <a:ln w="9525"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9" name="Line 496"/>
            <p:cNvSpPr>
              <a:spLocks noChangeShapeType="1"/>
            </p:cNvSpPr>
            <p:nvPr/>
          </p:nvSpPr>
          <p:spPr bwMode="auto">
            <a:xfrm flipH="1">
              <a:off x="7561263" y="3470276"/>
              <a:ext cx="73025" cy="0"/>
            </a:xfrm>
            <a:prstGeom prst="line">
              <a:avLst/>
            </a:prstGeom>
            <a:noFill/>
            <a:ln w="9525"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80" name="Gruppieren 979"/>
          <p:cNvGrpSpPr/>
          <p:nvPr/>
        </p:nvGrpSpPr>
        <p:grpSpPr>
          <a:xfrm>
            <a:off x="7360700" y="3051211"/>
            <a:ext cx="350837" cy="352425"/>
            <a:chOff x="7932738" y="3300413"/>
            <a:chExt cx="350837" cy="352425"/>
          </a:xfrm>
        </p:grpSpPr>
        <p:sp>
          <p:nvSpPr>
            <p:cNvPr id="981" name="Oval 500"/>
            <p:cNvSpPr>
              <a:spLocks noChangeArrowheads="1"/>
            </p:cNvSpPr>
            <p:nvPr/>
          </p:nvSpPr>
          <p:spPr bwMode="auto">
            <a:xfrm>
              <a:off x="7932738" y="3300413"/>
              <a:ext cx="350837"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2" name="Line 501"/>
            <p:cNvSpPr>
              <a:spLocks noChangeShapeType="1"/>
            </p:cNvSpPr>
            <p:nvPr/>
          </p:nvSpPr>
          <p:spPr bwMode="auto">
            <a:xfrm>
              <a:off x="8108950" y="3386138"/>
              <a:ext cx="0" cy="180975"/>
            </a:xfrm>
            <a:prstGeom prst="line">
              <a:avLst/>
            </a:prstGeom>
            <a:noFill/>
            <a:ln w="9525"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3" name="Line 502"/>
            <p:cNvSpPr>
              <a:spLocks noChangeShapeType="1"/>
            </p:cNvSpPr>
            <p:nvPr/>
          </p:nvSpPr>
          <p:spPr bwMode="auto">
            <a:xfrm flipH="1">
              <a:off x="8016875" y="3476626"/>
              <a:ext cx="182562" cy="0"/>
            </a:xfrm>
            <a:prstGeom prst="line">
              <a:avLst/>
            </a:prstGeom>
            <a:noFill/>
            <a:ln w="9525" cap="rnd">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84" name="Gruppieren 983"/>
          <p:cNvGrpSpPr/>
          <p:nvPr/>
        </p:nvGrpSpPr>
        <p:grpSpPr>
          <a:xfrm>
            <a:off x="7932200" y="3051211"/>
            <a:ext cx="344487" cy="352425"/>
            <a:chOff x="8510588" y="3300413"/>
            <a:chExt cx="344487" cy="352425"/>
          </a:xfrm>
        </p:grpSpPr>
        <p:sp>
          <p:nvSpPr>
            <p:cNvPr id="985" name="Oval 506"/>
            <p:cNvSpPr>
              <a:spLocks noChangeArrowheads="1"/>
            </p:cNvSpPr>
            <p:nvPr/>
          </p:nvSpPr>
          <p:spPr bwMode="auto">
            <a:xfrm>
              <a:off x="8510588" y="3300413"/>
              <a:ext cx="344487"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6" name="Line 507"/>
            <p:cNvSpPr>
              <a:spLocks noChangeShapeType="1"/>
            </p:cNvSpPr>
            <p:nvPr/>
          </p:nvSpPr>
          <p:spPr bwMode="auto">
            <a:xfrm flipH="1">
              <a:off x="8601075" y="3543301"/>
              <a:ext cx="16986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7" name="Line 508"/>
            <p:cNvSpPr>
              <a:spLocks noChangeShapeType="1"/>
            </p:cNvSpPr>
            <p:nvPr/>
          </p:nvSpPr>
          <p:spPr bwMode="auto">
            <a:xfrm>
              <a:off x="8704263" y="3463926"/>
              <a:ext cx="4286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8" name="Line 509"/>
            <p:cNvSpPr>
              <a:spLocks noChangeShapeType="1"/>
            </p:cNvSpPr>
            <p:nvPr/>
          </p:nvSpPr>
          <p:spPr bwMode="auto">
            <a:xfrm>
              <a:off x="8704263" y="3489326"/>
              <a:ext cx="4286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9" name="Line 510"/>
            <p:cNvSpPr>
              <a:spLocks noChangeShapeType="1"/>
            </p:cNvSpPr>
            <p:nvPr/>
          </p:nvSpPr>
          <p:spPr bwMode="auto">
            <a:xfrm>
              <a:off x="8704263" y="3513138"/>
              <a:ext cx="4286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0" name="Line 511"/>
            <p:cNvSpPr>
              <a:spLocks noChangeShapeType="1"/>
            </p:cNvSpPr>
            <p:nvPr/>
          </p:nvSpPr>
          <p:spPr bwMode="auto">
            <a:xfrm flipH="1">
              <a:off x="8650288" y="3386138"/>
              <a:ext cx="53975" cy="47625"/>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1" name="Oval 512"/>
            <p:cNvSpPr>
              <a:spLocks noChangeArrowheads="1"/>
            </p:cNvSpPr>
            <p:nvPr/>
          </p:nvSpPr>
          <p:spPr bwMode="auto">
            <a:xfrm>
              <a:off x="8613775" y="3459163"/>
              <a:ext cx="66675" cy="603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2" name="Line 513"/>
            <p:cNvSpPr>
              <a:spLocks noChangeShapeType="1"/>
            </p:cNvSpPr>
            <p:nvPr/>
          </p:nvSpPr>
          <p:spPr bwMode="auto">
            <a:xfrm>
              <a:off x="8613775" y="3543301"/>
              <a:ext cx="0" cy="1270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3" name="Line 514"/>
            <p:cNvSpPr>
              <a:spLocks noChangeShapeType="1"/>
            </p:cNvSpPr>
            <p:nvPr/>
          </p:nvSpPr>
          <p:spPr bwMode="auto">
            <a:xfrm>
              <a:off x="8751888" y="3543301"/>
              <a:ext cx="0" cy="1270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4" name="Freeform 515"/>
            <p:cNvSpPr>
              <a:spLocks/>
            </p:cNvSpPr>
            <p:nvPr/>
          </p:nvSpPr>
          <p:spPr bwMode="auto">
            <a:xfrm>
              <a:off x="8601075" y="3433763"/>
              <a:ext cx="169862" cy="109538"/>
            </a:xfrm>
            <a:custGeom>
              <a:avLst/>
              <a:gdLst>
                <a:gd name="T0" fmla="*/ 0 w 28"/>
                <a:gd name="T1" fmla="*/ 18 h 18"/>
                <a:gd name="T2" fmla="*/ 0 w 28"/>
                <a:gd name="T3" fmla="*/ 5 h 18"/>
                <a:gd name="T4" fmla="*/ 5 w 28"/>
                <a:gd name="T5" fmla="*/ 0 h 18"/>
                <a:gd name="T6" fmla="*/ 22 w 28"/>
                <a:gd name="T7" fmla="*/ 0 h 18"/>
                <a:gd name="T8" fmla="*/ 28 w 28"/>
                <a:gd name="T9" fmla="*/ 5 h 18"/>
                <a:gd name="T10" fmla="*/ 28 w 28"/>
                <a:gd name="T11" fmla="*/ 18 h 18"/>
              </a:gdLst>
              <a:ahLst/>
              <a:cxnLst>
                <a:cxn ang="0">
                  <a:pos x="T0" y="T1"/>
                </a:cxn>
                <a:cxn ang="0">
                  <a:pos x="T2" y="T3"/>
                </a:cxn>
                <a:cxn ang="0">
                  <a:pos x="T4" y="T5"/>
                </a:cxn>
                <a:cxn ang="0">
                  <a:pos x="T6" y="T7"/>
                </a:cxn>
                <a:cxn ang="0">
                  <a:pos x="T8" y="T9"/>
                </a:cxn>
                <a:cxn ang="0">
                  <a:pos x="T10" y="T11"/>
                </a:cxn>
              </a:cxnLst>
              <a:rect l="0" t="0" r="r" b="b"/>
              <a:pathLst>
                <a:path w="28" h="18">
                  <a:moveTo>
                    <a:pt x="0" y="18"/>
                  </a:moveTo>
                  <a:cubicBezTo>
                    <a:pt x="0" y="5"/>
                    <a:pt x="0" y="5"/>
                    <a:pt x="0" y="5"/>
                  </a:cubicBezTo>
                  <a:cubicBezTo>
                    <a:pt x="0" y="2"/>
                    <a:pt x="2" y="0"/>
                    <a:pt x="5" y="0"/>
                  </a:cubicBezTo>
                  <a:cubicBezTo>
                    <a:pt x="22" y="0"/>
                    <a:pt x="22" y="0"/>
                    <a:pt x="22" y="0"/>
                  </a:cubicBezTo>
                  <a:cubicBezTo>
                    <a:pt x="25" y="0"/>
                    <a:pt x="28" y="2"/>
                    <a:pt x="28" y="5"/>
                  </a:cubicBezTo>
                  <a:cubicBezTo>
                    <a:pt x="28" y="18"/>
                    <a:pt x="28" y="18"/>
                    <a:pt x="28" y="18"/>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95" name="Gruppieren 994"/>
          <p:cNvGrpSpPr/>
          <p:nvPr/>
        </p:nvGrpSpPr>
        <p:grpSpPr>
          <a:xfrm>
            <a:off x="8503700" y="3051211"/>
            <a:ext cx="344487" cy="352425"/>
            <a:chOff x="9082088" y="3300413"/>
            <a:chExt cx="344487" cy="352425"/>
          </a:xfrm>
        </p:grpSpPr>
        <p:sp>
          <p:nvSpPr>
            <p:cNvPr id="996" name="Oval 519"/>
            <p:cNvSpPr>
              <a:spLocks noChangeArrowheads="1"/>
            </p:cNvSpPr>
            <p:nvPr/>
          </p:nvSpPr>
          <p:spPr bwMode="auto">
            <a:xfrm>
              <a:off x="9082088" y="3300413"/>
              <a:ext cx="344487"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7" name="Freeform 520"/>
            <p:cNvSpPr>
              <a:spLocks/>
            </p:cNvSpPr>
            <p:nvPr/>
          </p:nvSpPr>
          <p:spPr bwMode="auto">
            <a:xfrm>
              <a:off x="9159875" y="3386138"/>
              <a:ext cx="163512" cy="157163"/>
            </a:xfrm>
            <a:custGeom>
              <a:avLst/>
              <a:gdLst>
                <a:gd name="T0" fmla="*/ 18 w 27"/>
                <a:gd name="T1" fmla="*/ 26 h 26"/>
                <a:gd name="T2" fmla="*/ 18 w 27"/>
                <a:gd name="T3" fmla="*/ 26 h 26"/>
                <a:gd name="T4" fmla="*/ 18 w 27"/>
                <a:gd name="T5" fmla="*/ 25 h 26"/>
                <a:gd name="T6" fmla="*/ 18 w 27"/>
                <a:gd name="T7" fmla="*/ 25 h 26"/>
                <a:gd name="T8" fmla="*/ 19 w 27"/>
                <a:gd name="T9" fmla="*/ 23 h 26"/>
                <a:gd name="T10" fmla="*/ 16 w 27"/>
                <a:gd name="T11" fmla="*/ 20 h 26"/>
                <a:gd name="T12" fmla="*/ 14 w 27"/>
                <a:gd name="T13" fmla="*/ 23 h 26"/>
                <a:gd name="T14" fmla="*/ 15 w 27"/>
                <a:gd name="T15" fmla="*/ 25 h 26"/>
                <a:gd name="T16" fmla="*/ 15 w 27"/>
                <a:gd name="T17" fmla="*/ 25 h 26"/>
                <a:gd name="T18" fmla="*/ 15 w 27"/>
                <a:gd name="T19" fmla="*/ 26 h 26"/>
                <a:gd name="T20" fmla="*/ 15 w 27"/>
                <a:gd name="T21" fmla="*/ 26 h 26"/>
                <a:gd name="T22" fmla="*/ 7 w 27"/>
                <a:gd name="T23" fmla="*/ 26 h 26"/>
                <a:gd name="T24" fmla="*/ 7 w 27"/>
                <a:gd name="T25" fmla="*/ 18 h 26"/>
                <a:gd name="T26" fmla="*/ 5 w 27"/>
                <a:gd name="T27" fmla="*/ 18 h 26"/>
                <a:gd name="T28" fmla="*/ 5 w 27"/>
                <a:gd name="T29" fmla="*/ 18 h 26"/>
                <a:gd name="T30" fmla="*/ 3 w 27"/>
                <a:gd name="T31" fmla="*/ 19 h 26"/>
                <a:gd name="T32" fmla="*/ 0 w 27"/>
                <a:gd name="T33" fmla="*/ 16 h 26"/>
                <a:gd name="T34" fmla="*/ 1 w 27"/>
                <a:gd name="T35" fmla="*/ 14 h 26"/>
                <a:gd name="T36" fmla="*/ 3 w 27"/>
                <a:gd name="T37" fmla="*/ 13 h 26"/>
                <a:gd name="T38" fmla="*/ 3 w 27"/>
                <a:gd name="T39" fmla="*/ 13 h 26"/>
                <a:gd name="T40" fmla="*/ 5 w 27"/>
                <a:gd name="T41" fmla="*/ 14 h 26"/>
                <a:gd name="T42" fmla="*/ 5 w 27"/>
                <a:gd name="T43" fmla="*/ 15 h 26"/>
                <a:gd name="T44" fmla="*/ 7 w 27"/>
                <a:gd name="T45" fmla="*/ 15 h 26"/>
                <a:gd name="T46" fmla="*/ 7 w 27"/>
                <a:gd name="T47" fmla="*/ 6 h 26"/>
                <a:gd name="T48" fmla="*/ 15 w 27"/>
                <a:gd name="T49" fmla="*/ 6 h 26"/>
                <a:gd name="T50" fmla="*/ 15 w 27"/>
                <a:gd name="T51" fmla="*/ 5 h 26"/>
                <a:gd name="T52" fmla="*/ 15 w 27"/>
                <a:gd name="T53" fmla="*/ 5 h 26"/>
                <a:gd name="T54" fmla="*/ 14 w 27"/>
                <a:gd name="T55" fmla="*/ 2 h 26"/>
                <a:gd name="T56" fmla="*/ 16 w 27"/>
                <a:gd name="T57" fmla="*/ 0 h 26"/>
                <a:gd name="T58" fmla="*/ 19 w 27"/>
                <a:gd name="T59" fmla="*/ 2 h 26"/>
                <a:gd name="T60" fmla="*/ 18 w 27"/>
                <a:gd name="T61" fmla="*/ 5 h 26"/>
                <a:gd name="T62" fmla="*/ 18 w 27"/>
                <a:gd name="T63" fmla="*/ 5 h 26"/>
                <a:gd name="T64" fmla="*/ 18 w 27"/>
                <a:gd name="T65" fmla="*/ 6 h 26"/>
                <a:gd name="T66" fmla="*/ 27 w 27"/>
                <a:gd name="T67" fmla="*/ 6 h 26"/>
                <a:gd name="T68" fmla="*/ 27 w 27"/>
                <a:gd name="T69" fmla="*/ 15 h 26"/>
                <a:gd name="T70" fmla="*/ 27 w 27"/>
                <a:gd name="T71" fmla="*/ 15 h 26"/>
                <a:gd name="T72" fmla="*/ 25 w 27"/>
                <a:gd name="T73" fmla="*/ 15 h 26"/>
                <a:gd name="T74" fmla="*/ 25 w 27"/>
                <a:gd name="T75" fmla="*/ 15 h 26"/>
                <a:gd name="T76" fmla="*/ 23 w 27"/>
                <a:gd name="T77" fmla="*/ 13 h 26"/>
                <a:gd name="T78" fmla="*/ 21 w 27"/>
                <a:gd name="T79" fmla="*/ 14 h 26"/>
                <a:gd name="T80" fmla="*/ 20 w 27"/>
                <a:gd name="T81" fmla="*/ 16 h 26"/>
                <a:gd name="T82" fmla="*/ 23 w 27"/>
                <a:gd name="T83" fmla="*/ 19 h 26"/>
                <a:gd name="T84" fmla="*/ 25 w 27"/>
                <a:gd name="T85" fmla="*/ 18 h 26"/>
                <a:gd name="T86" fmla="*/ 25 w 27"/>
                <a:gd name="T87" fmla="*/ 18 h 26"/>
                <a:gd name="T88" fmla="*/ 27 w 27"/>
                <a:gd name="T89" fmla="*/ 18 h 26"/>
                <a:gd name="T90" fmla="*/ 27 w 27"/>
                <a:gd name="T91" fmla="*/ 18 h 26"/>
                <a:gd name="T92" fmla="*/ 27 w 27"/>
                <a:gd name="T93" fmla="*/ 26 h 26"/>
                <a:gd name="T94" fmla="*/ 27 w 27"/>
                <a:gd name="T95" fmla="*/ 26 h 26"/>
                <a:gd name="T96" fmla="*/ 18 w 27"/>
                <a:gd name="T9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 h="26">
                  <a:moveTo>
                    <a:pt x="18" y="26"/>
                  </a:moveTo>
                  <a:cubicBezTo>
                    <a:pt x="18" y="26"/>
                    <a:pt x="18" y="26"/>
                    <a:pt x="18" y="26"/>
                  </a:cubicBezTo>
                  <a:cubicBezTo>
                    <a:pt x="18" y="25"/>
                    <a:pt x="18" y="25"/>
                    <a:pt x="18" y="25"/>
                  </a:cubicBezTo>
                  <a:cubicBezTo>
                    <a:pt x="18" y="25"/>
                    <a:pt x="18" y="25"/>
                    <a:pt x="18" y="25"/>
                  </a:cubicBezTo>
                  <a:cubicBezTo>
                    <a:pt x="19" y="24"/>
                    <a:pt x="19" y="24"/>
                    <a:pt x="19" y="23"/>
                  </a:cubicBezTo>
                  <a:cubicBezTo>
                    <a:pt x="19" y="21"/>
                    <a:pt x="18" y="20"/>
                    <a:pt x="16" y="20"/>
                  </a:cubicBezTo>
                  <a:cubicBezTo>
                    <a:pt x="15" y="20"/>
                    <a:pt x="14" y="21"/>
                    <a:pt x="14" y="23"/>
                  </a:cubicBezTo>
                  <a:cubicBezTo>
                    <a:pt x="14" y="24"/>
                    <a:pt x="14" y="24"/>
                    <a:pt x="15" y="25"/>
                  </a:cubicBezTo>
                  <a:cubicBezTo>
                    <a:pt x="15" y="25"/>
                    <a:pt x="15" y="25"/>
                    <a:pt x="15" y="25"/>
                  </a:cubicBezTo>
                  <a:cubicBezTo>
                    <a:pt x="15" y="26"/>
                    <a:pt x="15" y="26"/>
                    <a:pt x="15" y="26"/>
                  </a:cubicBezTo>
                  <a:cubicBezTo>
                    <a:pt x="15" y="26"/>
                    <a:pt x="15" y="26"/>
                    <a:pt x="15" y="26"/>
                  </a:cubicBezTo>
                  <a:cubicBezTo>
                    <a:pt x="15" y="26"/>
                    <a:pt x="7" y="26"/>
                    <a:pt x="7" y="26"/>
                  </a:cubicBezTo>
                  <a:cubicBezTo>
                    <a:pt x="7" y="18"/>
                    <a:pt x="7" y="18"/>
                    <a:pt x="7" y="18"/>
                  </a:cubicBezTo>
                  <a:cubicBezTo>
                    <a:pt x="5" y="18"/>
                    <a:pt x="5" y="18"/>
                    <a:pt x="5" y="18"/>
                  </a:cubicBezTo>
                  <a:cubicBezTo>
                    <a:pt x="5" y="18"/>
                    <a:pt x="5" y="18"/>
                    <a:pt x="5" y="18"/>
                  </a:cubicBezTo>
                  <a:cubicBezTo>
                    <a:pt x="4" y="19"/>
                    <a:pt x="4" y="19"/>
                    <a:pt x="3" y="19"/>
                  </a:cubicBezTo>
                  <a:cubicBezTo>
                    <a:pt x="1" y="19"/>
                    <a:pt x="0" y="18"/>
                    <a:pt x="0" y="16"/>
                  </a:cubicBezTo>
                  <a:cubicBezTo>
                    <a:pt x="0" y="15"/>
                    <a:pt x="0" y="15"/>
                    <a:pt x="1" y="14"/>
                  </a:cubicBezTo>
                  <a:cubicBezTo>
                    <a:pt x="1" y="14"/>
                    <a:pt x="2" y="13"/>
                    <a:pt x="3" y="13"/>
                  </a:cubicBezTo>
                  <a:cubicBezTo>
                    <a:pt x="3" y="13"/>
                    <a:pt x="3" y="13"/>
                    <a:pt x="3" y="13"/>
                  </a:cubicBezTo>
                  <a:cubicBezTo>
                    <a:pt x="4" y="13"/>
                    <a:pt x="4" y="14"/>
                    <a:pt x="5" y="14"/>
                  </a:cubicBezTo>
                  <a:cubicBezTo>
                    <a:pt x="5" y="15"/>
                    <a:pt x="5" y="15"/>
                    <a:pt x="5" y="15"/>
                  </a:cubicBezTo>
                  <a:cubicBezTo>
                    <a:pt x="7" y="15"/>
                    <a:pt x="7" y="15"/>
                    <a:pt x="7" y="15"/>
                  </a:cubicBezTo>
                  <a:cubicBezTo>
                    <a:pt x="7" y="15"/>
                    <a:pt x="7" y="6"/>
                    <a:pt x="7" y="6"/>
                  </a:cubicBezTo>
                  <a:cubicBezTo>
                    <a:pt x="15" y="6"/>
                    <a:pt x="15" y="6"/>
                    <a:pt x="15" y="6"/>
                  </a:cubicBezTo>
                  <a:cubicBezTo>
                    <a:pt x="15" y="5"/>
                    <a:pt x="15" y="5"/>
                    <a:pt x="15" y="5"/>
                  </a:cubicBezTo>
                  <a:cubicBezTo>
                    <a:pt x="15" y="5"/>
                    <a:pt x="15" y="5"/>
                    <a:pt x="15" y="5"/>
                  </a:cubicBezTo>
                  <a:cubicBezTo>
                    <a:pt x="14" y="4"/>
                    <a:pt x="14" y="3"/>
                    <a:pt x="14" y="2"/>
                  </a:cubicBezTo>
                  <a:cubicBezTo>
                    <a:pt x="14" y="1"/>
                    <a:pt x="15" y="0"/>
                    <a:pt x="16" y="0"/>
                  </a:cubicBezTo>
                  <a:cubicBezTo>
                    <a:pt x="18" y="0"/>
                    <a:pt x="19" y="1"/>
                    <a:pt x="19" y="2"/>
                  </a:cubicBezTo>
                  <a:cubicBezTo>
                    <a:pt x="19" y="3"/>
                    <a:pt x="19" y="4"/>
                    <a:pt x="18" y="5"/>
                  </a:cubicBezTo>
                  <a:cubicBezTo>
                    <a:pt x="18" y="5"/>
                    <a:pt x="18" y="5"/>
                    <a:pt x="18" y="5"/>
                  </a:cubicBezTo>
                  <a:cubicBezTo>
                    <a:pt x="18" y="6"/>
                    <a:pt x="18" y="6"/>
                    <a:pt x="18" y="6"/>
                  </a:cubicBezTo>
                  <a:cubicBezTo>
                    <a:pt x="27" y="6"/>
                    <a:pt x="27" y="6"/>
                    <a:pt x="27" y="6"/>
                  </a:cubicBezTo>
                  <a:cubicBezTo>
                    <a:pt x="27" y="6"/>
                    <a:pt x="27" y="15"/>
                    <a:pt x="27" y="15"/>
                  </a:cubicBezTo>
                  <a:cubicBezTo>
                    <a:pt x="27" y="15"/>
                    <a:pt x="27" y="15"/>
                    <a:pt x="27" y="15"/>
                  </a:cubicBezTo>
                  <a:cubicBezTo>
                    <a:pt x="25" y="15"/>
                    <a:pt x="25" y="15"/>
                    <a:pt x="25" y="15"/>
                  </a:cubicBezTo>
                  <a:cubicBezTo>
                    <a:pt x="25" y="15"/>
                    <a:pt x="25" y="15"/>
                    <a:pt x="25" y="15"/>
                  </a:cubicBezTo>
                  <a:cubicBezTo>
                    <a:pt x="25" y="14"/>
                    <a:pt x="24" y="13"/>
                    <a:pt x="23" y="13"/>
                  </a:cubicBezTo>
                  <a:cubicBezTo>
                    <a:pt x="22" y="13"/>
                    <a:pt x="22" y="14"/>
                    <a:pt x="21" y="14"/>
                  </a:cubicBezTo>
                  <a:cubicBezTo>
                    <a:pt x="21" y="15"/>
                    <a:pt x="20" y="15"/>
                    <a:pt x="20" y="16"/>
                  </a:cubicBezTo>
                  <a:cubicBezTo>
                    <a:pt x="20" y="18"/>
                    <a:pt x="21" y="19"/>
                    <a:pt x="23" y="19"/>
                  </a:cubicBezTo>
                  <a:cubicBezTo>
                    <a:pt x="24" y="19"/>
                    <a:pt x="25" y="18"/>
                    <a:pt x="25" y="18"/>
                  </a:cubicBezTo>
                  <a:cubicBezTo>
                    <a:pt x="25" y="18"/>
                    <a:pt x="25" y="18"/>
                    <a:pt x="25" y="18"/>
                  </a:cubicBezTo>
                  <a:cubicBezTo>
                    <a:pt x="27" y="18"/>
                    <a:pt x="27" y="18"/>
                    <a:pt x="27" y="18"/>
                  </a:cubicBezTo>
                  <a:cubicBezTo>
                    <a:pt x="27" y="18"/>
                    <a:pt x="27" y="18"/>
                    <a:pt x="27" y="18"/>
                  </a:cubicBezTo>
                  <a:cubicBezTo>
                    <a:pt x="27" y="26"/>
                    <a:pt x="27" y="26"/>
                    <a:pt x="27" y="26"/>
                  </a:cubicBezTo>
                  <a:cubicBezTo>
                    <a:pt x="27" y="26"/>
                    <a:pt x="27" y="26"/>
                    <a:pt x="27" y="26"/>
                  </a:cubicBezTo>
                  <a:lnTo>
                    <a:pt x="18" y="26"/>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98" name="Gruppieren 997"/>
          <p:cNvGrpSpPr/>
          <p:nvPr/>
        </p:nvGrpSpPr>
        <p:grpSpPr>
          <a:xfrm>
            <a:off x="9075200" y="3051211"/>
            <a:ext cx="350837" cy="352425"/>
            <a:chOff x="9647238" y="3300413"/>
            <a:chExt cx="350837" cy="352425"/>
          </a:xfrm>
        </p:grpSpPr>
        <p:sp>
          <p:nvSpPr>
            <p:cNvPr id="999" name="Oval 524"/>
            <p:cNvSpPr>
              <a:spLocks noChangeArrowheads="1"/>
            </p:cNvSpPr>
            <p:nvPr/>
          </p:nvSpPr>
          <p:spPr bwMode="auto">
            <a:xfrm>
              <a:off x="9647238" y="3300413"/>
              <a:ext cx="350837"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0" name="Freeform 525"/>
            <p:cNvSpPr>
              <a:spLocks/>
            </p:cNvSpPr>
            <p:nvPr/>
          </p:nvSpPr>
          <p:spPr bwMode="auto">
            <a:xfrm>
              <a:off x="9756775" y="3463926"/>
              <a:ext cx="131762" cy="98425"/>
            </a:xfrm>
            <a:custGeom>
              <a:avLst/>
              <a:gdLst>
                <a:gd name="T0" fmla="*/ 22 w 22"/>
                <a:gd name="T1" fmla="*/ 0 h 16"/>
                <a:gd name="T2" fmla="*/ 22 w 22"/>
                <a:gd name="T3" fmla="*/ 15 h 16"/>
                <a:gd name="T4" fmla="*/ 21 w 22"/>
                <a:gd name="T5" fmla="*/ 16 h 16"/>
                <a:gd name="T6" fmla="*/ 1 w 22"/>
                <a:gd name="T7" fmla="*/ 16 h 16"/>
                <a:gd name="T8" fmla="*/ 0 w 22"/>
                <a:gd name="T9" fmla="*/ 15 h 16"/>
                <a:gd name="T10" fmla="*/ 0 w 22"/>
                <a:gd name="T11" fmla="*/ 0 h 16"/>
              </a:gdLst>
              <a:ahLst/>
              <a:cxnLst>
                <a:cxn ang="0">
                  <a:pos x="T0" y="T1"/>
                </a:cxn>
                <a:cxn ang="0">
                  <a:pos x="T2" y="T3"/>
                </a:cxn>
                <a:cxn ang="0">
                  <a:pos x="T4" y="T5"/>
                </a:cxn>
                <a:cxn ang="0">
                  <a:pos x="T6" y="T7"/>
                </a:cxn>
                <a:cxn ang="0">
                  <a:pos x="T8" y="T9"/>
                </a:cxn>
                <a:cxn ang="0">
                  <a:pos x="T10" y="T11"/>
                </a:cxn>
              </a:cxnLst>
              <a:rect l="0" t="0" r="r" b="b"/>
              <a:pathLst>
                <a:path w="22" h="16">
                  <a:moveTo>
                    <a:pt x="22" y="0"/>
                  </a:moveTo>
                  <a:cubicBezTo>
                    <a:pt x="22" y="15"/>
                    <a:pt x="22" y="15"/>
                    <a:pt x="22" y="15"/>
                  </a:cubicBezTo>
                  <a:cubicBezTo>
                    <a:pt x="22" y="15"/>
                    <a:pt x="22" y="16"/>
                    <a:pt x="21" y="16"/>
                  </a:cubicBezTo>
                  <a:cubicBezTo>
                    <a:pt x="1" y="16"/>
                    <a:pt x="1" y="16"/>
                    <a:pt x="1" y="16"/>
                  </a:cubicBezTo>
                  <a:cubicBezTo>
                    <a:pt x="0" y="16"/>
                    <a:pt x="0" y="15"/>
                    <a:pt x="0" y="15"/>
                  </a:cubicBezTo>
                  <a:cubicBezTo>
                    <a:pt x="0" y="0"/>
                    <a:pt x="0" y="0"/>
                    <a:pt x="0" y="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1" name="Freeform 526"/>
            <p:cNvSpPr>
              <a:spLocks/>
            </p:cNvSpPr>
            <p:nvPr/>
          </p:nvSpPr>
          <p:spPr bwMode="auto">
            <a:xfrm>
              <a:off x="9744075" y="3433763"/>
              <a:ext cx="157162" cy="30163"/>
            </a:xfrm>
            <a:custGeom>
              <a:avLst/>
              <a:gdLst>
                <a:gd name="T0" fmla="*/ 26 w 26"/>
                <a:gd name="T1" fmla="*/ 4 h 5"/>
                <a:gd name="T2" fmla="*/ 24 w 26"/>
                <a:gd name="T3" fmla="*/ 5 h 5"/>
                <a:gd name="T4" fmla="*/ 2 w 26"/>
                <a:gd name="T5" fmla="*/ 5 h 5"/>
                <a:gd name="T6" fmla="*/ 0 w 26"/>
                <a:gd name="T7" fmla="*/ 4 h 5"/>
                <a:gd name="T8" fmla="*/ 0 w 26"/>
                <a:gd name="T9" fmla="*/ 1 h 5"/>
                <a:gd name="T10" fmla="*/ 2 w 26"/>
                <a:gd name="T11" fmla="*/ 0 h 5"/>
                <a:gd name="T12" fmla="*/ 24 w 26"/>
                <a:gd name="T13" fmla="*/ 0 h 5"/>
                <a:gd name="T14" fmla="*/ 26 w 26"/>
                <a:gd name="T15" fmla="*/ 1 h 5"/>
                <a:gd name="T16" fmla="*/ 26 w 26"/>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
                  <a:moveTo>
                    <a:pt x="26" y="4"/>
                  </a:moveTo>
                  <a:cubicBezTo>
                    <a:pt x="26" y="4"/>
                    <a:pt x="25" y="5"/>
                    <a:pt x="24" y="5"/>
                  </a:cubicBezTo>
                  <a:cubicBezTo>
                    <a:pt x="2" y="5"/>
                    <a:pt x="2" y="5"/>
                    <a:pt x="2" y="5"/>
                  </a:cubicBezTo>
                  <a:cubicBezTo>
                    <a:pt x="1" y="5"/>
                    <a:pt x="0" y="4"/>
                    <a:pt x="0" y="4"/>
                  </a:cubicBezTo>
                  <a:cubicBezTo>
                    <a:pt x="0" y="1"/>
                    <a:pt x="0" y="1"/>
                    <a:pt x="0" y="1"/>
                  </a:cubicBezTo>
                  <a:cubicBezTo>
                    <a:pt x="0" y="0"/>
                    <a:pt x="1" y="0"/>
                    <a:pt x="2" y="0"/>
                  </a:cubicBezTo>
                  <a:cubicBezTo>
                    <a:pt x="24" y="0"/>
                    <a:pt x="24" y="0"/>
                    <a:pt x="24" y="0"/>
                  </a:cubicBezTo>
                  <a:cubicBezTo>
                    <a:pt x="25" y="0"/>
                    <a:pt x="26" y="0"/>
                    <a:pt x="26" y="1"/>
                  </a:cubicBezTo>
                  <a:lnTo>
                    <a:pt x="26" y="4"/>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2" name="Line 527"/>
            <p:cNvSpPr>
              <a:spLocks noChangeShapeType="1"/>
            </p:cNvSpPr>
            <p:nvPr/>
          </p:nvSpPr>
          <p:spPr bwMode="auto">
            <a:xfrm>
              <a:off x="9821863" y="3422651"/>
              <a:ext cx="0" cy="13970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3" name="Freeform 528"/>
            <p:cNvSpPr>
              <a:spLocks/>
            </p:cNvSpPr>
            <p:nvPr/>
          </p:nvSpPr>
          <p:spPr bwMode="auto">
            <a:xfrm>
              <a:off x="9774238" y="3390901"/>
              <a:ext cx="47625" cy="42863"/>
            </a:xfrm>
            <a:custGeom>
              <a:avLst/>
              <a:gdLst>
                <a:gd name="T0" fmla="*/ 1 w 8"/>
                <a:gd name="T1" fmla="*/ 7 h 7"/>
                <a:gd name="T2" fmla="*/ 0 w 8"/>
                <a:gd name="T3" fmla="*/ 4 h 7"/>
                <a:gd name="T4" fmla="*/ 4 w 8"/>
                <a:gd name="T5" fmla="*/ 0 h 7"/>
                <a:gd name="T6" fmla="*/ 8 w 8"/>
                <a:gd name="T7" fmla="*/ 4 h 7"/>
                <a:gd name="T8" fmla="*/ 8 w 8"/>
                <a:gd name="T9" fmla="*/ 7 h 7"/>
              </a:gdLst>
              <a:ahLst/>
              <a:cxnLst>
                <a:cxn ang="0">
                  <a:pos x="T0" y="T1"/>
                </a:cxn>
                <a:cxn ang="0">
                  <a:pos x="T2" y="T3"/>
                </a:cxn>
                <a:cxn ang="0">
                  <a:pos x="T4" y="T5"/>
                </a:cxn>
                <a:cxn ang="0">
                  <a:pos x="T6" y="T7"/>
                </a:cxn>
                <a:cxn ang="0">
                  <a:pos x="T8" y="T9"/>
                </a:cxn>
              </a:cxnLst>
              <a:rect l="0" t="0" r="r" b="b"/>
              <a:pathLst>
                <a:path w="8" h="7">
                  <a:moveTo>
                    <a:pt x="1" y="7"/>
                  </a:moveTo>
                  <a:cubicBezTo>
                    <a:pt x="0" y="6"/>
                    <a:pt x="0" y="5"/>
                    <a:pt x="0" y="4"/>
                  </a:cubicBezTo>
                  <a:cubicBezTo>
                    <a:pt x="0" y="2"/>
                    <a:pt x="2" y="0"/>
                    <a:pt x="4" y="0"/>
                  </a:cubicBezTo>
                  <a:cubicBezTo>
                    <a:pt x="6" y="0"/>
                    <a:pt x="8" y="2"/>
                    <a:pt x="8" y="4"/>
                  </a:cubicBezTo>
                  <a:cubicBezTo>
                    <a:pt x="8" y="7"/>
                    <a:pt x="8" y="7"/>
                    <a:pt x="8" y="7"/>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4" name="Freeform 529"/>
            <p:cNvSpPr>
              <a:spLocks/>
            </p:cNvSpPr>
            <p:nvPr/>
          </p:nvSpPr>
          <p:spPr bwMode="auto">
            <a:xfrm>
              <a:off x="9821863" y="3390901"/>
              <a:ext cx="49212" cy="42863"/>
            </a:xfrm>
            <a:custGeom>
              <a:avLst/>
              <a:gdLst>
                <a:gd name="T0" fmla="*/ 7 w 8"/>
                <a:gd name="T1" fmla="*/ 7 h 7"/>
                <a:gd name="T2" fmla="*/ 8 w 8"/>
                <a:gd name="T3" fmla="*/ 4 h 7"/>
                <a:gd name="T4" fmla="*/ 4 w 8"/>
                <a:gd name="T5" fmla="*/ 0 h 7"/>
                <a:gd name="T6" fmla="*/ 0 w 8"/>
                <a:gd name="T7" fmla="*/ 4 h 7"/>
                <a:gd name="T8" fmla="*/ 0 w 8"/>
                <a:gd name="T9" fmla="*/ 7 h 7"/>
              </a:gdLst>
              <a:ahLst/>
              <a:cxnLst>
                <a:cxn ang="0">
                  <a:pos x="T0" y="T1"/>
                </a:cxn>
                <a:cxn ang="0">
                  <a:pos x="T2" y="T3"/>
                </a:cxn>
                <a:cxn ang="0">
                  <a:pos x="T4" y="T5"/>
                </a:cxn>
                <a:cxn ang="0">
                  <a:pos x="T6" y="T7"/>
                </a:cxn>
                <a:cxn ang="0">
                  <a:pos x="T8" y="T9"/>
                </a:cxn>
              </a:cxnLst>
              <a:rect l="0" t="0" r="r" b="b"/>
              <a:pathLst>
                <a:path w="8" h="7">
                  <a:moveTo>
                    <a:pt x="7" y="7"/>
                  </a:moveTo>
                  <a:cubicBezTo>
                    <a:pt x="8" y="6"/>
                    <a:pt x="8" y="5"/>
                    <a:pt x="8" y="4"/>
                  </a:cubicBezTo>
                  <a:cubicBezTo>
                    <a:pt x="8" y="2"/>
                    <a:pt x="6" y="0"/>
                    <a:pt x="4" y="0"/>
                  </a:cubicBezTo>
                  <a:cubicBezTo>
                    <a:pt x="2" y="0"/>
                    <a:pt x="0" y="2"/>
                    <a:pt x="0" y="4"/>
                  </a:cubicBezTo>
                  <a:cubicBezTo>
                    <a:pt x="0" y="7"/>
                    <a:pt x="0" y="7"/>
                    <a:pt x="0" y="7"/>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05" name="Gruppieren 1004"/>
          <p:cNvGrpSpPr/>
          <p:nvPr/>
        </p:nvGrpSpPr>
        <p:grpSpPr>
          <a:xfrm>
            <a:off x="9645112" y="3051211"/>
            <a:ext cx="344488" cy="352425"/>
            <a:chOff x="10223500" y="3300413"/>
            <a:chExt cx="344488" cy="352425"/>
          </a:xfrm>
        </p:grpSpPr>
        <p:sp>
          <p:nvSpPr>
            <p:cNvPr id="1006" name="Oval 533"/>
            <p:cNvSpPr>
              <a:spLocks noChangeArrowheads="1"/>
            </p:cNvSpPr>
            <p:nvPr/>
          </p:nvSpPr>
          <p:spPr bwMode="auto">
            <a:xfrm>
              <a:off x="10223500" y="3300413"/>
              <a:ext cx="344488"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7" name="Freeform 534"/>
            <p:cNvSpPr>
              <a:spLocks/>
            </p:cNvSpPr>
            <p:nvPr/>
          </p:nvSpPr>
          <p:spPr bwMode="auto">
            <a:xfrm>
              <a:off x="10307638" y="3386138"/>
              <a:ext cx="169863" cy="169863"/>
            </a:xfrm>
            <a:custGeom>
              <a:avLst/>
              <a:gdLst>
                <a:gd name="T0" fmla="*/ 14 w 28"/>
                <a:gd name="T1" fmla="*/ 0 h 28"/>
                <a:gd name="T2" fmla="*/ 18 w 28"/>
                <a:gd name="T3" fmla="*/ 28 h 28"/>
                <a:gd name="T4" fmla="*/ 14 w 28"/>
                <a:gd name="T5" fmla="*/ 28 h 28"/>
                <a:gd name="T6" fmla="*/ 11 w 28"/>
                <a:gd name="T7" fmla="*/ 28 h 28"/>
                <a:gd name="T8" fmla="*/ 14 w 28"/>
                <a:gd name="T9" fmla="*/ 0 h 28"/>
              </a:gdLst>
              <a:ahLst/>
              <a:cxnLst>
                <a:cxn ang="0">
                  <a:pos x="T0" y="T1"/>
                </a:cxn>
                <a:cxn ang="0">
                  <a:pos x="T2" y="T3"/>
                </a:cxn>
                <a:cxn ang="0">
                  <a:pos x="T4" y="T5"/>
                </a:cxn>
                <a:cxn ang="0">
                  <a:pos x="T6" y="T7"/>
                </a:cxn>
                <a:cxn ang="0">
                  <a:pos x="T8" y="T9"/>
                </a:cxn>
              </a:cxnLst>
              <a:rect l="0" t="0" r="r" b="b"/>
              <a:pathLst>
                <a:path w="28" h="28">
                  <a:moveTo>
                    <a:pt x="14" y="0"/>
                  </a:moveTo>
                  <a:cubicBezTo>
                    <a:pt x="14" y="0"/>
                    <a:pt x="28" y="6"/>
                    <a:pt x="18" y="28"/>
                  </a:cubicBezTo>
                  <a:cubicBezTo>
                    <a:pt x="14" y="28"/>
                    <a:pt x="14" y="28"/>
                    <a:pt x="14" y="28"/>
                  </a:cubicBezTo>
                  <a:cubicBezTo>
                    <a:pt x="11" y="28"/>
                    <a:pt x="11" y="28"/>
                    <a:pt x="11" y="28"/>
                  </a:cubicBezTo>
                  <a:cubicBezTo>
                    <a:pt x="0" y="6"/>
                    <a:pt x="14" y="0"/>
                    <a:pt x="14" y="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8" name="Line 535"/>
            <p:cNvSpPr>
              <a:spLocks noChangeShapeType="1"/>
            </p:cNvSpPr>
            <p:nvPr/>
          </p:nvSpPr>
          <p:spPr bwMode="auto">
            <a:xfrm>
              <a:off x="10367963" y="3416301"/>
              <a:ext cx="55563"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9" name="Oval 536"/>
            <p:cNvSpPr>
              <a:spLocks noChangeArrowheads="1"/>
            </p:cNvSpPr>
            <p:nvPr/>
          </p:nvSpPr>
          <p:spPr bwMode="auto">
            <a:xfrm>
              <a:off x="10380663" y="3433763"/>
              <a:ext cx="30163" cy="30163"/>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0" name="Line 537"/>
            <p:cNvSpPr>
              <a:spLocks noChangeShapeType="1"/>
            </p:cNvSpPr>
            <p:nvPr/>
          </p:nvSpPr>
          <p:spPr bwMode="auto">
            <a:xfrm>
              <a:off x="10393363" y="3494088"/>
              <a:ext cx="0" cy="73025"/>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1" name="Freeform 538"/>
            <p:cNvSpPr>
              <a:spLocks/>
            </p:cNvSpPr>
            <p:nvPr/>
          </p:nvSpPr>
          <p:spPr bwMode="auto">
            <a:xfrm>
              <a:off x="10326688" y="3489326"/>
              <a:ext cx="41275" cy="73025"/>
            </a:xfrm>
            <a:custGeom>
              <a:avLst/>
              <a:gdLst>
                <a:gd name="T0" fmla="*/ 4 w 7"/>
                <a:gd name="T1" fmla="*/ 0 h 12"/>
                <a:gd name="T2" fmla="*/ 0 w 7"/>
                <a:gd name="T3" fmla="*/ 12 h 12"/>
                <a:gd name="T4" fmla="*/ 7 w 7"/>
                <a:gd name="T5" fmla="*/ 9 h 12"/>
              </a:gdLst>
              <a:ahLst/>
              <a:cxnLst>
                <a:cxn ang="0">
                  <a:pos x="T0" y="T1"/>
                </a:cxn>
                <a:cxn ang="0">
                  <a:pos x="T2" y="T3"/>
                </a:cxn>
                <a:cxn ang="0">
                  <a:pos x="T4" y="T5"/>
                </a:cxn>
              </a:cxnLst>
              <a:rect l="0" t="0" r="r" b="b"/>
              <a:pathLst>
                <a:path w="7" h="12">
                  <a:moveTo>
                    <a:pt x="4" y="0"/>
                  </a:moveTo>
                  <a:cubicBezTo>
                    <a:pt x="0" y="1"/>
                    <a:pt x="0" y="12"/>
                    <a:pt x="0" y="12"/>
                  </a:cubicBezTo>
                  <a:cubicBezTo>
                    <a:pt x="7" y="9"/>
                    <a:pt x="7" y="9"/>
                    <a:pt x="7" y="9"/>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2" name="Freeform 539"/>
            <p:cNvSpPr>
              <a:spLocks/>
            </p:cNvSpPr>
            <p:nvPr/>
          </p:nvSpPr>
          <p:spPr bwMode="auto">
            <a:xfrm>
              <a:off x="10423525" y="3489326"/>
              <a:ext cx="41275" cy="73025"/>
            </a:xfrm>
            <a:custGeom>
              <a:avLst/>
              <a:gdLst>
                <a:gd name="T0" fmla="*/ 3 w 7"/>
                <a:gd name="T1" fmla="*/ 0 h 12"/>
                <a:gd name="T2" fmla="*/ 7 w 7"/>
                <a:gd name="T3" fmla="*/ 12 h 12"/>
                <a:gd name="T4" fmla="*/ 0 w 7"/>
                <a:gd name="T5" fmla="*/ 9 h 12"/>
              </a:gdLst>
              <a:ahLst/>
              <a:cxnLst>
                <a:cxn ang="0">
                  <a:pos x="T0" y="T1"/>
                </a:cxn>
                <a:cxn ang="0">
                  <a:pos x="T2" y="T3"/>
                </a:cxn>
                <a:cxn ang="0">
                  <a:pos x="T4" y="T5"/>
                </a:cxn>
              </a:cxnLst>
              <a:rect l="0" t="0" r="r" b="b"/>
              <a:pathLst>
                <a:path w="7" h="12">
                  <a:moveTo>
                    <a:pt x="3" y="0"/>
                  </a:moveTo>
                  <a:cubicBezTo>
                    <a:pt x="7" y="1"/>
                    <a:pt x="7" y="12"/>
                    <a:pt x="7" y="12"/>
                  </a:cubicBezTo>
                  <a:cubicBezTo>
                    <a:pt x="0" y="9"/>
                    <a:pt x="0" y="9"/>
                    <a:pt x="0" y="9"/>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13" name="Gruppieren 1012"/>
          <p:cNvGrpSpPr/>
          <p:nvPr/>
        </p:nvGrpSpPr>
        <p:grpSpPr>
          <a:xfrm>
            <a:off x="10216612" y="3051211"/>
            <a:ext cx="350838" cy="352425"/>
            <a:chOff x="10788650" y="3300413"/>
            <a:chExt cx="350838" cy="352425"/>
          </a:xfrm>
        </p:grpSpPr>
        <p:sp>
          <p:nvSpPr>
            <p:cNvPr id="1014" name="Oval 543"/>
            <p:cNvSpPr>
              <a:spLocks noChangeArrowheads="1"/>
            </p:cNvSpPr>
            <p:nvPr/>
          </p:nvSpPr>
          <p:spPr bwMode="auto">
            <a:xfrm>
              <a:off x="10788650" y="3300413"/>
              <a:ext cx="350838"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5" name="Freeform 544"/>
            <p:cNvSpPr>
              <a:spLocks/>
            </p:cNvSpPr>
            <p:nvPr/>
          </p:nvSpPr>
          <p:spPr bwMode="auto">
            <a:xfrm>
              <a:off x="10872788" y="3446463"/>
              <a:ext cx="182563" cy="60325"/>
            </a:xfrm>
            <a:custGeom>
              <a:avLst/>
              <a:gdLst>
                <a:gd name="T0" fmla="*/ 25 w 30"/>
                <a:gd name="T1" fmla="*/ 6 h 10"/>
                <a:gd name="T2" fmla="*/ 25 w 30"/>
                <a:gd name="T3" fmla="*/ 4 h 10"/>
                <a:gd name="T4" fmla="*/ 27 w 30"/>
                <a:gd name="T5" fmla="*/ 2 h 10"/>
                <a:gd name="T6" fmla="*/ 30 w 30"/>
                <a:gd name="T7" fmla="*/ 2 h 10"/>
                <a:gd name="T8" fmla="*/ 26 w 30"/>
                <a:gd name="T9" fmla="*/ 0 h 10"/>
                <a:gd name="T10" fmla="*/ 22 w 30"/>
                <a:gd name="T11" fmla="*/ 3 h 10"/>
                <a:gd name="T12" fmla="*/ 8 w 30"/>
                <a:gd name="T13" fmla="*/ 3 h 10"/>
                <a:gd name="T14" fmla="*/ 4 w 30"/>
                <a:gd name="T15" fmla="*/ 0 h 10"/>
                <a:gd name="T16" fmla="*/ 0 w 30"/>
                <a:gd name="T17" fmla="*/ 2 h 10"/>
                <a:gd name="T18" fmla="*/ 3 w 30"/>
                <a:gd name="T19" fmla="*/ 2 h 10"/>
                <a:gd name="T20" fmla="*/ 5 w 30"/>
                <a:gd name="T21" fmla="*/ 4 h 10"/>
                <a:gd name="T22" fmla="*/ 5 w 30"/>
                <a:gd name="T23" fmla="*/ 6 h 10"/>
                <a:gd name="T24" fmla="*/ 3 w 30"/>
                <a:gd name="T25" fmla="*/ 8 h 10"/>
                <a:gd name="T26" fmla="*/ 0 w 30"/>
                <a:gd name="T27" fmla="*/ 8 h 10"/>
                <a:gd name="T28" fmla="*/ 4 w 30"/>
                <a:gd name="T29" fmla="*/ 10 h 10"/>
                <a:gd name="T30" fmla="*/ 8 w 30"/>
                <a:gd name="T31" fmla="*/ 7 h 10"/>
                <a:gd name="T32" fmla="*/ 22 w 30"/>
                <a:gd name="T33" fmla="*/ 7 h 10"/>
                <a:gd name="T34" fmla="*/ 26 w 30"/>
                <a:gd name="T35" fmla="*/ 10 h 10"/>
                <a:gd name="T36" fmla="*/ 30 w 30"/>
                <a:gd name="T37" fmla="*/ 8 h 10"/>
                <a:gd name="T38" fmla="*/ 27 w 30"/>
                <a:gd name="T39" fmla="*/ 8 h 10"/>
                <a:gd name="T40" fmla="*/ 25 w 30"/>
                <a:gd name="T4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10">
                  <a:moveTo>
                    <a:pt x="25" y="6"/>
                  </a:moveTo>
                  <a:cubicBezTo>
                    <a:pt x="25" y="4"/>
                    <a:pt x="25" y="4"/>
                    <a:pt x="25" y="4"/>
                  </a:cubicBezTo>
                  <a:cubicBezTo>
                    <a:pt x="25" y="3"/>
                    <a:pt x="26" y="2"/>
                    <a:pt x="27" y="2"/>
                  </a:cubicBezTo>
                  <a:cubicBezTo>
                    <a:pt x="30" y="2"/>
                    <a:pt x="30" y="2"/>
                    <a:pt x="30" y="2"/>
                  </a:cubicBezTo>
                  <a:cubicBezTo>
                    <a:pt x="29" y="1"/>
                    <a:pt x="28" y="0"/>
                    <a:pt x="26" y="0"/>
                  </a:cubicBezTo>
                  <a:cubicBezTo>
                    <a:pt x="24" y="0"/>
                    <a:pt x="22" y="1"/>
                    <a:pt x="22" y="3"/>
                  </a:cubicBezTo>
                  <a:cubicBezTo>
                    <a:pt x="8" y="3"/>
                    <a:pt x="8" y="3"/>
                    <a:pt x="8" y="3"/>
                  </a:cubicBezTo>
                  <a:cubicBezTo>
                    <a:pt x="8" y="1"/>
                    <a:pt x="6" y="0"/>
                    <a:pt x="4" y="0"/>
                  </a:cubicBezTo>
                  <a:cubicBezTo>
                    <a:pt x="2" y="0"/>
                    <a:pt x="1" y="1"/>
                    <a:pt x="0" y="2"/>
                  </a:cubicBezTo>
                  <a:cubicBezTo>
                    <a:pt x="3" y="2"/>
                    <a:pt x="3" y="2"/>
                    <a:pt x="3" y="2"/>
                  </a:cubicBezTo>
                  <a:cubicBezTo>
                    <a:pt x="4" y="2"/>
                    <a:pt x="5" y="3"/>
                    <a:pt x="5" y="4"/>
                  </a:cubicBezTo>
                  <a:cubicBezTo>
                    <a:pt x="5" y="6"/>
                    <a:pt x="5" y="6"/>
                    <a:pt x="5" y="6"/>
                  </a:cubicBezTo>
                  <a:cubicBezTo>
                    <a:pt x="5" y="7"/>
                    <a:pt x="4" y="8"/>
                    <a:pt x="3" y="8"/>
                  </a:cubicBezTo>
                  <a:cubicBezTo>
                    <a:pt x="0" y="8"/>
                    <a:pt x="0" y="8"/>
                    <a:pt x="0" y="8"/>
                  </a:cubicBezTo>
                  <a:cubicBezTo>
                    <a:pt x="1" y="9"/>
                    <a:pt x="2" y="10"/>
                    <a:pt x="4" y="10"/>
                  </a:cubicBezTo>
                  <a:cubicBezTo>
                    <a:pt x="6" y="10"/>
                    <a:pt x="8" y="9"/>
                    <a:pt x="8" y="7"/>
                  </a:cubicBezTo>
                  <a:cubicBezTo>
                    <a:pt x="22" y="7"/>
                    <a:pt x="22" y="7"/>
                    <a:pt x="22" y="7"/>
                  </a:cubicBezTo>
                  <a:cubicBezTo>
                    <a:pt x="22" y="9"/>
                    <a:pt x="24" y="10"/>
                    <a:pt x="26" y="10"/>
                  </a:cubicBezTo>
                  <a:cubicBezTo>
                    <a:pt x="28" y="10"/>
                    <a:pt x="29" y="9"/>
                    <a:pt x="30" y="8"/>
                  </a:cubicBezTo>
                  <a:cubicBezTo>
                    <a:pt x="27" y="8"/>
                    <a:pt x="27" y="8"/>
                    <a:pt x="27" y="8"/>
                  </a:cubicBezTo>
                  <a:cubicBezTo>
                    <a:pt x="26" y="8"/>
                    <a:pt x="25" y="7"/>
                    <a:pt x="25" y="6"/>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16" name="Gruppieren 1015"/>
          <p:cNvGrpSpPr/>
          <p:nvPr/>
        </p:nvGrpSpPr>
        <p:grpSpPr>
          <a:xfrm>
            <a:off x="10788112" y="3051211"/>
            <a:ext cx="344488" cy="352425"/>
            <a:chOff x="11366500" y="3300413"/>
            <a:chExt cx="344488" cy="352425"/>
          </a:xfrm>
        </p:grpSpPr>
        <p:sp>
          <p:nvSpPr>
            <p:cNvPr id="1017" name="Oval 548"/>
            <p:cNvSpPr>
              <a:spLocks noChangeArrowheads="1"/>
            </p:cNvSpPr>
            <p:nvPr/>
          </p:nvSpPr>
          <p:spPr bwMode="auto">
            <a:xfrm>
              <a:off x="11366500" y="3300413"/>
              <a:ext cx="344488"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8" name="Freeform 549"/>
            <p:cNvSpPr>
              <a:spLocks/>
            </p:cNvSpPr>
            <p:nvPr/>
          </p:nvSpPr>
          <p:spPr bwMode="auto">
            <a:xfrm>
              <a:off x="11487150" y="3386138"/>
              <a:ext cx="103188" cy="180975"/>
            </a:xfrm>
            <a:custGeom>
              <a:avLst/>
              <a:gdLst>
                <a:gd name="T0" fmla="*/ 17 w 17"/>
                <a:gd name="T1" fmla="*/ 28 h 30"/>
                <a:gd name="T2" fmla="*/ 15 w 17"/>
                <a:gd name="T3" fmla="*/ 30 h 30"/>
                <a:gd name="T4" fmla="*/ 3 w 17"/>
                <a:gd name="T5" fmla="*/ 30 h 30"/>
                <a:gd name="T6" fmla="*/ 0 w 17"/>
                <a:gd name="T7" fmla="*/ 28 h 30"/>
                <a:gd name="T8" fmla="*/ 0 w 17"/>
                <a:gd name="T9" fmla="*/ 2 h 30"/>
                <a:gd name="T10" fmla="*/ 3 w 17"/>
                <a:gd name="T11" fmla="*/ 0 h 30"/>
                <a:gd name="T12" fmla="*/ 15 w 17"/>
                <a:gd name="T13" fmla="*/ 0 h 30"/>
                <a:gd name="T14" fmla="*/ 17 w 17"/>
                <a:gd name="T15" fmla="*/ 2 h 30"/>
                <a:gd name="T16" fmla="*/ 17 w 17"/>
                <a:gd name="T1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0">
                  <a:moveTo>
                    <a:pt x="17" y="28"/>
                  </a:moveTo>
                  <a:cubicBezTo>
                    <a:pt x="17" y="29"/>
                    <a:pt x="16" y="30"/>
                    <a:pt x="15" y="30"/>
                  </a:cubicBezTo>
                  <a:cubicBezTo>
                    <a:pt x="3" y="30"/>
                    <a:pt x="3" y="30"/>
                    <a:pt x="3" y="30"/>
                  </a:cubicBezTo>
                  <a:cubicBezTo>
                    <a:pt x="1" y="30"/>
                    <a:pt x="0" y="29"/>
                    <a:pt x="0" y="28"/>
                  </a:cubicBezTo>
                  <a:cubicBezTo>
                    <a:pt x="0" y="2"/>
                    <a:pt x="0" y="2"/>
                    <a:pt x="0" y="2"/>
                  </a:cubicBezTo>
                  <a:cubicBezTo>
                    <a:pt x="0" y="1"/>
                    <a:pt x="1" y="0"/>
                    <a:pt x="3" y="0"/>
                  </a:cubicBezTo>
                  <a:cubicBezTo>
                    <a:pt x="15" y="0"/>
                    <a:pt x="15" y="0"/>
                    <a:pt x="15" y="0"/>
                  </a:cubicBezTo>
                  <a:cubicBezTo>
                    <a:pt x="16" y="0"/>
                    <a:pt x="17" y="1"/>
                    <a:pt x="17" y="2"/>
                  </a:cubicBezTo>
                  <a:lnTo>
                    <a:pt x="17" y="28"/>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9" name="Line 550"/>
            <p:cNvSpPr>
              <a:spLocks noChangeShapeType="1"/>
            </p:cNvSpPr>
            <p:nvPr/>
          </p:nvSpPr>
          <p:spPr bwMode="auto">
            <a:xfrm>
              <a:off x="11487150" y="3416301"/>
              <a:ext cx="10318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0" name="Line 551"/>
            <p:cNvSpPr>
              <a:spLocks noChangeShapeType="1"/>
            </p:cNvSpPr>
            <p:nvPr/>
          </p:nvSpPr>
          <p:spPr bwMode="auto">
            <a:xfrm>
              <a:off x="11487150" y="3536951"/>
              <a:ext cx="10318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1" name="Line 552"/>
            <p:cNvSpPr>
              <a:spLocks noChangeShapeType="1"/>
            </p:cNvSpPr>
            <p:nvPr/>
          </p:nvSpPr>
          <p:spPr bwMode="auto">
            <a:xfrm>
              <a:off x="11530013" y="3397251"/>
              <a:ext cx="23813"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2" name="Oval 553"/>
            <p:cNvSpPr>
              <a:spLocks noChangeArrowheads="1"/>
            </p:cNvSpPr>
            <p:nvPr/>
          </p:nvSpPr>
          <p:spPr bwMode="auto">
            <a:xfrm>
              <a:off x="11536363" y="3549651"/>
              <a:ext cx="4763" cy="6350"/>
            </a:xfrm>
            <a:prstGeom prst="ellipse">
              <a:avLst/>
            </a:prstGeom>
            <a:solidFill>
              <a:srgbClr val="000000"/>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23" name="Gruppieren 1022"/>
          <p:cNvGrpSpPr/>
          <p:nvPr/>
        </p:nvGrpSpPr>
        <p:grpSpPr>
          <a:xfrm>
            <a:off x="3356892" y="3537219"/>
            <a:ext cx="344487" cy="352425"/>
            <a:chOff x="3941763" y="3792538"/>
            <a:chExt cx="344487" cy="352425"/>
          </a:xfrm>
        </p:grpSpPr>
        <p:sp>
          <p:nvSpPr>
            <p:cNvPr id="1024" name="Oval 557"/>
            <p:cNvSpPr>
              <a:spLocks noChangeArrowheads="1"/>
            </p:cNvSpPr>
            <p:nvPr/>
          </p:nvSpPr>
          <p:spPr bwMode="auto">
            <a:xfrm>
              <a:off x="3941763" y="3792538"/>
              <a:ext cx="344487"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5" name="Line 558"/>
            <p:cNvSpPr>
              <a:spLocks noChangeShapeType="1"/>
            </p:cNvSpPr>
            <p:nvPr/>
          </p:nvSpPr>
          <p:spPr bwMode="auto">
            <a:xfrm>
              <a:off x="4122738" y="3878263"/>
              <a:ext cx="0" cy="12065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6" name="Freeform 559"/>
            <p:cNvSpPr>
              <a:spLocks/>
            </p:cNvSpPr>
            <p:nvPr/>
          </p:nvSpPr>
          <p:spPr bwMode="auto">
            <a:xfrm>
              <a:off x="4038600" y="3878263"/>
              <a:ext cx="84137" cy="96838"/>
            </a:xfrm>
            <a:custGeom>
              <a:avLst/>
              <a:gdLst>
                <a:gd name="T0" fmla="*/ 53 w 53"/>
                <a:gd name="T1" fmla="*/ 0 h 61"/>
                <a:gd name="T2" fmla="*/ 0 w 53"/>
                <a:gd name="T3" fmla="*/ 61 h 61"/>
                <a:gd name="T4" fmla="*/ 53 w 53"/>
                <a:gd name="T5" fmla="*/ 61 h 61"/>
              </a:gdLst>
              <a:ahLst/>
              <a:cxnLst>
                <a:cxn ang="0">
                  <a:pos x="T0" y="T1"/>
                </a:cxn>
                <a:cxn ang="0">
                  <a:pos x="T2" y="T3"/>
                </a:cxn>
                <a:cxn ang="0">
                  <a:pos x="T4" y="T5"/>
                </a:cxn>
              </a:cxnLst>
              <a:rect l="0" t="0" r="r" b="b"/>
              <a:pathLst>
                <a:path w="53" h="61">
                  <a:moveTo>
                    <a:pt x="53" y="0"/>
                  </a:moveTo>
                  <a:lnTo>
                    <a:pt x="0" y="61"/>
                  </a:lnTo>
                  <a:lnTo>
                    <a:pt x="53" y="61"/>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 name="Freeform 560"/>
            <p:cNvSpPr>
              <a:spLocks/>
            </p:cNvSpPr>
            <p:nvPr/>
          </p:nvSpPr>
          <p:spPr bwMode="auto">
            <a:xfrm>
              <a:off x="4122738" y="3889376"/>
              <a:ext cx="60325" cy="92075"/>
            </a:xfrm>
            <a:custGeom>
              <a:avLst/>
              <a:gdLst>
                <a:gd name="T0" fmla="*/ 4 w 38"/>
                <a:gd name="T1" fmla="*/ 0 h 58"/>
                <a:gd name="T2" fmla="*/ 38 w 38"/>
                <a:gd name="T3" fmla="*/ 58 h 58"/>
                <a:gd name="T4" fmla="*/ 0 w 38"/>
                <a:gd name="T5" fmla="*/ 58 h 58"/>
              </a:gdLst>
              <a:ahLst/>
              <a:cxnLst>
                <a:cxn ang="0">
                  <a:pos x="T0" y="T1"/>
                </a:cxn>
                <a:cxn ang="0">
                  <a:pos x="T2" y="T3"/>
                </a:cxn>
                <a:cxn ang="0">
                  <a:pos x="T4" y="T5"/>
                </a:cxn>
              </a:cxnLst>
              <a:rect l="0" t="0" r="r" b="b"/>
              <a:pathLst>
                <a:path w="38" h="58">
                  <a:moveTo>
                    <a:pt x="4" y="0"/>
                  </a:moveTo>
                  <a:lnTo>
                    <a:pt x="38" y="58"/>
                  </a:lnTo>
                  <a:lnTo>
                    <a:pt x="0" y="58"/>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Freeform 561"/>
            <p:cNvSpPr>
              <a:spLocks/>
            </p:cNvSpPr>
            <p:nvPr/>
          </p:nvSpPr>
          <p:spPr bwMode="auto">
            <a:xfrm>
              <a:off x="4019550" y="3998913"/>
              <a:ext cx="188912" cy="60325"/>
            </a:xfrm>
            <a:custGeom>
              <a:avLst/>
              <a:gdLst>
                <a:gd name="T0" fmla="*/ 15 w 31"/>
                <a:gd name="T1" fmla="*/ 10 h 10"/>
                <a:gd name="T2" fmla="*/ 31 w 31"/>
                <a:gd name="T3" fmla="*/ 0 h 10"/>
                <a:gd name="T4" fmla="*/ 0 w 31"/>
                <a:gd name="T5" fmla="*/ 0 h 10"/>
                <a:gd name="T6" fmla="*/ 15 w 31"/>
                <a:gd name="T7" fmla="*/ 10 h 10"/>
              </a:gdLst>
              <a:ahLst/>
              <a:cxnLst>
                <a:cxn ang="0">
                  <a:pos x="T0" y="T1"/>
                </a:cxn>
                <a:cxn ang="0">
                  <a:pos x="T2" y="T3"/>
                </a:cxn>
                <a:cxn ang="0">
                  <a:pos x="T4" y="T5"/>
                </a:cxn>
                <a:cxn ang="0">
                  <a:pos x="T6" y="T7"/>
                </a:cxn>
              </a:cxnLst>
              <a:rect l="0" t="0" r="r" b="b"/>
              <a:pathLst>
                <a:path w="31" h="10">
                  <a:moveTo>
                    <a:pt x="15" y="10"/>
                  </a:moveTo>
                  <a:cubicBezTo>
                    <a:pt x="23" y="10"/>
                    <a:pt x="29" y="6"/>
                    <a:pt x="31" y="0"/>
                  </a:cubicBezTo>
                  <a:cubicBezTo>
                    <a:pt x="0" y="0"/>
                    <a:pt x="0" y="0"/>
                    <a:pt x="0" y="0"/>
                  </a:cubicBezTo>
                  <a:cubicBezTo>
                    <a:pt x="2" y="6"/>
                    <a:pt x="8" y="10"/>
                    <a:pt x="15"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29" name="Gruppieren 1028"/>
          <p:cNvGrpSpPr/>
          <p:nvPr/>
        </p:nvGrpSpPr>
        <p:grpSpPr>
          <a:xfrm>
            <a:off x="3934875" y="3538039"/>
            <a:ext cx="342900" cy="352425"/>
            <a:chOff x="4513263" y="3792538"/>
            <a:chExt cx="342900" cy="352425"/>
          </a:xfrm>
        </p:grpSpPr>
        <p:sp>
          <p:nvSpPr>
            <p:cNvPr id="1030" name="Oval 565"/>
            <p:cNvSpPr>
              <a:spLocks noChangeArrowheads="1"/>
            </p:cNvSpPr>
            <p:nvPr/>
          </p:nvSpPr>
          <p:spPr bwMode="auto">
            <a:xfrm>
              <a:off x="4513263" y="3792538"/>
              <a:ext cx="342900"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1" name="Freeform 566"/>
            <p:cNvSpPr>
              <a:spLocks noEditPoints="1"/>
            </p:cNvSpPr>
            <p:nvPr/>
          </p:nvSpPr>
          <p:spPr bwMode="auto">
            <a:xfrm>
              <a:off x="4591051" y="3871913"/>
              <a:ext cx="187325" cy="193675"/>
            </a:xfrm>
            <a:custGeom>
              <a:avLst/>
              <a:gdLst>
                <a:gd name="T0" fmla="*/ 0 w 31"/>
                <a:gd name="T1" fmla="*/ 18 h 32"/>
                <a:gd name="T2" fmla="*/ 6 w 31"/>
                <a:gd name="T3" fmla="*/ 28 h 32"/>
                <a:gd name="T4" fmla="*/ 17 w 31"/>
                <a:gd name="T5" fmla="*/ 31 h 32"/>
                <a:gd name="T6" fmla="*/ 28 w 31"/>
                <a:gd name="T7" fmla="*/ 25 h 32"/>
                <a:gd name="T8" fmla="*/ 31 w 31"/>
                <a:gd name="T9" fmla="*/ 14 h 32"/>
                <a:gd name="T10" fmla="*/ 25 w 31"/>
                <a:gd name="T11" fmla="*/ 4 h 32"/>
                <a:gd name="T12" fmla="*/ 13 w 31"/>
                <a:gd name="T13" fmla="*/ 1 h 32"/>
                <a:gd name="T14" fmla="*/ 3 w 31"/>
                <a:gd name="T15" fmla="*/ 7 h 32"/>
                <a:gd name="T16" fmla="*/ 0 w 31"/>
                <a:gd name="T17" fmla="*/ 18 h 32"/>
                <a:gd name="T18" fmla="*/ 0 w 31"/>
                <a:gd name="T19" fmla="*/ 15 h 32"/>
                <a:gd name="T20" fmla="*/ 2 w 31"/>
                <a:gd name="T21" fmla="*/ 17 h 32"/>
                <a:gd name="T22" fmla="*/ 4 w 31"/>
                <a:gd name="T23" fmla="*/ 23 h 32"/>
                <a:gd name="T24" fmla="*/ 3 w 31"/>
                <a:gd name="T25" fmla="*/ 25 h 32"/>
                <a:gd name="T26" fmla="*/ 0 w 31"/>
                <a:gd name="T27" fmla="*/ 18 h 32"/>
                <a:gd name="T28" fmla="*/ 0 w 31"/>
                <a:gd name="T29" fmla="*/ 15 h 32"/>
                <a:gd name="T30" fmla="*/ 17 w 31"/>
                <a:gd name="T31" fmla="*/ 31 h 32"/>
                <a:gd name="T32" fmla="*/ 10 w 31"/>
                <a:gd name="T33" fmla="*/ 30 h 32"/>
                <a:gd name="T34" fmla="*/ 12 w 31"/>
                <a:gd name="T35" fmla="*/ 29 h 32"/>
                <a:gd name="T36" fmla="*/ 18 w 31"/>
                <a:gd name="T37" fmla="*/ 29 h 32"/>
                <a:gd name="T38" fmla="*/ 20 w 31"/>
                <a:gd name="T39" fmla="*/ 31 h 32"/>
                <a:gd name="T40" fmla="*/ 17 w 31"/>
                <a:gd name="T41" fmla="*/ 31 h 32"/>
                <a:gd name="T42" fmla="*/ 28 w 31"/>
                <a:gd name="T43" fmla="*/ 25 h 32"/>
                <a:gd name="T44" fmla="*/ 26 w 31"/>
                <a:gd name="T45" fmla="*/ 23 h 32"/>
                <a:gd name="T46" fmla="*/ 28 w 31"/>
                <a:gd name="T47" fmla="*/ 18 h 32"/>
                <a:gd name="T48" fmla="*/ 31 w 31"/>
                <a:gd name="T49" fmla="*/ 16 h 32"/>
                <a:gd name="T50" fmla="*/ 28 w 31"/>
                <a:gd name="T51" fmla="*/ 25 h 32"/>
                <a:gd name="T52" fmla="*/ 28 w 31"/>
                <a:gd name="T53" fmla="*/ 25 h 32"/>
                <a:gd name="T54" fmla="*/ 28 w 31"/>
                <a:gd name="T55" fmla="*/ 8 h 32"/>
                <a:gd name="T56" fmla="*/ 25 w 31"/>
                <a:gd name="T57" fmla="*/ 8 h 32"/>
                <a:gd name="T58" fmla="*/ 21 w 31"/>
                <a:gd name="T59" fmla="*/ 4 h 32"/>
                <a:gd name="T60" fmla="*/ 20 w 31"/>
                <a:gd name="T61" fmla="*/ 1 h 32"/>
                <a:gd name="T62" fmla="*/ 25 w 31"/>
                <a:gd name="T63" fmla="*/ 4 h 32"/>
                <a:gd name="T64" fmla="*/ 28 w 31"/>
                <a:gd name="T65" fmla="*/ 8 h 32"/>
                <a:gd name="T66" fmla="*/ 11 w 31"/>
                <a:gd name="T67" fmla="*/ 1 h 32"/>
                <a:gd name="T68" fmla="*/ 10 w 31"/>
                <a:gd name="T69" fmla="*/ 4 h 32"/>
                <a:gd name="T70" fmla="*/ 6 w 31"/>
                <a:gd name="T71" fmla="*/ 7 h 32"/>
                <a:gd name="T72" fmla="*/ 3 w 31"/>
                <a:gd name="T73" fmla="*/ 7 h 32"/>
                <a:gd name="T74" fmla="*/ 3 w 31"/>
                <a:gd name="T75" fmla="*/ 7 h 32"/>
                <a:gd name="T76" fmla="*/ 11 w 31"/>
                <a:gd name="T77"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 h="32">
                  <a:moveTo>
                    <a:pt x="0" y="18"/>
                  </a:moveTo>
                  <a:cubicBezTo>
                    <a:pt x="1" y="22"/>
                    <a:pt x="3" y="26"/>
                    <a:pt x="6" y="28"/>
                  </a:cubicBezTo>
                  <a:cubicBezTo>
                    <a:pt x="9" y="31"/>
                    <a:pt x="13" y="32"/>
                    <a:pt x="17" y="31"/>
                  </a:cubicBezTo>
                  <a:cubicBezTo>
                    <a:pt x="22" y="31"/>
                    <a:pt x="25" y="29"/>
                    <a:pt x="28" y="25"/>
                  </a:cubicBezTo>
                  <a:cubicBezTo>
                    <a:pt x="30" y="22"/>
                    <a:pt x="31" y="18"/>
                    <a:pt x="31" y="14"/>
                  </a:cubicBezTo>
                  <a:cubicBezTo>
                    <a:pt x="30" y="10"/>
                    <a:pt x="28" y="6"/>
                    <a:pt x="25" y="4"/>
                  </a:cubicBezTo>
                  <a:cubicBezTo>
                    <a:pt x="21" y="1"/>
                    <a:pt x="17" y="0"/>
                    <a:pt x="13" y="1"/>
                  </a:cubicBezTo>
                  <a:cubicBezTo>
                    <a:pt x="9" y="1"/>
                    <a:pt x="6" y="3"/>
                    <a:pt x="3" y="7"/>
                  </a:cubicBezTo>
                  <a:cubicBezTo>
                    <a:pt x="1" y="10"/>
                    <a:pt x="0" y="14"/>
                    <a:pt x="0" y="18"/>
                  </a:cubicBezTo>
                  <a:close/>
                  <a:moveTo>
                    <a:pt x="0" y="15"/>
                  </a:moveTo>
                  <a:cubicBezTo>
                    <a:pt x="2" y="17"/>
                    <a:pt x="2" y="17"/>
                    <a:pt x="2" y="17"/>
                  </a:cubicBezTo>
                  <a:cubicBezTo>
                    <a:pt x="4" y="23"/>
                    <a:pt x="4" y="23"/>
                    <a:pt x="4" y="23"/>
                  </a:cubicBezTo>
                  <a:cubicBezTo>
                    <a:pt x="3" y="25"/>
                    <a:pt x="3" y="25"/>
                    <a:pt x="3" y="25"/>
                  </a:cubicBezTo>
                  <a:cubicBezTo>
                    <a:pt x="1" y="23"/>
                    <a:pt x="0" y="21"/>
                    <a:pt x="0" y="18"/>
                  </a:cubicBezTo>
                  <a:cubicBezTo>
                    <a:pt x="0" y="17"/>
                    <a:pt x="0" y="16"/>
                    <a:pt x="0" y="15"/>
                  </a:cubicBezTo>
                  <a:close/>
                  <a:moveTo>
                    <a:pt x="17" y="31"/>
                  </a:moveTo>
                  <a:cubicBezTo>
                    <a:pt x="15" y="32"/>
                    <a:pt x="13" y="31"/>
                    <a:pt x="10" y="30"/>
                  </a:cubicBezTo>
                  <a:cubicBezTo>
                    <a:pt x="12" y="29"/>
                    <a:pt x="12" y="29"/>
                    <a:pt x="12" y="29"/>
                  </a:cubicBezTo>
                  <a:cubicBezTo>
                    <a:pt x="18" y="29"/>
                    <a:pt x="18" y="29"/>
                    <a:pt x="18" y="29"/>
                  </a:cubicBezTo>
                  <a:cubicBezTo>
                    <a:pt x="20" y="31"/>
                    <a:pt x="20" y="31"/>
                    <a:pt x="20" y="31"/>
                  </a:cubicBezTo>
                  <a:cubicBezTo>
                    <a:pt x="19" y="31"/>
                    <a:pt x="18" y="31"/>
                    <a:pt x="17" y="31"/>
                  </a:cubicBezTo>
                  <a:close/>
                  <a:moveTo>
                    <a:pt x="28" y="25"/>
                  </a:moveTo>
                  <a:cubicBezTo>
                    <a:pt x="26" y="23"/>
                    <a:pt x="26" y="23"/>
                    <a:pt x="26" y="23"/>
                  </a:cubicBezTo>
                  <a:cubicBezTo>
                    <a:pt x="28" y="18"/>
                    <a:pt x="28" y="18"/>
                    <a:pt x="28" y="18"/>
                  </a:cubicBezTo>
                  <a:cubicBezTo>
                    <a:pt x="31" y="16"/>
                    <a:pt x="31" y="16"/>
                    <a:pt x="31" y="16"/>
                  </a:cubicBezTo>
                  <a:cubicBezTo>
                    <a:pt x="31" y="20"/>
                    <a:pt x="30" y="23"/>
                    <a:pt x="28" y="25"/>
                  </a:cubicBezTo>
                  <a:cubicBezTo>
                    <a:pt x="28" y="25"/>
                    <a:pt x="28" y="25"/>
                    <a:pt x="28" y="25"/>
                  </a:cubicBezTo>
                  <a:close/>
                  <a:moveTo>
                    <a:pt x="28" y="8"/>
                  </a:moveTo>
                  <a:cubicBezTo>
                    <a:pt x="25" y="8"/>
                    <a:pt x="25" y="8"/>
                    <a:pt x="25" y="8"/>
                  </a:cubicBezTo>
                  <a:cubicBezTo>
                    <a:pt x="21" y="4"/>
                    <a:pt x="21" y="4"/>
                    <a:pt x="21" y="4"/>
                  </a:cubicBezTo>
                  <a:cubicBezTo>
                    <a:pt x="20" y="1"/>
                    <a:pt x="20" y="1"/>
                    <a:pt x="20" y="1"/>
                  </a:cubicBezTo>
                  <a:cubicBezTo>
                    <a:pt x="22" y="2"/>
                    <a:pt x="23" y="3"/>
                    <a:pt x="25" y="4"/>
                  </a:cubicBezTo>
                  <a:cubicBezTo>
                    <a:pt x="26" y="5"/>
                    <a:pt x="27" y="6"/>
                    <a:pt x="28" y="8"/>
                  </a:cubicBezTo>
                  <a:close/>
                  <a:moveTo>
                    <a:pt x="11" y="1"/>
                  </a:moveTo>
                  <a:cubicBezTo>
                    <a:pt x="10" y="4"/>
                    <a:pt x="10" y="4"/>
                    <a:pt x="10" y="4"/>
                  </a:cubicBezTo>
                  <a:cubicBezTo>
                    <a:pt x="6" y="7"/>
                    <a:pt x="6" y="7"/>
                    <a:pt x="6" y="7"/>
                  </a:cubicBezTo>
                  <a:cubicBezTo>
                    <a:pt x="3" y="7"/>
                    <a:pt x="3" y="7"/>
                    <a:pt x="3" y="7"/>
                  </a:cubicBezTo>
                  <a:cubicBezTo>
                    <a:pt x="3" y="7"/>
                    <a:pt x="3" y="7"/>
                    <a:pt x="3" y="7"/>
                  </a:cubicBezTo>
                  <a:cubicBezTo>
                    <a:pt x="5" y="4"/>
                    <a:pt x="8" y="2"/>
                    <a:pt x="11" y="1"/>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2" name="Freeform 567"/>
            <p:cNvSpPr>
              <a:spLocks/>
            </p:cNvSpPr>
            <p:nvPr/>
          </p:nvSpPr>
          <p:spPr bwMode="auto">
            <a:xfrm>
              <a:off x="4651376" y="3932238"/>
              <a:ext cx="66675" cy="66675"/>
            </a:xfrm>
            <a:custGeom>
              <a:avLst/>
              <a:gdLst>
                <a:gd name="T0" fmla="*/ 19 w 42"/>
                <a:gd name="T1" fmla="*/ 0 h 42"/>
                <a:gd name="T2" fmla="*/ 42 w 42"/>
                <a:gd name="T3" fmla="*/ 15 h 42"/>
                <a:gd name="T4" fmla="*/ 34 w 42"/>
                <a:gd name="T5" fmla="*/ 42 h 42"/>
                <a:gd name="T6" fmla="*/ 8 w 42"/>
                <a:gd name="T7" fmla="*/ 42 h 42"/>
                <a:gd name="T8" fmla="*/ 0 w 42"/>
                <a:gd name="T9" fmla="*/ 15 h 42"/>
                <a:gd name="T10" fmla="*/ 19 w 42"/>
                <a:gd name="T11" fmla="*/ 0 h 42"/>
              </a:gdLst>
              <a:ahLst/>
              <a:cxnLst>
                <a:cxn ang="0">
                  <a:pos x="T0" y="T1"/>
                </a:cxn>
                <a:cxn ang="0">
                  <a:pos x="T2" y="T3"/>
                </a:cxn>
                <a:cxn ang="0">
                  <a:pos x="T4" y="T5"/>
                </a:cxn>
                <a:cxn ang="0">
                  <a:pos x="T6" y="T7"/>
                </a:cxn>
                <a:cxn ang="0">
                  <a:pos x="T8" y="T9"/>
                </a:cxn>
                <a:cxn ang="0">
                  <a:pos x="T10" y="T11"/>
                </a:cxn>
              </a:cxnLst>
              <a:rect l="0" t="0" r="r" b="b"/>
              <a:pathLst>
                <a:path w="42" h="42">
                  <a:moveTo>
                    <a:pt x="19" y="0"/>
                  </a:moveTo>
                  <a:lnTo>
                    <a:pt x="42" y="15"/>
                  </a:lnTo>
                  <a:lnTo>
                    <a:pt x="34" y="42"/>
                  </a:lnTo>
                  <a:lnTo>
                    <a:pt x="8" y="42"/>
                  </a:lnTo>
                  <a:lnTo>
                    <a:pt x="0" y="15"/>
                  </a:lnTo>
                  <a:lnTo>
                    <a:pt x="19" y="0"/>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33" name="Gruppieren 1032"/>
          <p:cNvGrpSpPr/>
          <p:nvPr/>
        </p:nvGrpSpPr>
        <p:grpSpPr>
          <a:xfrm>
            <a:off x="4504787" y="3538039"/>
            <a:ext cx="344488" cy="352425"/>
            <a:chOff x="5083175" y="3792538"/>
            <a:chExt cx="344488" cy="352425"/>
          </a:xfrm>
        </p:grpSpPr>
        <p:sp>
          <p:nvSpPr>
            <p:cNvPr id="1034" name="Oval 571"/>
            <p:cNvSpPr>
              <a:spLocks noChangeArrowheads="1"/>
            </p:cNvSpPr>
            <p:nvPr/>
          </p:nvSpPr>
          <p:spPr bwMode="auto">
            <a:xfrm>
              <a:off x="5083175" y="3792538"/>
              <a:ext cx="344488"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Freeform 572"/>
            <p:cNvSpPr>
              <a:spLocks/>
            </p:cNvSpPr>
            <p:nvPr/>
          </p:nvSpPr>
          <p:spPr bwMode="auto">
            <a:xfrm>
              <a:off x="5167313" y="3878263"/>
              <a:ext cx="176213" cy="176213"/>
            </a:xfrm>
            <a:custGeom>
              <a:avLst/>
              <a:gdLst>
                <a:gd name="T0" fmla="*/ 84 w 111"/>
                <a:gd name="T1" fmla="*/ 68 h 111"/>
                <a:gd name="T2" fmla="*/ 88 w 111"/>
                <a:gd name="T3" fmla="*/ 111 h 111"/>
                <a:gd name="T4" fmla="*/ 54 w 111"/>
                <a:gd name="T5" fmla="*/ 91 h 111"/>
                <a:gd name="T6" fmla="*/ 19 w 111"/>
                <a:gd name="T7" fmla="*/ 111 h 111"/>
                <a:gd name="T8" fmla="*/ 27 w 111"/>
                <a:gd name="T9" fmla="*/ 68 h 111"/>
                <a:gd name="T10" fmla="*/ 0 w 111"/>
                <a:gd name="T11" fmla="*/ 42 h 111"/>
                <a:gd name="T12" fmla="*/ 38 w 111"/>
                <a:gd name="T13" fmla="*/ 34 h 111"/>
                <a:gd name="T14" fmla="*/ 54 w 111"/>
                <a:gd name="T15" fmla="*/ 0 h 111"/>
                <a:gd name="T16" fmla="*/ 73 w 111"/>
                <a:gd name="T17" fmla="*/ 34 h 111"/>
                <a:gd name="T18" fmla="*/ 111 w 111"/>
                <a:gd name="T19" fmla="*/ 42 h 111"/>
                <a:gd name="T20" fmla="*/ 84 w 111"/>
                <a:gd name="T21" fmla="*/ 6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111">
                  <a:moveTo>
                    <a:pt x="84" y="68"/>
                  </a:moveTo>
                  <a:lnTo>
                    <a:pt x="88" y="111"/>
                  </a:lnTo>
                  <a:lnTo>
                    <a:pt x="54" y="91"/>
                  </a:lnTo>
                  <a:lnTo>
                    <a:pt x="19" y="111"/>
                  </a:lnTo>
                  <a:lnTo>
                    <a:pt x="27" y="68"/>
                  </a:lnTo>
                  <a:lnTo>
                    <a:pt x="0" y="42"/>
                  </a:lnTo>
                  <a:lnTo>
                    <a:pt x="38" y="34"/>
                  </a:lnTo>
                  <a:lnTo>
                    <a:pt x="54" y="0"/>
                  </a:lnTo>
                  <a:lnTo>
                    <a:pt x="73" y="34"/>
                  </a:lnTo>
                  <a:lnTo>
                    <a:pt x="111" y="42"/>
                  </a:lnTo>
                  <a:lnTo>
                    <a:pt x="84" y="68"/>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36" name="Gruppieren 1035"/>
          <p:cNvGrpSpPr/>
          <p:nvPr/>
        </p:nvGrpSpPr>
        <p:grpSpPr>
          <a:xfrm>
            <a:off x="5076287" y="3538039"/>
            <a:ext cx="350838" cy="352425"/>
            <a:chOff x="5648325" y="3792538"/>
            <a:chExt cx="350838" cy="352425"/>
          </a:xfrm>
        </p:grpSpPr>
        <p:sp>
          <p:nvSpPr>
            <p:cNvPr id="1037" name="Oval 576"/>
            <p:cNvSpPr>
              <a:spLocks noChangeArrowheads="1"/>
            </p:cNvSpPr>
            <p:nvPr/>
          </p:nvSpPr>
          <p:spPr bwMode="auto">
            <a:xfrm>
              <a:off x="5648325" y="3792538"/>
              <a:ext cx="350838"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Line 577"/>
            <p:cNvSpPr>
              <a:spLocks noChangeShapeType="1"/>
            </p:cNvSpPr>
            <p:nvPr/>
          </p:nvSpPr>
          <p:spPr bwMode="auto">
            <a:xfrm>
              <a:off x="5902325" y="3998913"/>
              <a:ext cx="0"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9" name="Freeform 578"/>
            <p:cNvSpPr>
              <a:spLocks noEditPoints="1"/>
            </p:cNvSpPr>
            <p:nvPr/>
          </p:nvSpPr>
          <p:spPr bwMode="auto">
            <a:xfrm>
              <a:off x="5732463" y="3914776"/>
              <a:ext cx="182563" cy="84138"/>
            </a:xfrm>
            <a:custGeom>
              <a:avLst/>
              <a:gdLst>
                <a:gd name="T0" fmla="*/ 21 w 30"/>
                <a:gd name="T1" fmla="*/ 12 h 14"/>
                <a:gd name="T2" fmla="*/ 10 w 30"/>
                <a:gd name="T3" fmla="*/ 12 h 14"/>
                <a:gd name="T4" fmla="*/ 4 w 30"/>
                <a:gd name="T5" fmla="*/ 12 h 14"/>
                <a:gd name="T6" fmla="*/ 1 w 30"/>
                <a:gd name="T7" fmla="*/ 12 h 14"/>
                <a:gd name="T8" fmla="*/ 0 w 30"/>
                <a:gd name="T9" fmla="*/ 11 h 14"/>
                <a:gd name="T10" fmla="*/ 0 w 30"/>
                <a:gd name="T11" fmla="*/ 9 h 14"/>
                <a:gd name="T12" fmla="*/ 0 w 30"/>
                <a:gd name="T13" fmla="*/ 8 h 14"/>
                <a:gd name="T14" fmla="*/ 0 w 30"/>
                <a:gd name="T15" fmla="*/ 8 h 14"/>
                <a:gd name="T16" fmla="*/ 2 w 30"/>
                <a:gd name="T17" fmla="*/ 6 h 14"/>
                <a:gd name="T18" fmla="*/ 3 w 30"/>
                <a:gd name="T19" fmla="*/ 4 h 14"/>
                <a:gd name="T20" fmla="*/ 4 w 30"/>
                <a:gd name="T21" fmla="*/ 4 h 14"/>
                <a:gd name="T22" fmla="*/ 10 w 30"/>
                <a:gd name="T23" fmla="*/ 1 h 14"/>
                <a:gd name="T24" fmla="*/ 13 w 30"/>
                <a:gd name="T25" fmla="*/ 0 h 14"/>
                <a:gd name="T26" fmla="*/ 16 w 30"/>
                <a:gd name="T27" fmla="*/ 1 h 14"/>
                <a:gd name="T28" fmla="*/ 19 w 30"/>
                <a:gd name="T29" fmla="*/ 4 h 14"/>
                <a:gd name="T30" fmla="*/ 28 w 30"/>
                <a:gd name="T31" fmla="*/ 5 h 14"/>
                <a:gd name="T32" fmla="*/ 28 w 30"/>
                <a:gd name="T33" fmla="*/ 5 h 14"/>
                <a:gd name="T34" fmla="*/ 29 w 30"/>
                <a:gd name="T35" fmla="*/ 8 h 14"/>
                <a:gd name="T36" fmla="*/ 30 w 30"/>
                <a:gd name="T37" fmla="*/ 9 h 14"/>
                <a:gd name="T38" fmla="*/ 30 w 30"/>
                <a:gd name="T39" fmla="*/ 10 h 14"/>
                <a:gd name="T40" fmla="*/ 30 w 30"/>
                <a:gd name="T41" fmla="*/ 11 h 14"/>
                <a:gd name="T42" fmla="*/ 29 w 30"/>
                <a:gd name="T43" fmla="*/ 12 h 14"/>
                <a:gd name="T44" fmla="*/ 26 w 30"/>
                <a:gd name="T45" fmla="*/ 12 h 14"/>
                <a:gd name="T46" fmla="*/ 0 w 30"/>
                <a:gd name="T47" fmla="*/ 2 h 14"/>
                <a:gd name="T48" fmla="*/ 1 w 30"/>
                <a:gd name="T49" fmla="*/ 4 h 14"/>
                <a:gd name="T50" fmla="*/ 3 w 30"/>
                <a:gd name="T51" fmla="*/ 4 h 14"/>
                <a:gd name="T52" fmla="*/ 24 w 30"/>
                <a:gd name="T53" fmla="*/ 8 h 14"/>
                <a:gd name="T54" fmla="*/ 21 w 30"/>
                <a:gd name="T55" fmla="*/ 11 h 14"/>
                <a:gd name="T56" fmla="*/ 24 w 30"/>
                <a:gd name="T57" fmla="*/ 14 h 14"/>
                <a:gd name="T58" fmla="*/ 26 w 30"/>
                <a:gd name="T59" fmla="*/ 11 h 14"/>
                <a:gd name="T60" fmla="*/ 24 w 30"/>
                <a:gd name="T61" fmla="*/ 8 h 14"/>
                <a:gd name="T62" fmla="*/ 7 w 30"/>
                <a:gd name="T63" fmla="*/ 8 h 14"/>
                <a:gd name="T64" fmla="*/ 4 w 30"/>
                <a:gd name="T65" fmla="*/ 11 h 14"/>
                <a:gd name="T66" fmla="*/ 7 w 30"/>
                <a:gd name="T67" fmla="*/ 14 h 14"/>
                <a:gd name="T68" fmla="*/ 10 w 30"/>
                <a:gd name="T69" fmla="*/ 11 h 14"/>
                <a:gd name="T70" fmla="*/ 7 w 30"/>
                <a:gd name="T7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4">
                  <a:moveTo>
                    <a:pt x="21" y="12"/>
                  </a:moveTo>
                  <a:cubicBezTo>
                    <a:pt x="10" y="12"/>
                    <a:pt x="10" y="12"/>
                    <a:pt x="10" y="12"/>
                  </a:cubicBezTo>
                  <a:moveTo>
                    <a:pt x="4" y="12"/>
                  </a:moveTo>
                  <a:cubicBezTo>
                    <a:pt x="1" y="12"/>
                    <a:pt x="1" y="12"/>
                    <a:pt x="1" y="12"/>
                  </a:cubicBezTo>
                  <a:cubicBezTo>
                    <a:pt x="0" y="12"/>
                    <a:pt x="0" y="12"/>
                    <a:pt x="0" y="11"/>
                  </a:cubicBezTo>
                  <a:cubicBezTo>
                    <a:pt x="0" y="9"/>
                    <a:pt x="0" y="9"/>
                    <a:pt x="0" y="9"/>
                  </a:cubicBezTo>
                  <a:cubicBezTo>
                    <a:pt x="0" y="8"/>
                    <a:pt x="0" y="8"/>
                    <a:pt x="0" y="8"/>
                  </a:cubicBezTo>
                  <a:cubicBezTo>
                    <a:pt x="0" y="8"/>
                    <a:pt x="0" y="8"/>
                    <a:pt x="0" y="8"/>
                  </a:cubicBezTo>
                  <a:cubicBezTo>
                    <a:pt x="1" y="7"/>
                    <a:pt x="1" y="7"/>
                    <a:pt x="2" y="6"/>
                  </a:cubicBezTo>
                  <a:cubicBezTo>
                    <a:pt x="3" y="4"/>
                    <a:pt x="3" y="4"/>
                    <a:pt x="3" y="4"/>
                  </a:cubicBezTo>
                  <a:cubicBezTo>
                    <a:pt x="4" y="4"/>
                    <a:pt x="4" y="4"/>
                    <a:pt x="4" y="4"/>
                  </a:cubicBezTo>
                  <a:cubicBezTo>
                    <a:pt x="6" y="2"/>
                    <a:pt x="8" y="1"/>
                    <a:pt x="10" y="1"/>
                  </a:cubicBezTo>
                  <a:cubicBezTo>
                    <a:pt x="11" y="0"/>
                    <a:pt x="13" y="0"/>
                    <a:pt x="13" y="0"/>
                  </a:cubicBezTo>
                  <a:cubicBezTo>
                    <a:pt x="14" y="0"/>
                    <a:pt x="16" y="0"/>
                    <a:pt x="16" y="1"/>
                  </a:cubicBezTo>
                  <a:cubicBezTo>
                    <a:pt x="19" y="4"/>
                    <a:pt x="19" y="4"/>
                    <a:pt x="19" y="4"/>
                  </a:cubicBezTo>
                  <a:cubicBezTo>
                    <a:pt x="28" y="5"/>
                    <a:pt x="28" y="5"/>
                    <a:pt x="28" y="5"/>
                  </a:cubicBezTo>
                  <a:cubicBezTo>
                    <a:pt x="28" y="5"/>
                    <a:pt x="28" y="5"/>
                    <a:pt x="28" y="5"/>
                  </a:cubicBezTo>
                  <a:cubicBezTo>
                    <a:pt x="29" y="8"/>
                    <a:pt x="29" y="8"/>
                    <a:pt x="29" y="8"/>
                  </a:cubicBezTo>
                  <a:cubicBezTo>
                    <a:pt x="30" y="9"/>
                    <a:pt x="30" y="9"/>
                    <a:pt x="30" y="9"/>
                  </a:cubicBezTo>
                  <a:cubicBezTo>
                    <a:pt x="30" y="9"/>
                    <a:pt x="30" y="9"/>
                    <a:pt x="30" y="10"/>
                  </a:cubicBezTo>
                  <a:cubicBezTo>
                    <a:pt x="30" y="11"/>
                    <a:pt x="30" y="11"/>
                    <a:pt x="30" y="11"/>
                  </a:cubicBezTo>
                  <a:cubicBezTo>
                    <a:pt x="30" y="12"/>
                    <a:pt x="29" y="12"/>
                    <a:pt x="29" y="12"/>
                  </a:cubicBezTo>
                  <a:cubicBezTo>
                    <a:pt x="26" y="12"/>
                    <a:pt x="26" y="12"/>
                    <a:pt x="26" y="12"/>
                  </a:cubicBezTo>
                  <a:moveTo>
                    <a:pt x="0" y="2"/>
                  </a:moveTo>
                  <a:cubicBezTo>
                    <a:pt x="1" y="4"/>
                    <a:pt x="1" y="4"/>
                    <a:pt x="1" y="4"/>
                  </a:cubicBezTo>
                  <a:cubicBezTo>
                    <a:pt x="3" y="4"/>
                    <a:pt x="3" y="4"/>
                    <a:pt x="3" y="4"/>
                  </a:cubicBezTo>
                  <a:moveTo>
                    <a:pt x="24" y="8"/>
                  </a:moveTo>
                  <a:cubicBezTo>
                    <a:pt x="22" y="8"/>
                    <a:pt x="21" y="10"/>
                    <a:pt x="21" y="11"/>
                  </a:cubicBezTo>
                  <a:cubicBezTo>
                    <a:pt x="21" y="12"/>
                    <a:pt x="22" y="14"/>
                    <a:pt x="24" y="14"/>
                  </a:cubicBezTo>
                  <a:cubicBezTo>
                    <a:pt x="25" y="14"/>
                    <a:pt x="26" y="12"/>
                    <a:pt x="26" y="11"/>
                  </a:cubicBezTo>
                  <a:cubicBezTo>
                    <a:pt x="26" y="10"/>
                    <a:pt x="25" y="8"/>
                    <a:pt x="24" y="8"/>
                  </a:cubicBezTo>
                  <a:close/>
                  <a:moveTo>
                    <a:pt x="7" y="8"/>
                  </a:moveTo>
                  <a:cubicBezTo>
                    <a:pt x="6" y="8"/>
                    <a:pt x="4" y="10"/>
                    <a:pt x="4" y="11"/>
                  </a:cubicBezTo>
                  <a:cubicBezTo>
                    <a:pt x="4" y="12"/>
                    <a:pt x="6" y="14"/>
                    <a:pt x="7" y="14"/>
                  </a:cubicBezTo>
                  <a:cubicBezTo>
                    <a:pt x="9" y="14"/>
                    <a:pt x="10" y="12"/>
                    <a:pt x="10" y="11"/>
                  </a:cubicBezTo>
                  <a:cubicBezTo>
                    <a:pt x="10" y="10"/>
                    <a:pt x="9" y="8"/>
                    <a:pt x="7" y="8"/>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40" name="Gruppieren 1039"/>
          <p:cNvGrpSpPr/>
          <p:nvPr/>
        </p:nvGrpSpPr>
        <p:grpSpPr>
          <a:xfrm>
            <a:off x="5647787" y="3531024"/>
            <a:ext cx="350838" cy="352425"/>
            <a:chOff x="6219825" y="3792538"/>
            <a:chExt cx="350838" cy="352425"/>
          </a:xfrm>
        </p:grpSpPr>
        <p:sp>
          <p:nvSpPr>
            <p:cNvPr id="1041" name="Oval 582"/>
            <p:cNvSpPr>
              <a:spLocks noChangeArrowheads="1"/>
            </p:cNvSpPr>
            <p:nvPr/>
          </p:nvSpPr>
          <p:spPr bwMode="auto">
            <a:xfrm>
              <a:off x="6219825" y="3792538"/>
              <a:ext cx="350838"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Freeform 583"/>
            <p:cNvSpPr>
              <a:spLocks noEditPoints="1"/>
            </p:cNvSpPr>
            <p:nvPr/>
          </p:nvSpPr>
          <p:spPr bwMode="auto">
            <a:xfrm>
              <a:off x="6303963" y="3878263"/>
              <a:ext cx="182563" cy="180975"/>
            </a:xfrm>
            <a:custGeom>
              <a:avLst/>
              <a:gdLst>
                <a:gd name="T0" fmla="*/ 15 w 30"/>
                <a:gd name="T1" fmla="*/ 0 h 30"/>
                <a:gd name="T2" fmla="*/ 0 w 30"/>
                <a:gd name="T3" fmla="*/ 15 h 30"/>
                <a:gd name="T4" fmla="*/ 15 w 30"/>
                <a:gd name="T5" fmla="*/ 30 h 30"/>
                <a:gd name="T6" fmla="*/ 30 w 30"/>
                <a:gd name="T7" fmla="*/ 15 h 30"/>
                <a:gd name="T8" fmla="*/ 15 w 30"/>
                <a:gd name="T9" fmla="*/ 0 h 30"/>
                <a:gd name="T10" fmla="*/ 15 w 30"/>
                <a:gd name="T11" fmla="*/ 3 h 30"/>
                <a:gd name="T12" fmla="*/ 26 w 30"/>
                <a:gd name="T13" fmla="*/ 11 h 30"/>
                <a:gd name="T14" fmla="*/ 15 w 30"/>
                <a:gd name="T15" fmla="*/ 10 h 30"/>
                <a:gd name="T16" fmla="*/ 4 w 30"/>
                <a:gd name="T17" fmla="*/ 11 h 30"/>
                <a:gd name="T18" fmla="*/ 15 w 30"/>
                <a:gd name="T19" fmla="*/ 3 h 30"/>
                <a:gd name="T20" fmla="*/ 13 w 30"/>
                <a:gd name="T21" fmla="*/ 27 h 30"/>
                <a:gd name="T22" fmla="*/ 3 w 30"/>
                <a:gd name="T23" fmla="*/ 15 h 30"/>
                <a:gd name="T24" fmla="*/ 3 w 30"/>
                <a:gd name="T25" fmla="*/ 13 h 30"/>
                <a:gd name="T26" fmla="*/ 13 w 30"/>
                <a:gd name="T27" fmla="*/ 25 h 30"/>
                <a:gd name="T28" fmla="*/ 13 w 30"/>
                <a:gd name="T29" fmla="*/ 27 h 30"/>
                <a:gd name="T30" fmla="*/ 13 w 30"/>
                <a:gd name="T31" fmla="*/ 15 h 30"/>
                <a:gd name="T32" fmla="*/ 15 w 30"/>
                <a:gd name="T33" fmla="*/ 13 h 30"/>
                <a:gd name="T34" fmla="*/ 17 w 30"/>
                <a:gd name="T35" fmla="*/ 15 h 30"/>
                <a:gd name="T36" fmla="*/ 15 w 30"/>
                <a:gd name="T37" fmla="*/ 17 h 30"/>
                <a:gd name="T38" fmla="*/ 13 w 30"/>
                <a:gd name="T39" fmla="*/ 15 h 30"/>
                <a:gd name="T40" fmla="*/ 16 w 30"/>
                <a:gd name="T41" fmla="*/ 27 h 30"/>
                <a:gd name="T42" fmla="*/ 16 w 30"/>
                <a:gd name="T43" fmla="*/ 25 h 30"/>
                <a:gd name="T44" fmla="*/ 27 w 30"/>
                <a:gd name="T45" fmla="*/ 13 h 30"/>
                <a:gd name="T46" fmla="*/ 27 w 30"/>
                <a:gd name="T47" fmla="*/ 15 h 30"/>
                <a:gd name="T48" fmla="*/ 16 w 30"/>
                <a:gd name="T4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 h="30">
                  <a:moveTo>
                    <a:pt x="15" y="0"/>
                  </a:moveTo>
                  <a:cubicBezTo>
                    <a:pt x="7" y="0"/>
                    <a:pt x="0" y="7"/>
                    <a:pt x="0" y="15"/>
                  </a:cubicBezTo>
                  <a:cubicBezTo>
                    <a:pt x="0" y="23"/>
                    <a:pt x="7" y="30"/>
                    <a:pt x="15" y="30"/>
                  </a:cubicBezTo>
                  <a:cubicBezTo>
                    <a:pt x="23" y="30"/>
                    <a:pt x="30" y="23"/>
                    <a:pt x="30" y="15"/>
                  </a:cubicBezTo>
                  <a:cubicBezTo>
                    <a:pt x="30" y="7"/>
                    <a:pt x="23" y="0"/>
                    <a:pt x="15" y="0"/>
                  </a:cubicBezTo>
                  <a:close/>
                  <a:moveTo>
                    <a:pt x="15" y="3"/>
                  </a:moveTo>
                  <a:cubicBezTo>
                    <a:pt x="20" y="3"/>
                    <a:pt x="25" y="7"/>
                    <a:pt x="26" y="11"/>
                  </a:cubicBezTo>
                  <a:cubicBezTo>
                    <a:pt x="23" y="10"/>
                    <a:pt x="19" y="10"/>
                    <a:pt x="15" y="10"/>
                  </a:cubicBezTo>
                  <a:cubicBezTo>
                    <a:pt x="11" y="10"/>
                    <a:pt x="7" y="10"/>
                    <a:pt x="4" y="11"/>
                  </a:cubicBezTo>
                  <a:cubicBezTo>
                    <a:pt x="5" y="7"/>
                    <a:pt x="10" y="3"/>
                    <a:pt x="15" y="3"/>
                  </a:cubicBezTo>
                  <a:close/>
                  <a:moveTo>
                    <a:pt x="13" y="27"/>
                  </a:moveTo>
                  <a:cubicBezTo>
                    <a:pt x="7" y="26"/>
                    <a:pt x="3" y="21"/>
                    <a:pt x="3" y="15"/>
                  </a:cubicBezTo>
                  <a:cubicBezTo>
                    <a:pt x="3" y="14"/>
                    <a:pt x="3" y="14"/>
                    <a:pt x="3" y="13"/>
                  </a:cubicBezTo>
                  <a:cubicBezTo>
                    <a:pt x="9" y="14"/>
                    <a:pt x="13" y="19"/>
                    <a:pt x="13" y="25"/>
                  </a:cubicBezTo>
                  <a:cubicBezTo>
                    <a:pt x="13" y="26"/>
                    <a:pt x="13" y="26"/>
                    <a:pt x="13" y="27"/>
                  </a:cubicBezTo>
                  <a:close/>
                  <a:moveTo>
                    <a:pt x="13" y="15"/>
                  </a:moveTo>
                  <a:cubicBezTo>
                    <a:pt x="13" y="14"/>
                    <a:pt x="14" y="13"/>
                    <a:pt x="15" y="13"/>
                  </a:cubicBezTo>
                  <a:cubicBezTo>
                    <a:pt x="16" y="13"/>
                    <a:pt x="17" y="14"/>
                    <a:pt x="17" y="15"/>
                  </a:cubicBezTo>
                  <a:cubicBezTo>
                    <a:pt x="17" y="16"/>
                    <a:pt x="16" y="17"/>
                    <a:pt x="15" y="17"/>
                  </a:cubicBezTo>
                  <a:cubicBezTo>
                    <a:pt x="14" y="17"/>
                    <a:pt x="13" y="16"/>
                    <a:pt x="13" y="15"/>
                  </a:cubicBezTo>
                  <a:close/>
                  <a:moveTo>
                    <a:pt x="16" y="27"/>
                  </a:moveTo>
                  <a:cubicBezTo>
                    <a:pt x="16" y="26"/>
                    <a:pt x="16" y="26"/>
                    <a:pt x="16" y="25"/>
                  </a:cubicBezTo>
                  <a:cubicBezTo>
                    <a:pt x="16" y="19"/>
                    <a:pt x="21" y="14"/>
                    <a:pt x="27" y="13"/>
                  </a:cubicBezTo>
                  <a:cubicBezTo>
                    <a:pt x="27" y="14"/>
                    <a:pt x="27" y="14"/>
                    <a:pt x="27" y="15"/>
                  </a:cubicBezTo>
                  <a:cubicBezTo>
                    <a:pt x="27" y="21"/>
                    <a:pt x="22" y="26"/>
                    <a:pt x="16" y="27"/>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43" name="Gruppieren 1042"/>
          <p:cNvGrpSpPr/>
          <p:nvPr/>
        </p:nvGrpSpPr>
        <p:grpSpPr>
          <a:xfrm>
            <a:off x="6219287" y="3538039"/>
            <a:ext cx="344488" cy="352425"/>
            <a:chOff x="6797675" y="3792538"/>
            <a:chExt cx="344488" cy="352425"/>
          </a:xfrm>
        </p:grpSpPr>
        <p:sp>
          <p:nvSpPr>
            <p:cNvPr id="1044" name="Oval 587"/>
            <p:cNvSpPr>
              <a:spLocks noChangeArrowheads="1"/>
            </p:cNvSpPr>
            <p:nvPr/>
          </p:nvSpPr>
          <p:spPr bwMode="auto">
            <a:xfrm>
              <a:off x="6797675" y="3792538"/>
              <a:ext cx="344488"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Freeform 588"/>
            <p:cNvSpPr>
              <a:spLocks/>
            </p:cNvSpPr>
            <p:nvPr/>
          </p:nvSpPr>
          <p:spPr bwMode="auto">
            <a:xfrm>
              <a:off x="6875463" y="3981451"/>
              <a:ext cx="85725" cy="77788"/>
            </a:xfrm>
            <a:custGeom>
              <a:avLst/>
              <a:gdLst>
                <a:gd name="T0" fmla="*/ 23 w 54"/>
                <a:gd name="T1" fmla="*/ 30 h 49"/>
                <a:gd name="T2" fmla="*/ 0 w 54"/>
                <a:gd name="T3" fmla="*/ 26 h 49"/>
                <a:gd name="T4" fmla="*/ 23 w 54"/>
                <a:gd name="T5" fmla="*/ 19 h 49"/>
                <a:gd name="T6" fmla="*/ 27 w 54"/>
                <a:gd name="T7" fmla="*/ 0 h 49"/>
                <a:gd name="T8" fmla="*/ 31 w 54"/>
                <a:gd name="T9" fmla="*/ 19 h 49"/>
                <a:gd name="T10" fmla="*/ 54 w 54"/>
                <a:gd name="T11" fmla="*/ 26 h 49"/>
                <a:gd name="T12" fmla="*/ 31 w 54"/>
                <a:gd name="T13" fmla="*/ 30 h 49"/>
                <a:gd name="T14" fmla="*/ 27 w 54"/>
                <a:gd name="T15" fmla="*/ 49 h 49"/>
                <a:gd name="T16" fmla="*/ 23 w 54"/>
                <a:gd name="T17" fmla="*/ 3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49">
                  <a:moveTo>
                    <a:pt x="23" y="30"/>
                  </a:moveTo>
                  <a:lnTo>
                    <a:pt x="0" y="26"/>
                  </a:lnTo>
                  <a:lnTo>
                    <a:pt x="23" y="19"/>
                  </a:lnTo>
                  <a:lnTo>
                    <a:pt x="27" y="0"/>
                  </a:lnTo>
                  <a:lnTo>
                    <a:pt x="31" y="19"/>
                  </a:lnTo>
                  <a:lnTo>
                    <a:pt x="54" y="26"/>
                  </a:lnTo>
                  <a:lnTo>
                    <a:pt x="31" y="30"/>
                  </a:lnTo>
                  <a:lnTo>
                    <a:pt x="27" y="49"/>
                  </a:lnTo>
                  <a:lnTo>
                    <a:pt x="23" y="30"/>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Freeform 589"/>
            <p:cNvSpPr>
              <a:spLocks/>
            </p:cNvSpPr>
            <p:nvPr/>
          </p:nvSpPr>
          <p:spPr bwMode="auto">
            <a:xfrm>
              <a:off x="6924675" y="3878263"/>
              <a:ext cx="84138" cy="77788"/>
            </a:xfrm>
            <a:custGeom>
              <a:avLst/>
              <a:gdLst>
                <a:gd name="T0" fmla="*/ 23 w 53"/>
                <a:gd name="T1" fmla="*/ 30 h 49"/>
                <a:gd name="T2" fmla="*/ 0 w 53"/>
                <a:gd name="T3" fmla="*/ 23 h 49"/>
                <a:gd name="T4" fmla="*/ 23 w 53"/>
                <a:gd name="T5" fmla="*/ 19 h 49"/>
                <a:gd name="T6" fmla="*/ 27 w 53"/>
                <a:gd name="T7" fmla="*/ 0 h 49"/>
                <a:gd name="T8" fmla="*/ 30 w 53"/>
                <a:gd name="T9" fmla="*/ 19 h 49"/>
                <a:gd name="T10" fmla="*/ 53 w 53"/>
                <a:gd name="T11" fmla="*/ 23 h 49"/>
                <a:gd name="T12" fmla="*/ 30 w 53"/>
                <a:gd name="T13" fmla="*/ 30 h 49"/>
                <a:gd name="T14" fmla="*/ 27 w 53"/>
                <a:gd name="T15" fmla="*/ 49 h 49"/>
                <a:gd name="T16" fmla="*/ 23 w 53"/>
                <a:gd name="T17" fmla="*/ 3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9">
                  <a:moveTo>
                    <a:pt x="23" y="30"/>
                  </a:moveTo>
                  <a:lnTo>
                    <a:pt x="0" y="23"/>
                  </a:lnTo>
                  <a:lnTo>
                    <a:pt x="23" y="19"/>
                  </a:lnTo>
                  <a:lnTo>
                    <a:pt x="27" y="0"/>
                  </a:lnTo>
                  <a:lnTo>
                    <a:pt x="30" y="19"/>
                  </a:lnTo>
                  <a:lnTo>
                    <a:pt x="53" y="23"/>
                  </a:lnTo>
                  <a:lnTo>
                    <a:pt x="30" y="30"/>
                  </a:lnTo>
                  <a:lnTo>
                    <a:pt x="27" y="49"/>
                  </a:lnTo>
                  <a:lnTo>
                    <a:pt x="23" y="30"/>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Freeform 590"/>
            <p:cNvSpPr>
              <a:spLocks/>
            </p:cNvSpPr>
            <p:nvPr/>
          </p:nvSpPr>
          <p:spPr bwMode="auto">
            <a:xfrm>
              <a:off x="6985000" y="3956051"/>
              <a:ext cx="79375" cy="79375"/>
            </a:xfrm>
            <a:custGeom>
              <a:avLst/>
              <a:gdLst>
                <a:gd name="T0" fmla="*/ 19 w 50"/>
                <a:gd name="T1" fmla="*/ 31 h 50"/>
                <a:gd name="T2" fmla="*/ 0 w 50"/>
                <a:gd name="T3" fmla="*/ 23 h 50"/>
                <a:gd name="T4" fmla="*/ 19 w 50"/>
                <a:gd name="T5" fmla="*/ 19 h 50"/>
                <a:gd name="T6" fmla="*/ 23 w 50"/>
                <a:gd name="T7" fmla="*/ 0 h 50"/>
                <a:gd name="T8" fmla="*/ 31 w 50"/>
                <a:gd name="T9" fmla="*/ 19 h 50"/>
                <a:gd name="T10" fmla="*/ 50 w 50"/>
                <a:gd name="T11" fmla="*/ 23 h 50"/>
                <a:gd name="T12" fmla="*/ 31 w 50"/>
                <a:gd name="T13" fmla="*/ 31 h 50"/>
                <a:gd name="T14" fmla="*/ 23 w 50"/>
                <a:gd name="T15" fmla="*/ 50 h 50"/>
                <a:gd name="T16" fmla="*/ 19 w 50"/>
                <a:gd name="T1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19" y="31"/>
                  </a:moveTo>
                  <a:lnTo>
                    <a:pt x="0" y="23"/>
                  </a:lnTo>
                  <a:lnTo>
                    <a:pt x="19" y="19"/>
                  </a:lnTo>
                  <a:lnTo>
                    <a:pt x="23" y="0"/>
                  </a:lnTo>
                  <a:lnTo>
                    <a:pt x="31" y="19"/>
                  </a:lnTo>
                  <a:lnTo>
                    <a:pt x="50" y="23"/>
                  </a:lnTo>
                  <a:lnTo>
                    <a:pt x="31" y="31"/>
                  </a:lnTo>
                  <a:lnTo>
                    <a:pt x="23" y="50"/>
                  </a:lnTo>
                  <a:lnTo>
                    <a:pt x="19" y="31"/>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48" name="Gruppieren 1047"/>
          <p:cNvGrpSpPr/>
          <p:nvPr/>
        </p:nvGrpSpPr>
        <p:grpSpPr>
          <a:xfrm>
            <a:off x="6789200" y="3538039"/>
            <a:ext cx="344487" cy="352425"/>
            <a:chOff x="7367588" y="3792538"/>
            <a:chExt cx="344487" cy="352425"/>
          </a:xfrm>
        </p:grpSpPr>
        <p:sp>
          <p:nvSpPr>
            <p:cNvPr id="1049" name="Oval 594"/>
            <p:cNvSpPr>
              <a:spLocks noChangeArrowheads="1"/>
            </p:cNvSpPr>
            <p:nvPr/>
          </p:nvSpPr>
          <p:spPr bwMode="auto">
            <a:xfrm>
              <a:off x="7367588" y="3792538"/>
              <a:ext cx="344487"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Freeform 595"/>
            <p:cNvSpPr>
              <a:spLocks noEditPoints="1"/>
            </p:cNvSpPr>
            <p:nvPr/>
          </p:nvSpPr>
          <p:spPr bwMode="auto">
            <a:xfrm>
              <a:off x="7470775" y="3883026"/>
              <a:ext cx="138112" cy="171450"/>
            </a:xfrm>
            <a:custGeom>
              <a:avLst/>
              <a:gdLst>
                <a:gd name="T0" fmla="*/ 23 w 23"/>
                <a:gd name="T1" fmla="*/ 17 h 28"/>
                <a:gd name="T2" fmla="*/ 23 w 23"/>
                <a:gd name="T3" fmla="*/ 15 h 28"/>
                <a:gd name="T4" fmla="*/ 23 w 23"/>
                <a:gd name="T5" fmla="*/ 15 h 28"/>
                <a:gd name="T6" fmla="*/ 20 w 23"/>
                <a:gd name="T7" fmla="*/ 2 h 28"/>
                <a:gd name="T8" fmla="*/ 19 w 23"/>
                <a:gd name="T9" fmla="*/ 0 h 28"/>
                <a:gd name="T10" fmla="*/ 4 w 23"/>
                <a:gd name="T11" fmla="*/ 0 h 28"/>
                <a:gd name="T12" fmla="*/ 2 w 23"/>
                <a:gd name="T13" fmla="*/ 2 h 28"/>
                <a:gd name="T14" fmla="*/ 0 w 23"/>
                <a:gd name="T15" fmla="*/ 15 h 28"/>
                <a:gd name="T16" fmla="*/ 0 w 23"/>
                <a:gd name="T17" fmla="*/ 15 h 28"/>
                <a:gd name="T18" fmla="*/ 0 w 23"/>
                <a:gd name="T19" fmla="*/ 17 h 28"/>
                <a:gd name="T20" fmla="*/ 23 w 23"/>
                <a:gd name="T21" fmla="*/ 19 h 28"/>
                <a:gd name="T22" fmla="*/ 20 w 23"/>
                <a:gd name="T23" fmla="*/ 19 h 28"/>
                <a:gd name="T24" fmla="*/ 19 w 23"/>
                <a:gd name="T25" fmla="*/ 18 h 28"/>
                <a:gd name="T26" fmla="*/ 19 w 23"/>
                <a:gd name="T27" fmla="*/ 18 h 28"/>
                <a:gd name="T28" fmla="*/ 23 w 23"/>
                <a:gd name="T29" fmla="*/ 17 h 28"/>
                <a:gd name="T30" fmla="*/ 23 w 23"/>
                <a:gd name="T31" fmla="*/ 19 h 28"/>
                <a:gd name="T32" fmla="*/ 0 w 23"/>
                <a:gd name="T33" fmla="*/ 19 h 28"/>
                <a:gd name="T34" fmla="*/ 0 w 23"/>
                <a:gd name="T35" fmla="*/ 26 h 28"/>
                <a:gd name="T36" fmla="*/ 2 w 23"/>
                <a:gd name="T37" fmla="*/ 28 h 28"/>
                <a:gd name="T38" fmla="*/ 3 w 23"/>
                <a:gd name="T39" fmla="*/ 26 h 28"/>
                <a:gd name="T40" fmla="*/ 3 w 23"/>
                <a:gd name="T41" fmla="*/ 25 h 28"/>
                <a:gd name="T42" fmla="*/ 19 w 23"/>
                <a:gd name="T43" fmla="*/ 25 h 28"/>
                <a:gd name="T44" fmla="*/ 19 w 23"/>
                <a:gd name="T45" fmla="*/ 26 h 28"/>
                <a:gd name="T46" fmla="*/ 21 w 23"/>
                <a:gd name="T47" fmla="*/ 28 h 28"/>
                <a:gd name="T48" fmla="*/ 23 w 23"/>
                <a:gd name="T49" fmla="*/ 26 h 28"/>
                <a:gd name="T50" fmla="*/ 23 w 23"/>
                <a:gd name="T51" fmla="*/ 19 h 28"/>
                <a:gd name="T52" fmla="*/ 0 w 23"/>
                <a:gd name="T53" fmla="*/ 17 h 28"/>
                <a:gd name="T54" fmla="*/ 4 w 23"/>
                <a:gd name="T55" fmla="*/ 18 h 28"/>
                <a:gd name="T56" fmla="*/ 4 w 23"/>
                <a:gd name="T57" fmla="*/ 18 h 28"/>
                <a:gd name="T58" fmla="*/ 3 w 23"/>
                <a:gd name="T59" fmla="*/ 19 h 28"/>
                <a:gd name="T60" fmla="*/ 0 w 23"/>
                <a:gd name="T61" fmla="*/ 19 h 28"/>
                <a:gd name="T62" fmla="*/ 0 w 23"/>
                <a:gd name="T63" fmla="*/ 17 h 28"/>
                <a:gd name="T64" fmla="*/ 3 w 23"/>
                <a:gd name="T65" fmla="*/ 12 h 28"/>
                <a:gd name="T66" fmla="*/ 4 w 23"/>
                <a:gd name="T67" fmla="*/ 6 h 28"/>
                <a:gd name="T68" fmla="*/ 5 w 23"/>
                <a:gd name="T69" fmla="*/ 5 h 28"/>
                <a:gd name="T70" fmla="*/ 18 w 23"/>
                <a:gd name="T71" fmla="*/ 5 h 28"/>
                <a:gd name="T72" fmla="*/ 18 w 23"/>
                <a:gd name="T73" fmla="*/ 6 h 28"/>
                <a:gd name="T74" fmla="*/ 19 w 23"/>
                <a:gd name="T75" fmla="*/ 12 h 28"/>
                <a:gd name="T76" fmla="*/ 3 w 23"/>
                <a:gd name="T77" fmla="*/ 12 h 28"/>
                <a:gd name="T78" fmla="*/ 15 w 23"/>
                <a:gd name="T79" fmla="*/ 21 h 28"/>
                <a:gd name="T80" fmla="*/ 8 w 23"/>
                <a:gd name="T81" fmla="*/ 21 h 28"/>
                <a:gd name="T82" fmla="*/ 6 w 23"/>
                <a:gd name="T83" fmla="*/ 17 h 28"/>
                <a:gd name="T84" fmla="*/ 16 w 23"/>
                <a:gd name="T85" fmla="*/ 17 h 28"/>
                <a:gd name="T86" fmla="*/ 15 w 23"/>
                <a:gd name="T8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 h="28">
                  <a:moveTo>
                    <a:pt x="23" y="17"/>
                  </a:moveTo>
                  <a:cubicBezTo>
                    <a:pt x="23" y="15"/>
                    <a:pt x="23" y="15"/>
                    <a:pt x="23" y="15"/>
                  </a:cubicBezTo>
                  <a:cubicBezTo>
                    <a:pt x="23" y="15"/>
                    <a:pt x="23" y="15"/>
                    <a:pt x="23" y="15"/>
                  </a:cubicBezTo>
                  <a:cubicBezTo>
                    <a:pt x="22" y="12"/>
                    <a:pt x="20" y="2"/>
                    <a:pt x="20" y="2"/>
                  </a:cubicBezTo>
                  <a:cubicBezTo>
                    <a:pt x="20" y="1"/>
                    <a:pt x="20" y="0"/>
                    <a:pt x="19" y="0"/>
                  </a:cubicBezTo>
                  <a:cubicBezTo>
                    <a:pt x="4" y="0"/>
                    <a:pt x="4" y="0"/>
                    <a:pt x="4" y="0"/>
                  </a:cubicBezTo>
                  <a:cubicBezTo>
                    <a:pt x="3" y="0"/>
                    <a:pt x="2" y="1"/>
                    <a:pt x="2" y="2"/>
                  </a:cubicBezTo>
                  <a:cubicBezTo>
                    <a:pt x="2" y="2"/>
                    <a:pt x="0" y="12"/>
                    <a:pt x="0" y="15"/>
                  </a:cubicBezTo>
                  <a:cubicBezTo>
                    <a:pt x="0" y="15"/>
                    <a:pt x="0" y="15"/>
                    <a:pt x="0" y="15"/>
                  </a:cubicBezTo>
                  <a:cubicBezTo>
                    <a:pt x="0" y="17"/>
                    <a:pt x="0" y="17"/>
                    <a:pt x="0" y="17"/>
                  </a:cubicBezTo>
                  <a:moveTo>
                    <a:pt x="23" y="19"/>
                  </a:moveTo>
                  <a:cubicBezTo>
                    <a:pt x="20" y="19"/>
                    <a:pt x="20" y="19"/>
                    <a:pt x="20" y="19"/>
                  </a:cubicBezTo>
                  <a:cubicBezTo>
                    <a:pt x="19" y="19"/>
                    <a:pt x="19" y="19"/>
                    <a:pt x="19" y="18"/>
                  </a:cubicBezTo>
                  <a:cubicBezTo>
                    <a:pt x="19" y="18"/>
                    <a:pt x="19" y="18"/>
                    <a:pt x="19" y="18"/>
                  </a:cubicBezTo>
                  <a:cubicBezTo>
                    <a:pt x="20" y="17"/>
                    <a:pt x="21" y="17"/>
                    <a:pt x="23" y="17"/>
                  </a:cubicBezTo>
                  <a:lnTo>
                    <a:pt x="23" y="19"/>
                  </a:lnTo>
                  <a:close/>
                  <a:moveTo>
                    <a:pt x="0" y="19"/>
                  </a:moveTo>
                  <a:cubicBezTo>
                    <a:pt x="0" y="26"/>
                    <a:pt x="0" y="26"/>
                    <a:pt x="0" y="26"/>
                  </a:cubicBezTo>
                  <a:cubicBezTo>
                    <a:pt x="0" y="27"/>
                    <a:pt x="1" y="28"/>
                    <a:pt x="2" y="28"/>
                  </a:cubicBezTo>
                  <a:cubicBezTo>
                    <a:pt x="3" y="28"/>
                    <a:pt x="3" y="27"/>
                    <a:pt x="3" y="26"/>
                  </a:cubicBezTo>
                  <a:cubicBezTo>
                    <a:pt x="3" y="25"/>
                    <a:pt x="3" y="25"/>
                    <a:pt x="3" y="25"/>
                  </a:cubicBezTo>
                  <a:cubicBezTo>
                    <a:pt x="19" y="25"/>
                    <a:pt x="19" y="25"/>
                    <a:pt x="19" y="25"/>
                  </a:cubicBezTo>
                  <a:cubicBezTo>
                    <a:pt x="19" y="26"/>
                    <a:pt x="19" y="26"/>
                    <a:pt x="19" y="26"/>
                  </a:cubicBezTo>
                  <a:cubicBezTo>
                    <a:pt x="19" y="27"/>
                    <a:pt x="20" y="28"/>
                    <a:pt x="21" y="28"/>
                  </a:cubicBezTo>
                  <a:cubicBezTo>
                    <a:pt x="22" y="28"/>
                    <a:pt x="23" y="27"/>
                    <a:pt x="23" y="26"/>
                  </a:cubicBezTo>
                  <a:cubicBezTo>
                    <a:pt x="23" y="19"/>
                    <a:pt x="23" y="19"/>
                    <a:pt x="23" y="19"/>
                  </a:cubicBezTo>
                  <a:moveTo>
                    <a:pt x="0" y="17"/>
                  </a:moveTo>
                  <a:cubicBezTo>
                    <a:pt x="1" y="17"/>
                    <a:pt x="3" y="17"/>
                    <a:pt x="4" y="18"/>
                  </a:cubicBezTo>
                  <a:cubicBezTo>
                    <a:pt x="4" y="18"/>
                    <a:pt x="4" y="18"/>
                    <a:pt x="4" y="18"/>
                  </a:cubicBezTo>
                  <a:cubicBezTo>
                    <a:pt x="4" y="19"/>
                    <a:pt x="3" y="19"/>
                    <a:pt x="3" y="19"/>
                  </a:cubicBezTo>
                  <a:cubicBezTo>
                    <a:pt x="0" y="19"/>
                    <a:pt x="0" y="19"/>
                    <a:pt x="0" y="19"/>
                  </a:cubicBezTo>
                  <a:lnTo>
                    <a:pt x="0" y="17"/>
                  </a:lnTo>
                  <a:close/>
                  <a:moveTo>
                    <a:pt x="3" y="12"/>
                  </a:moveTo>
                  <a:cubicBezTo>
                    <a:pt x="4" y="6"/>
                    <a:pt x="4" y="6"/>
                    <a:pt x="4" y="6"/>
                  </a:cubicBezTo>
                  <a:cubicBezTo>
                    <a:pt x="4" y="6"/>
                    <a:pt x="5" y="5"/>
                    <a:pt x="5" y="5"/>
                  </a:cubicBezTo>
                  <a:cubicBezTo>
                    <a:pt x="18" y="5"/>
                    <a:pt x="18" y="5"/>
                    <a:pt x="18" y="5"/>
                  </a:cubicBezTo>
                  <a:cubicBezTo>
                    <a:pt x="18" y="5"/>
                    <a:pt x="18" y="6"/>
                    <a:pt x="18" y="6"/>
                  </a:cubicBezTo>
                  <a:cubicBezTo>
                    <a:pt x="19" y="12"/>
                    <a:pt x="19" y="12"/>
                    <a:pt x="19" y="12"/>
                  </a:cubicBezTo>
                  <a:lnTo>
                    <a:pt x="3" y="12"/>
                  </a:lnTo>
                  <a:close/>
                  <a:moveTo>
                    <a:pt x="15" y="21"/>
                  </a:moveTo>
                  <a:cubicBezTo>
                    <a:pt x="8" y="21"/>
                    <a:pt x="8" y="21"/>
                    <a:pt x="8" y="21"/>
                  </a:cubicBezTo>
                  <a:cubicBezTo>
                    <a:pt x="8" y="21"/>
                    <a:pt x="6" y="17"/>
                    <a:pt x="6" y="17"/>
                  </a:cubicBezTo>
                  <a:cubicBezTo>
                    <a:pt x="9" y="17"/>
                    <a:pt x="15" y="17"/>
                    <a:pt x="16" y="17"/>
                  </a:cubicBezTo>
                  <a:cubicBezTo>
                    <a:pt x="16" y="17"/>
                    <a:pt x="15" y="21"/>
                    <a:pt x="15" y="21"/>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51" name="Gruppieren 1050"/>
          <p:cNvGrpSpPr/>
          <p:nvPr/>
        </p:nvGrpSpPr>
        <p:grpSpPr>
          <a:xfrm>
            <a:off x="7360700" y="3538039"/>
            <a:ext cx="344487" cy="352425"/>
            <a:chOff x="7939088" y="3792538"/>
            <a:chExt cx="344487" cy="352425"/>
          </a:xfrm>
        </p:grpSpPr>
        <p:sp>
          <p:nvSpPr>
            <p:cNvPr id="1052" name="Oval 599"/>
            <p:cNvSpPr>
              <a:spLocks noChangeArrowheads="1"/>
            </p:cNvSpPr>
            <p:nvPr/>
          </p:nvSpPr>
          <p:spPr bwMode="auto">
            <a:xfrm>
              <a:off x="7939088" y="3792538"/>
              <a:ext cx="344487"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3" name="Freeform 600"/>
            <p:cNvSpPr>
              <a:spLocks/>
            </p:cNvSpPr>
            <p:nvPr/>
          </p:nvSpPr>
          <p:spPr bwMode="auto">
            <a:xfrm>
              <a:off x="8042275" y="3883026"/>
              <a:ext cx="138112" cy="171450"/>
            </a:xfrm>
            <a:custGeom>
              <a:avLst/>
              <a:gdLst>
                <a:gd name="T0" fmla="*/ 23 w 23"/>
                <a:gd name="T1" fmla="*/ 26 h 28"/>
                <a:gd name="T2" fmla="*/ 20 w 23"/>
                <a:gd name="T3" fmla="*/ 28 h 28"/>
                <a:gd name="T4" fmla="*/ 3 w 23"/>
                <a:gd name="T5" fmla="*/ 28 h 28"/>
                <a:gd name="T6" fmla="*/ 0 w 23"/>
                <a:gd name="T7" fmla="*/ 26 h 28"/>
                <a:gd name="T8" fmla="*/ 0 w 23"/>
                <a:gd name="T9" fmla="*/ 2 h 28"/>
                <a:gd name="T10" fmla="*/ 3 w 23"/>
                <a:gd name="T11" fmla="*/ 0 h 28"/>
                <a:gd name="T12" fmla="*/ 20 w 23"/>
                <a:gd name="T13" fmla="*/ 0 h 28"/>
                <a:gd name="T14" fmla="*/ 23 w 23"/>
                <a:gd name="T15" fmla="*/ 2 h 28"/>
                <a:gd name="T16" fmla="*/ 23 w 23"/>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8">
                  <a:moveTo>
                    <a:pt x="23" y="26"/>
                  </a:moveTo>
                  <a:cubicBezTo>
                    <a:pt x="23" y="27"/>
                    <a:pt x="22" y="28"/>
                    <a:pt x="20" y="28"/>
                  </a:cubicBezTo>
                  <a:cubicBezTo>
                    <a:pt x="3" y="28"/>
                    <a:pt x="3" y="28"/>
                    <a:pt x="3" y="28"/>
                  </a:cubicBezTo>
                  <a:cubicBezTo>
                    <a:pt x="2" y="28"/>
                    <a:pt x="0" y="27"/>
                    <a:pt x="0" y="26"/>
                  </a:cubicBezTo>
                  <a:cubicBezTo>
                    <a:pt x="0" y="2"/>
                    <a:pt x="0" y="2"/>
                    <a:pt x="0" y="2"/>
                  </a:cubicBezTo>
                  <a:cubicBezTo>
                    <a:pt x="0" y="1"/>
                    <a:pt x="2" y="0"/>
                    <a:pt x="3" y="0"/>
                  </a:cubicBezTo>
                  <a:cubicBezTo>
                    <a:pt x="20" y="0"/>
                    <a:pt x="20" y="0"/>
                    <a:pt x="20" y="0"/>
                  </a:cubicBezTo>
                  <a:cubicBezTo>
                    <a:pt x="22" y="0"/>
                    <a:pt x="23" y="1"/>
                    <a:pt x="23" y="2"/>
                  </a:cubicBezTo>
                  <a:lnTo>
                    <a:pt x="23" y="26"/>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4" name="Rectangle 601"/>
            <p:cNvSpPr>
              <a:spLocks noChangeArrowheads="1"/>
            </p:cNvSpPr>
            <p:nvPr/>
          </p:nvSpPr>
          <p:spPr bwMode="auto">
            <a:xfrm>
              <a:off x="8042275" y="3902076"/>
              <a:ext cx="138112" cy="109538"/>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Freeform 602"/>
            <p:cNvSpPr>
              <a:spLocks noEditPoints="1"/>
            </p:cNvSpPr>
            <p:nvPr/>
          </p:nvSpPr>
          <p:spPr bwMode="auto">
            <a:xfrm>
              <a:off x="8102600" y="4022726"/>
              <a:ext cx="23812" cy="25400"/>
            </a:xfrm>
            <a:custGeom>
              <a:avLst/>
              <a:gdLst>
                <a:gd name="T0" fmla="*/ 2 w 4"/>
                <a:gd name="T1" fmla="*/ 1 h 4"/>
                <a:gd name="T2" fmla="*/ 2 w 4"/>
                <a:gd name="T3" fmla="*/ 2 h 4"/>
                <a:gd name="T4" fmla="*/ 2 w 4"/>
                <a:gd name="T5" fmla="*/ 2 h 4"/>
                <a:gd name="T6" fmla="*/ 1 w 4"/>
                <a:gd name="T7" fmla="*/ 2 h 4"/>
                <a:gd name="T8" fmla="*/ 2 w 4"/>
                <a:gd name="T9" fmla="*/ 1 h 4"/>
                <a:gd name="T10" fmla="*/ 2 w 4"/>
                <a:gd name="T11" fmla="*/ 0 h 4"/>
                <a:gd name="T12" fmla="*/ 0 w 4"/>
                <a:gd name="T13" fmla="*/ 2 h 4"/>
                <a:gd name="T14" fmla="*/ 2 w 4"/>
                <a:gd name="T15" fmla="*/ 4 h 4"/>
                <a:gd name="T16" fmla="*/ 4 w 4"/>
                <a:gd name="T17" fmla="*/ 2 h 4"/>
                <a:gd name="T18" fmla="*/ 2 w 4"/>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2" y="1"/>
                  </a:moveTo>
                  <a:cubicBezTo>
                    <a:pt x="2" y="1"/>
                    <a:pt x="2" y="1"/>
                    <a:pt x="2" y="2"/>
                  </a:cubicBezTo>
                  <a:cubicBezTo>
                    <a:pt x="2" y="2"/>
                    <a:pt x="2" y="2"/>
                    <a:pt x="2" y="2"/>
                  </a:cubicBezTo>
                  <a:cubicBezTo>
                    <a:pt x="1" y="2"/>
                    <a:pt x="1" y="2"/>
                    <a:pt x="1" y="2"/>
                  </a:cubicBezTo>
                  <a:cubicBezTo>
                    <a:pt x="1" y="1"/>
                    <a:pt x="1" y="1"/>
                    <a:pt x="2" y="1"/>
                  </a:cubicBezTo>
                  <a:moveTo>
                    <a:pt x="2" y="0"/>
                  </a:moveTo>
                  <a:cubicBezTo>
                    <a:pt x="1" y="0"/>
                    <a:pt x="0" y="1"/>
                    <a:pt x="0" y="2"/>
                  </a:cubicBezTo>
                  <a:cubicBezTo>
                    <a:pt x="0" y="3"/>
                    <a:pt x="1" y="4"/>
                    <a:pt x="2" y="4"/>
                  </a:cubicBezTo>
                  <a:cubicBezTo>
                    <a:pt x="3" y="4"/>
                    <a:pt x="4" y="3"/>
                    <a:pt x="4" y="2"/>
                  </a:cubicBezTo>
                  <a:cubicBezTo>
                    <a:pt x="4" y="1"/>
                    <a:pt x="3" y="0"/>
                    <a:pt x="2" y="0"/>
                  </a:cubicBezTo>
                  <a:close/>
                </a:path>
              </a:pathLst>
            </a:custGeom>
            <a:solidFill>
              <a:srgbClr val="000000"/>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6" name="Freeform 603"/>
            <p:cNvSpPr>
              <a:spLocks/>
            </p:cNvSpPr>
            <p:nvPr/>
          </p:nvSpPr>
          <p:spPr bwMode="auto">
            <a:xfrm>
              <a:off x="8059738" y="3914776"/>
              <a:ext cx="23812" cy="23813"/>
            </a:xfrm>
            <a:custGeom>
              <a:avLst/>
              <a:gdLst>
                <a:gd name="T0" fmla="*/ 4 w 4"/>
                <a:gd name="T1" fmla="*/ 4 h 4"/>
                <a:gd name="T2" fmla="*/ 3 w 4"/>
                <a:gd name="T3" fmla="*/ 4 h 4"/>
                <a:gd name="T4" fmla="*/ 1 w 4"/>
                <a:gd name="T5" fmla="*/ 4 h 4"/>
                <a:gd name="T6" fmla="*/ 0 w 4"/>
                <a:gd name="T7" fmla="*/ 4 h 4"/>
                <a:gd name="T8" fmla="*/ 0 w 4"/>
                <a:gd name="T9" fmla="*/ 1 h 4"/>
                <a:gd name="T10" fmla="*/ 1 w 4"/>
                <a:gd name="T11" fmla="*/ 0 h 4"/>
                <a:gd name="T12" fmla="*/ 3 w 4"/>
                <a:gd name="T13" fmla="*/ 0 h 4"/>
                <a:gd name="T14" fmla="*/ 4 w 4"/>
                <a:gd name="T15" fmla="*/ 1 h 4"/>
                <a:gd name="T16" fmla="*/ 4 w 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4"/>
                  </a:moveTo>
                  <a:cubicBezTo>
                    <a:pt x="4" y="4"/>
                    <a:pt x="4" y="4"/>
                    <a:pt x="3" y="4"/>
                  </a:cubicBezTo>
                  <a:cubicBezTo>
                    <a:pt x="1" y="4"/>
                    <a:pt x="1" y="4"/>
                    <a:pt x="1" y="4"/>
                  </a:cubicBezTo>
                  <a:cubicBezTo>
                    <a:pt x="0" y="4"/>
                    <a:pt x="0" y="4"/>
                    <a:pt x="0" y="4"/>
                  </a:cubicBezTo>
                  <a:cubicBezTo>
                    <a:pt x="0" y="1"/>
                    <a:pt x="0" y="1"/>
                    <a:pt x="0" y="1"/>
                  </a:cubicBezTo>
                  <a:cubicBezTo>
                    <a:pt x="0" y="1"/>
                    <a:pt x="0" y="0"/>
                    <a:pt x="1" y="0"/>
                  </a:cubicBezTo>
                  <a:cubicBezTo>
                    <a:pt x="3" y="0"/>
                    <a:pt x="3" y="0"/>
                    <a:pt x="3" y="0"/>
                  </a:cubicBezTo>
                  <a:cubicBezTo>
                    <a:pt x="4" y="0"/>
                    <a:pt x="4" y="1"/>
                    <a:pt x="4" y="1"/>
                  </a:cubicBezTo>
                  <a:lnTo>
                    <a:pt x="4" y="4"/>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7" name="Freeform 604"/>
            <p:cNvSpPr>
              <a:spLocks/>
            </p:cNvSpPr>
            <p:nvPr/>
          </p:nvSpPr>
          <p:spPr bwMode="auto">
            <a:xfrm>
              <a:off x="8102600" y="3914776"/>
              <a:ext cx="23812" cy="23813"/>
            </a:xfrm>
            <a:custGeom>
              <a:avLst/>
              <a:gdLst>
                <a:gd name="T0" fmla="*/ 4 w 4"/>
                <a:gd name="T1" fmla="*/ 4 h 4"/>
                <a:gd name="T2" fmla="*/ 3 w 4"/>
                <a:gd name="T3" fmla="*/ 4 h 4"/>
                <a:gd name="T4" fmla="*/ 0 w 4"/>
                <a:gd name="T5" fmla="*/ 4 h 4"/>
                <a:gd name="T6" fmla="*/ 0 w 4"/>
                <a:gd name="T7" fmla="*/ 4 h 4"/>
                <a:gd name="T8" fmla="*/ 0 w 4"/>
                <a:gd name="T9" fmla="*/ 1 h 4"/>
                <a:gd name="T10" fmla="*/ 0 w 4"/>
                <a:gd name="T11" fmla="*/ 0 h 4"/>
                <a:gd name="T12" fmla="*/ 3 w 4"/>
                <a:gd name="T13" fmla="*/ 0 h 4"/>
                <a:gd name="T14" fmla="*/ 4 w 4"/>
                <a:gd name="T15" fmla="*/ 1 h 4"/>
                <a:gd name="T16" fmla="*/ 4 w 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4"/>
                  </a:moveTo>
                  <a:cubicBezTo>
                    <a:pt x="4" y="4"/>
                    <a:pt x="3" y="4"/>
                    <a:pt x="3" y="4"/>
                  </a:cubicBezTo>
                  <a:cubicBezTo>
                    <a:pt x="0" y="4"/>
                    <a:pt x="0" y="4"/>
                    <a:pt x="0" y="4"/>
                  </a:cubicBezTo>
                  <a:cubicBezTo>
                    <a:pt x="0" y="4"/>
                    <a:pt x="0" y="4"/>
                    <a:pt x="0" y="4"/>
                  </a:cubicBezTo>
                  <a:cubicBezTo>
                    <a:pt x="0" y="1"/>
                    <a:pt x="0" y="1"/>
                    <a:pt x="0" y="1"/>
                  </a:cubicBezTo>
                  <a:cubicBezTo>
                    <a:pt x="0" y="1"/>
                    <a:pt x="0" y="0"/>
                    <a:pt x="0" y="0"/>
                  </a:cubicBezTo>
                  <a:cubicBezTo>
                    <a:pt x="3" y="0"/>
                    <a:pt x="3" y="0"/>
                    <a:pt x="3" y="0"/>
                  </a:cubicBezTo>
                  <a:cubicBezTo>
                    <a:pt x="3" y="0"/>
                    <a:pt x="4" y="1"/>
                    <a:pt x="4" y="1"/>
                  </a:cubicBezTo>
                  <a:lnTo>
                    <a:pt x="4" y="4"/>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8" name="Freeform 605"/>
            <p:cNvSpPr>
              <a:spLocks/>
            </p:cNvSpPr>
            <p:nvPr/>
          </p:nvSpPr>
          <p:spPr bwMode="auto">
            <a:xfrm>
              <a:off x="8139113" y="3914776"/>
              <a:ext cx="23812" cy="23813"/>
            </a:xfrm>
            <a:custGeom>
              <a:avLst/>
              <a:gdLst>
                <a:gd name="T0" fmla="*/ 4 w 4"/>
                <a:gd name="T1" fmla="*/ 4 h 4"/>
                <a:gd name="T2" fmla="*/ 4 w 4"/>
                <a:gd name="T3" fmla="*/ 4 h 4"/>
                <a:gd name="T4" fmla="*/ 1 w 4"/>
                <a:gd name="T5" fmla="*/ 4 h 4"/>
                <a:gd name="T6" fmla="*/ 0 w 4"/>
                <a:gd name="T7" fmla="*/ 4 h 4"/>
                <a:gd name="T8" fmla="*/ 0 w 4"/>
                <a:gd name="T9" fmla="*/ 1 h 4"/>
                <a:gd name="T10" fmla="*/ 1 w 4"/>
                <a:gd name="T11" fmla="*/ 0 h 4"/>
                <a:gd name="T12" fmla="*/ 4 w 4"/>
                <a:gd name="T13" fmla="*/ 0 h 4"/>
                <a:gd name="T14" fmla="*/ 4 w 4"/>
                <a:gd name="T15" fmla="*/ 1 h 4"/>
                <a:gd name="T16" fmla="*/ 4 w 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4"/>
                  </a:moveTo>
                  <a:cubicBezTo>
                    <a:pt x="4" y="4"/>
                    <a:pt x="4" y="4"/>
                    <a:pt x="4" y="4"/>
                  </a:cubicBezTo>
                  <a:cubicBezTo>
                    <a:pt x="1" y="4"/>
                    <a:pt x="1" y="4"/>
                    <a:pt x="1" y="4"/>
                  </a:cubicBezTo>
                  <a:cubicBezTo>
                    <a:pt x="1" y="4"/>
                    <a:pt x="0" y="4"/>
                    <a:pt x="0" y="4"/>
                  </a:cubicBezTo>
                  <a:cubicBezTo>
                    <a:pt x="0" y="1"/>
                    <a:pt x="0" y="1"/>
                    <a:pt x="0" y="1"/>
                  </a:cubicBezTo>
                  <a:cubicBezTo>
                    <a:pt x="0" y="1"/>
                    <a:pt x="1" y="0"/>
                    <a:pt x="1" y="0"/>
                  </a:cubicBezTo>
                  <a:cubicBezTo>
                    <a:pt x="4" y="0"/>
                    <a:pt x="4" y="0"/>
                    <a:pt x="4" y="0"/>
                  </a:cubicBezTo>
                  <a:cubicBezTo>
                    <a:pt x="4" y="0"/>
                    <a:pt x="4" y="1"/>
                    <a:pt x="4" y="1"/>
                  </a:cubicBezTo>
                  <a:lnTo>
                    <a:pt x="4" y="4"/>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9" name="Freeform 606"/>
            <p:cNvSpPr>
              <a:spLocks/>
            </p:cNvSpPr>
            <p:nvPr/>
          </p:nvSpPr>
          <p:spPr bwMode="auto">
            <a:xfrm>
              <a:off x="8059738" y="3956051"/>
              <a:ext cx="23812" cy="25400"/>
            </a:xfrm>
            <a:custGeom>
              <a:avLst/>
              <a:gdLst>
                <a:gd name="T0" fmla="*/ 4 w 4"/>
                <a:gd name="T1" fmla="*/ 3 h 4"/>
                <a:gd name="T2" fmla="*/ 3 w 4"/>
                <a:gd name="T3" fmla="*/ 4 h 4"/>
                <a:gd name="T4" fmla="*/ 1 w 4"/>
                <a:gd name="T5" fmla="*/ 4 h 4"/>
                <a:gd name="T6" fmla="*/ 0 w 4"/>
                <a:gd name="T7" fmla="*/ 3 h 4"/>
                <a:gd name="T8" fmla="*/ 0 w 4"/>
                <a:gd name="T9" fmla="*/ 1 h 4"/>
                <a:gd name="T10" fmla="*/ 1 w 4"/>
                <a:gd name="T11" fmla="*/ 0 h 4"/>
                <a:gd name="T12" fmla="*/ 3 w 4"/>
                <a:gd name="T13" fmla="*/ 0 h 4"/>
                <a:gd name="T14" fmla="*/ 4 w 4"/>
                <a:gd name="T15" fmla="*/ 1 h 4"/>
                <a:gd name="T16" fmla="*/ 4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3"/>
                  </a:moveTo>
                  <a:cubicBezTo>
                    <a:pt x="4" y="4"/>
                    <a:pt x="4" y="4"/>
                    <a:pt x="3" y="4"/>
                  </a:cubicBezTo>
                  <a:cubicBezTo>
                    <a:pt x="1" y="4"/>
                    <a:pt x="1" y="4"/>
                    <a:pt x="1" y="4"/>
                  </a:cubicBezTo>
                  <a:cubicBezTo>
                    <a:pt x="0" y="4"/>
                    <a:pt x="0" y="4"/>
                    <a:pt x="0" y="3"/>
                  </a:cubicBezTo>
                  <a:cubicBezTo>
                    <a:pt x="0" y="1"/>
                    <a:pt x="0" y="1"/>
                    <a:pt x="0" y="1"/>
                  </a:cubicBezTo>
                  <a:cubicBezTo>
                    <a:pt x="0" y="0"/>
                    <a:pt x="0" y="0"/>
                    <a:pt x="1" y="0"/>
                  </a:cubicBezTo>
                  <a:cubicBezTo>
                    <a:pt x="3" y="0"/>
                    <a:pt x="3" y="0"/>
                    <a:pt x="3" y="0"/>
                  </a:cubicBezTo>
                  <a:cubicBezTo>
                    <a:pt x="4" y="0"/>
                    <a:pt x="4" y="0"/>
                    <a:pt x="4" y="1"/>
                  </a:cubicBezTo>
                  <a:lnTo>
                    <a:pt x="4" y="3"/>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0" name="Freeform 607"/>
            <p:cNvSpPr>
              <a:spLocks/>
            </p:cNvSpPr>
            <p:nvPr/>
          </p:nvSpPr>
          <p:spPr bwMode="auto">
            <a:xfrm>
              <a:off x="8102600" y="3956051"/>
              <a:ext cx="23812" cy="25400"/>
            </a:xfrm>
            <a:custGeom>
              <a:avLst/>
              <a:gdLst>
                <a:gd name="T0" fmla="*/ 4 w 4"/>
                <a:gd name="T1" fmla="*/ 3 h 4"/>
                <a:gd name="T2" fmla="*/ 3 w 4"/>
                <a:gd name="T3" fmla="*/ 4 h 4"/>
                <a:gd name="T4" fmla="*/ 0 w 4"/>
                <a:gd name="T5" fmla="*/ 4 h 4"/>
                <a:gd name="T6" fmla="*/ 0 w 4"/>
                <a:gd name="T7" fmla="*/ 3 h 4"/>
                <a:gd name="T8" fmla="*/ 0 w 4"/>
                <a:gd name="T9" fmla="*/ 1 h 4"/>
                <a:gd name="T10" fmla="*/ 0 w 4"/>
                <a:gd name="T11" fmla="*/ 0 h 4"/>
                <a:gd name="T12" fmla="*/ 3 w 4"/>
                <a:gd name="T13" fmla="*/ 0 h 4"/>
                <a:gd name="T14" fmla="*/ 4 w 4"/>
                <a:gd name="T15" fmla="*/ 1 h 4"/>
                <a:gd name="T16" fmla="*/ 4 w 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3"/>
                  </a:moveTo>
                  <a:cubicBezTo>
                    <a:pt x="4" y="4"/>
                    <a:pt x="3" y="4"/>
                    <a:pt x="3" y="4"/>
                  </a:cubicBezTo>
                  <a:cubicBezTo>
                    <a:pt x="0" y="4"/>
                    <a:pt x="0" y="4"/>
                    <a:pt x="0" y="4"/>
                  </a:cubicBezTo>
                  <a:cubicBezTo>
                    <a:pt x="0" y="4"/>
                    <a:pt x="0" y="4"/>
                    <a:pt x="0" y="3"/>
                  </a:cubicBezTo>
                  <a:cubicBezTo>
                    <a:pt x="0" y="1"/>
                    <a:pt x="0" y="1"/>
                    <a:pt x="0" y="1"/>
                  </a:cubicBezTo>
                  <a:cubicBezTo>
                    <a:pt x="0" y="0"/>
                    <a:pt x="0" y="0"/>
                    <a:pt x="0" y="0"/>
                  </a:cubicBezTo>
                  <a:cubicBezTo>
                    <a:pt x="3" y="0"/>
                    <a:pt x="3" y="0"/>
                    <a:pt x="3" y="0"/>
                  </a:cubicBezTo>
                  <a:cubicBezTo>
                    <a:pt x="3" y="0"/>
                    <a:pt x="4" y="0"/>
                    <a:pt x="4" y="1"/>
                  </a:cubicBezTo>
                  <a:lnTo>
                    <a:pt x="4" y="3"/>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61" name="Gruppieren 1060"/>
          <p:cNvGrpSpPr/>
          <p:nvPr/>
        </p:nvGrpSpPr>
        <p:grpSpPr>
          <a:xfrm>
            <a:off x="7932200" y="3538039"/>
            <a:ext cx="344487" cy="352425"/>
            <a:chOff x="8510588" y="3792538"/>
            <a:chExt cx="344487" cy="352425"/>
          </a:xfrm>
        </p:grpSpPr>
        <p:sp>
          <p:nvSpPr>
            <p:cNvPr id="1062" name="Oval 611"/>
            <p:cNvSpPr>
              <a:spLocks noChangeArrowheads="1"/>
            </p:cNvSpPr>
            <p:nvPr/>
          </p:nvSpPr>
          <p:spPr bwMode="auto">
            <a:xfrm>
              <a:off x="8510588" y="3792538"/>
              <a:ext cx="344487"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3" name="Rectangle 612"/>
            <p:cNvSpPr>
              <a:spLocks noChangeArrowheads="1"/>
            </p:cNvSpPr>
            <p:nvPr/>
          </p:nvSpPr>
          <p:spPr bwMode="auto">
            <a:xfrm>
              <a:off x="8613775" y="3902076"/>
              <a:ext cx="138112" cy="133350"/>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4" name="Rectangle 613"/>
            <p:cNvSpPr>
              <a:spLocks noChangeArrowheads="1"/>
            </p:cNvSpPr>
            <p:nvPr/>
          </p:nvSpPr>
          <p:spPr bwMode="auto">
            <a:xfrm>
              <a:off x="8637588" y="3956051"/>
              <a:ext cx="90487" cy="55563"/>
            </a:xfrm>
            <a:prstGeom prst="rect">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5" name="Line 614"/>
            <p:cNvSpPr>
              <a:spLocks noChangeShapeType="1"/>
            </p:cNvSpPr>
            <p:nvPr/>
          </p:nvSpPr>
          <p:spPr bwMode="auto">
            <a:xfrm>
              <a:off x="8613775" y="3932238"/>
              <a:ext cx="13811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6" name="Line 615"/>
            <p:cNvSpPr>
              <a:spLocks noChangeShapeType="1"/>
            </p:cNvSpPr>
            <p:nvPr/>
          </p:nvSpPr>
          <p:spPr bwMode="auto">
            <a:xfrm>
              <a:off x="8631238" y="3914776"/>
              <a:ext cx="2381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7" name="Oval 616"/>
            <p:cNvSpPr>
              <a:spLocks noChangeArrowheads="1"/>
            </p:cNvSpPr>
            <p:nvPr/>
          </p:nvSpPr>
          <p:spPr bwMode="auto">
            <a:xfrm>
              <a:off x="8715375" y="3914776"/>
              <a:ext cx="6350" cy="4763"/>
            </a:xfrm>
            <a:prstGeom prst="ellipse">
              <a:avLst/>
            </a:prstGeom>
            <a:solidFill>
              <a:srgbClr val="000000"/>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8" name="Oval 617"/>
            <p:cNvSpPr>
              <a:spLocks noChangeArrowheads="1"/>
            </p:cNvSpPr>
            <p:nvPr/>
          </p:nvSpPr>
          <p:spPr bwMode="auto">
            <a:xfrm>
              <a:off x="8728075" y="3914776"/>
              <a:ext cx="12700" cy="4763"/>
            </a:xfrm>
            <a:prstGeom prst="ellipse">
              <a:avLst/>
            </a:prstGeom>
            <a:solidFill>
              <a:srgbClr val="000000"/>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69" name="Gruppieren 1068"/>
          <p:cNvGrpSpPr/>
          <p:nvPr/>
        </p:nvGrpSpPr>
        <p:grpSpPr>
          <a:xfrm>
            <a:off x="8503700" y="3538039"/>
            <a:ext cx="350837" cy="352425"/>
            <a:chOff x="9075738" y="3792538"/>
            <a:chExt cx="350837" cy="352425"/>
          </a:xfrm>
        </p:grpSpPr>
        <p:sp>
          <p:nvSpPr>
            <p:cNvPr id="1070" name="Oval 621"/>
            <p:cNvSpPr>
              <a:spLocks noChangeArrowheads="1"/>
            </p:cNvSpPr>
            <p:nvPr/>
          </p:nvSpPr>
          <p:spPr bwMode="auto">
            <a:xfrm>
              <a:off x="9075738" y="3792538"/>
              <a:ext cx="350837"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1" name="Freeform 622"/>
            <p:cNvSpPr>
              <a:spLocks noEditPoints="1"/>
            </p:cNvSpPr>
            <p:nvPr/>
          </p:nvSpPr>
          <p:spPr bwMode="auto">
            <a:xfrm>
              <a:off x="9166225" y="3902076"/>
              <a:ext cx="169862" cy="133350"/>
            </a:xfrm>
            <a:custGeom>
              <a:avLst/>
              <a:gdLst>
                <a:gd name="T0" fmla="*/ 0 w 28"/>
                <a:gd name="T1" fmla="*/ 0 h 22"/>
                <a:gd name="T2" fmla="*/ 28 w 28"/>
                <a:gd name="T3" fmla="*/ 0 h 22"/>
                <a:gd name="T4" fmla="*/ 28 w 28"/>
                <a:gd name="T5" fmla="*/ 0 h 22"/>
                <a:gd name="T6" fmla="*/ 28 w 28"/>
                <a:gd name="T7" fmla="*/ 18 h 22"/>
                <a:gd name="T8" fmla="*/ 0 w 28"/>
                <a:gd name="T9" fmla="*/ 18 h 22"/>
                <a:gd name="T10" fmla="*/ 0 w 28"/>
                <a:gd name="T11" fmla="*/ 0 h 22"/>
                <a:gd name="T12" fmla="*/ 0 w 28"/>
                <a:gd name="T13" fmla="*/ 0 h 22"/>
                <a:gd name="T14" fmla="*/ 17 w 28"/>
                <a:gd name="T15" fmla="*/ 20 h 22"/>
                <a:gd name="T16" fmla="*/ 19 w 28"/>
                <a:gd name="T17" fmla="*/ 22 h 22"/>
                <a:gd name="T18" fmla="*/ 9 w 28"/>
                <a:gd name="T19" fmla="*/ 22 h 22"/>
                <a:gd name="T20" fmla="*/ 11 w 28"/>
                <a:gd name="T21" fmla="*/ 20 h 22"/>
                <a:gd name="T22" fmla="*/ 11 w 28"/>
                <a:gd name="T23" fmla="*/ 18 h 22"/>
                <a:gd name="T24" fmla="*/ 17 w 28"/>
                <a:gd name="T25" fmla="*/ 18 h 22"/>
                <a:gd name="T26" fmla="*/ 17 w 28"/>
                <a:gd name="T27" fmla="*/ 20 h 22"/>
                <a:gd name="T28" fmla="*/ 0 w 28"/>
                <a:gd name="T29" fmla="*/ 14 h 22"/>
                <a:gd name="T30" fmla="*/ 0 w 28"/>
                <a:gd name="T31"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2">
                  <a:moveTo>
                    <a:pt x="0" y="0"/>
                  </a:moveTo>
                  <a:cubicBezTo>
                    <a:pt x="28" y="0"/>
                    <a:pt x="28" y="0"/>
                    <a:pt x="28" y="0"/>
                  </a:cubicBezTo>
                  <a:cubicBezTo>
                    <a:pt x="28" y="0"/>
                    <a:pt x="28" y="0"/>
                    <a:pt x="28" y="0"/>
                  </a:cubicBezTo>
                  <a:cubicBezTo>
                    <a:pt x="28" y="18"/>
                    <a:pt x="28" y="18"/>
                    <a:pt x="28" y="18"/>
                  </a:cubicBezTo>
                  <a:cubicBezTo>
                    <a:pt x="0" y="18"/>
                    <a:pt x="0" y="18"/>
                    <a:pt x="0" y="18"/>
                  </a:cubicBezTo>
                  <a:cubicBezTo>
                    <a:pt x="0" y="0"/>
                    <a:pt x="0" y="0"/>
                    <a:pt x="0" y="0"/>
                  </a:cubicBezTo>
                  <a:cubicBezTo>
                    <a:pt x="0" y="0"/>
                    <a:pt x="0" y="0"/>
                    <a:pt x="0" y="0"/>
                  </a:cubicBezTo>
                  <a:close/>
                  <a:moveTo>
                    <a:pt x="17" y="20"/>
                  </a:moveTo>
                  <a:cubicBezTo>
                    <a:pt x="17" y="21"/>
                    <a:pt x="18" y="22"/>
                    <a:pt x="19" y="22"/>
                  </a:cubicBezTo>
                  <a:cubicBezTo>
                    <a:pt x="9" y="22"/>
                    <a:pt x="9" y="22"/>
                    <a:pt x="9" y="22"/>
                  </a:cubicBezTo>
                  <a:cubicBezTo>
                    <a:pt x="11" y="22"/>
                    <a:pt x="11" y="21"/>
                    <a:pt x="11" y="20"/>
                  </a:cubicBezTo>
                  <a:cubicBezTo>
                    <a:pt x="11" y="18"/>
                    <a:pt x="11" y="18"/>
                    <a:pt x="11" y="18"/>
                  </a:cubicBezTo>
                  <a:cubicBezTo>
                    <a:pt x="17" y="18"/>
                    <a:pt x="17" y="18"/>
                    <a:pt x="17" y="18"/>
                  </a:cubicBezTo>
                  <a:cubicBezTo>
                    <a:pt x="17" y="20"/>
                    <a:pt x="17" y="20"/>
                    <a:pt x="17" y="20"/>
                  </a:cubicBezTo>
                  <a:close/>
                  <a:moveTo>
                    <a:pt x="0" y="14"/>
                  </a:moveTo>
                  <a:cubicBezTo>
                    <a:pt x="0" y="14"/>
                    <a:pt x="0" y="14"/>
                    <a:pt x="0" y="14"/>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2" name="Line 623"/>
            <p:cNvSpPr>
              <a:spLocks noChangeShapeType="1"/>
            </p:cNvSpPr>
            <p:nvPr/>
          </p:nvSpPr>
          <p:spPr bwMode="auto">
            <a:xfrm>
              <a:off x="9196388" y="3932238"/>
              <a:ext cx="3651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3" name="Line 624"/>
            <p:cNvSpPr>
              <a:spLocks noChangeShapeType="1"/>
            </p:cNvSpPr>
            <p:nvPr/>
          </p:nvSpPr>
          <p:spPr bwMode="auto">
            <a:xfrm flipV="1">
              <a:off x="9215438" y="3932238"/>
              <a:ext cx="0" cy="49213"/>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4" name="Freeform 625"/>
            <p:cNvSpPr>
              <a:spLocks/>
            </p:cNvSpPr>
            <p:nvPr/>
          </p:nvSpPr>
          <p:spPr bwMode="auto">
            <a:xfrm>
              <a:off x="9256713" y="3932238"/>
              <a:ext cx="49212" cy="49213"/>
            </a:xfrm>
            <a:custGeom>
              <a:avLst/>
              <a:gdLst>
                <a:gd name="T0" fmla="*/ 0 w 31"/>
                <a:gd name="T1" fmla="*/ 0 h 31"/>
                <a:gd name="T2" fmla="*/ 16 w 31"/>
                <a:gd name="T3" fmla="*/ 31 h 31"/>
                <a:gd name="T4" fmla="*/ 31 w 31"/>
                <a:gd name="T5" fmla="*/ 0 h 31"/>
              </a:gdLst>
              <a:ahLst/>
              <a:cxnLst>
                <a:cxn ang="0">
                  <a:pos x="T0" y="T1"/>
                </a:cxn>
                <a:cxn ang="0">
                  <a:pos x="T2" y="T3"/>
                </a:cxn>
                <a:cxn ang="0">
                  <a:pos x="T4" y="T5"/>
                </a:cxn>
              </a:cxnLst>
              <a:rect l="0" t="0" r="r" b="b"/>
              <a:pathLst>
                <a:path w="31" h="31">
                  <a:moveTo>
                    <a:pt x="0" y="0"/>
                  </a:moveTo>
                  <a:lnTo>
                    <a:pt x="16" y="31"/>
                  </a:lnTo>
                  <a:lnTo>
                    <a:pt x="31" y="0"/>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75" name="Gruppieren 1074"/>
          <p:cNvGrpSpPr/>
          <p:nvPr/>
        </p:nvGrpSpPr>
        <p:grpSpPr>
          <a:xfrm>
            <a:off x="9075200" y="3538039"/>
            <a:ext cx="350837" cy="352425"/>
            <a:chOff x="9647238" y="3792538"/>
            <a:chExt cx="350837" cy="352425"/>
          </a:xfrm>
        </p:grpSpPr>
        <p:sp>
          <p:nvSpPr>
            <p:cNvPr id="1076" name="Oval 629"/>
            <p:cNvSpPr>
              <a:spLocks noChangeArrowheads="1"/>
            </p:cNvSpPr>
            <p:nvPr/>
          </p:nvSpPr>
          <p:spPr bwMode="auto">
            <a:xfrm>
              <a:off x="9647238" y="3792538"/>
              <a:ext cx="350837"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7" name="Freeform 630"/>
            <p:cNvSpPr>
              <a:spLocks/>
            </p:cNvSpPr>
            <p:nvPr/>
          </p:nvSpPr>
          <p:spPr bwMode="auto">
            <a:xfrm>
              <a:off x="9750425" y="3889376"/>
              <a:ext cx="144462" cy="165100"/>
            </a:xfrm>
            <a:custGeom>
              <a:avLst/>
              <a:gdLst>
                <a:gd name="T0" fmla="*/ 5 w 24"/>
                <a:gd name="T1" fmla="*/ 27 h 27"/>
                <a:gd name="T2" fmla="*/ 3 w 24"/>
                <a:gd name="T3" fmla="*/ 17 h 27"/>
                <a:gd name="T4" fmla="*/ 3 w 24"/>
                <a:gd name="T5" fmla="*/ 13 h 27"/>
                <a:gd name="T6" fmla="*/ 3 w 24"/>
                <a:gd name="T7" fmla="*/ 12 h 27"/>
                <a:gd name="T8" fmla="*/ 1 w 24"/>
                <a:gd name="T9" fmla="*/ 2 h 27"/>
                <a:gd name="T10" fmla="*/ 5 w 24"/>
                <a:gd name="T11" fmla="*/ 0 h 27"/>
                <a:gd name="T12" fmla="*/ 12 w 24"/>
                <a:gd name="T13" fmla="*/ 1 h 27"/>
                <a:gd name="T14" fmla="*/ 19 w 24"/>
                <a:gd name="T15" fmla="*/ 0 h 27"/>
                <a:gd name="T16" fmla="*/ 23 w 24"/>
                <a:gd name="T17" fmla="*/ 2 h 27"/>
                <a:gd name="T18" fmla="*/ 21 w 24"/>
                <a:gd name="T19" fmla="*/ 12 h 27"/>
                <a:gd name="T20" fmla="*/ 21 w 24"/>
                <a:gd name="T21" fmla="*/ 13 h 27"/>
                <a:gd name="T22" fmla="*/ 21 w 24"/>
                <a:gd name="T23" fmla="*/ 17 h 27"/>
                <a:gd name="T24" fmla="*/ 19 w 24"/>
                <a:gd name="T25" fmla="*/ 27 h 27"/>
                <a:gd name="T26" fmla="*/ 17 w 24"/>
                <a:gd name="T27" fmla="*/ 22 h 27"/>
                <a:gd name="T28" fmla="*/ 12 w 24"/>
                <a:gd name="T29" fmla="*/ 15 h 27"/>
                <a:gd name="T30" fmla="*/ 7 w 24"/>
                <a:gd name="T31" fmla="*/ 22 h 27"/>
                <a:gd name="T32" fmla="*/ 5 w 24"/>
                <a:gd name="T3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7">
                  <a:moveTo>
                    <a:pt x="5" y="27"/>
                  </a:moveTo>
                  <a:cubicBezTo>
                    <a:pt x="4" y="27"/>
                    <a:pt x="3" y="22"/>
                    <a:pt x="3" y="17"/>
                  </a:cubicBezTo>
                  <a:cubicBezTo>
                    <a:pt x="3" y="15"/>
                    <a:pt x="3" y="14"/>
                    <a:pt x="3" y="13"/>
                  </a:cubicBezTo>
                  <a:cubicBezTo>
                    <a:pt x="3" y="12"/>
                    <a:pt x="3" y="12"/>
                    <a:pt x="3" y="12"/>
                  </a:cubicBezTo>
                  <a:cubicBezTo>
                    <a:pt x="1" y="9"/>
                    <a:pt x="0" y="4"/>
                    <a:pt x="1" y="2"/>
                  </a:cubicBezTo>
                  <a:cubicBezTo>
                    <a:pt x="2" y="0"/>
                    <a:pt x="3" y="0"/>
                    <a:pt x="5" y="0"/>
                  </a:cubicBezTo>
                  <a:cubicBezTo>
                    <a:pt x="6" y="0"/>
                    <a:pt x="11" y="1"/>
                    <a:pt x="12" y="1"/>
                  </a:cubicBezTo>
                  <a:cubicBezTo>
                    <a:pt x="13" y="1"/>
                    <a:pt x="18" y="0"/>
                    <a:pt x="19" y="0"/>
                  </a:cubicBezTo>
                  <a:cubicBezTo>
                    <a:pt x="21" y="0"/>
                    <a:pt x="22" y="0"/>
                    <a:pt x="23" y="2"/>
                  </a:cubicBezTo>
                  <a:cubicBezTo>
                    <a:pt x="24" y="4"/>
                    <a:pt x="23" y="9"/>
                    <a:pt x="21" y="12"/>
                  </a:cubicBezTo>
                  <a:cubicBezTo>
                    <a:pt x="21" y="12"/>
                    <a:pt x="21" y="12"/>
                    <a:pt x="21" y="13"/>
                  </a:cubicBezTo>
                  <a:cubicBezTo>
                    <a:pt x="21" y="14"/>
                    <a:pt x="21" y="15"/>
                    <a:pt x="21" y="17"/>
                  </a:cubicBezTo>
                  <a:cubicBezTo>
                    <a:pt x="21" y="22"/>
                    <a:pt x="20" y="27"/>
                    <a:pt x="19" y="27"/>
                  </a:cubicBezTo>
                  <a:cubicBezTo>
                    <a:pt x="17" y="27"/>
                    <a:pt x="17" y="24"/>
                    <a:pt x="17" y="22"/>
                  </a:cubicBezTo>
                  <a:cubicBezTo>
                    <a:pt x="16" y="18"/>
                    <a:pt x="16" y="15"/>
                    <a:pt x="12" y="15"/>
                  </a:cubicBezTo>
                  <a:cubicBezTo>
                    <a:pt x="8" y="15"/>
                    <a:pt x="8" y="19"/>
                    <a:pt x="7" y="22"/>
                  </a:cubicBezTo>
                  <a:cubicBezTo>
                    <a:pt x="7" y="24"/>
                    <a:pt x="7" y="27"/>
                    <a:pt x="5" y="27"/>
                  </a:cubicBezTo>
                  <a:close/>
                </a:path>
              </a:pathLst>
            </a:cu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78" name="Gruppieren 1077"/>
          <p:cNvGrpSpPr/>
          <p:nvPr/>
        </p:nvGrpSpPr>
        <p:grpSpPr>
          <a:xfrm>
            <a:off x="9645112" y="3538039"/>
            <a:ext cx="344488" cy="352425"/>
            <a:chOff x="10223500" y="3792538"/>
            <a:chExt cx="344488" cy="352425"/>
          </a:xfrm>
        </p:grpSpPr>
        <p:sp>
          <p:nvSpPr>
            <p:cNvPr id="1079" name="Oval 634"/>
            <p:cNvSpPr>
              <a:spLocks noChangeArrowheads="1"/>
            </p:cNvSpPr>
            <p:nvPr/>
          </p:nvSpPr>
          <p:spPr bwMode="auto">
            <a:xfrm>
              <a:off x="10223500" y="3792538"/>
              <a:ext cx="344488"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0" name="Freeform 635"/>
            <p:cNvSpPr>
              <a:spLocks/>
            </p:cNvSpPr>
            <p:nvPr/>
          </p:nvSpPr>
          <p:spPr bwMode="auto">
            <a:xfrm>
              <a:off x="10350500" y="3925888"/>
              <a:ext cx="36513" cy="36513"/>
            </a:xfrm>
            <a:custGeom>
              <a:avLst/>
              <a:gdLst>
                <a:gd name="T0" fmla="*/ 2 w 6"/>
                <a:gd name="T1" fmla="*/ 0 h 6"/>
                <a:gd name="T2" fmla="*/ 0 w 6"/>
                <a:gd name="T3" fmla="*/ 3 h 6"/>
                <a:gd name="T4" fmla="*/ 3 w 6"/>
                <a:gd name="T5" fmla="*/ 6 h 6"/>
                <a:gd name="T6" fmla="*/ 6 w 6"/>
                <a:gd name="T7" fmla="*/ 4 h 6"/>
                <a:gd name="T8" fmla="*/ 2 w 6"/>
                <a:gd name="T9" fmla="*/ 0 h 6"/>
              </a:gdLst>
              <a:ahLst/>
              <a:cxnLst>
                <a:cxn ang="0">
                  <a:pos x="T0" y="T1"/>
                </a:cxn>
                <a:cxn ang="0">
                  <a:pos x="T2" y="T3"/>
                </a:cxn>
                <a:cxn ang="0">
                  <a:pos x="T4" y="T5"/>
                </a:cxn>
                <a:cxn ang="0">
                  <a:pos x="T6" y="T7"/>
                </a:cxn>
                <a:cxn ang="0">
                  <a:pos x="T8" y="T9"/>
                </a:cxn>
              </a:cxnLst>
              <a:rect l="0" t="0" r="r" b="b"/>
              <a:pathLst>
                <a:path w="6" h="6">
                  <a:moveTo>
                    <a:pt x="2" y="0"/>
                  </a:moveTo>
                  <a:cubicBezTo>
                    <a:pt x="1" y="1"/>
                    <a:pt x="0" y="2"/>
                    <a:pt x="0" y="3"/>
                  </a:cubicBezTo>
                  <a:cubicBezTo>
                    <a:pt x="0" y="5"/>
                    <a:pt x="2" y="6"/>
                    <a:pt x="3" y="6"/>
                  </a:cubicBezTo>
                  <a:cubicBezTo>
                    <a:pt x="4" y="6"/>
                    <a:pt x="5" y="5"/>
                    <a:pt x="6" y="4"/>
                  </a:cubicBezTo>
                  <a:lnTo>
                    <a:pt x="2" y="0"/>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1" name="Freeform 636"/>
            <p:cNvSpPr>
              <a:spLocks/>
            </p:cNvSpPr>
            <p:nvPr/>
          </p:nvSpPr>
          <p:spPr bwMode="auto">
            <a:xfrm>
              <a:off x="10404475" y="3925888"/>
              <a:ext cx="36513" cy="36513"/>
            </a:xfrm>
            <a:custGeom>
              <a:avLst/>
              <a:gdLst>
                <a:gd name="T0" fmla="*/ 4 w 6"/>
                <a:gd name="T1" fmla="*/ 0 h 6"/>
                <a:gd name="T2" fmla="*/ 6 w 6"/>
                <a:gd name="T3" fmla="*/ 3 h 6"/>
                <a:gd name="T4" fmla="*/ 3 w 6"/>
                <a:gd name="T5" fmla="*/ 6 h 6"/>
                <a:gd name="T6" fmla="*/ 0 w 6"/>
                <a:gd name="T7" fmla="*/ 4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cubicBezTo>
                    <a:pt x="5" y="1"/>
                    <a:pt x="6" y="2"/>
                    <a:pt x="6" y="3"/>
                  </a:cubicBezTo>
                  <a:cubicBezTo>
                    <a:pt x="6" y="5"/>
                    <a:pt x="5" y="6"/>
                    <a:pt x="3" y="6"/>
                  </a:cubicBezTo>
                  <a:cubicBezTo>
                    <a:pt x="2" y="6"/>
                    <a:pt x="1" y="5"/>
                    <a:pt x="0" y="4"/>
                  </a:cubicBezTo>
                  <a:lnTo>
                    <a:pt x="4" y="0"/>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2" name="Freeform 637"/>
            <p:cNvSpPr>
              <a:spLocks/>
            </p:cNvSpPr>
            <p:nvPr/>
          </p:nvSpPr>
          <p:spPr bwMode="auto">
            <a:xfrm>
              <a:off x="10367963" y="3986213"/>
              <a:ext cx="55563" cy="25400"/>
            </a:xfrm>
            <a:custGeom>
              <a:avLst/>
              <a:gdLst>
                <a:gd name="T0" fmla="*/ 7 w 9"/>
                <a:gd name="T1" fmla="*/ 4 h 4"/>
                <a:gd name="T2" fmla="*/ 2 w 9"/>
                <a:gd name="T3" fmla="*/ 4 h 4"/>
                <a:gd name="T4" fmla="*/ 0 w 9"/>
                <a:gd name="T5" fmla="*/ 2 h 4"/>
                <a:gd name="T6" fmla="*/ 2 w 9"/>
                <a:gd name="T7" fmla="*/ 0 h 4"/>
                <a:gd name="T8" fmla="*/ 7 w 9"/>
                <a:gd name="T9" fmla="*/ 0 h 4"/>
                <a:gd name="T10" fmla="*/ 9 w 9"/>
                <a:gd name="T11" fmla="*/ 2 h 4"/>
                <a:gd name="T12" fmla="*/ 7 w 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 h="4">
                  <a:moveTo>
                    <a:pt x="7" y="4"/>
                  </a:moveTo>
                  <a:cubicBezTo>
                    <a:pt x="2" y="4"/>
                    <a:pt x="2" y="4"/>
                    <a:pt x="2" y="4"/>
                  </a:cubicBezTo>
                  <a:cubicBezTo>
                    <a:pt x="1" y="4"/>
                    <a:pt x="0" y="3"/>
                    <a:pt x="0" y="2"/>
                  </a:cubicBezTo>
                  <a:cubicBezTo>
                    <a:pt x="0" y="1"/>
                    <a:pt x="1" y="0"/>
                    <a:pt x="2" y="0"/>
                  </a:cubicBezTo>
                  <a:cubicBezTo>
                    <a:pt x="7" y="0"/>
                    <a:pt x="7" y="0"/>
                    <a:pt x="7" y="0"/>
                  </a:cubicBezTo>
                  <a:cubicBezTo>
                    <a:pt x="8" y="0"/>
                    <a:pt x="9" y="1"/>
                    <a:pt x="9" y="2"/>
                  </a:cubicBezTo>
                  <a:cubicBezTo>
                    <a:pt x="9" y="3"/>
                    <a:pt x="8" y="4"/>
                    <a:pt x="7" y="4"/>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3" name="Freeform 638"/>
            <p:cNvSpPr>
              <a:spLocks/>
            </p:cNvSpPr>
            <p:nvPr/>
          </p:nvSpPr>
          <p:spPr bwMode="auto">
            <a:xfrm>
              <a:off x="10326688" y="3878263"/>
              <a:ext cx="138113" cy="180975"/>
            </a:xfrm>
            <a:custGeom>
              <a:avLst/>
              <a:gdLst>
                <a:gd name="T0" fmla="*/ 12 w 23"/>
                <a:gd name="T1" fmla="*/ 0 h 30"/>
                <a:gd name="T2" fmla="*/ 0 w 23"/>
                <a:gd name="T3" fmla="*/ 13 h 30"/>
                <a:gd name="T4" fmla="*/ 6 w 23"/>
                <a:gd name="T5" fmla="*/ 27 h 30"/>
                <a:gd name="T6" fmla="*/ 5 w 23"/>
                <a:gd name="T7" fmla="*/ 29 h 30"/>
                <a:gd name="T8" fmla="*/ 5 w 23"/>
                <a:gd name="T9" fmla="*/ 28 h 30"/>
                <a:gd name="T10" fmla="*/ 7 w 23"/>
                <a:gd name="T11" fmla="*/ 30 h 30"/>
                <a:gd name="T12" fmla="*/ 16 w 23"/>
                <a:gd name="T13" fmla="*/ 30 h 30"/>
                <a:gd name="T14" fmla="*/ 18 w 23"/>
                <a:gd name="T15" fmla="*/ 28 h 30"/>
                <a:gd name="T16" fmla="*/ 18 w 23"/>
                <a:gd name="T17" fmla="*/ 29 h 30"/>
                <a:gd name="T18" fmla="*/ 17 w 23"/>
                <a:gd name="T19" fmla="*/ 27 h 30"/>
                <a:gd name="T20" fmla="*/ 23 w 23"/>
                <a:gd name="T21" fmla="*/ 13 h 30"/>
                <a:gd name="T22" fmla="*/ 12 w 23"/>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2" y="0"/>
                  </a:moveTo>
                  <a:cubicBezTo>
                    <a:pt x="5" y="0"/>
                    <a:pt x="0" y="6"/>
                    <a:pt x="0" y="13"/>
                  </a:cubicBezTo>
                  <a:cubicBezTo>
                    <a:pt x="0" y="18"/>
                    <a:pt x="3" y="25"/>
                    <a:pt x="6" y="27"/>
                  </a:cubicBezTo>
                  <a:cubicBezTo>
                    <a:pt x="6" y="27"/>
                    <a:pt x="5" y="28"/>
                    <a:pt x="5" y="29"/>
                  </a:cubicBezTo>
                  <a:cubicBezTo>
                    <a:pt x="5" y="28"/>
                    <a:pt x="5" y="28"/>
                    <a:pt x="5" y="28"/>
                  </a:cubicBezTo>
                  <a:cubicBezTo>
                    <a:pt x="5" y="29"/>
                    <a:pt x="6" y="30"/>
                    <a:pt x="7" y="30"/>
                  </a:cubicBezTo>
                  <a:cubicBezTo>
                    <a:pt x="16" y="30"/>
                    <a:pt x="16" y="30"/>
                    <a:pt x="16" y="30"/>
                  </a:cubicBezTo>
                  <a:cubicBezTo>
                    <a:pt x="17" y="30"/>
                    <a:pt x="18" y="29"/>
                    <a:pt x="18" y="28"/>
                  </a:cubicBezTo>
                  <a:cubicBezTo>
                    <a:pt x="18" y="29"/>
                    <a:pt x="18" y="29"/>
                    <a:pt x="18" y="29"/>
                  </a:cubicBezTo>
                  <a:cubicBezTo>
                    <a:pt x="18" y="28"/>
                    <a:pt x="18" y="27"/>
                    <a:pt x="17" y="27"/>
                  </a:cubicBezTo>
                  <a:cubicBezTo>
                    <a:pt x="21" y="25"/>
                    <a:pt x="23" y="18"/>
                    <a:pt x="23" y="13"/>
                  </a:cubicBezTo>
                  <a:cubicBezTo>
                    <a:pt x="23" y="6"/>
                    <a:pt x="18" y="0"/>
                    <a:pt x="12" y="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84" name="Gruppieren 1083"/>
          <p:cNvGrpSpPr/>
          <p:nvPr/>
        </p:nvGrpSpPr>
        <p:grpSpPr>
          <a:xfrm>
            <a:off x="10216612" y="3538039"/>
            <a:ext cx="344488" cy="352425"/>
            <a:chOff x="10795000" y="3792538"/>
            <a:chExt cx="344488" cy="352425"/>
          </a:xfrm>
        </p:grpSpPr>
        <p:sp>
          <p:nvSpPr>
            <p:cNvPr id="1085" name="Oval 642"/>
            <p:cNvSpPr>
              <a:spLocks noChangeArrowheads="1"/>
            </p:cNvSpPr>
            <p:nvPr/>
          </p:nvSpPr>
          <p:spPr bwMode="auto">
            <a:xfrm>
              <a:off x="10795000" y="3792538"/>
              <a:ext cx="344488"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6" name="Freeform 643"/>
            <p:cNvSpPr>
              <a:spLocks/>
            </p:cNvSpPr>
            <p:nvPr/>
          </p:nvSpPr>
          <p:spPr bwMode="auto">
            <a:xfrm>
              <a:off x="11025188" y="3951288"/>
              <a:ext cx="36513" cy="71438"/>
            </a:xfrm>
            <a:custGeom>
              <a:avLst/>
              <a:gdLst>
                <a:gd name="T0" fmla="*/ 23 w 23"/>
                <a:gd name="T1" fmla="*/ 45 h 45"/>
                <a:gd name="T2" fmla="*/ 0 w 23"/>
                <a:gd name="T3" fmla="*/ 30 h 45"/>
                <a:gd name="T4" fmla="*/ 0 w 23"/>
                <a:gd name="T5" fmla="*/ 11 h 45"/>
                <a:gd name="T6" fmla="*/ 23 w 23"/>
                <a:gd name="T7" fmla="*/ 0 h 45"/>
                <a:gd name="T8" fmla="*/ 23 w 23"/>
                <a:gd name="T9" fmla="*/ 45 h 45"/>
              </a:gdLst>
              <a:ahLst/>
              <a:cxnLst>
                <a:cxn ang="0">
                  <a:pos x="T0" y="T1"/>
                </a:cxn>
                <a:cxn ang="0">
                  <a:pos x="T2" y="T3"/>
                </a:cxn>
                <a:cxn ang="0">
                  <a:pos x="T4" y="T5"/>
                </a:cxn>
                <a:cxn ang="0">
                  <a:pos x="T6" y="T7"/>
                </a:cxn>
                <a:cxn ang="0">
                  <a:pos x="T8" y="T9"/>
                </a:cxn>
              </a:cxnLst>
              <a:rect l="0" t="0" r="r" b="b"/>
              <a:pathLst>
                <a:path w="23" h="45">
                  <a:moveTo>
                    <a:pt x="23" y="45"/>
                  </a:moveTo>
                  <a:lnTo>
                    <a:pt x="0" y="30"/>
                  </a:lnTo>
                  <a:lnTo>
                    <a:pt x="0" y="11"/>
                  </a:lnTo>
                  <a:lnTo>
                    <a:pt x="23" y="0"/>
                  </a:lnTo>
                  <a:lnTo>
                    <a:pt x="23" y="45"/>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7" name="Freeform 644"/>
            <p:cNvSpPr>
              <a:spLocks/>
            </p:cNvSpPr>
            <p:nvPr/>
          </p:nvSpPr>
          <p:spPr bwMode="auto">
            <a:xfrm>
              <a:off x="10872788" y="3951288"/>
              <a:ext cx="152400" cy="71438"/>
            </a:xfrm>
            <a:custGeom>
              <a:avLst/>
              <a:gdLst>
                <a:gd name="T0" fmla="*/ 25 w 25"/>
                <a:gd name="T1" fmla="*/ 9 h 12"/>
                <a:gd name="T2" fmla="*/ 23 w 25"/>
                <a:gd name="T3" fmla="*/ 12 h 12"/>
                <a:gd name="T4" fmla="*/ 3 w 25"/>
                <a:gd name="T5" fmla="*/ 12 h 12"/>
                <a:gd name="T6" fmla="*/ 0 w 25"/>
                <a:gd name="T7" fmla="*/ 9 h 12"/>
                <a:gd name="T8" fmla="*/ 0 w 25"/>
                <a:gd name="T9" fmla="*/ 2 h 12"/>
                <a:gd name="T10" fmla="*/ 3 w 25"/>
                <a:gd name="T11" fmla="*/ 0 h 12"/>
                <a:gd name="T12" fmla="*/ 23 w 25"/>
                <a:gd name="T13" fmla="*/ 0 h 12"/>
                <a:gd name="T14" fmla="*/ 25 w 25"/>
                <a:gd name="T15" fmla="*/ 2 h 12"/>
                <a:gd name="T16" fmla="*/ 25 w 25"/>
                <a:gd name="T17"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25" y="9"/>
                  </a:moveTo>
                  <a:cubicBezTo>
                    <a:pt x="25" y="10"/>
                    <a:pt x="24" y="12"/>
                    <a:pt x="23" y="12"/>
                  </a:cubicBezTo>
                  <a:cubicBezTo>
                    <a:pt x="3" y="12"/>
                    <a:pt x="3" y="12"/>
                    <a:pt x="3" y="12"/>
                  </a:cubicBezTo>
                  <a:cubicBezTo>
                    <a:pt x="1" y="12"/>
                    <a:pt x="0" y="10"/>
                    <a:pt x="0" y="9"/>
                  </a:cubicBezTo>
                  <a:cubicBezTo>
                    <a:pt x="0" y="2"/>
                    <a:pt x="0" y="2"/>
                    <a:pt x="0" y="2"/>
                  </a:cubicBezTo>
                  <a:cubicBezTo>
                    <a:pt x="0" y="1"/>
                    <a:pt x="1" y="0"/>
                    <a:pt x="3" y="0"/>
                  </a:cubicBezTo>
                  <a:cubicBezTo>
                    <a:pt x="23" y="0"/>
                    <a:pt x="23" y="0"/>
                    <a:pt x="23" y="0"/>
                  </a:cubicBezTo>
                  <a:cubicBezTo>
                    <a:pt x="24" y="0"/>
                    <a:pt x="25" y="1"/>
                    <a:pt x="25" y="2"/>
                  </a:cubicBezTo>
                  <a:lnTo>
                    <a:pt x="25" y="9"/>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8" name="Oval 645"/>
            <p:cNvSpPr>
              <a:spLocks noChangeArrowheads="1"/>
            </p:cNvSpPr>
            <p:nvPr/>
          </p:nvSpPr>
          <p:spPr bwMode="auto">
            <a:xfrm>
              <a:off x="10952163" y="3883026"/>
              <a:ext cx="66675" cy="68263"/>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9" name="Oval 646"/>
            <p:cNvSpPr>
              <a:spLocks noChangeArrowheads="1"/>
            </p:cNvSpPr>
            <p:nvPr/>
          </p:nvSpPr>
          <p:spPr bwMode="auto">
            <a:xfrm>
              <a:off x="10891838" y="3883026"/>
              <a:ext cx="60325" cy="68263"/>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90" name="Gruppieren 1089"/>
          <p:cNvGrpSpPr/>
          <p:nvPr/>
        </p:nvGrpSpPr>
        <p:grpSpPr>
          <a:xfrm>
            <a:off x="10788112" y="3538039"/>
            <a:ext cx="344488" cy="352425"/>
            <a:chOff x="11366500" y="3792538"/>
            <a:chExt cx="344488" cy="352425"/>
          </a:xfrm>
        </p:grpSpPr>
        <p:sp>
          <p:nvSpPr>
            <p:cNvPr id="1091" name="Oval 650"/>
            <p:cNvSpPr>
              <a:spLocks noChangeArrowheads="1"/>
            </p:cNvSpPr>
            <p:nvPr/>
          </p:nvSpPr>
          <p:spPr bwMode="auto">
            <a:xfrm>
              <a:off x="11366500" y="3792538"/>
              <a:ext cx="344488" cy="352425"/>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2" name="Freeform 651"/>
            <p:cNvSpPr>
              <a:spLocks/>
            </p:cNvSpPr>
            <p:nvPr/>
          </p:nvSpPr>
          <p:spPr bwMode="auto">
            <a:xfrm>
              <a:off x="11444288" y="3889376"/>
              <a:ext cx="188913" cy="103188"/>
            </a:xfrm>
            <a:custGeom>
              <a:avLst/>
              <a:gdLst>
                <a:gd name="T0" fmla="*/ 0 w 31"/>
                <a:gd name="T1" fmla="*/ 17 h 17"/>
                <a:gd name="T2" fmla="*/ 16 w 31"/>
                <a:gd name="T3" fmla="*/ 0 h 17"/>
                <a:gd name="T4" fmla="*/ 31 w 31"/>
                <a:gd name="T5" fmla="*/ 17 h 17"/>
                <a:gd name="T6" fmla="*/ 28 w 31"/>
                <a:gd name="T7" fmla="*/ 14 h 17"/>
                <a:gd name="T8" fmla="*/ 24 w 31"/>
                <a:gd name="T9" fmla="*/ 17 h 17"/>
                <a:gd name="T10" fmla="*/ 20 w 31"/>
                <a:gd name="T11" fmla="*/ 14 h 17"/>
                <a:gd name="T12" fmla="*/ 16 w 31"/>
                <a:gd name="T13" fmla="*/ 17 h 17"/>
                <a:gd name="T14" fmla="*/ 11 w 31"/>
                <a:gd name="T15" fmla="*/ 14 h 17"/>
                <a:gd name="T16" fmla="*/ 7 w 31"/>
                <a:gd name="T17" fmla="*/ 17 h 17"/>
                <a:gd name="T18" fmla="*/ 4 w 31"/>
                <a:gd name="T19" fmla="*/ 14 h 17"/>
                <a:gd name="T20" fmla="*/ 0 w 31"/>
                <a:gd name="T2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7">
                  <a:moveTo>
                    <a:pt x="0" y="17"/>
                  </a:moveTo>
                  <a:cubicBezTo>
                    <a:pt x="0" y="8"/>
                    <a:pt x="7" y="0"/>
                    <a:pt x="16" y="0"/>
                  </a:cubicBezTo>
                  <a:cubicBezTo>
                    <a:pt x="25" y="0"/>
                    <a:pt x="31" y="8"/>
                    <a:pt x="31" y="17"/>
                  </a:cubicBezTo>
                  <a:cubicBezTo>
                    <a:pt x="31" y="17"/>
                    <a:pt x="31" y="14"/>
                    <a:pt x="28" y="14"/>
                  </a:cubicBezTo>
                  <a:cubicBezTo>
                    <a:pt x="24" y="14"/>
                    <a:pt x="24" y="17"/>
                    <a:pt x="24" y="17"/>
                  </a:cubicBezTo>
                  <a:cubicBezTo>
                    <a:pt x="24" y="17"/>
                    <a:pt x="23" y="14"/>
                    <a:pt x="20" y="14"/>
                  </a:cubicBezTo>
                  <a:cubicBezTo>
                    <a:pt x="16" y="14"/>
                    <a:pt x="16" y="17"/>
                    <a:pt x="16" y="17"/>
                  </a:cubicBezTo>
                  <a:cubicBezTo>
                    <a:pt x="16" y="17"/>
                    <a:pt x="14" y="14"/>
                    <a:pt x="11" y="14"/>
                  </a:cubicBezTo>
                  <a:cubicBezTo>
                    <a:pt x="9" y="14"/>
                    <a:pt x="7" y="17"/>
                    <a:pt x="7" y="17"/>
                  </a:cubicBezTo>
                  <a:cubicBezTo>
                    <a:pt x="7" y="17"/>
                    <a:pt x="7" y="14"/>
                    <a:pt x="4" y="14"/>
                  </a:cubicBezTo>
                  <a:cubicBezTo>
                    <a:pt x="1" y="14"/>
                    <a:pt x="0" y="17"/>
                    <a:pt x="0" y="17"/>
                  </a:cubicBezTo>
                  <a:close/>
                </a:path>
              </a:pathLst>
            </a:custGeom>
            <a:noFill/>
            <a:ln w="952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3" name="Line 652"/>
            <p:cNvSpPr>
              <a:spLocks noChangeShapeType="1"/>
            </p:cNvSpPr>
            <p:nvPr/>
          </p:nvSpPr>
          <p:spPr bwMode="auto">
            <a:xfrm flipV="1">
              <a:off x="11541125" y="3878263"/>
              <a:ext cx="0" cy="11113"/>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4" name="Freeform 653"/>
            <p:cNvSpPr>
              <a:spLocks/>
            </p:cNvSpPr>
            <p:nvPr/>
          </p:nvSpPr>
          <p:spPr bwMode="auto">
            <a:xfrm>
              <a:off x="11517313" y="3992563"/>
              <a:ext cx="23813" cy="73025"/>
            </a:xfrm>
            <a:custGeom>
              <a:avLst/>
              <a:gdLst>
                <a:gd name="T0" fmla="*/ 0 w 4"/>
                <a:gd name="T1" fmla="*/ 10 h 12"/>
                <a:gd name="T2" fmla="*/ 4 w 4"/>
                <a:gd name="T3" fmla="*/ 10 h 12"/>
                <a:gd name="T4" fmla="*/ 4 w 4"/>
                <a:gd name="T5" fmla="*/ 0 h 12"/>
              </a:gdLst>
              <a:ahLst/>
              <a:cxnLst>
                <a:cxn ang="0">
                  <a:pos x="T0" y="T1"/>
                </a:cxn>
                <a:cxn ang="0">
                  <a:pos x="T2" y="T3"/>
                </a:cxn>
                <a:cxn ang="0">
                  <a:pos x="T4" y="T5"/>
                </a:cxn>
              </a:cxnLst>
              <a:rect l="0" t="0" r="r" b="b"/>
              <a:pathLst>
                <a:path w="4" h="12">
                  <a:moveTo>
                    <a:pt x="0" y="10"/>
                  </a:moveTo>
                  <a:cubicBezTo>
                    <a:pt x="0" y="12"/>
                    <a:pt x="4" y="12"/>
                    <a:pt x="4" y="10"/>
                  </a:cubicBezTo>
                  <a:cubicBezTo>
                    <a:pt x="4" y="0"/>
                    <a:pt x="4" y="0"/>
                    <a:pt x="4" y="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95" name="Gruppieren 1094"/>
          <p:cNvGrpSpPr/>
          <p:nvPr/>
        </p:nvGrpSpPr>
        <p:grpSpPr>
          <a:xfrm>
            <a:off x="3356892" y="4023883"/>
            <a:ext cx="344487" cy="350838"/>
            <a:chOff x="3941763" y="4286250"/>
            <a:chExt cx="344487" cy="350838"/>
          </a:xfrm>
        </p:grpSpPr>
        <p:sp>
          <p:nvSpPr>
            <p:cNvPr id="1096" name="Oval 657"/>
            <p:cNvSpPr>
              <a:spLocks noChangeArrowheads="1"/>
            </p:cNvSpPr>
            <p:nvPr/>
          </p:nvSpPr>
          <p:spPr bwMode="auto">
            <a:xfrm>
              <a:off x="3941763" y="4286250"/>
              <a:ext cx="344487" cy="350838"/>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7" name="Freeform 658"/>
            <p:cNvSpPr>
              <a:spLocks/>
            </p:cNvSpPr>
            <p:nvPr/>
          </p:nvSpPr>
          <p:spPr bwMode="auto">
            <a:xfrm>
              <a:off x="4044950" y="4376738"/>
              <a:ext cx="138112" cy="169863"/>
            </a:xfrm>
            <a:custGeom>
              <a:avLst/>
              <a:gdLst>
                <a:gd name="T0" fmla="*/ 23 w 23"/>
                <a:gd name="T1" fmla="*/ 27 h 28"/>
                <a:gd name="T2" fmla="*/ 22 w 23"/>
                <a:gd name="T3" fmla="*/ 28 h 28"/>
                <a:gd name="T4" fmla="*/ 2 w 23"/>
                <a:gd name="T5" fmla="*/ 28 h 28"/>
                <a:gd name="T6" fmla="*/ 0 w 23"/>
                <a:gd name="T7" fmla="*/ 27 h 28"/>
                <a:gd name="T8" fmla="*/ 0 w 23"/>
                <a:gd name="T9" fmla="*/ 1 h 28"/>
                <a:gd name="T10" fmla="*/ 2 w 23"/>
                <a:gd name="T11" fmla="*/ 0 h 28"/>
                <a:gd name="T12" fmla="*/ 22 w 23"/>
                <a:gd name="T13" fmla="*/ 0 h 28"/>
                <a:gd name="T14" fmla="*/ 23 w 23"/>
                <a:gd name="T15" fmla="*/ 1 h 28"/>
                <a:gd name="T16" fmla="*/ 23 w 23"/>
                <a:gd name="T17"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8">
                  <a:moveTo>
                    <a:pt x="23" y="27"/>
                  </a:moveTo>
                  <a:cubicBezTo>
                    <a:pt x="23" y="27"/>
                    <a:pt x="22" y="28"/>
                    <a:pt x="22" y="28"/>
                  </a:cubicBezTo>
                  <a:cubicBezTo>
                    <a:pt x="2" y="28"/>
                    <a:pt x="2" y="28"/>
                    <a:pt x="2" y="28"/>
                  </a:cubicBezTo>
                  <a:cubicBezTo>
                    <a:pt x="1" y="28"/>
                    <a:pt x="0" y="27"/>
                    <a:pt x="0" y="27"/>
                  </a:cubicBezTo>
                  <a:cubicBezTo>
                    <a:pt x="0" y="1"/>
                    <a:pt x="0" y="1"/>
                    <a:pt x="0" y="1"/>
                  </a:cubicBezTo>
                  <a:cubicBezTo>
                    <a:pt x="0" y="1"/>
                    <a:pt x="1" y="0"/>
                    <a:pt x="2" y="0"/>
                  </a:cubicBezTo>
                  <a:cubicBezTo>
                    <a:pt x="22" y="0"/>
                    <a:pt x="22" y="0"/>
                    <a:pt x="22" y="0"/>
                  </a:cubicBezTo>
                  <a:cubicBezTo>
                    <a:pt x="22" y="0"/>
                    <a:pt x="23" y="1"/>
                    <a:pt x="23" y="1"/>
                  </a:cubicBezTo>
                  <a:lnTo>
                    <a:pt x="23" y="27"/>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8" name="Line 659"/>
            <p:cNvSpPr>
              <a:spLocks noChangeShapeType="1"/>
            </p:cNvSpPr>
            <p:nvPr/>
          </p:nvSpPr>
          <p:spPr bwMode="auto">
            <a:xfrm>
              <a:off x="4044950" y="4406900"/>
              <a:ext cx="13811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9" name="Line 660"/>
            <p:cNvSpPr>
              <a:spLocks noChangeShapeType="1"/>
            </p:cNvSpPr>
            <p:nvPr/>
          </p:nvSpPr>
          <p:spPr bwMode="auto">
            <a:xfrm>
              <a:off x="4062413" y="4395788"/>
              <a:ext cx="3016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0" name="Oval 661"/>
            <p:cNvSpPr>
              <a:spLocks noChangeArrowheads="1"/>
            </p:cNvSpPr>
            <p:nvPr/>
          </p:nvSpPr>
          <p:spPr bwMode="auto">
            <a:xfrm>
              <a:off x="4068763" y="4430713"/>
              <a:ext cx="90487" cy="92075"/>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1" name="Oval 662"/>
            <p:cNvSpPr>
              <a:spLocks noChangeArrowheads="1"/>
            </p:cNvSpPr>
            <p:nvPr/>
          </p:nvSpPr>
          <p:spPr bwMode="auto">
            <a:xfrm>
              <a:off x="4092575" y="4456113"/>
              <a:ext cx="42862" cy="41275"/>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02" name="Gruppieren 1101"/>
          <p:cNvGrpSpPr/>
          <p:nvPr/>
        </p:nvGrpSpPr>
        <p:grpSpPr>
          <a:xfrm>
            <a:off x="3934875" y="4024867"/>
            <a:ext cx="342900" cy="350838"/>
            <a:chOff x="4513263" y="4286250"/>
            <a:chExt cx="342900" cy="350838"/>
          </a:xfrm>
        </p:grpSpPr>
        <p:sp>
          <p:nvSpPr>
            <p:cNvPr id="1103" name="Oval 666"/>
            <p:cNvSpPr>
              <a:spLocks noChangeArrowheads="1"/>
            </p:cNvSpPr>
            <p:nvPr/>
          </p:nvSpPr>
          <p:spPr bwMode="auto">
            <a:xfrm>
              <a:off x="4513263" y="4286250"/>
              <a:ext cx="342900" cy="350838"/>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4" name="Freeform 667"/>
            <p:cNvSpPr>
              <a:spLocks/>
            </p:cNvSpPr>
            <p:nvPr/>
          </p:nvSpPr>
          <p:spPr bwMode="auto">
            <a:xfrm>
              <a:off x="4621213" y="4370388"/>
              <a:ext cx="150813" cy="109538"/>
            </a:xfrm>
            <a:custGeom>
              <a:avLst/>
              <a:gdLst>
                <a:gd name="T0" fmla="*/ 25 w 25"/>
                <a:gd name="T1" fmla="*/ 16 h 18"/>
                <a:gd name="T2" fmla="*/ 25 w 25"/>
                <a:gd name="T3" fmla="*/ 5 h 18"/>
                <a:gd name="T4" fmla="*/ 22 w 25"/>
                <a:gd name="T5" fmla="*/ 5 h 18"/>
                <a:gd name="T6" fmla="*/ 19 w 25"/>
                <a:gd name="T7" fmla="*/ 8 h 18"/>
                <a:gd name="T8" fmla="*/ 15 w 25"/>
                <a:gd name="T9" fmla="*/ 8 h 18"/>
                <a:gd name="T10" fmla="*/ 15 w 25"/>
                <a:gd name="T11" fmla="*/ 5 h 18"/>
                <a:gd name="T12" fmla="*/ 14 w 25"/>
                <a:gd name="T13" fmla="*/ 4 h 18"/>
                <a:gd name="T14" fmla="*/ 14 w 25"/>
                <a:gd name="T15" fmla="*/ 2 h 18"/>
                <a:gd name="T16" fmla="*/ 18 w 25"/>
                <a:gd name="T17" fmla="*/ 2 h 18"/>
                <a:gd name="T18" fmla="*/ 18 w 25"/>
                <a:gd name="T19" fmla="*/ 0 h 18"/>
                <a:gd name="T20" fmla="*/ 6 w 25"/>
                <a:gd name="T21" fmla="*/ 0 h 18"/>
                <a:gd name="T22" fmla="*/ 6 w 25"/>
                <a:gd name="T23" fmla="*/ 2 h 18"/>
                <a:gd name="T24" fmla="*/ 10 w 25"/>
                <a:gd name="T25" fmla="*/ 2 h 18"/>
                <a:gd name="T26" fmla="*/ 10 w 25"/>
                <a:gd name="T27" fmla="*/ 4 h 18"/>
                <a:gd name="T28" fmla="*/ 9 w 25"/>
                <a:gd name="T29" fmla="*/ 5 h 18"/>
                <a:gd name="T30" fmla="*/ 9 w 25"/>
                <a:gd name="T31" fmla="*/ 8 h 18"/>
                <a:gd name="T32" fmla="*/ 0 w 25"/>
                <a:gd name="T33" fmla="*/ 16 h 18"/>
                <a:gd name="T34" fmla="*/ 0 w 25"/>
                <a:gd name="T35" fmla="*/ 18 h 18"/>
                <a:gd name="T36" fmla="*/ 6 w 25"/>
                <a:gd name="T37" fmla="*/ 18 h 18"/>
                <a:gd name="T38" fmla="*/ 6 w 25"/>
                <a:gd name="T39" fmla="*/ 16 h 18"/>
                <a:gd name="T40" fmla="*/ 9 w 25"/>
                <a:gd name="T41" fmla="*/ 13 h 18"/>
                <a:gd name="T42" fmla="*/ 19 w 25"/>
                <a:gd name="T43" fmla="*/ 13 h 18"/>
                <a:gd name="T44" fmla="*/ 19 w 25"/>
                <a:gd name="T45" fmla="*/ 14 h 18"/>
                <a:gd name="T46" fmla="*/ 21 w 25"/>
                <a:gd name="T47" fmla="*/ 16 h 18"/>
                <a:gd name="T48" fmla="*/ 25 w 25"/>
                <a:gd name="T4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 h="18">
                  <a:moveTo>
                    <a:pt x="25" y="16"/>
                  </a:moveTo>
                  <a:cubicBezTo>
                    <a:pt x="25" y="5"/>
                    <a:pt x="25" y="5"/>
                    <a:pt x="25" y="5"/>
                  </a:cubicBezTo>
                  <a:cubicBezTo>
                    <a:pt x="22" y="5"/>
                    <a:pt x="22" y="5"/>
                    <a:pt x="22" y="5"/>
                  </a:cubicBezTo>
                  <a:cubicBezTo>
                    <a:pt x="19" y="5"/>
                    <a:pt x="19" y="8"/>
                    <a:pt x="19" y="8"/>
                  </a:cubicBezTo>
                  <a:cubicBezTo>
                    <a:pt x="15" y="8"/>
                    <a:pt x="15" y="8"/>
                    <a:pt x="15" y="8"/>
                  </a:cubicBezTo>
                  <a:cubicBezTo>
                    <a:pt x="15" y="5"/>
                    <a:pt x="15" y="5"/>
                    <a:pt x="15" y="5"/>
                  </a:cubicBezTo>
                  <a:cubicBezTo>
                    <a:pt x="15" y="4"/>
                    <a:pt x="14" y="4"/>
                    <a:pt x="14" y="4"/>
                  </a:cubicBezTo>
                  <a:cubicBezTo>
                    <a:pt x="14" y="2"/>
                    <a:pt x="14" y="2"/>
                    <a:pt x="14" y="2"/>
                  </a:cubicBezTo>
                  <a:cubicBezTo>
                    <a:pt x="18" y="2"/>
                    <a:pt x="18" y="2"/>
                    <a:pt x="18" y="2"/>
                  </a:cubicBezTo>
                  <a:cubicBezTo>
                    <a:pt x="20" y="2"/>
                    <a:pt x="20" y="0"/>
                    <a:pt x="18" y="0"/>
                  </a:cubicBezTo>
                  <a:cubicBezTo>
                    <a:pt x="6" y="0"/>
                    <a:pt x="6" y="0"/>
                    <a:pt x="6" y="0"/>
                  </a:cubicBezTo>
                  <a:cubicBezTo>
                    <a:pt x="4" y="0"/>
                    <a:pt x="4" y="2"/>
                    <a:pt x="6" y="2"/>
                  </a:cubicBezTo>
                  <a:cubicBezTo>
                    <a:pt x="10" y="2"/>
                    <a:pt x="10" y="2"/>
                    <a:pt x="10" y="2"/>
                  </a:cubicBezTo>
                  <a:cubicBezTo>
                    <a:pt x="10" y="4"/>
                    <a:pt x="10" y="4"/>
                    <a:pt x="10" y="4"/>
                  </a:cubicBezTo>
                  <a:cubicBezTo>
                    <a:pt x="10" y="4"/>
                    <a:pt x="9" y="4"/>
                    <a:pt x="9" y="5"/>
                  </a:cubicBezTo>
                  <a:cubicBezTo>
                    <a:pt x="9" y="8"/>
                    <a:pt x="9" y="8"/>
                    <a:pt x="9" y="8"/>
                  </a:cubicBezTo>
                  <a:cubicBezTo>
                    <a:pt x="4" y="8"/>
                    <a:pt x="0" y="11"/>
                    <a:pt x="0" y="16"/>
                  </a:cubicBezTo>
                  <a:cubicBezTo>
                    <a:pt x="0" y="18"/>
                    <a:pt x="0" y="18"/>
                    <a:pt x="0" y="18"/>
                  </a:cubicBezTo>
                  <a:cubicBezTo>
                    <a:pt x="6" y="18"/>
                    <a:pt x="6" y="18"/>
                    <a:pt x="6" y="18"/>
                  </a:cubicBezTo>
                  <a:cubicBezTo>
                    <a:pt x="6" y="16"/>
                    <a:pt x="6" y="16"/>
                    <a:pt x="6" y="16"/>
                  </a:cubicBezTo>
                  <a:cubicBezTo>
                    <a:pt x="6" y="15"/>
                    <a:pt x="6" y="13"/>
                    <a:pt x="9" y="13"/>
                  </a:cubicBezTo>
                  <a:cubicBezTo>
                    <a:pt x="19" y="13"/>
                    <a:pt x="19" y="13"/>
                    <a:pt x="19" y="13"/>
                  </a:cubicBezTo>
                  <a:cubicBezTo>
                    <a:pt x="19" y="14"/>
                    <a:pt x="19" y="14"/>
                    <a:pt x="19" y="14"/>
                  </a:cubicBezTo>
                  <a:cubicBezTo>
                    <a:pt x="19" y="15"/>
                    <a:pt x="20" y="16"/>
                    <a:pt x="21" y="16"/>
                  </a:cubicBezTo>
                  <a:lnTo>
                    <a:pt x="25" y="16"/>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 name="Freeform 668"/>
            <p:cNvSpPr>
              <a:spLocks/>
            </p:cNvSpPr>
            <p:nvPr/>
          </p:nvSpPr>
          <p:spPr bwMode="auto">
            <a:xfrm>
              <a:off x="4627563" y="4497388"/>
              <a:ext cx="30163" cy="49213"/>
            </a:xfrm>
            <a:custGeom>
              <a:avLst/>
              <a:gdLst>
                <a:gd name="T0" fmla="*/ 2 w 5"/>
                <a:gd name="T1" fmla="*/ 1 h 8"/>
                <a:gd name="T2" fmla="*/ 0 w 5"/>
                <a:gd name="T3" fmla="*/ 5 h 8"/>
                <a:gd name="T4" fmla="*/ 2 w 5"/>
                <a:gd name="T5" fmla="*/ 8 h 8"/>
                <a:gd name="T6" fmla="*/ 5 w 5"/>
                <a:gd name="T7" fmla="*/ 5 h 8"/>
                <a:gd name="T8" fmla="*/ 3 w 5"/>
                <a:gd name="T9" fmla="*/ 1 h 8"/>
                <a:gd name="T10" fmla="*/ 2 w 5"/>
                <a:gd name="T11" fmla="*/ 0 h 8"/>
                <a:gd name="T12" fmla="*/ 2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2" y="1"/>
                  </a:moveTo>
                  <a:cubicBezTo>
                    <a:pt x="1" y="3"/>
                    <a:pt x="0" y="4"/>
                    <a:pt x="0" y="5"/>
                  </a:cubicBezTo>
                  <a:cubicBezTo>
                    <a:pt x="0" y="7"/>
                    <a:pt x="1" y="8"/>
                    <a:pt x="2" y="8"/>
                  </a:cubicBezTo>
                  <a:cubicBezTo>
                    <a:pt x="4" y="8"/>
                    <a:pt x="5" y="7"/>
                    <a:pt x="5" y="5"/>
                  </a:cubicBezTo>
                  <a:cubicBezTo>
                    <a:pt x="5" y="4"/>
                    <a:pt x="3" y="3"/>
                    <a:pt x="3" y="1"/>
                  </a:cubicBezTo>
                  <a:cubicBezTo>
                    <a:pt x="2" y="1"/>
                    <a:pt x="2" y="0"/>
                    <a:pt x="2" y="0"/>
                  </a:cubicBezTo>
                  <a:cubicBezTo>
                    <a:pt x="2" y="0"/>
                    <a:pt x="2" y="1"/>
                    <a:pt x="2" y="1"/>
                  </a:cubicBezTo>
                </a:path>
              </a:pathLst>
            </a:custGeom>
            <a:noFill/>
            <a:ln w="952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06" name="Gruppieren 1105"/>
          <p:cNvGrpSpPr/>
          <p:nvPr/>
        </p:nvGrpSpPr>
        <p:grpSpPr>
          <a:xfrm>
            <a:off x="4504787" y="4024867"/>
            <a:ext cx="344488" cy="350838"/>
            <a:chOff x="5083175" y="4286250"/>
            <a:chExt cx="344488" cy="350838"/>
          </a:xfrm>
        </p:grpSpPr>
        <p:sp>
          <p:nvSpPr>
            <p:cNvPr id="1107" name="Oval 672"/>
            <p:cNvSpPr>
              <a:spLocks noChangeArrowheads="1"/>
            </p:cNvSpPr>
            <p:nvPr/>
          </p:nvSpPr>
          <p:spPr bwMode="auto">
            <a:xfrm>
              <a:off x="5083175" y="4286250"/>
              <a:ext cx="344488" cy="350838"/>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8" name="Oval 673"/>
            <p:cNvSpPr>
              <a:spLocks noChangeArrowheads="1"/>
            </p:cNvSpPr>
            <p:nvPr/>
          </p:nvSpPr>
          <p:spPr bwMode="auto">
            <a:xfrm>
              <a:off x="5160963" y="4370388"/>
              <a:ext cx="188913" cy="182563"/>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9" name="Line 674"/>
            <p:cNvSpPr>
              <a:spLocks noChangeShapeType="1"/>
            </p:cNvSpPr>
            <p:nvPr/>
          </p:nvSpPr>
          <p:spPr bwMode="auto">
            <a:xfrm>
              <a:off x="5257800" y="4370388"/>
              <a:ext cx="0" cy="182563"/>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0" name="Line 675"/>
            <p:cNvSpPr>
              <a:spLocks noChangeShapeType="1"/>
            </p:cNvSpPr>
            <p:nvPr/>
          </p:nvSpPr>
          <p:spPr bwMode="auto">
            <a:xfrm flipH="1">
              <a:off x="5160963" y="4460875"/>
              <a:ext cx="188913"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1" name="Freeform 676"/>
            <p:cNvSpPr>
              <a:spLocks/>
            </p:cNvSpPr>
            <p:nvPr/>
          </p:nvSpPr>
          <p:spPr bwMode="auto">
            <a:xfrm>
              <a:off x="5210175" y="4370388"/>
              <a:ext cx="42863" cy="182563"/>
            </a:xfrm>
            <a:custGeom>
              <a:avLst/>
              <a:gdLst>
                <a:gd name="T0" fmla="*/ 7 w 7"/>
                <a:gd name="T1" fmla="*/ 0 h 30"/>
                <a:gd name="T2" fmla="*/ 0 w 7"/>
                <a:gd name="T3" fmla="*/ 15 h 30"/>
                <a:gd name="T4" fmla="*/ 7 w 7"/>
                <a:gd name="T5" fmla="*/ 30 h 30"/>
              </a:gdLst>
              <a:ahLst/>
              <a:cxnLst>
                <a:cxn ang="0">
                  <a:pos x="T0" y="T1"/>
                </a:cxn>
                <a:cxn ang="0">
                  <a:pos x="T2" y="T3"/>
                </a:cxn>
                <a:cxn ang="0">
                  <a:pos x="T4" y="T5"/>
                </a:cxn>
              </a:cxnLst>
              <a:rect l="0" t="0" r="r" b="b"/>
              <a:pathLst>
                <a:path w="7" h="30">
                  <a:moveTo>
                    <a:pt x="7" y="0"/>
                  </a:moveTo>
                  <a:cubicBezTo>
                    <a:pt x="7" y="0"/>
                    <a:pt x="0" y="5"/>
                    <a:pt x="0" y="15"/>
                  </a:cubicBezTo>
                  <a:cubicBezTo>
                    <a:pt x="0" y="25"/>
                    <a:pt x="7" y="30"/>
                    <a:pt x="7" y="30"/>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2" name="Freeform 677"/>
            <p:cNvSpPr>
              <a:spLocks/>
            </p:cNvSpPr>
            <p:nvPr/>
          </p:nvSpPr>
          <p:spPr bwMode="auto">
            <a:xfrm>
              <a:off x="5264150" y="4370388"/>
              <a:ext cx="42863" cy="182563"/>
            </a:xfrm>
            <a:custGeom>
              <a:avLst/>
              <a:gdLst>
                <a:gd name="T0" fmla="*/ 0 w 7"/>
                <a:gd name="T1" fmla="*/ 0 h 30"/>
                <a:gd name="T2" fmla="*/ 7 w 7"/>
                <a:gd name="T3" fmla="*/ 15 h 30"/>
                <a:gd name="T4" fmla="*/ 0 w 7"/>
                <a:gd name="T5" fmla="*/ 30 h 30"/>
              </a:gdLst>
              <a:ahLst/>
              <a:cxnLst>
                <a:cxn ang="0">
                  <a:pos x="T0" y="T1"/>
                </a:cxn>
                <a:cxn ang="0">
                  <a:pos x="T2" y="T3"/>
                </a:cxn>
                <a:cxn ang="0">
                  <a:pos x="T4" y="T5"/>
                </a:cxn>
              </a:cxnLst>
              <a:rect l="0" t="0" r="r" b="b"/>
              <a:pathLst>
                <a:path w="7" h="30">
                  <a:moveTo>
                    <a:pt x="0" y="0"/>
                  </a:moveTo>
                  <a:cubicBezTo>
                    <a:pt x="0" y="0"/>
                    <a:pt x="7" y="5"/>
                    <a:pt x="7" y="15"/>
                  </a:cubicBezTo>
                  <a:cubicBezTo>
                    <a:pt x="7" y="25"/>
                    <a:pt x="0" y="30"/>
                    <a:pt x="0" y="30"/>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3" name="Freeform 678"/>
            <p:cNvSpPr>
              <a:spLocks/>
            </p:cNvSpPr>
            <p:nvPr/>
          </p:nvSpPr>
          <p:spPr bwMode="auto">
            <a:xfrm>
              <a:off x="5186363" y="4400550"/>
              <a:ext cx="138113" cy="30163"/>
            </a:xfrm>
            <a:custGeom>
              <a:avLst/>
              <a:gdLst>
                <a:gd name="T0" fmla="*/ 0 w 23"/>
                <a:gd name="T1" fmla="*/ 0 h 5"/>
                <a:gd name="T2" fmla="*/ 12 w 23"/>
                <a:gd name="T3" fmla="*/ 5 h 5"/>
                <a:gd name="T4" fmla="*/ 23 w 23"/>
                <a:gd name="T5" fmla="*/ 0 h 5"/>
              </a:gdLst>
              <a:ahLst/>
              <a:cxnLst>
                <a:cxn ang="0">
                  <a:pos x="T0" y="T1"/>
                </a:cxn>
                <a:cxn ang="0">
                  <a:pos x="T2" y="T3"/>
                </a:cxn>
                <a:cxn ang="0">
                  <a:pos x="T4" y="T5"/>
                </a:cxn>
              </a:cxnLst>
              <a:rect l="0" t="0" r="r" b="b"/>
              <a:pathLst>
                <a:path w="23" h="5">
                  <a:moveTo>
                    <a:pt x="0" y="0"/>
                  </a:moveTo>
                  <a:cubicBezTo>
                    <a:pt x="0" y="0"/>
                    <a:pt x="2" y="5"/>
                    <a:pt x="12" y="5"/>
                  </a:cubicBezTo>
                  <a:cubicBezTo>
                    <a:pt x="21" y="5"/>
                    <a:pt x="23" y="0"/>
                    <a:pt x="23" y="0"/>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4" name="Freeform 679"/>
            <p:cNvSpPr>
              <a:spLocks/>
            </p:cNvSpPr>
            <p:nvPr/>
          </p:nvSpPr>
          <p:spPr bwMode="auto">
            <a:xfrm>
              <a:off x="5186363" y="4492625"/>
              <a:ext cx="138113" cy="30163"/>
            </a:xfrm>
            <a:custGeom>
              <a:avLst/>
              <a:gdLst>
                <a:gd name="T0" fmla="*/ 0 w 23"/>
                <a:gd name="T1" fmla="*/ 5 h 5"/>
                <a:gd name="T2" fmla="*/ 12 w 23"/>
                <a:gd name="T3" fmla="*/ 0 h 5"/>
                <a:gd name="T4" fmla="*/ 23 w 23"/>
                <a:gd name="T5" fmla="*/ 5 h 5"/>
              </a:gdLst>
              <a:ahLst/>
              <a:cxnLst>
                <a:cxn ang="0">
                  <a:pos x="T0" y="T1"/>
                </a:cxn>
                <a:cxn ang="0">
                  <a:pos x="T2" y="T3"/>
                </a:cxn>
                <a:cxn ang="0">
                  <a:pos x="T4" y="T5"/>
                </a:cxn>
              </a:cxnLst>
              <a:rect l="0" t="0" r="r" b="b"/>
              <a:pathLst>
                <a:path w="23" h="5">
                  <a:moveTo>
                    <a:pt x="0" y="5"/>
                  </a:moveTo>
                  <a:cubicBezTo>
                    <a:pt x="0" y="5"/>
                    <a:pt x="2" y="0"/>
                    <a:pt x="12" y="0"/>
                  </a:cubicBezTo>
                  <a:cubicBezTo>
                    <a:pt x="21" y="0"/>
                    <a:pt x="23" y="5"/>
                    <a:pt x="23" y="5"/>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15" name="Gruppieren 1114"/>
          <p:cNvGrpSpPr/>
          <p:nvPr/>
        </p:nvGrpSpPr>
        <p:grpSpPr>
          <a:xfrm>
            <a:off x="5076287" y="4024867"/>
            <a:ext cx="350838" cy="350838"/>
            <a:chOff x="5648325" y="4286250"/>
            <a:chExt cx="350838" cy="350838"/>
          </a:xfrm>
        </p:grpSpPr>
        <p:sp>
          <p:nvSpPr>
            <p:cNvPr id="1116" name="Oval 683"/>
            <p:cNvSpPr>
              <a:spLocks noChangeArrowheads="1"/>
            </p:cNvSpPr>
            <p:nvPr/>
          </p:nvSpPr>
          <p:spPr bwMode="auto">
            <a:xfrm>
              <a:off x="5648325" y="4286250"/>
              <a:ext cx="350838" cy="350838"/>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7" name="Freeform 684"/>
            <p:cNvSpPr>
              <a:spLocks/>
            </p:cNvSpPr>
            <p:nvPr/>
          </p:nvSpPr>
          <p:spPr bwMode="auto">
            <a:xfrm>
              <a:off x="5757863" y="4376738"/>
              <a:ext cx="120650" cy="139700"/>
            </a:xfrm>
            <a:custGeom>
              <a:avLst/>
              <a:gdLst>
                <a:gd name="T0" fmla="*/ 0 w 20"/>
                <a:gd name="T1" fmla="*/ 0 h 23"/>
                <a:gd name="T2" fmla="*/ 2 w 20"/>
                <a:gd name="T3" fmla="*/ 0 h 23"/>
                <a:gd name="T4" fmla="*/ 5 w 20"/>
                <a:gd name="T5" fmla="*/ 3 h 23"/>
                <a:gd name="T6" fmla="*/ 5 w 20"/>
                <a:gd name="T7" fmla="*/ 9 h 23"/>
                <a:gd name="T8" fmla="*/ 8 w 20"/>
                <a:gd name="T9" fmla="*/ 12 h 23"/>
                <a:gd name="T10" fmla="*/ 17 w 20"/>
                <a:gd name="T11" fmla="*/ 12 h 23"/>
                <a:gd name="T12" fmla="*/ 20 w 20"/>
                <a:gd name="T13" fmla="*/ 15 h 23"/>
                <a:gd name="T14" fmla="*/ 20 w 20"/>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3">
                  <a:moveTo>
                    <a:pt x="0" y="0"/>
                  </a:moveTo>
                  <a:cubicBezTo>
                    <a:pt x="2" y="0"/>
                    <a:pt x="2" y="0"/>
                    <a:pt x="2" y="0"/>
                  </a:cubicBezTo>
                  <a:cubicBezTo>
                    <a:pt x="4" y="0"/>
                    <a:pt x="5" y="1"/>
                    <a:pt x="5" y="3"/>
                  </a:cubicBezTo>
                  <a:cubicBezTo>
                    <a:pt x="5" y="9"/>
                    <a:pt x="5" y="9"/>
                    <a:pt x="5" y="9"/>
                  </a:cubicBezTo>
                  <a:cubicBezTo>
                    <a:pt x="5" y="11"/>
                    <a:pt x="6" y="12"/>
                    <a:pt x="8" y="12"/>
                  </a:cubicBezTo>
                  <a:cubicBezTo>
                    <a:pt x="17" y="12"/>
                    <a:pt x="17" y="12"/>
                    <a:pt x="17" y="12"/>
                  </a:cubicBezTo>
                  <a:cubicBezTo>
                    <a:pt x="18" y="12"/>
                    <a:pt x="20" y="13"/>
                    <a:pt x="20" y="15"/>
                  </a:cubicBezTo>
                  <a:cubicBezTo>
                    <a:pt x="20" y="23"/>
                    <a:pt x="20" y="23"/>
                    <a:pt x="20" y="23"/>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8" name="Line 685"/>
            <p:cNvSpPr>
              <a:spLocks noChangeShapeType="1"/>
            </p:cNvSpPr>
            <p:nvPr/>
          </p:nvSpPr>
          <p:spPr bwMode="auto">
            <a:xfrm flipH="1">
              <a:off x="5835650" y="4479925"/>
              <a:ext cx="42863"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9" name="Freeform 686"/>
            <p:cNvSpPr>
              <a:spLocks/>
            </p:cNvSpPr>
            <p:nvPr/>
          </p:nvSpPr>
          <p:spPr bwMode="auto">
            <a:xfrm>
              <a:off x="5788025" y="4406900"/>
              <a:ext cx="66675" cy="19050"/>
            </a:xfrm>
            <a:custGeom>
              <a:avLst/>
              <a:gdLst>
                <a:gd name="T0" fmla="*/ 0 w 11"/>
                <a:gd name="T1" fmla="*/ 0 h 3"/>
                <a:gd name="T2" fmla="*/ 8 w 11"/>
                <a:gd name="T3" fmla="*/ 0 h 3"/>
                <a:gd name="T4" fmla="*/ 8 w 11"/>
                <a:gd name="T5" fmla="*/ 3 h 3"/>
                <a:gd name="T6" fmla="*/ 0 w 11"/>
                <a:gd name="T7" fmla="*/ 3 h 3"/>
              </a:gdLst>
              <a:ahLst/>
              <a:cxnLst>
                <a:cxn ang="0">
                  <a:pos x="T0" y="T1"/>
                </a:cxn>
                <a:cxn ang="0">
                  <a:pos x="T2" y="T3"/>
                </a:cxn>
                <a:cxn ang="0">
                  <a:pos x="T4" y="T5"/>
                </a:cxn>
                <a:cxn ang="0">
                  <a:pos x="T6" y="T7"/>
                </a:cxn>
              </a:cxnLst>
              <a:rect l="0" t="0" r="r" b="b"/>
              <a:pathLst>
                <a:path w="11" h="3">
                  <a:moveTo>
                    <a:pt x="0" y="0"/>
                  </a:moveTo>
                  <a:cubicBezTo>
                    <a:pt x="0" y="0"/>
                    <a:pt x="4" y="0"/>
                    <a:pt x="8" y="0"/>
                  </a:cubicBezTo>
                  <a:cubicBezTo>
                    <a:pt x="11" y="0"/>
                    <a:pt x="11" y="3"/>
                    <a:pt x="8" y="3"/>
                  </a:cubicBezTo>
                  <a:cubicBezTo>
                    <a:pt x="7" y="3"/>
                    <a:pt x="0" y="3"/>
                    <a:pt x="0" y="3"/>
                  </a:cubicBezTo>
                </a:path>
              </a:pathLst>
            </a:cu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0" name="Oval 687"/>
            <p:cNvSpPr>
              <a:spLocks noChangeArrowheads="1"/>
            </p:cNvSpPr>
            <p:nvPr/>
          </p:nvSpPr>
          <p:spPr bwMode="auto">
            <a:xfrm>
              <a:off x="5738813" y="4449763"/>
              <a:ext cx="96838" cy="96838"/>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1" name="Oval 688"/>
            <p:cNvSpPr>
              <a:spLocks noChangeArrowheads="1"/>
            </p:cNvSpPr>
            <p:nvPr/>
          </p:nvSpPr>
          <p:spPr bwMode="auto">
            <a:xfrm>
              <a:off x="5859463" y="4516438"/>
              <a:ext cx="30163" cy="30163"/>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2" name="Oval 689"/>
            <p:cNvSpPr>
              <a:spLocks noChangeArrowheads="1"/>
            </p:cNvSpPr>
            <p:nvPr/>
          </p:nvSpPr>
          <p:spPr bwMode="auto">
            <a:xfrm>
              <a:off x="5872163" y="4527550"/>
              <a:ext cx="6350" cy="6350"/>
            </a:xfrm>
            <a:prstGeom prst="ellipse">
              <a:avLst/>
            </a:prstGeom>
            <a:solidFill>
              <a:srgbClr val="000000"/>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3" name="Line 690"/>
            <p:cNvSpPr>
              <a:spLocks noChangeShapeType="1"/>
            </p:cNvSpPr>
            <p:nvPr/>
          </p:nvSpPr>
          <p:spPr bwMode="auto">
            <a:xfrm>
              <a:off x="5788025" y="4456113"/>
              <a:ext cx="0" cy="84138"/>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4" name="Line 691"/>
            <p:cNvSpPr>
              <a:spLocks noChangeShapeType="1"/>
            </p:cNvSpPr>
            <p:nvPr/>
          </p:nvSpPr>
          <p:spPr bwMode="auto">
            <a:xfrm flipH="1">
              <a:off x="5745163" y="4497388"/>
              <a:ext cx="8413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5" name="Line 692"/>
            <p:cNvSpPr>
              <a:spLocks noChangeShapeType="1"/>
            </p:cNvSpPr>
            <p:nvPr/>
          </p:nvSpPr>
          <p:spPr bwMode="auto">
            <a:xfrm flipH="1" flipV="1">
              <a:off x="5757863" y="4467225"/>
              <a:ext cx="60325" cy="60325"/>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6" name="Line 693"/>
            <p:cNvSpPr>
              <a:spLocks noChangeShapeType="1"/>
            </p:cNvSpPr>
            <p:nvPr/>
          </p:nvSpPr>
          <p:spPr bwMode="auto">
            <a:xfrm flipV="1">
              <a:off x="5757863" y="4467225"/>
              <a:ext cx="60325" cy="60325"/>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27" name="Gruppieren 1126"/>
          <p:cNvGrpSpPr/>
          <p:nvPr/>
        </p:nvGrpSpPr>
        <p:grpSpPr>
          <a:xfrm>
            <a:off x="5647787" y="4019254"/>
            <a:ext cx="344488" cy="350838"/>
            <a:chOff x="6226175" y="4286250"/>
            <a:chExt cx="344488" cy="350838"/>
          </a:xfrm>
        </p:grpSpPr>
        <p:sp>
          <p:nvSpPr>
            <p:cNvPr id="1128" name="Oval 697"/>
            <p:cNvSpPr>
              <a:spLocks noChangeArrowheads="1"/>
            </p:cNvSpPr>
            <p:nvPr/>
          </p:nvSpPr>
          <p:spPr bwMode="auto">
            <a:xfrm>
              <a:off x="6226175" y="4286250"/>
              <a:ext cx="344488" cy="350838"/>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 name="Freeform 698"/>
            <p:cNvSpPr>
              <a:spLocks/>
            </p:cNvSpPr>
            <p:nvPr/>
          </p:nvSpPr>
          <p:spPr bwMode="auto">
            <a:xfrm>
              <a:off x="6303963" y="4437063"/>
              <a:ext cx="55563" cy="42863"/>
            </a:xfrm>
            <a:custGeom>
              <a:avLst/>
              <a:gdLst>
                <a:gd name="T0" fmla="*/ 35 w 35"/>
                <a:gd name="T1" fmla="*/ 0 h 27"/>
                <a:gd name="T2" fmla="*/ 27 w 35"/>
                <a:gd name="T3" fmla="*/ 27 h 27"/>
                <a:gd name="T4" fmla="*/ 23 w 35"/>
                <a:gd name="T5" fmla="*/ 27 h 27"/>
                <a:gd name="T6" fmla="*/ 19 w 35"/>
                <a:gd name="T7" fmla="*/ 0 h 27"/>
                <a:gd name="T8" fmla="*/ 12 w 35"/>
                <a:gd name="T9" fmla="*/ 27 h 27"/>
                <a:gd name="T10" fmla="*/ 8 w 35"/>
                <a:gd name="T11" fmla="*/ 27 h 27"/>
                <a:gd name="T12" fmla="*/ 0 w 35"/>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35" h="27">
                  <a:moveTo>
                    <a:pt x="35" y="0"/>
                  </a:moveTo>
                  <a:lnTo>
                    <a:pt x="27" y="27"/>
                  </a:lnTo>
                  <a:lnTo>
                    <a:pt x="23" y="27"/>
                  </a:lnTo>
                  <a:lnTo>
                    <a:pt x="19" y="0"/>
                  </a:lnTo>
                  <a:lnTo>
                    <a:pt x="12" y="27"/>
                  </a:lnTo>
                  <a:lnTo>
                    <a:pt x="8" y="27"/>
                  </a:lnTo>
                  <a:lnTo>
                    <a:pt x="0" y="0"/>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0" name="Freeform 699"/>
            <p:cNvSpPr>
              <a:spLocks/>
            </p:cNvSpPr>
            <p:nvPr/>
          </p:nvSpPr>
          <p:spPr bwMode="auto">
            <a:xfrm>
              <a:off x="6370638" y="4437063"/>
              <a:ext cx="55563" cy="42863"/>
            </a:xfrm>
            <a:custGeom>
              <a:avLst/>
              <a:gdLst>
                <a:gd name="T0" fmla="*/ 35 w 35"/>
                <a:gd name="T1" fmla="*/ 0 h 27"/>
                <a:gd name="T2" fmla="*/ 27 w 35"/>
                <a:gd name="T3" fmla="*/ 27 h 27"/>
                <a:gd name="T4" fmla="*/ 23 w 35"/>
                <a:gd name="T5" fmla="*/ 27 h 27"/>
                <a:gd name="T6" fmla="*/ 19 w 35"/>
                <a:gd name="T7" fmla="*/ 0 h 27"/>
                <a:gd name="T8" fmla="*/ 12 w 35"/>
                <a:gd name="T9" fmla="*/ 27 h 27"/>
                <a:gd name="T10" fmla="*/ 8 w 35"/>
                <a:gd name="T11" fmla="*/ 27 h 27"/>
                <a:gd name="T12" fmla="*/ 0 w 35"/>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35" h="27">
                  <a:moveTo>
                    <a:pt x="35" y="0"/>
                  </a:moveTo>
                  <a:lnTo>
                    <a:pt x="27" y="27"/>
                  </a:lnTo>
                  <a:lnTo>
                    <a:pt x="23" y="27"/>
                  </a:lnTo>
                  <a:lnTo>
                    <a:pt x="19" y="0"/>
                  </a:lnTo>
                  <a:lnTo>
                    <a:pt x="12" y="27"/>
                  </a:lnTo>
                  <a:lnTo>
                    <a:pt x="8" y="27"/>
                  </a:lnTo>
                  <a:lnTo>
                    <a:pt x="0" y="0"/>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1" name="Freeform 700"/>
            <p:cNvSpPr>
              <a:spLocks/>
            </p:cNvSpPr>
            <p:nvPr/>
          </p:nvSpPr>
          <p:spPr bwMode="auto">
            <a:xfrm>
              <a:off x="6443663" y="4437063"/>
              <a:ext cx="49213" cy="42863"/>
            </a:xfrm>
            <a:custGeom>
              <a:avLst/>
              <a:gdLst>
                <a:gd name="T0" fmla="*/ 31 w 31"/>
                <a:gd name="T1" fmla="*/ 0 h 27"/>
                <a:gd name="T2" fmla="*/ 23 w 31"/>
                <a:gd name="T3" fmla="*/ 27 h 27"/>
                <a:gd name="T4" fmla="*/ 19 w 31"/>
                <a:gd name="T5" fmla="*/ 27 h 27"/>
                <a:gd name="T6" fmla="*/ 15 w 31"/>
                <a:gd name="T7" fmla="*/ 0 h 27"/>
                <a:gd name="T8" fmla="*/ 8 w 31"/>
                <a:gd name="T9" fmla="*/ 27 h 27"/>
                <a:gd name="T10" fmla="*/ 4 w 31"/>
                <a:gd name="T11" fmla="*/ 27 h 27"/>
                <a:gd name="T12" fmla="*/ 0 w 31"/>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31" h="27">
                  <a:moveTo>
                    <a:pt x="31" y="0"/>
                  </a:moveTo>
                  <a:lnTo>
                    <a:pt x="23" y="27"/>
                  </a:lnTo>
                  <a:lnTo>
                    <a:pt x="19" y="27"/>
                  </a:lnTo>
                  <a:lnTo>
                    <a:pt x="15" y="0"/>
                  </a:lnTo>
                  <a:lnTo>
                    <a:pt x="8" y="27"/>
                  </a:lnTo>
                  <a:lnTo>
                    <a:pt x="4" y="27"/>
                  </a:lnTo>
                  <a:lnTo>
                    <a:pt x="0" y="0"/>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32" name="Gruppieren 1131"/>
          <p:cNvGrpSpPr/>
          <p:nvPr/>
        </p:nvGrpSpPr>
        <p:grpSpPr>
          <a:xfrm>
            <a:off x="6219287" y="4024867"/>
            <a:ext cx="344488" cy="350838"/>
            <a:chOff x="6797675" y="4286250"/>
            <a:chExt cx="344488" cy="350838"/>
          </a:xfrm>
        </p:grpSpPr>
        <p:sp>
          <p:nvSpPr>
            <p:cNvPr id="1133" name="Oval 704"/>
            <p:cNvSpPr>
              <a:spLocks noChangeArrowheads="1"/>
            </p:cNvSpPr>
            <p:nvPr/>
          </p:nvSpPr>
          <p:spPr bwMode="auto">
            <a:xfrm>
              <a:off x="6797675" y="4286250"/>
              <a:ext cx="344488" cy="350838"/>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 name="Line 705"/>
            <p:cNvSpPr>
              <a:spLocks noChangeShapeType="1"/>
            </p:cNvSpPr>
            <p:nvPr/>
          </p:nvSpPr>
          <p:spPr bwMode="auto">
            <a:xfrm>
              <a:off x="7034213" y="4430713"/>
              <a:ext cx="0" cy="0"/>
            </a:xfrm>
            <a:prstGeom prst="line">
              <a:avLst/>
            </a:prstGeom>
            <a:noFill/>
            <a:ln w="9525" cap="rnd">
              <a:solidFill>
                <a:schemeClr val="tx1"/>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5" name="Line 706"/>
            <p:cNvSpPr>
              <a:spLocks noChangeShapeType="1"/>
            </p:cNvSpPr>
            <p:nvPr/>
          </p:nvSpPr>
          <p:spPr bwMode="auto">
            <a:xfrm>
              <a:off x="6972300" y="4370388"/>
              <a:ext cx="0" cy="0"/>
            </a:xfrm>
            <a:prstGeom prst="line">
              <a:avLst/>
            </a:prstGeom>
            <a:noFill/>
            <a:ln w="9525" cap="rnd">
              <a:solidFill>
                <a:schemeClr val="tx1"/>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6" name="Freeform 707"/>
            <p:cNvSpPr>
              <a:spLocks/>
            </p:cNvSpPr>
            <p:nvPr/>
          </p:nvSpPr>
          <p:spPr bwMode="auto">
            <a:xfrm>
              <a:off x="6907213" y="4370388"/>
              <a:ext cx="127000" cy="127000"/>
            </a:xfrm>
            <a:custGeom>
              <a:avLst/>
              <a:gdLst>
                <a:gd name="T0" fmla="*/ 21 w 21"/>
                <a:gd name="T1" fmla="*/ 10 h 21"/>
                <a:gd name="T2" fmla="*/ 11 w 21"/>
                <a:gd name="T3" fmla="*/ 21 h 21"/>
                <a:gd name="T4" fmla="*/ 0 w 21"/>
                <a:gd name="T5" fmla="*/ 10 h 21"/>
                <a:gd name="T6" fmla="*/ 11 w 21"/>
                <a:gd name="T7" fmla="*/ 0 h 21"/>
              </a:gdLst>
              <a:ahLst/>
              <a:cxnLst>
                <a:cxn ang="0">
                  <a:pos x="T0" y="T1"/>
                </a:cxn>
                <a:cxn ang="0">
                  <a:pos x="T2" y="T3"/>
                </a:cxn>
                <a:cxn ang="0">
                  <a:pos x="T4" y="T5"/>
                </a:cxn>
                <a:cxn ang="0">
                  <a:pos x="T6" y="T7"/>
                </a:cxn>
              </a:cxnLst>
              <a:rect l="0" t="0" r="r" b="b"/>
              <a:pathLst>
                <a:path w="21" h="21">
                  <a:moveTo>
                    <a:pt x="21" y="10"/>
                  </a:moveTo>
                  <a:cubicBezTo>
                    <a:pt x="21" y="16"/>
                    <a:pt x="17" y="21"/>
                    <a:pt x="11" y="21"/>
                  </a:cubicBezTo>
                  <a:cubicBezTo>
                    <a:pt x="5" y="21"/>
                    <a:pt x="0" y="16"/>
                    <a:pt x="0" y="10"/>
                  </a:cubicBezTo>
                  <a:cubicBezTo>
                    <a:pt x="0" y="4"/>
                    <a:pt x="5" y="0"/>
                    <a:pt x="11" y="0"/>
                  </a:cubicBezTo>
                </a:path>
              </a:pathLst>
            </a:custGeom>
            <a:noFill/>
            <a:ln w="9525" cap="rnd">
              <a:solidFill>
                <a:schemeClr val="tx1"/>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7" name="Oval 708"/>
            <p:cNvSpPr>
              <a:spLocks noChangeArrowheads="1"/>
            </p:cNvSpPr>
            <p:nvPr/>
          </p:nvSpPr>
          <p:spPr bwMode="auto">
            <a:xfrm>
              <a:off x="6900863" y="4503738"/>
              <a:ext cx="41275" cy="42863"/>
            </a:xfrm>
            <a:prstGeom prst="ellipse">
              <a:avLst/>
            </a:prstGeom>
            <a:noFill/>
            <a:ln w="9525" cap="rnd">
              <a:solidFill>
                <a:schemeClr val="tx1"/>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8" name="Oval 709"/>
            <p:cNvSpPr>
              <a:spLocks noChangeArrowheads="1"/>
            </p:cNvSpPr>
            <p:nvPr/>
          </p:nvSpPr>
          <p:spPr bwMode="auto">
            <a:xfrm>
              <a:off x="6918325" y="4522788"/>
              <a:ext cx="6350" cy="4763"/>
            </a:xfrm>
            <a:prstGeom prst="ellipse">
              <a:avLst/>
            </a:prstGeom>
            <a:solidFill>
              <a:srgbClr val="000000"/>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9" name="Oval 710"/>
            <p:cNvSpPr>
              <a:spLocks noChangeArrowheads="1"/>
            </p:cNvSpPr>
            <p:nvPr/>
          </p:nvSpPr>
          <p:spPr bwMode="auto">
            <a:xfrm>
              <a:off x="6997700" y="4503738"/>
              <a:ext cx="41275" cy="42863"/>
            </a:xfrm>
            <a:prstGeom prst="ellipse">
              <a:avLst/>
            </a:prstGeom>
            <a:noFill/>
            <a:ln w="9525" cap="rnd">
              <a:solidFill>
                <a:schemeClr val="tx1"/>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0" name="Oval 711"/>
            <p:cNvSpPr>
              <a:spLocks noChangeArrowheads="1"/>
            </p:cNvSpPr>
            <p:nvPr/>
          </p:nvSpPr>
          <p:spPr bwMode="auto">
            <a:xfrm>
              <a:off x="7015163" y="4522788"/>
              <a:ext cx="6350" cy="4763"/>
            </a:xfrm>
            <a:prstGeom prst="ellipse">
              <a:avLst/>
            </a:prstGeom>
            <a:solidFill>
              <a:srgbClr val="000000"/>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1" name="Line 712"/>
            <p:cNvSpPr>
              <a:spLocks noChangeShapeType="1"/>
            </p:cNvSpPr>
            <p:nvPr/>
          </p:nvSpPr>
          <p:spPr bwMode="auto">
            <a:xfrm flipH="1">
              <a:off x="6937375" y="4492625"/>
              <a:ext cx="4763" cy="11113"/>
            </a:xfrm>
            <a:prstGeom prst="line">
              <a:avLst/>
            </a:prstGeom>
            <a:noFill/>
            <a:ln w="9525" cap="rnd">
              <a:solidFill>
                <a:schemeClr val="tx1"/>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2" name="Line 713"/>
            <p:cNvSpPr>
              <a:spLocks noChangeShapeType="1"/>
            </p:cNvSpPr>
            <p:nvPr/>
          </p:nvSpPr>
          <p:spPr bwMode="auto">
            <a:xfrm>
              <a:off x="7004050" y="4492625"/>
              <a:ext cx="4763" cy="11113"/>
            </a:xfrm>
            <a:prstGeom prst="line">
              <a:avLst/>
            </a:prstGeom>
            <a:noFill/>
            <a:ln w="9525" cap="rnd">
              <a:solidFill>
                <a:schemeClr val="tx1"/>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3" name="Line 714"/>
            <p:cNvSpPr>
              <a:spLocks noChangeShapeType="1"/>
            </p:cNvSpPr>
            <p:nvPr/>
          </p:nvSpPr>
          <p:spPr bwMode="auto">
            <a:xfrm>
              <a:off x="7008813" y="4503738"/>
              <a:ext cx="0" cy="0"/>
            </a:xfrm>
            <a:prstGeom prst="line">
              <a:avLst/>
            </a:prstGeom>
            <a:noFill/>
            <a:ln w="9525" cap="rnd">
              <a:solidFill>
                <a:schemeClr val="tx1"/>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4" name="Line 715"/>
            <p:cNvSpPr>
              <a:spLocks noChangeShapeType="1"/>
            </p:cNvSpPr>
            <p:nvPr/>
          </p:nvSpPr>
          <p:spPr bwMode="auto">
            <a:xfrm>
              <a:off x="7015163" y="4492625"/>
              <a:ext cx="0" cy="0"/>
            </a:xfrm>
            <a:prstGeom prst="line">
              <a:avLst/>
            </a:prstGeom>
            <a:noFill/>
            <a:ln w="9525" cap="rnd">
              <a:solidFill>
                <a:schemeClr val="tx1"/>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5" name="Freeform 716"/>
            <p:cNvSpPr>
              <a:spLocks/>
            </p:cNvSpPr>
            <p:nvPr/>
          </p:nvSpPr>
          <p:spPr bwMode="auto">
            <a:xfrm>
              <a:off x="6907213" y="4406900"/>
              <a:ext cx="150813" cy="23813"/>
            </a:xfrm>
            <a:custGeom>
              <a:avLst/>
              <a:gdLst>
                <a:gd name="T0" fmla="*/ 0 w 25"/>
                <a:gd name="T1" fmla="*/ 4 h 4"/>
                <a:gd name="T2" fmla="*/ 21 w 25"/>
                <a:gd name="T3" fmla="*/ 4 h 4"/>
                <a:gd name="T4" fmla="*/ 21 w 25"/>
                <a:gd name="T5" fmla="*/ 4 h 4"/>
                <a:gd name="T6" fmla="*/ 25 w 25"/>
                <a:gd name="T7" fmla="*/ 0 h 4"/>
              </a:gdLst>
              <a:ahLst/>
              <a:cxnLst>
                <a:cxn ang="0">
                  <a:pos x="T0" y="T1"/>
                </a:cxn>
                <a:cxn ang="0">
                  <a:pos x="T2" y="T3"/>
                </a:cxn>
                <a:cxn ang="0">
                  <a:pos x="T4" y="T5"/>
                </a:cxn>
                <a:cxn ang="0">
                  <a:pos x="T6" y="T7"/>
                </a:cxn>
              </a:cxnLst>
              <a:rect l="0" t="0" r="r" b="b"/>
              <a:pathLst>
                <a:path w="25" h="4">
                  <a:moveTo>
                    <a:pt x="0" y="4"/>
                  </a:moveTo>
                  <a:cubicBezTo>
                    <a:pt x="21" y="4"/>
                    <a:pt x="21" y="4"/>
                    <a:pt x="21" y="4"/>
                  </a:cubicBezTo>
                  <a:cubicBezTo>
                    <a:pt x="21" y="4"/>
                    <a:pt x="21" y="4"/>
                    <a:pt x="21" y="4"/>
                  </a:cubicBezTo>
                  <a:cubicBezTo>
                    <a:pt x="21" y="2"/>
                    <a:pt x="23" y="0"/>
                    <a:pt x="25" y="0"/>
                  </a:cubicBezTo>
                </a:path>
              </a:pathLst>
            </a:custGeom>
            <a:noFill/>
            <a:ln w="9525" cap="rnd">
              <a:solidFill>
                <a:schemeClr val="tx1"/>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6" name="Line 717"/>
            <p:cNvSpPr>
              <a:spLocks noChangeShapeType="1"/>
            </p:cNvSpPr>
            <p:nvPr/>
          </p:nvSpPr>
          <p:spPr bwMode="auto">
            <a:xfrm>
              <a:off x="6972300" y="4370388"/>
              <a:ext cx="0" cy="60325"/>
            </a:xfrm>
            <a:prstGeom prst="line">
              <a:avLst/>
            </a:prstGeom>
            <a:noFill/>
            <a:ln w="9525" cap="rnd">
              <a:solidFill>
                <a:schemeClr val="tx1"/>
              </a:solidFill>
              <a:prstDash val="solid"/>
              <a:bevel/>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47" name="Gruppieren 1146"/>
          <p:cNvGrpSpPr/>
          <p:nvPr/>
        </p:nvGrpSpPr>
        <p:grpSpPr>
          <a:xfrm>
            <a:off x="6789200" y="4024867"/>
            <a:ext cx="344487" cy="350838"/>
            <a:chOff x="7367588" y="4286250"/>
            <a:chExt cx="344487" cy="350838"/>
          </a:xfrm>
        </p:grpSpPr>
        <p:sp>
          <p:nvSpPr>
            <p:cNvPr id="1148" name="Oval 721"/>
            <p:cNvSpPr>
              <a:spLocks noChangeArrowheads="1"/>
            </p:cNvSpPr>
            <p:nvPr/>
          </p:nvSpPr>
          <p:spPr bwMode="auto">
            <a:xfrm>
              <a:off x="7367588" y="4286250"/>
              <a:ext cx="344487" cy="350838"/>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9" name="Freeform 722"/>
            <p:cNvSpPr>
              <a:spLocks/>
            </p:cNvSpPr>
            <p:nvPr/>
          </p:nvSpPr>
          <p:spPr bwMode="auto">
            <a:xfrm>
              <a:off x="7470775" y="4395788"/>
              <a:ext cx="138112" cy="150813"/>
            </a:xfrm>
            <a:custGeom>
              <a:avLst/>
              <a:gdLst>
                <a:gd name="T0" fmla="*/ 76 w 87"/>
                <a:gd name="T1" fmla="*/ 95 h 95"/>
                <a:gd name="T2" fmla="*/ 11 w 87"/>
                <a:gd name="T3" fmla="*/ 95 h 95"/>
                <a:gd name="T4" fmla="*/ 0 w 87"/>
                <a:gd name="T5" fmla="*/ 0 h 95"/>
                <a:gd name="T6" fmla="*/ 87 w 87"/>
                <a:gd name="T7" fmla="*/ 0 h 95"/>
                <a:gd name="T8" fmla="*/ 76 w 87"/>
                <a:gd name="T9" fmla="*/ 95 h 95"/>
              </a:gdLst>
              <a:ahLst/>
              <a:cxnLst>
                <a:cxn ang="0">
                  <a:pos x="T0" y="T1"/>
                </a:cxn>
                <a:cxn ang="0">
                  <a:pos x="T2" y="T3"/>
                </a:cxn>
                <a:cxn ang="0">
                  <a:pos x="T4" y="T5"/>
                </a:cxn>
                <a:cxn ang="0">
                  <a:pos x="T6" y="T7"/>
                </a:cxn>
                <a:cxn ang="0">
                  <a:pos x="T8" y="T9"/>
                </a:cxn>
              </a:cxnLst>
              <a:rect l="0" t="0" r="r" b="b"/>
              <a:pathLst>
                <a:path w="87" h="95">
                  <a:moveTo>
                    <a:pt x="76" y="95"/>
                  </a:moveTo>
                  <a:lnTo>
                    <a:pt x="11" y="95"/>
                  </a:lnTo>
                  <a:lnTo>
                    <a:pt x="0" y="0"/>
                  </a:lnTo>
                  <a:lnTo>
                    <a:pt x="87" y="0"/>
                  </a:lnTo>
                  <a:lnTo>
                    <a:pt x="76" y="95"/>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0" name="Freeform 723"/>
            <p:cNvSpPr>
              <a:spLocks/>
            </p:cNvSpPr>
            <p:nvPr/>
          </p:nvSpPr>
          <p:spPr bwMode="auto">
            <a:xfrm>
              <a:off x="7507288" y="4376738"/>
              <a:ext cx="71437" cy="19050"/>
            </a:xfrm>
            <a:custGeom>
              <a:avLst/>
              <a:gdLst>
                <a:gd name="T0" fmla="*/ 45 w 45"/>
                <a:gd name="T1" fmla="*/ 12 h 12"/>
                <a:gd name="T2" fmla="*/ 0 w 45"/>
                <a:gd name="T3" fmla="*/ 12 h 12"/>
                <a:gd name="T4" fmla="*/ 3 w 45"/>
                <a:gd name="T5" fmla="*/ 0 h 12"/>
                <a:gd name="T6" fmla="*/ 38 w 45"/>
                <a:gd name="T7" fmla="*/ 0 h 12"/>
                <a:gd name="T8" fmla="*/ 45 w 45"/>
                <a:gd name="T9" fmla="*/ 12 h 12"/>
              </a:gdLst>
              <a:ahLst/>
              <a:cxnLst>
                <a:cxn ang="0">
                  <a:pos x="T0" y="T1"/>
                </a:cxn>
                <a:cxn ang="0">
                  <a:pos x="T2" y="T3"/>
                </a:cxn>
                <a:cxn ang="0">
                  <a:pos x="T4" y="T5"/>
                </a:cxn>
                <a:cxn ang="0">
                  <a:pos x="T6" y="T7"/>
                </a:cxn>
                <a:cxn ang="0">
                  <a:pos x="T8" y="T9"/>
                </a:cxn>
              </a:cxnLst>
              <a:rect l="0" t="0" r="r" b="b"/>
              <a:pathLst>
                <a:path w="45" h="12">
                  <a:moveTo>
                    <a:pt x="45" y="12"/>
                  </a:moveTo>
                  <a:lnTo>
                    <a:pt x="0" y="12"/>
                  </a:lnTo>
                  <a:lnTo>
                    <a:pt x="3" y="0"/>
                  </a:lnTo>
                  <a:lnTo>
                    <a:pt x="38" y="0"/>
                  </a:lnTo>
                  <a:lnTo>
                    <a:pt x="45" y="12"/>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1" name="Line 724"/>
            <p:cNvSpPr>
              <a:spLocks noChangeShapeType="1"/>
            </p:cNvSpPr>
            <p:nvPr/>
          </p:nvSpPr>
          <p:spPr bwMode="auto">
            <a:xfrm>
              <a:off x="7458075" y="4395788"/>
              <a:ext cx="16986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2" name="Line 725"/>
            <p:cNvSpPr>
              <a:spLocks noChangeShapeType="1"/>
            </p:cNvSpPr>
            <p:nvPr/>
          </p:nvSpPr>
          <p:spPr bwMode="auto">
            <a:xfrm>
              <a:off x="7507288" y="4425950"/>
              <a:ext cx="4762" cy="90488"/>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3" name="Line 726"/>
            <p:cNvSpPr>
              <a:spLocks noChangeShapeType="1"/>
            </p:cNvSpPr>
            <p:nvPr/>
          </p:nvSpPr>
          <p:spPr bwMode="auto">
            <a:xfrm>
              <a:off x="7542213" y="4425950"/>
              <a:ext cx="0" cy="90488"/>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4" name="Line 727"/>
            <p:cNvSpPr>
              <a:spLocks noChangeShapeType="1"/>
            </p:cNvSpPr>
            <p:nvPr/>
          </p:nvSpPr>
          <p:spPr bwMode="auto">
            <a:xfrm flipH="1">
              <a:off x="7567613" y="4425950"/>
              <a:ext cx="11112" cy="90488"/>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55" name="Gruppieren 1154"/>
          <p:cNvGrpSpPr/>
          <p:nvPr/>
        </p:nvGrpSpPr>
        <p:grpSpPr>
          <a:xfrm>
            <a:off x="7360700" y="4024867"/>
            <a:ext cx="350837" cy="350838"/>
            <a:chOff x="7932738" y="4286250"/>
            <a:chExt cx="350837" cy="350838"/>
          </a:xfrm>
        </p:grpSpPr>
        <p:sp>
          <p:nvSpPr>
            <p:cNvPr id="1156" name="Oval 731"/>
            <p:cNvSpPr>
              <a:spLocks noChangeArrowheads="1"/>
            </p:cNvSpPr>
            <p:nvPr/>
          </p:nvSpPr>
          <p:spPr bwMode="auto">
            <a:xfrm>
              <a:off x="7932738" y="4286250"/>
              <a:ext cx="350837" cy="350838"/>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7" name="Freeform 732"/>
            <p:cNvSpPr>
              <a:spLocks/>
            </p:cNvSpPr>
            <p:nvPr/>
          </p:nvSpPr>
          <p:spPr bwMode="auto">
            <a:xfrm>
              <a:off x="8035925" y="4492625"/>
              <a:ext cx="90487" cy="65088"/>
            </a:xfrm>
            <a:custGeom>
              <a:avLst/>
              <a:gdLst>
                <a:gd name="T0" fmla="*/ 7 w 15"/>
                <a:gd name="T1" fmla="*/ 10 h 11"/>
                <a:gd name="T2" fmla="*/ 10 w 15"/>
                <a:gd name="T3" fmla="*/ 10 h 11"/>
                <a:gd name="T4" fmla="*/ 15 w 15"/>
                <a:gd name="T5" fmla="*/ 10 h 11"/>
                <a:gd name="T6" fmla="*/ 13 w 15"/>
                <a:gd name="T7" fmla="*/ 8 h 11"/>
                <a:gd name="T8" fmla="*/ 14 w 15"/>
                <a:gd name="T9" fmla="*/ 5 h 11"/>
                <a:gd name="T10" fmla="*/ 7 w 15"/>
                <a:gd name="T11" fmla="*/ 0 h 11"/>
                <a:gd name="T12" fmla="*/ 0 w 15"/>
                <a:gd name="T13" fmla="*/ 5 h 11"/>
                <a:gd name="T14" fmla="*/ 7 w 15"/>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1">
                  <a:moveTo>
                    <a:pt x="7" y="10"/>
                  </a:moveTo>
                  <a:cubicBezTo>
                    <a:pt x="8" y="10"/>
                    <a:pt x="9" y="10"/>
                    <a:pt x="10" y="10"/>
                  </a:cubicBezTo>
                  <a:cubicBezTo>
                    <a:pt x="12" y="11"/>
                    <a:pt x="15" y="10"/>
                    <a:pt x="15" y="10"/>
                  </a:cubicBezTo>
                  <a:cubicBezTo>
                    <a:pt x="14" y="9"/>
                    <a:pt x="13" y="8"/>
                    <a:pt x="13" y="8"/>
                  </a:cubicBezTo>
                  <a:cubicBezTo>
                    <a:pt x="14" y="7"/>
                    <a:pt x="14" y="6"/>
                    <a:pt x="14" y="5"/>
                  </a:cubicBezTo>
                  <a:cubicBezTo>
                    <a:pt x="14" y="3"/>
                    <a:pt x="11" y="0"/>
                    <a:pt x="7" y="0"/>
                  </a:cubicBezTo>
                  <a:cubicBezTo>
                    <a:pt x="3" y="0"/>
                    <a:pt x="0" y="3"/>
                    <a:pt x="0" y="5"/>
                  </a:cubicBezTo>
                  <a:cubicBezTo>
                    <a:pt x="0" y="8"/>
                    <a:pt x="3" y="10"/>
                    <a:pt x="7" y="10"/>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8" name="Freeform 733"/>
            <p:cNvSpPr>
              <a:spLocks/>
            </p:cNvSpPr>
            <p:nvPr/>
          </p:nvSpPr>
          <p:spPr bwMode="auto">
            <a:xfrm>
              <a:off x="8059738" y="4370388"/>
              <a:ext cx="127000" cy="127000"/>
            </a:xfrm>
            <a:custGeom>
              <a:avLst/>
              <a:gdLst>
                <a:gd name="T0" fmla="*/ 11 w 21"/>
                <a:gd name="T1" fmla="*/ 17 h 21"/>
                <a:gd name="T2" fmla="*/ 12 w 21"/>
                <a:gd name="T3" fmla="*/ 17 h 21"/>
                <a:gd name="T4" fmla="*/ 11 w 21"/>
                <a:gd name="T5" fmla="*/ 21 h 21"/>
                <a:gd name="T6" fmla="*/ 15 w 21"/>
                <a:gd name="T7" fmla="*/ 17 h 21"/>
                <a:gd name="T8" fmla="*/ 18 w 21"/>
                <a:gd name="T9" fmla="*/ 15 h 21"/>
                <a:gd name="T10" fmla="*/ 20 w 21"/>
                <a:gd name="T11" fmla="*/ 12 h 21"/>
                <a:gd name="T12" fmla="*/ 21 w 21"/>
                <a:gd name="T13" fmla="*/ 8 h 21"/>
                <a:gd name="T14" fmla="*/ 11 w 21"/>
                <a:gd name="T15" fmla="*/ 0 h 21"/>
                <a:gd name="T16" fmla="*/ 0 w 21"/>
                <a:gd name="T17" fmla="*/ 8 h 21"/>
                <a:gd name="T18" fmla="*/ 11 w 21"/>
                <a:gd name="T19"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17"/>
                  </a:moveTo>
                  <a:cubicBezTo>
                    <a:pt x="11" y="17"/>
                    <a:pt x="12" y="17"/>
                    <a:pt x="12" y="17"/>
                  </a:cubicBezTo>
                  <a:cubicBezTo>
                    <a:pt x="12" y="17"/>
                    <a:pt x="12" y="19"/>
                    <a:pt x="11" y="21"/>
                  </a:cubicBezTo>
                  <a:cubicBezTo>
                    <a:pt x="13" y="20"/>
                    <a:pt x="15" y="19"/>
                    <a:pt x="15" y="17"/>
                  </a:cubicBezTo>
                  <a:cubicBezTo>
                    <a:pt x="16" y="16"/>
                    <a:pt x="18" y="15"/>
                    <a:pt x="18" y="15"/>
                  </a:cubicBezTo>
                  <a:cubicBezTo>
                    <a:pt x="20" y="14"/>
                    <a:pt x="20" y="13"/>
                    <a:pt x="20" y="12"/>
                  </a:cubicBezTo>
                  <a:cubicBezTo>
                    <a:pt x="21" y="11"/>
                    <a:pt x="21" y="10"/>
                    <a:pt x="21" y="8"/>
                  </a:cubicBezTo>
                  <a:cubicBezTo>
                    <a:pt x="21" y="4"/>
                    <a:pt x="17" y="0"/>
                    <a:pt x="11" y="0"/>
                  </a:cubicBezTo>
                  <a:cubicBezTo>
                    <a:pt x="5" y="0"/>
                    <a:pt x="0" y="4"/>
                    <a:pt x="0" y="8"/>
                  </a:cubicBezTo>
                  <a:cubicBezTo>
                    <a:pt x="0" y="13"/>
                    <a:pt x="5" y="17"/>
                    <a:pt x="11" y="17"/>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9" name="Line 734"/>
            <p:cNvSpPr>
              <a:spLocks noChangeShapeType="1"/>
            </p:cNvSpPr>
            <p:nvPr/>
          </p:nvSpPr>
          <p:spPr bwMode="auto">
            <a:xfrm>
              <a:off x="8126413" y="4406900"/>
              <a:ext cx="3651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0" name="Line 735"/>
            <p:cNvSpPr>
              <a:spLocks noChangeShapeType="1"/>
            </p:cNvSpPr>
            <p:nvPr/>
          </p:nvSpPr>
          <p:spPr bwMode="auto">
            <a:xfrm>
              <a:off x="8089900" y="4406900"/>
              <a:ext cx="1746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1" name="Line 736"/>
            <p:cNvSpPr>
              <a:spLocks noChangeShapeType="1"/>
            </p:cNvSpPr>
            <p:nvPr/>
          </p:nvSpPr>
          <p:spPr bwMode="auto">
            <a:xfrm>
              <a:off x="8089900" y="4425950"/>
              <a:ext cx="3651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2" name="Line 737"/>
            <p:cNvSpPr>
              <a:spLocks noChangeShapeType="1"/>
            </p:cNvSpPr>
            <p:nvPr/>
          </p:nvSpPr>
          <p:spPr bwMode="auto">
            <a:xfrm>
              <a:off x="8143875" y="4425950"/>
              <a:ext cx="19050"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63" name="Gruppieren 1162"/>
          <p:cNvGrpSpPr/>
          <p:nvPr/>
        </p:nvGrpSpPr>
        <p:grpSpPr>
          <a:xfrm>
            <a:off x="7932200" y="4024867"/>
            <a:ext cx="350837" cy="350838"/>
            <a:chOff x="8504238" y="4286250"/>
            <a:chExt cx="350837" cy="350838"/>
          </a:xfrm>
        </p:grpSpPr>
        <p:sp>
          <p:nvSpPr>
            <p:cNvPr id="1164" name="Oval 741"/>
            <p:cNvSpPr>
              <a:spLocks noChangeArrowheads="1"/>
            </p:cNvSpPr>
            <p:nvPr/>
          </p:nvSpPr>
          <p:spPr bwMode="auto">
            <a:xfrm>
              <a:off x="8504238" y="4286250"/>
              <a:ext cx="350837" cy="350838"/>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5" name="Oval 742"/>
            <p:cNvSpPr>
              <a:spLocks noChangeArrowheads="1"/>
            </p:cNvSpPr>
            <p:nvPr/>
          </p:nvSpPr>
          <p:spPr bwMode="auto">
            <a:xfrm>
              <a:off x="8667750" y="4527550"/>
              <a:ext cx="23812" cy="25400"/>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6" name="Freeform 743"/>
            <p:cNvSpPr>
              <a:spLocks noEditPoints="1"/>
            </p:cNvSpPr>
            <p:nvPr/>
          </p:nvSpPr>
          <p:spPr bwMode="auto">
            <a:xfrm>
              <a:off x="8588375" y="4370388"/>
              <a:ext cx="182562" cy="176213"/>
            </a:xfrm>
            <a:custGeom>
              <a:avLst/>
              <a:gdLst>
                <a:gd name="T0" fmla="*/ 25 w 30"/>
                <a:gd name="T1" fmla="*/ 20 h 29"/>
                <a:gd name="T2" fmla="*/ 25 w 30"/>
                <a:gd name="T3" fmla="*/ 21 h 29"/>
                <a:gd name="T4" fmla="*/ 19 w 30"/>
                <a:gd name="T5" fmla="*/ 29 h 29"/>
                <a:gd name="T6" fmla="*/ 17 w 30"/>
                <a:gd name="T7" fmla="*/ 29 h 29"/>
                <a:gd name="T8" fmla="*/ 5 w 30"/>
                <a:gd name="T9" fmla="*/ 8 h 29"/>
                <a:gd name="T10" fmla="*/ 5 w 30"/>
                <a:gd name="T11" fmla="*/ 8 h 29"/>
                <a:gd name="T12" fmla="*/ 8 w 30"/>
                <a:gd name="T13" fmla="*/ 2 h 29"/>
                <a:gd name="T14" fmla="*/ 14 w 30"/>
                <a:gd name="T15" fmla="*/ 0 h 29"/>
                <a:gd name="T16" fmla="*/ 16 w 30"/>
                <a:gd name="T17" fmla="*/ 0 h 29"/>
                <a:gd name="T18" fmla="*/ 22 w 30"/>
                <a:gd name="T19" fmla="*/ 2 h 29"/>
                <a:gd name="T20" fmla="*/ 25 w 30"/>
                <a:gd name="T21" fmla="*/ 8 h 29"/>
                <a:gd name="T22" fmla="*/ 25 w 30"/>
                <a:gd name="T23" fmla="*/ 8 h 29"/>
                <a:gd name="T24" fmla="*/ 25 w 30"/>
                <a:gd name="T25" fmla="*/ 20 h 29"/>
                <a:gd name="T26" fmla="*/ 27 w 30"/>
                <a:gd name="T27" fmla="*/ 20 h 29"/>
                <a:gd name="T28" fmla="*/ 30 w 30"/>
                <a:gd name="T29" fmla="*/ 17 h 29"/>
                <a:gd name="T30" fmla="*/ 30 w 30"/>
                <a:gd name="T31" fmla="*/ 11 h 29"/>
                <a:gd name="T32" fmla="*/ 27 w 30"/>
                <a:gd name="T33" fmla="*/ 8 h 29"/>
                <a:gd name="T34" fmla="*/ 25 w 30"/>
                <a:gd name="T35" fmla="*/ 8 h 29"/>
                <a:gd name="T36" fmla="*/ 5 w 30"/>
                <a:gd name="T37" fmla="*/ 20 h 29"/>
                <a:gd name="T38" fmla="*/ 5 w 30"/>
                <a:gd name="T39" fmla="*/ 8 h 29"/>
                <a:gd name="T40" fmla="*/ 3 w 30"/>
                <a:gd name="T41" fmla="*/ 8 h 29"/>
                <a:gd name="T42" fmla="*/ 0 w 30"/>
                <a:gd name="T43" fmla="*/ 11 h 29"/>
                <a:gd name="T44" fmla="*/ 0 w 30"/>
                <a:gd name="T45" fmla="*/ 17 h 29"/>
                <a:gd name="T46" fmla="*/ 3 w 30"/>
                <a:gd name="T47" fmla="*/ 20 h 29"/>
                <a:gd name="T48" fmla="*/ 5 w 30"/>
                <a:gd name="T49"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 h="29">
                  <a:moveTo>
                    <a:pt x="25" y="20"/>
                  </a:moveTo>
                  <a:cubicBezTo>
                    <a:pt x="25" y="21"/>
                    <a:pt x="25" y="21"/>
                    <a:pt x="25" y="21"/>
                  </a:cubicBezTo>
                  <a:cubicBezTo>
                    <a:pt x="25" y="25"/>
                    <a:pt x="22" y="28"/>
                    <a:pt x="19" y="29"/>
                  </a:cubicBezTo>
                  <a:cubicBezTo>
                    <a:pt x="17" y="29"/>
                    <a:pt x="17" y="29"/>
                    <a:pt x="17" y="29"/>
                  </a:cubicBezTo>
                  <a:moveTo>
                    <a:pt x="5" y="8"/>
                  </a:moveTo>
                  <a:cubicBezTo>
                    <a:pt x="5" y="8"/>
                    <a:pt x="5" y="8"/>
                    <a:pt x="5" y="8"/>
                  </a:cubicBezTo>
                  <a:cubicBezTo>
                    <a:pt x="5" y="6"/>
                    <a:pt x="6" y="4"/>
                    <a:pt x="8" y="2"/>
                  </a:cubicBezTo>
                  <a:cubicBezTo>
                    <a:pt x="10" y="1"/>
                    <a:pt x="12" y="0"/>
                    <a:pt x="14" y="0"/>
                  </a:cubicBezTo>
                  <a:cubicBezTo>
                    <a:pt x="16" y="0"/>
                    <a:pt x="16" y="0"/>
                    <a:pt x="16" y="0"/>
                  </a:cubicBezTo>
                  <a:cubicBezTo>
                    <a:pt x="18" y="0"/>
                    <a:pt x="20" y="1"/>
                    <a:pt x="22" y="2"/>
                  </a:cubicBezTo>
                  <a:cubicBezTo>
                    <a:pt x="24" y="4"/>
                    <a:pt x="25" y="6"/>
                    <a:pt x="25" y="8"/>
                  </a:cubicBezTo>
                  <a:cubicBezTo>
                    <a:pt x="25" y="8"/>
                    <a:pt x="25" y="8"/>
                    <a:pt x="25" y="8"/>
                  </a:cubicBezTo>
                  <a:cubicBezTo>
                    <a:pt x="25" y="20"/>
                    <a:pt x="25" y="20"/>
                    <a:pt x="25" y="20"/>
                  </a:cubicBezTo>
                  <a:cubicBezTo>
                    <a:pt x="27" y="20"/>
                    <a:pt x="27" y="20"/>
                    <a:pt x="27" y="20"/>
                  </a:cubicBezTo>
                  <a:cubicBezTo>
                    <a:pt x="29" y="20"/>
                    <a:pt x="30" y="19"/>
                    <a:pt x="30" y="17"/>
                  </a:cubicBezTo>
                  <a:cubicBezTo>
                    <a:pt x="30" y="11"/>
                    <a:pt x="30" y="11"/>
                    <a:pt x="30" y="11"/>
                  </a:cubicBezTo>
                  <a:cubicBezTo>
                    <a:pt x="30" y="10"/>
                    <a:pt x="29" y="8"/>
                    <a:pt x="27" y="8"/>
                  </a:cubicBezTo>
                  <a:cubicBezTo>
                    <a:pt x="25" y="8"/>
                    <a:pt x="25" y="8"/>
                    <a:pt x="25" y="8"/>
                  </a:cubicBezTo>
                  <a:moveTo>
                    <a:pt x="5" y="20"/>
                  </a:moveTo>
                  <a:cubicBezTo>
                    <a:pt x="5" y="8"/>
                    <a:pt x="5" y="8"/>
                    <a:pt x="5" y="8"/>
                  </a:cubicBezTo>
                  <a:cubicBezTo>
                    <a:pt x="3" y="8"/>
                    <a:pt x="3" y="8"/>
                    <a:pt x="3" y="8"/>
                  </a:cubicBezTo>
                  <a:cubicBezTo>
                    <a:pt x="1" y="8"/>
                    <a:pt x="0" y="10"/>
                    <a:pt x="0" y="11"/>
                  </a:cubicBezTo>
                  <a:cubicBezTo>
                    <a:pt x="0" y="17"/>
                    <a:pt x="0" y="17"/>
                    <a:pt x="0" y="17"/>
                  </a:cubicBezTo>
                  <a:cubicBezTo>
                    <a:pt x="0" y="19"/>
                    <a:pt x="1" y="20"/>
                    <a:pt x="3" y="20"/>
                  </a:cubicBezTo>
                  <a:cubicBezTo>
                    <a:pt x="5" y="20"/>
                    <a:pt x="5" y="20"/>
                    <a:pt x="5" y="2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67" name="Gruppieren 1166"/>
          <p:cNvGrpSpPr/>
          <p:nvPr/>
        </p:nvGrpSpPr>
        <p:grpSpPr>
          <a:xfrm>
            <a:off x="8503700" y="4024867"/>
            <a:ext cx="350837" cy="350838"/>
            <a:chOff x="9075738" y="4286250"/>
            <a:chExt cx="350837" cy="350838"/>
          </a:xfrm>
        </p:grpSpPr>
        <p:sp>
          <p:nvSpPr>
            <p:cNvPr id="1168" name="Oval 747"/>
            <p:cNvSpPr>
              <a:spLocks noChangeArrowheads="1"/>
            </p:cNvSpPr>
            <p:nvPr/>
          </p:nvSpPr>
          <p:spPr bwMode="auto">
            <a:xfrm>
              <a:off x="9075738" y="4286250"/>
              <a:ext cx="350837" cy="350838"/>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9" name="Freeform 748"/>
            <p:cNvSpPr>
              <a:spLocks/>
            </p:cNvSpPr>
            <p:nvPr/>
          </p:nvSpPr>
          <p:spPr bwMode="auto">
            <a:xfrm>
              <a:off x="9185275" y="4376738"/>
              <a:ext cx="131762" cy="169863"/>
            </a:xfrm>
            <a:custGeom>
              <a:avLst/>
              <a:gdLst>
                <a:gd name="T0" fmla="*/ 22 w 22"/>
                <a:gd name="T1" fmla="*/ 27 h 28"/>
                <a:gd name="T2" fmla="*/ 21 w 22"/>
                <a:gd name="T3" fmla="*/ 28 h 28"/>
                <a:gd name="T4" fmla="*/ 1 w 22"/>
                <a:gd name="T5" fmla="*/ 28 h 28"/>
                <a:gd name="T6" fmla="*/ 0 w 22"/>
                <a:gd name="T7" fmla="*/ 27 h 28"/>
                <a:gd name="T8" fmla="*/ 0 w 22"/>
                <a:gd name="T9" fmla="*/ 1 h 28"/>
                <a:gd name="T10" fmla="*/ 1 w 22"/>
                <a:gd name="T11" fmla="*/ 0 h 28"/>
                <a:gd name="T12" fmla="*/ 21 w 22"/>
                <a:gd name="T13" fmla="*/ 0 h 28"/>
                <a:gd name="T14" fmla="*/ 22 w 22"/>
                <a:gd name="T15" fmla="*/ 1 h 28"/>
                <a:gd name="T16" fmla="*/ 22 w 22"/>
                <a:gd name="T17"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8">
                  <a:moveTo>
                    <a:pt x="22" y="27"/>
                  </a:moveTo>
                  <a:cubicBezTo>
                    <a:pt x="22" y="27"/>
                    <a:pt x="22" y="28"/>
                    <a:pt x="21" y="28"/>
                  </a:cubicBezTo>
                  <a:cubicBezTo>
                    <a:pt x="1" y="28"/>
                    <a:pt x="1" y="28"/>
                    <a:pt x="1" y="28"/>
                  </a:cubicBezTo>
                  <a:cubicBezTo>
                    <a:pt x="0" y="28"/>
                    <a:pt x="0" y="27"/>
                    <a:pt x="0" y="27"/>
                  </a:cubicBezTo>
                  <a:cubicBezTo>
                    <a:pt x="0" y="1"/>
                    <a:pt x="0" y="1"/>
                    <a:pt x="0" y="1"/>
                  </a:cubicBezTo>
                  <a:cubicBezTo>
                    <a:pt x="0" y="1"/>
                    <a:pt x="0" y="0"/>
                    <a:pt x="1" y="0"/>
                  </a:cubicBezTo>
                  <a:cubicBezTo>
                    <a:pt x="21" y="0"/>
                    <a:pt x="21" y="0"/>
                    <a:pt x="21" y="0"/>
                  </a:cubicBezTo>
                  <a:cubicBezTo>
                    <a:pt x="22" y="0"/>
                    <a:pt x="22" y="1"/>
                    <a:pt x="22" y="1"/>
                  </a:cubicBezTo>
                  <a:lnTo>
                    <a:pt x="22" y="27"/>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0" name="Line 749"/>
            <p:cNvSpPr>
              <a:spLocks noChangeShapeType="1"/>
            </p:cNvSpPr>
            <p:nvPr/>
          </p:nvSpPr>
          <p:spPr bwMode="auto">
            <a:xfrm>
              <a:off x="9172575" y="4406900"/>
              <a:ext cx="2381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1" name="Line 750"/>
            <p:cNvSpPr>
              <a:spLocks noChangeShapeType="1"/>
            </p:cNvSpPr>
            <p:nvPr/>
          </p:nvSpPr>
          <p:spPr bwMode="auto">
            <a:xfrm>
              <a:off x="9172575" y="4443413"/>
              <a:ext cx="2381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2" name="Line 751"/>
            <p:cNvSpPr>
              <a:spLocks noChangeShapeType="1"/>
            </p:cNvSpPr>
            <p:nvPr/>
          </p:nvSpPr>
          <p:spPr bwMode="auto">
            <a:xfrm>
              <a:off x="9172575" y="4473575"/>
              <a:ext cx="2381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3" name="Line 752"/>
            <p:cNvSpPr>
              <a:spLocks noChangeShapeType="1"/>
            </p:cNvSpPr>
            <p:nvPr/>
          </p:nvSpPr>
          <p:spPr bwMode="auto">
            <a:xfrm>
              <a:off x="9172575" y="4503738"/>
              <a:ext cx="2381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4" name="Line 753"/>
            <p:cNvSpPr>
              <a:spLocks noChangeShapeType="1"/>
            </p:cNvSpPr>
            <p:nvPr/>
          </p:nvSpPr>
          <p:spPr bwMode="auto">
            <a:xfrm>
              <a:off x="9232900" y="4406900"/>
              <a:ext cx="53975"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5" name="Line 754"/>
            <p:cNvSpPr>
              <a:spLocks noChangeShapeType="1"/>
            </p:cNvSpPr>
            <p:nvPr/>
          </p:nvSpPr>
          <p:spPr bwMode="auto">
            <a:xfrm>
              <a:off x="9232900" y="4425950"/>
              <a:ext cx="49212"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6" name="Line 755"/>
            <p:cNvSpPr>
              <a:spLocks noChangeShapeType="1"/>
            </p:cNvSpPr>
            <p:nvPr/>
          </p:nvSpPr>
          <p:spPr bwMode="auto">
            <a:xfrm>
              <a:off x="9232900" y="4443413"/>
              <a:ext cx="53975"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77" name="Gruppieren 1176"/>
          <p:cNvGrpSpPr/>
          <p:nvPr/>
        </p:nvGrpSpPr>
        <p:grpSpPr>
          <a:xfrm>
            <a:off x="9075200" y="4024867"/>
            <a:ext cx="350837" cy="350838"/>
            <a:chOff x="9647238" y="4286250"/>
            <a:chExt cx="350837" cy="350838"/>
          </a:xfrm>
        </p:grpSpPr>
        <p:sp>
          <p:nvSpPr>
            <p:cNvPr id="1178" name="Oval 759"/>
            <p:cNvSpPr>
              <a:spLocks noChangeArrowheads="1"/>
            </p:cNvSpPr>
            <p:nvPr/>
          </p:nvSpPr>
          <p:spPr bwMode="auto">
            <a:xfrm>
              <a:off x="9647238" y="4286250"/>
              <a:ext cx="350837" cy="350838"/>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9" name="Freeform 760"/>
            <p:cNvSpPr>
              <a:spLocks noEditPoints="1"/>
            </p:cNvSpPr>
            <p:nvPr/>
          </p:nvSpPr>
          <p:spPr bwMode="auto">
            <a:xfrm>
              <a:off x="9731375" y="4406900"/>
              <a:ext cx="182562" cy="109538"/>
            </a:xfrm>
            <a:custGeom>
              <a:avLst/>
              <a:gdLst>
                <a:gd name="T0" fmla="*/ 19 w 30"/>
                <a:gd name="T1" fmla="*/ 0 h 18"/>
                <a:gd name="T2" fmla="*/ 16 w 30"/>
                <a:gd name="T3" fmla="*/ 0 h 18"/>
                <a:gd name="T4" fmla="*/ 12 w 30"/>
                <a:gd name="T5" fmla="*/ 12 h 18"/>
                <a:gd name="T6" fmla="*/ 12 w 30"/>
                <a:gd name="T7" fmla="*/ 12 h 18"/>
                <a:gd name="T8" fmla="*/ 8 w 30"/>
                <a:gd name="T9" fmla="*/ 13 h 18"/>
                <a:gd name="T10" fmla="*/ 8 w 30"/>
                <a:gd name="T11" fmla="*/ 13 h 18"/>
                <a:gd name="T12" fmla="*/ 8 w 30"/>
                <a:gd name="T13" fmla="*/ 14 h 18"/>
                <a:gd name="T14" fmla="*/ 4 w 30"/>
                <a:gd name="T15" fmla="*/ 18 h 18"/>
                <a:gd name="T16" fmla="*/ 0 w 30"/>
                <a:gd name="T17" fmla="*/ 14 h 18"/>
                <a:gd name="T18" fmla="*/ 4 w 30"/>
                <a:gd name="T19" fmla="*/ 10 h 18"/>
                <a:gd name="T20" fmla="*/ 7 w 30"/>
                <a:gd name="T21" fmla="*/ 12 h 18"/>
                <a:gd name="T22" fmla="*/ 23 w 30"/>
                <a:gd name="T23" fmla="*/ 7 h 18"/>
                <a:gd name="T24" fmla="*/ 24 w 30"/>
                <a:gd name="T25" fmla="*/ 10 h 18"/>
                <a:gd name="T26" fmla="*/ 25 w 30"/>
                <a:gd name="T27" fmla="*/ 10 h 18"/>
                <a:gd name="T28" fmla="*/ 26 w 30"/>
                <a:gd name="T29" fmla="*/ 10 h 18"/>
                <a:gd name="T30" fmla="*/ 30 w 30"/>
                <a:gd name="T31" fmla="*/ 14 h 18"/>
                <a:gd name="T32" fmla="*/ 26 w 30"/>
                <a:gd name="T33" fmla="*/ 18 h 18"/>
                <a:gd name="T34" fmla="*/ 22 w 30"/>
                <a:gd name="T35" fmla="*/ 14 h 18"/>
                <a:gd name="T36" fmla="*/ 24 w 30"/>
                <a:gd name="T37" fmla="*/ 10 h 18"/>
                <a:gd name="T38" fmla="*/ 24 w 30"/>
                <a:gd name="T39" fmla="*/ 10 h 18"/>
                <a:gd name="T40" fmla="*/ 24 w 30"/>
                <a:gd name="T41" fmla="*/ 10 h 18"/>
                <a:gd name="T42" fmla="*/ 24 w 30"/>
                <a:gd name="T43" fmla="*/ 10 h 18"/>
                <a:gd name="T44" fmla="*/ 25 w 30"/>
                <a:gd name="T45" fmla="*/ 10 h 18"/>
                <a:gd name="T46" fmla="*/ 26 w 30"/>
                <a:gd name="T47" fmla="*/ 14 h 18"/>
                <a:gd name="T48" fmla="*/ 4 w 30"/>
                <a:gd name="T49" fmla="*/ 14 h 18"/>
                <a:gd name="T50" fmla="*/ 12 w 30"/>
                <a:gd name="T51" fmla="*/ 11 h 18"/>
                <a:gd name="T52" fmla="*/ 25 w 30"/>
                <a:gd name="T53" fmla="*/ 6 h 18"/>
                <a:gd name="T54" fmla="*/ 28 w 30"/>
                <a:gd name="T55" fmla="*/ 7 h 18"/>
                <a:gd name="T56" fmla="*/ 19 w 30"/>
                <a:gd name="T57" fmla="*/ 0 h 18"/>
                <a:gd name="T58" fmla="*/ 21 w 30"/>
                <a:gd name="T59" fmla="*/ 0 h 18"/>
                <a:gd name="T60" fmla="*/ 22 w 30"/>
                <a:gd name="T61" fmla="*/ 3 h 18"/>
                <a:gd name="T62" fmla="*/ 25 w 30"/>
                <a:gd name="T63" fmla="*/ 5 h 18"/>
                <a:gd name="T64" fmla="*/ 25 w 30"/>
                <a:gd name="T65" fmla="*/ 6 h 18"/>
                <a:gd name="T66" fmla="*/ 24 w 30"/>
                <a:gd name="T67" fmla="*/ 6 h 18"/>
                <a:gd name="T68" fmla="*/ 22 w 30"/>
                <a:gd name="T69" fmla="*/ 7 h 18"/>
                <a:gd name="T70" fmla="*/ 19 w 30"/>
                <a:gd name="T71" fmla="*/ 14 h 18"/>
                <a:gd name="T72" fmla="*/ 12 w 30"/>
                <a:gd name="T73" fmla="*/ 14 h 18"/>
                <a:gd name="T74" fmla="*/ 12 w 30"/>
                <a:gd name="T75" fmla="*/ 8 h 18"/>
                <a:gd name="T76" fmla="*/ 5 w 30"/>
                <a:gd name="T77" fmla="*/ 6 h 18"/>
                <a:gd name="T78" fmla="*/ 2 w 30"/>
                <a:gd name="T79" fmla="*/ 6 h 18"/>
                <a:gd name="T80" fmla="*/ 2 w 30"/>
                <a:gd name="T81" fmla="*/ 3 h 18"/>
                <a:gd name="T82" fmla="*/ 4 w 30"/>
                <a:gd name="T83" fmla="*/ 3 h 18"/>
                <a:gd name="T84" fmla="*/ 5 w 30"/>
                <a:gd name="T85" fmla="*/ 3 h 18"/>
                <a:gd name="T86" fmla="*/ 6 w 30"/>
                <a:gd name="T87" fmla="*/ 3 h 18"/>
                <a:gd name="T88" fmla="*/ 7 w 30"/>
                <a:gd name="T89" fmla="*/ 4 h 18"/>
                <a:gd name="T90" fmla="*/ 16 w 30"/>
                <a:gd name="T91" fmla="*/ 4 h 18"/>
                <a:gd name="T92" fmla="*/ 18 w 30"/>
                <a:gd name="T93" fmla="*/ 3 h 18"/>
                <a:gd name="T94" fmla="*/ 20 w 30"/>
                <a:gd name="T95" fmla="*/ 3 h 18"/>
                <a:gd name="T96" fmla="*/ 20 w 30"/>
                <a:gd name="T9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 h="18">
                  <a:moveTo>
                    <a:pt x="19" y="0"/>
                  </a:moveTo>
                  <a:cubicBezTo>
                    <a:pt x="16" y="0"/>
                    <a:pt x="16" y="0"/>
                    <a:pt x="16" y="0"/>
                  </a:cubicBezTo>
                  <a:moveTo>
                    <a:pt x="12" y="12"/>
                  </a:moveTo>
                  <a:cubicBezTo>
                    <a:pt x="12" y="12"/>
                    <a:pt x="12" y="12"/>
                    <a:pt x="12" y="12"/>
                  </a:cubicBezTo>
                  <a:moveTo>
                    <a:pt x="8" y="13"/>
                  </a:moveTo>
                  <a:cubicBezTo>
                    <a:pt x="8" y="13"/>
                    <a:pt x="8" y="13"/>
                    <a:pt x="8" y="13"/>
                  </a:cubicBezTo>
                  <a:cubicBezTo>
                    <a:pt x="8" y="13"/>
                    <a:pt x="8" y="13"/>
                    <a:pt x="8" y="14"/>
                  </a:cubicBezTo>
                  <a:cubicBezTo>
                    <a:pt x="8" y="16"/>
                    <a:pt x="6" y="18"/>
                    <a:pt x="4" y="18"/>
                  </a:cubicBezTo>
                  <a:cubicBezTo>
                    <a:pt x="1" y="18"/>
                    <a:pt x="0" y="16"/>
                    <a:pt x="0" y="14"/>
                  </a:cubicBezTo>
                  <a:cubicBezTo>
                    <a:pt x="0" y="11"/>
                    <a:pt x="1" y="10"/>
                    <a:pt x="4" y="10"/>
                  </a:cubicBezTo>
                  <a:cubicBezTo>
                    <a:pt x="5" y="10"/>
                    <a:pt x="7" y="11"/>
                    <a:pt x="7" y="12"/>
                  </a:cubicBezTo>
                  <a:moveTo>
                    <a:pt x="23" y="7"/>
                  </a:moveTo>
                  <a:cubicBezTo>
                    <a:pt x="24" y="10"/>
                    <a:pt x="24" y="10"/>
                    <a:pt x="24" y="10"/>
                  </a:cubicBezTo>
                  <a:cubicBezTo>
                    <a:pt x="25" y="10"/>
                    <a:pt x="25" y="10"/>
                    <a:pt x="25" y="10"/>
                  </a:cubicBezTo>
                  <a:cubicBezTo>
                    <a:pt x="25" y="10"/>
                    <a:pt x="26" y="10"/>
                    <a:pt x="26" y="10"/>
                  </a:cubicBezTo>
                  <a:cubicBezTo>
                    <a:pt x="29" y="10"/>
                    <a:pt x="30" y="11"/>
                    <a:pt x="30" y="14"/>
                  </a:cubicBezTo>
                  <a:cubicBezTo>
                    <a:pt x="30" y="16"/>
                    <a:pt x="29" y="18"/>
                    <a:pt x="26" y="18"/>
                  </a:cubicBezTo>
                  <a:cubicBezTo>
                    <a:pt x="24" y="18"/>
                    <a:pt x="22" y="16"/>
                    <a:pt x="22" y="14"/>
                  </a:cubicBezTo>
                  <a:cubicBezTo>
                    <a:pt x="22" y="12"/>
                    <a:pt x="23" y="11"/>
                    <a:pt x="24" y="10"/>
                  </a:cubicBezTo>
                  <a:cubicBezTo>
                    <a:pt x="24" y="10"/>
                    <a:pt x="24" y="10"/>
                    <a:pt x="24" y="10"/>
                  </a:cubicBezTo>
                  <a:moveTo>
                    <a:pt x="24" y="10"/>
                  </a:moveTo>
                  <a:cubicBezTo>
                    <a:pt x="24" y="10"/>
                    <a:pt x="24" y="10"/>
                    <a:pt x="24" y="10"/>
                  </a:cubicBezTo>
                  <a:moveTo>
                    <a:pt x="25" y="10"/>
                  </a:moveTo>
                  <a:cubicBezTo>
                    <a:pt x="26" y="14"/>
                    <a:pt x="26" y="14"/>
                    <a:pt x="26" y="14"/>
                  </a:cubicBezTo>
                  <a:moveTo>
                    <a:pt x="4" y="14"/>
                  </a:moveTo>
                  <a:cubicBezTo>
                    <a:pt x="12" y="11"/>
                    <a:pt x="12" y="11"/>
                    <a:pt x="12" y="11"/>
                  </a:cubicBezTo>
                  <a:moveTo>
                    <a:pt x="25" y="6"/>
                  </a:moveTo>
                  <a:cubicBezTo>
                    <a:pt x="25" y="6"/>
                    <a:pt x="27" y="7"/>
                    <a:pt x="28" y="7"/>
                  </a:cubicBezTo>
                  <a:moveTo>
                    <a:pt x="19" y="0"/>
                  </a:moveTo>
                  <a:cubicBezTo>
                    <a:pt x="21" y="0"/>
                    <a:pt x="21" y="0"/>
                    <a:pt x="21" y="0"/>
                  </a:cubicBezTo>
                  <a:cubicBezTo>
                    <a:pt x="22" y="3"/>
                    <a:pt x="22" y="3"/>
                    <a:pt x="22" y="3"/>
                  </a:cubicBezTo>
                  <a:cubicBezTo>
                    <a:pt x="25" y="5"/>
                    <a:pt x="25" y="5"/>
                    <a:pt x="25" y="5"/>
                  </a:cubicBezTo>
                  <a:cubicBezTo>
                    <a:pt x="25" y="6"/>
                    <a:pt x="25" y="6"/>
                    <a:pt x="25" y="6"/>
                  </a:cubicBezTo>
                  <a:cubicBezTo>
                    <a:pt x="24" y="6"/>
                    <a:pt x="24" y="6"/>
                    <a:pt x="24" y="6"/>
                  </a:cubicBezTo>
                  <a:cubicBezTo>
                    <a:pt x="23" y="6"/>
                    <a:pt x="22" y="7"/>
                    <a:pt x="22" y="7"/>
                  </a:cubicBezTo>
                  <a:cubicBezTo>
                    <a:pt x="19" y="14"/>
                    <a:pt x="19" y="14"/>
                    <a:pt x="19" y="14"/>
                  </a:cubicBezTo>
                  <a:cubicBezTo>
                    <a:pt x="12" y="14"/>
                    <a:pt x="12" y="14"/>
                    <a:pt x="12" y="14"/>
                  </a:cubicBezTo>
                  <a:cubicBezTo>
                    <a:pt x="12" y="8"/>
                    <a:pt x="12" y="8"/>
                    <a:pt x="12" y="8"/>
                  </a:cubicBezTo>
                  <a:cubicBezTo>
                    <a:pt x="5" y="6"/>
                    <a:pt x="5" y="6"/>
                    <a:pt x="5" y="6"/>
                  </a:cubicBezTo>
                  <a:cubicBezTo>
                    <a:pt x="2" y="6"/>
                    <a:pt x="2" y="6"/>
                    <a:pt x="2" y="6"/>
                  </a:cubicBezTo>
                  <a:cubicBezTo>
                    <a:pt x="2" y="3"/>
                    <a:pt x="2" y="3"/>
                    <a:pt x="2" y="3"/>
                  </a:cubicBezTo>
                  <a:cubicBezTo>
                    <a:pt x="4" y="3"/>
                    <a:pt x="4" y="3"/>
                    <a:pt x="4" y="3"/>
                  </a:cubicBezTo>
                  <a:cubicBezTo>
                    <a:pt x="5" y="3"/>
                    <a:pt x="5" y="3"/>
                    <a:pt x="5" y="3"/>
                  </a:cubicBezTo>
                  <a:cubicBezTo>
                    <a:pt x="6" y="3"/>
                    <a:pt x="6" y="3"/>
                    <a:pt x="6" y="3"/>
                  </a:cubicBezTo>
                  <a:cubicBezTo>
                    <a:pt x="7" y="4"/>
                    <a:pt x="7" y="4"/>
                    <a:pt x="7" y="4"/>
                  </a:cubicBezTo>
                  <a:cubicBezTo>
                    <a:pt x="16" y="4"/>
                    <a:pt x="16" y="4"/>
                    <a:pt x="16" y="4"/>
                  </a:cubicBezTo>
                  <a:cubicBezTo>
                    <a:pt x="18" y="3"/>
                    <a:pt x="18" y="3"/>
                    <a:pt x="18" y="3"/>
                  </a:cubicBezTo>
                  <a:cubicBezTo>
                    <a:pt x="20" y="3"/>
                    <a:pt x="20" y="3"/>
                    <a:pt x="20" y="3"/>
                  </a:cubicBezTo>
                  <a:cubicBezTo>
                    <a:pt x="20" y="0"/>
                    <a:pt x="20" y="0"/>
                    <a:pt x="20" y="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80" name="Gruppieren 1179"/>
          <p:cNvGrpSpPr/>
          <p:nvPr/>
        </p:nvGrpSpPr>
        <p:grpSpPr>
          <a:xfrm>
            <a:off x="9645112" y="4024867"/>
            <a:ext cx="350838" cy="350838"/>
            <a:chOff x="10217150" y="4286250"/>
            <a:chExt cx="350838" cy="350838"/>
          </a:xfrm>
        </p:grpSpPr>
        <p:sp>
          <p:nvSpPr>
            <p:cNvPr id="1181" name="Oval 764"/>
            <p:cNvSpPr>
              <a:spLocks noChangeArrowheads="1"/>
            </p:cNvSpPr>
            <p:nvPr/>
          </p:nvSpPr>
          <p:spPr bwMode="auto">
            <a:xfrm>
              <a:off x="10217150" y="4286250"/>
              <a:ext cx="350838" cy="350838"/>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2" name="Oval 765"/>
            <p:cNvSpPr>
              <a:spLocks noChangeArrowheads="1"/>
            </p:cNvSpPr>
            <p:nvPr/>
          </p:nvSpPr>
          <p:spPr bwMode="auto">
            <a:xfrm>
              <a:off x="10301288" y="4370388"/>
              <a:ext cx="146050" cy="146050"/>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3" name="Line 766"/>
            <p:cNvSpPr>
              <a:spLocks noChangeShapeType="1"/>
            </p:cNvSpPr>
            <p:nvPr/>
          </p:nvSpPr>
          <p:spPr bwMode="auto">
            <a:xfrm>
              <a:off x="10423525" y="4492625"/>
              <a:ext cx="41275" cy="41275"/>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84" name="Gruppieren 1183"/>
          <p:cNvGrpSpPr/>
          <p:nvPr/>
        </p:nvGrpSpPr>
        <p:grpSpPr>
          <a:xfrm>
            <a:off x="10216612" y="4024867"/>
            <a:ext cx="344488" cy="350838"/>
            <a:chOff x="10795000" y="4286250"/>
            <a:chExt cx="344488" cy="350838"/>
          </a:xfrm>
        </p:grpSpPr>
        <p:sp>
          <p:nvSpPr>
            <p:cNvPr id="1185" name="Oval 770"/>
            <p:cNvSpPr>
              <a:spLocks noChangeArrowheads="1"/>
            </p:cNvSpPr>
            <p:nvPr/>
          </p:nvSpPr>
          <p:spPr bwMode="auto">
            <a:xfrm>
              <a:off x="10795000" y="4286250"/>
              <a:ext cx="344488" cy="350838"/>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6" name="Freeform 771"/>
            <p:cNvSpPr>
              <a:spLocks/>
            </p:cNvSpPr>
            <p:nvPr/>
          </p:nvSpPr>
          <p:spPr bwMode="auto">
            <a:xfrm>
              <a:off x="10902950" y="4406900"/>
              <a:ext cx="158750" cy="139700"/>
            </a:xfrm>
            <a:custGeom>
              <a:avLst/>
              <a:gdLst>
                <a:gd name="T0" fmla="*/ 24 w 26"/>
                <a:gd name="T1" fmla="*/ 8 h 23"/>
                <a:gd name="T2" fmla="*/ 23 w 26"/>
                <a:gd name="T3" fmla="*/ 8 h 23"/>
                <a:gd name="T4" fmla="*/ 21 w 26"/>
                <a:gd name="T5" fmla="*/ 4 h 23"/>
                <a:gd name="T6" fmla="*/ 20 w 26"/>
                <a:gd name="T7" fmla="*/ 4 h 23"/>
                <a:gd name="T8" fmla="*/ 20 w 26"/>
                <a:gd name="T9" fmla="*/ 0 h 23"/>
                <a:gd name="T10" fmla="*/ 17 w 26"/>
                <a:gd name="T11" fmla="*/ 2 h 23"/>
                <a:gd name="T12" fmla="*/ 12 w 26"/>
                <a:gd name="T13" fmla="*/ 1 h 23"/>
                <a:gd name="T14" fmla="*/ 11 w 26"/>
                <a:gd name="T15" fmla="*/ 1 h 23"/>
                <a:gd name="T16" fmla="*/ 8 w 26"/>
                <a:gd name="T17" fmla="*/ 3 h 23"/>
                <a:gd name="T18" fmla="*/ 7 w 26"/>
                <a:gd name="T19" fmla="*/ 2 h 23"/>
                <a:gd name="T20" fmla="*/ 0 w 26"/>
                <a:gd name="T21" fmla="*/ 9 h 23"/>
                <a:gd name="T22" fmla="*/ 0 w 26"/>
                <a:gd name="T23" fmla="*/ 11 h 23"/>
                <a:gd name="T24" fmla="*/ 4 w 26"/>
                <a:gd name="T25" fmla="*/ 18 h 23"/>
                <a:gd name="T26" fmla="*/ 3 w 26"/>
                <a:gd name="T27" fmla="*/ 20 h 23"/>
                <a:gd name="T28" fmla="*/ 4 w 26"/>
                <a:gd name="T29" fmla="*/ 22 h 23"/>
                <a:gd name="T30" fmla="*/ 6 w 26"/>
                <a:gd name="T31" fmla="*/ 23 h 23"/>
                <a:gd name="T32" fmla="*/ 7 w 26"/>
                <a:gd name="T33" fmla="*/ 22 h 23"/>
                <a:gd name="T34" fmla="*/ 8 w 26"/>
                <a:gd name="T35" fmla="*/ 20 h 23"/>
                <a:gd name="T36" fmla="*/ 15 w 26"/>
                <a:gd name="T37" fmla="*/ 20 h 23"/>
                <a:gd name="T38" fmla="*/ 15 w 26"/>
                <a:gd name="T39" fmla="*/ 22 h 23"/>
                <a:gd name="T40" fmla="*/ 16 w 26"/>
                <a:gd name="T41" fmla="*/ 23 h 23"/>
                <a:gd name="T42" fmla="*/ 17 w 26"/>
                <a:gd name="T43" fmla="*/ 23 h 23"/>
                <a:gd name="T44" fmla="*/ 19 w 26"/>
                <a:gd name="T45" fmla="*/ 22 h 23"/>
                <a:gd name="T46" fmla="*/ 20 w 26"/>
                <a:gd name="T47" fmla="*/ 21 h 23"/>
                <a:gd name="T48" fmla="*/ 20 w 26"/>
                <a:gd name="T49" fmla="*/ 20 h 23"/>
                <a:gd name="T50" fmla="*/ 19 w 26"/>
                <a:gd name="T51" fmla="*/ 18 h 23"/>
                <a:gd name="T52" fmla="*/ 22 w 26"/>
                <a:gd name="T53" fmla="*/ 15 h 23"/>
                <a:gd name="T54" fmla="*/ 24 w 26"/>
                <a:gd name="T55" fmla="*/ 15 h 23"/>
                <a:gd name="T56" fmla="*/ 26 w 26"/>
                <a:gd name="T57" fmla="*/ 13 h 23"/>
                <a:gd name="T58" fmla="*/ 26 w 26"/>
                <a:gd name="T59" fmla="*/ 10 h 23"/>
                <a:gd name="T60" fmla="*/ 24 w 26"/>
                <a:gd name="T61"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 h="23">
                  <a:moveTo>
                    <a:pt x="24" y="8"/>
                  </a:moveTo>
                  <a:cubicBezTo>
                    <a:pt x="23" y="8"/>
                    <a:pt x="23" y="8"/>
                    <a:pt x="23" y="8"/>
                  </a:cubicBezTo>
                  <a:cubicBezTo>
                    <a:pt x="23" y="8"/>
                    <a:pt x="22" y="6"/>
                    <a:pt x="21" y="4"/>
                  </a:cubicBezTo>
                  <a:cubicBezTo>
                    <a:pt x="20" y="4"/>
                    <a:pt x="20" y="4"/>
                    <a:pt x="20" y="4"/>
                  </a:cubicBezTo>
                  <a:cubicBezTo>
                    <a:pt x="20" y="4"/>
                    <a:pt x="21" y="1"/>
                    <a:pt x="20" y="0"/>
                  </a:cubicBezTo>
                  <a:cubicBezTo>
                    <a:pt x="19" y="0"/>
                    <a:pt x="18" y="1"/>
                    <a:pt x="17" y="2"/>
                  </a:cubicBezTo>
                  <a:cubicBezTo>
                    <a:pt x="15" y="2"/>
                    <a:pt x="13" y="1"/>
                    <a:pt x="12" y="1"/>
                  </a:cubicBezTo>
                  <a:cubicBezTo>
                    <a:pt x="12" y="1"/>
                    <a:pt x="11" y="1"/>
                    <a:pt x="11" y="1"/>
                  </a:cubicBezTo>
                  <a:cubicBezTo>
                    <a:pt x="11" y="2"/>
                    <a:pt x="10" y="3"/>
                    <a:pt x="8" y="3"/>
                  </a:cubicBezTo>
                  <a:cubicBezTo>
                    <a:pt x="8" y="3"/>
                    <a:pt x="7" y="3"/>
                    <a:pt x="7" y="2"/>
                  </a:cubicBezTo>
                  <a:cubicBezTo>
                    <a:pt x="4" y="4"/>
                    <a:pt x="1" y="6"/>
                    <a:pt x="0" y="9"/>
                  </a:cubicBezTo>
                  <a:cubicBezTo>
                    <a:pt x="0" y="10"/>
                    <a:pt x="0" y="11"/>
                    <a:pt x="0" y="11"/>
                  </a:cubicBezTo>
                  <a:cubicBezTo>
                    <a:pt x="0" y="14"/>
                    <a:pt x="1" y="16"/>
                    <a:pt x="4" y="18"/>
                  </a:cubicBezTo>
                  <a:cubicBezTo>
                    <a:pt x="4" y="18"/>
                    <a:pt x="3" y="19"/>
                    <a:pt x="3" y="20"/>
                  </a:cubicBezTo>
                  <a:cubicBezTo>
                    <a:pt x="2" y="21"/>
                    <a:pt x="3" y="22"/>
                    <a:pt x="4" y="22"/>
                  </a:cubicBezTo>
                  <a:cubicBezTo>
                    <a:pt x="5" y="22"/>
                    <a:pt x="5" y="23"/>
                    <a:pt x="6" y="23"/>
                  </a:cubicBezTo>
                  <a:cubicBezTo>
                    <a:pt x="6" y="23"/>
                    <a:pt x="7" y="23"/>
                    <a:pt x="7" y="22"/>
                  </a:cubicBezTo>
                  <a:cubicBezTo>
                    <a:pt x="8" y="21"/>
                    <a:pt x="8" y="20"/>
                    <a:pt x="8" y="20"/>
                  </a:cubicBezTo>
                  <a:cubicBezTo>
                    <a:pt x="10" y="21"/>
                    <a:pt x="13" y="20"/>
                    <a:pt x="15" y="20"/>
                  </a:cubicBezTo>
                  <a:cubicBezTo>
                    <a:pt x="15" y="22"/>
                    <a:pt x="15" y="22"/>
                    <a:pt x="15" y="22"/>
                  </a:cubicBezTo>
                  <a:cubicBezTo>
                    <a:pt x="16" y="22"/>
                    <a:pt x="16" y="23"/>
                    <a:pt x="16" y="23"/>
                  </a:cubicBezTo>
                  <a:cubicBezTo>
                    <a:pt x="17" y="23"/>
                    <a:pt x="17" y="23"/>
                    <a:pt x="17" y="23"/>
                  </a:cubicBezTo>
                  <a:cubicBezTo>
                    <a:pt x="19" y="22"/>
                    <a:pt x="19" y="22"/>
                    <a:pt x="19" y="22"/>
                  </a:cubicBezTo>
                  <a:cubicBezTo>
                    <a:pt x="19" y="22"/>
                    <a:pt x="20" y="22"/>
                    <a:pt x="20" y="21"/>
                  </a:cubicBezTo>
                  <a:cubicBezTo>
                    <a:pt x="20" y="21"/>
                    <a:pt x="20" y="21"/>
                    <a:pt x="20" y="20"/>
                  </a:cubicBezTo>
                  <a:cubicBezTo>
                    <a:pt x="19" y="18"/>
                    <a:pt x="19" y="18"/>
                    <a:pt x="19" y="18"/>
                  </a:cubicBezTo>
                  <a:cubicBezTo>
                    <a:pt x="21" y="17"/>
                    <a:pt x="22" y="16"/>
                    <a:pt x="22" y="15"/>
                  </a:cubicBezTo>
                  <a:cubicBezTo>
                    <a:pt x="24" y="15"/>
                    <a:pt x="24" y="15"/>
                    <a:pt x="24" y="15"/>
                  </a:cubicBezTo>
                  <a:cubicBezTo>
                    <a:pt x="25" y="15"/>
                    <a:pt x="26" y="14"/>
                    <a:pt x="26" y="13"/>
                  </a:cubicBezTo>
                  <a:cubicBezTo>
                    <a:pt x="26" y="10"/>
                    <a:pt x="26" y="10"/>
                    <a:pt x="26" y="10"/>
                  </a:cubicBezTo>
                  <a:cubicBezTo>
                    <a:pt x="26" y="9"/>
                    <a:pt x="25" y="8"/>
                    <a:pt x="24" y="8"/>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7" name="Freeform 772"/>
            <p:cNvSpPr>
              <a:spLocks/>
            </p:cNvSpPr>
            <p:nvPr/>
          </p:nvSpPr>
          <p:spPr bwMode="auto">
            <a:xfrm>
              <a:off x="10939463" y="4430713"/>
              <a:ext cx="42863" cy="12700"/>
            </a:xfrm>
            <a:custGeom>
              <a:avLst/>
              <a:gdLst>
                <a:gd name="T0" fmla="*/ 0 w 7"/>
                <a:gd name="T1" fmla="*/ 2 h 2"/>
                <a:gd name="T2" fmla="*/ 3 w 7"/>
                <a:gd name="T3" fmla="*/ 0 h 2"/>
                <a:gd name="T4" fmla="*/ 7 w 7"/>
                <a:gd name="T5" fmla="*/ 0 h 2"/>
              </a:gdLst>
              <a:ahLst/>
              <a:cxnLst>
                <a:cxn ang="0">
                  <a:pos x="T0" y="T1"/>
                </a:cxn>
                <a:cxn ang="0">
                  <a:pos x="T2" y="T3"/>
                </a:cxn>
                <a:cxn ang="0">
                  <a:pos x="T4" y="T5"/>
                </a:cxn>
              </a:cxnLst>
              <a:rect l="0" t="0" r="r" b="b"/>
              <a:pathLst>
                <a:path w="7" h="2">
                  <a:moveTo>
                    <a:pt x="0" y="2"/>
                  </a:moveTo>
                  <a:cubicBezTo>
                    <a:pt x="0" y="2"/>
                    <a:pt x="1" y="1"/>
                    <a:pt x="3" y="0"/>
                  </a:cubicBezTo>
                  <a:cubicBezTo>
                    <a:pt x="6" y="0"/>
                    <a:pt x="7" y="0"/>
                    <a:pt x="7" y="0"/>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8" name="Freeform 773"/>
            <p:cNvSpPr>
              <a:spLocks/>
            </p:cNvSpPr>
            <p:nvPr/>
          </p:nvSpPr>
          <p:spPr bwMode="auto">
            <a:xfrm>
              <a:off x="10872788" y="4443413"/>
              <a:ext cx="30163" cy="36513"/>
            </a:xfrm>
            <a:custGeom>
              <a:avLst/>
              <a:gdLst>
                <a:gd name="T0" fmla="*/ 5 w 5"/>
                <a:gd name="T1" fmla="*/ 4 h 6"/>
                <a:gd name="T2" fmla="*/ 2 w 5"/>
                <a:gd name="T3" fmla="*/ 3 h 6"/>
                <a:gd name="T4" fmla="*/ 3 w 5"/>
                <a:gd name="T5" fmla="*/ 0 h 6"/>
                <a:gd name="T6" fmla="*/ 0 w 5"/>
                <a:gd name="T7" fmla="*/ 4 h 6"/>
              </a:gdLst>
              <a:ahLst/>
              <a:cxnLst>
                <a:cxn ang="0">
                  <a:pos x="T0" y="T1"/>
                </a:cxn>
                <a:cxn ang="0">
                  <a:pos x="T2" y="T3"/>
                </a:cxn>
                <a:cxn ang="0">
                  <a:pos x="T4" y="T5"/>
                </a:cxn>
                <a:cxn ang="0">
                  <a:pos x="T6" y="T7"/>
                </a:cxn>
              </a:cxnLst>
              <a:rect l="0" t="0" r="r" b="b"/>
              <a:pathLst>
                <a:path w="5" h="6">
                  <a:moveTo>
                    <a:pt x="5" y="4"/>
                  </a:moveTo>
                  <a:cubicBezTo>
                    <a:pt x="4" y="4"/>
                    <a:pt x="2" y="4"/>
                    <a:pt x="2" y="3"/>
                  </a:cubicBezTo>
                  <a:cubicBezTo>
                    <a:pt x="1" y="1"/>
                    <a:pt x="2" y="0"/>
                    <a:pt x="3" y="0"/>
                  </a:cubicBezTo>
                  <a:cubicBezTo>
                    <a:pt x="4" y="1"/>
                    <a:pt x="3" y="6"/>
                    <a:pt x="0" y="4"/>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9" name="Oval 774"/>
            <p:cNvSpPr>
              <a:spLocks noChangeArrowheads="1"/>
            </p:cNvSpPr>
            <p:nvPr/>
          </p:nvSpPr>
          <p:spPr bwMode="auto">
            <a:xfrm>
              <a:off x="11012488" y="4449763"/>
              <a:ext cx="12700" cy="17463"/>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0" name="Freeform 775"/>
            <p:cNvSpPr>
              <a:spLocks/>
            </p:cNvSpPr>
            <p:nvPr/>
          </p:nvSpPr>
          <p:spPr bwMode="auto">
            <a:xfrm>
              <a:off x="10934700" y="4376738"/>
              <a:ext cx="41275" cy="49213"/>
            </a:xfrm>
            <a:custGeom>
              <a:avLst/>
              <a:gdLst>
                <a:gd name="T0" fmla="*/ 1 w 7"/>
                <a:gd name="T1" fmla="*/ 7 h 8"/>
                <a:gd name="T2" fmla="*/ 3 w 7"/>
                <a:gd name="T3" fmla="*/ 8 h 8"/>
                <a:gd name="T4" fmla="*/ 7 w 7"/>
                <a:gd name="T5" fmla="*/ 4 h 8"/>
                <a:gd name="T6" fmla="*/ 3 w 7"/>
                <a:gd name="T7" fmla="*/ 0 h 8"/>
                <a:gd name="T8" fmla="*/ 0 w 7"/>
                <a:gd name="T9" fmla="*/ 4 h 8"/>
                <a:gd name="T10" fmla="*/ 0 w 7"/>
                <a:gd name="T11" fmla="*/ 5 h 8"/>
                <a:gd name="T12" fmla="*/ 1 w 7"/>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1" y="7"/>
                  </a:moveTo>
                  <a:cubicBezTo>
                    <a:pt x="2" y="8"/>
                    <a:pt x="3" y="8"/>
                    <a:pt x="3" y="8"/>
                  </a:cubicBezTo>
                  <a:cubicBezTo>
                    <a:pt x="6" y="8"/>
                    <a:pt x="7" y="6"/>
                    <a:pt x="7" y="4"/>
                  </a:cubicBezTo>
                  <a:cubicBezTo>
                    <a:pt x="7" y="2"/>
                    <a:pt x="6" y="0"/>
                    <a:pt x="3" y="0"/>
                  </a:cubicBezTo>
                  <a:cubicBezTo>
                    <a:pt x="1" y="0"/>
                    <a:pt x="0" y="2"/>
                    <a:pt x="0" y="4"/>
                  </a:cubicBezTo>
                  <a:cubicBezTo>
                    <a:pt x="0" y="4"/>
                    <a:pt x="0" y="5"/>
                    <a:pt x="0" y="5"/>
                  </a:cubicBezTo>
                  <a:cubicBezTo>
                    <a:pt x="0" y="6"/>
                    <a:pt x="1" y="7"/>
                    <a:pt x="1" y="7"/>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91" name="Gruppieren 1190"/>
          <p:cNvGrpSpPr/>
          <p:nvPr/>
        </p:nvGrpSpPr>
        <p:grpSpPr>
          <a:xfrm>
            <a:off x="10788112" y="4024867"/>
            <a:ext cx="344488" cy="350838"/>
            <a:chOff x="11366500" y="4286250"/>
            <a:chExt cx="344488" cy="350838"/>
          </a:xfrm>
        </p:grpSpPr>
        <p:sp>
          <p:nvSpPr>
            <p:cNvPr id="1192" name="Oval 779"/>
            <p:cNvSpPr>
              <a:spLocks noChangeArrowheads="1"/>
            </p:cNvSpPr>
            <p:nvPr/>
          </p:nvSpPr>
          <p:spPr bwMode="auto">
            <a:xfrm>
              <a:off x="11366500" y="4286250"/>
              <a:ext cx="344488" cy="350838"/>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3" name="Freeform 780"/>
            <p:cNvSpPr>
              <a:spLocks/>
            </p:cNvSpPr>
            <p:nvPr/>
          </p:nvSpPr>
          <p:spPr bwMode="auto">
            <a:xfrm>
              <a:off x="11444288" y="4365625"/>
              <a:ext cx="182563" cy="180975"/>
            </a:xfrm>
            <a:custGeom>
              <a:avLst/>
              <a:gdLst>
                <a:gd name="T0" fmla="*/ 11 w 30"/>
                <a:gd name="T1" fmla="*/ 10 h 30"/>
                <a:gd name="T2" fmla="*/ 23 w 30"/>
                <a:gd name="T3" fmla="*/ 10 h 30"/>
                <a:gd name="T4" fmla="*/ 24 w 30"/>
                <a:gd name="T5" fmla="*/ 12 h 30"/>
                <a:gd name="T6" fmla="*/ 27 w 30"/>
                <a:gd name="T7" fmla="*/ 29 h 30"/>
                <a:gd name="T8" fmla="*/ 25 w 30"/>
                <a:gd name="T9" fmla="*/ 30 h 30"/>
                <a:gd name="T10" fmla="*/ 9 w 30"/>
                <a:gd name="T11" fmla="*/ 30 h 30"/>
                <a:gd name="T12" fmla="*/ 8 w 30"/>
                <a:gd name="T13" fmla="*/ 29 h 30"/>
                <a:gd name="T14" fmla="*/ 9 w 30"/>
                <a:gd name="T15" fmla="*/ 23 h 30"/>
                <a:gd name="T16" fmla="*/ 8 w 30"/>
                <a:gd name="T17" fmla="*/ 22 h 30"/>
                <a:gd name="T18" fmla="*/ 0 w 30"/>
                <a:gd name="T19" fmla="*/ 11 h 30"/>
                <a:gd name="T20" fmla="*/ 3 w 30"/>
                <a:gd name="T21" fmla="*/ 11 h 30"/>
                <a:gd name="T22" fmla="*/ 10 w 30"/>
                <a:gd name="T23" fmla="*/ 14 h 30"/>
                <a:gd name="T24" fmla="*/ 10 w 30"/>
                <a:gd name="T25" fmla="*/ 12 h 30"/>
                <a:gd name="T26" fmla="*/ 16 w 30"/>
                <a:gd name="T27" fmla="*/ 2 h 30"/>
                <a:gd name="T28" fmla="*/ 28 w 30"/>
                <a:gd name="T29" fmla="*/ 7 h 30"/>
                <a:gd name="T30" fmla="*/ 29 w 30"/>
                <a:gd name="T31" fmla="*/ 16 h 30"/>
                <a:gd name="T32" fmla="*/ 25 w 30"/>
                <a:gd name="T33"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1" y="10"/>
                  </a:moveTo>
                  <a:cubicBezTo>
                    <a:pt x="13" y="10"/>
                    <a:pt x="19" y="10"/>
                    <a:pt x="23" y="10"/>
                  </a:cubicBezTo>
                  <a:cubicBezTo>
                    <a:pt x="24" y="10"/>
                    <a:pt x="24" y="11"/>
                    <a:pt x="24" y="12"/>
                  </a:cubicBezTo>
                  <a:cubicBezTo>
                    <a:pt x="24" y="13"/>
                    <a:pt x="27" y="28"/>
                    <a:pt x="27" y="29"/>
                  </a:cubicBezTo>
                  <a:cubicBezTo>
                    <a:pt x="27" y="30"/>
                    <a:pt x="26" y="30"/>
                    <a:pt x="25" y="30"/>
                  </a:cubicBezTo>
                  <a:cubicBezTo>
                    <a:pt x="20" y="30"/>
                    <a:pt x="15" y="30"/>
                    <a:pt x="9" y="30"/>
                  </a:cubicBezTo>
                  <a:cubicBezTo>
                    <a:pt x="9" y="30"/>
                    <a:pt x="8" y="30"/>
                    <a:pt x="8" y="29"/>
                  </a:cubicBezTo>
                  <a:cubicBezTo>
                    <a:pt x="8" y="27"/>
                    <a:pt x="9" y="25"/>
                    <a:pt x="9" y="23"/>
                  </a:cubicBezTo>
                  <a:cubicBezTo>
                    <a:pt x="9" y="23"/>
                    <a:pt x="9" y="23"/>
                    <a:pt x="8" y="22"/>
                  </a:cubicBezTo>
                  <a:cubicBezTo>
                    <a:pt x="4" y="17"/>
                    <a:pt x="0" y="11"/>
                    <a:pt x="0" y="11"/>
                  </a:cubicBezTo>
                  <a:cubicBezTo>
                    <a:pt x="3" y="11"/>
                    <a:pt x="3" y="11"/>
                    <a:pt x="3" y="11"/>
                  </a:cubicBezTo>
                  <a:cubicBezTo>
                    <a:pt x="10" y="18"/>
                    <a:pt x="9" y="18"/>
                    <a:pt x="10" y="14"/>
                  </a:cubicBezTo>
                  <a:cubicBezTo>
                    <a:pt x="10" y="13"/>
                    <a:pt x="10" y="12"/>
                    <a:pt x="10" y="12"/>
                  </a:cubicBezTo>
                  <a:cubicBezTo>
                    <a:pt x="11" y="7"/>
                    <a:pt x="13" y="3"/>
                    <a:pt x="16" y="2"/>
                  </a:cubicBezTo>
                  <a:cubicBezTo>
                    <a:pt x="21" y="0"/>
                    <a:pt x="26" y="2"/>
                    <a:pt x="28" y="7"/>
                  </a:cubicBezTo>
                  <a:cubicBezTo>
                    <a:pt x="29" y="10"/>
                    <a:pt x="30" y="13"/>
                    <a:pt x="29" y="16"/>
                  </a:cubicBezTo>
                  <a:cubicBezTo>
                    <a:pt x="28" y="17"/>
                    <a:pt x="26" y="20"/>
                    <a:pt x="25" y="21"/>
                  </a:cubicBez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94" name="Gruppieren 1193"/>
          <p:cNvGrpSpPr/>
          <p:nvPr/>
        </p:nvGrpSpPr>
        <p:grpSpPr>
          <a:xfrm>
            <a:off x="3356892" y="4508960"/>
            <a:ext cx="350837" cy="350838"/>
            <a:chOff x="3941763" y="4778375"/>
            <a:chExt cx="350837" cy="350838"/>
          </a:xfrm>
        </p:grpSpPr>
        <p:sp>
          <p:nvSpPr>
            <p:cNvPr id="1195" name="Oval 784"/>
            <p:cNvSpPr>
              <a:spLocks noChangeArrowheads="1"/>
            </p:cNvSpPr>
            <p:nvPr/>
          </p:nvSpPr>
          <p:spPr bwMode="auto">
            <a:xfrm>
              <a:off x="3941763" y="4778375"/>
              <a:ext cx="350837" cy="350838"/>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6" name="Freeform 785"/>
            <p:cNvSpPr>
              <a:spLocks/>
            </p:cNvSpPr>
            <p:nvPr/>
          </p:nvSpPr>
          <p:spPr bwMode="auto">
            <a:xfrm>
              <a:off x="4056063" y="4892675"/>
              <a:ext cx="122237" cy="42863"/>
            </a:xfrm>
            <a:custGeom>
              <a:avLst/>
              <a:gdLst>
                <a:gd name="T0" fmla="*/ 0 w 77"/>
                <a:gd name="T1" fmla="*/ 27 h 27"/>
                <a:gd name="T2" fmla="*/ 77 w 77"/>
                <a:gd name="T3" fmla="*/ 27 h 27"/>
                <a:gd name="T4" fmla="*/ 65 w 77"/>
                <a:gd name="T5" fmla="*/ 0 h 27"/>
                <a:gd name="T6" fmla="*/ 12 w 77"/>
                <a:gd name="T7" fmla="*/ 0 h 27"/>
                <a:gd name="T8" fmla="*/ 0 w 77"/>
                <a:gd name="T9" fmla="*/ 27 h 27"/>
              </a:gdLst>
              <a:ahLst/>
              <a:cxnLst>
                <a:cxn ang="0">
                  <a:pos x="T0" y="T1"/>
                </a:cxn>
                <a:cxn ang="0">
                  <a:pos x="T2" y="T3"/>
                </a:cxn>
                <a:cxn ang="0">
                  <a:pos x="T4" y="T5"/>
                </a:cxn>
                <a:cxn ang="0">
                  <a:pos x="T6" y="T7"/>
                </a:cxn>
                <a:cxn ang="0">
                  <a:pos x="T8" y="T9"/>
                </a:cxn>
              </a:cxnLst>
              <a:rect l="0" t="0" r="r" b="b"/>
              <a:pathLst>
                <a:path w="77" h="27">
                  <a:moveTo>
                    <a:pt x="0" y="27"/>
                  </a:moveTo>
                  <a:lnTo>
                    <a:pt x="77" y="27"/>
                  </a:lnTo>
                  <a:lnTo>
                    <a:pt x="65" y="0"/>
                  </a:lnTo>
                  <a:lnTo>
                    <a:pt x="12" y="0"/>
                  </a:lnTo>
                  <a:lnTo>
                    <a:pt x="0" y="27"/>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7" name="Oval 786"/>
            <p:cNvSpPr>
              <a:spLocks noChangeArrowheads="1"/>
            </p:cNvSpPr>
            <p:nvPr/>
          </p:nvSpPr>
          <p:spPr bwMode="auto">
            <a:xfrm>
              <a:off x="4056063" y="4948238"/>
              <a:ext cx="25400" cy="23813"/>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8" name="Oval 787"/>
            <p:cNvSpPr>
              <a:spLocks noChangeArrowheads="1"/>
            </p:cNvSpPr>
            <p:nvPr/>
          </p:nvSpPr>
          <p:spPr bwMode="auto">
            <a:xfrm>
              <a:off x="4152900" y="4948238"/>
              <a:ext cx="25400" cy="23813"/>
            </a:xfrm>
            <a:prstGeom prst="ellipse">
              <a:avLst/>
            </a:pr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9" name="Freeform 788"/>
            <p:cNvSpPr>
              <a:spLocks/>
            </p:cNvSpPr>
            <p:nvPr/>
          </p:nvSpPr>
          <p:spPr bwMode="auto">
            <a:xfrm>
              <a:off x="4025900" y="4875213"/>
              <a:ext cx="182562" cy="144463"/>
            </a:xfrm>
            <a:custGeom>
              <a:avLst/>
              <a:gdLst>
                <a:gd name="T0" fmla="*/ 29 w 30"/>
                <a:gd name="T1" fmla="*/ 9 h 24"/>
                <a:gd name="T2" fmla="*/ 29 w 30"/>
                <a:gd name="T3" fmla="*/ 9 h 24"/>
                <a:gd name="T4" fmla="*/ 26 w 30"/>
                <a:gd name="T5" fmla="*/ 3 h 24"/>
                <a:gd name="T6" fmla="*/ 23 w 30"/>
                <a:gd name="T7" fmla="*/ 0 h 24"/>
                <a:gd name="T8" fmla="*/ 7 w 30"/>
                <a:gd name="T9" fmla="*/ 0 h 24"/>
                <a:gd name="T10" fmla="*/ 4 w 30"/>
                <a:gd name="T11" fmla="*/ 3 h 24"/>
                <a:gd name="T12" fmla="*/ 1 w 30"/>
                <a:gd name="T13" fmla="*/ 9 h 24"/>
                <a:gd name="T14" fmla="*/ 1 w 30"/>
                <a:gd name="T15" fmla="*/ 9 h 24"/>
                <a:gd name="T16" fmla="*/ 0 w 30"/>
                <a:gd name="T17" fmla="*/ 11 h 24"/>
                <a:gd name="T18" fmla="*/ 1 w 30"/>
                <a:gd name="T19" fmla="*/ 12 h 24"/>
                <a:gd name="T20" fmla="*/ 1 w 30"/>
                <a:gd name="T21" fmla="*/ 12 h 24"/>
                <a:gd name="T22" fmla="*/ 1 w 30"/>
                <a:gd name="T23" fmla="*/ 20 h 24"/>
                <a:gd name="T24" fmla="*/ 1 w 30"/>
                <a:gd name="T25" fmla="*/ 22 h 24"/>
                <a:gd name="T26" fmla="*/ 1 w 30"/>
                <a:gd name="T27" fmla="*/ 22 h 24"/>
                <a:gd name="T28" fmla="*/ 3 w 30"/>
                <a:gd name="T29" fmla="*/ 24 h 24"/>
                <a:gd name="T30" fmla="*/ 5 w 30"/>
                <a:gd name="T31" fmla="*/ 22 h 24"/>
                <a:gd name="T32" fmla="*/ 5 w 30"/>
                <a:gd name="T33" fmla="*/ 20 h 24"/>
                <a:gd name="T34" fmla="*/ 25 w 30"/>
                <a:gd name="T35" fmla="*/ 20 h 24"/>
                <a:gd name="T36" fmla="*/ 25 w 30"/>
                <a:gd name="T37" fmla="*/ 22 h 24"/>
                <a:gd name="T38" fmla="*/ 27 w 30"/>
                <a:gd name="T39" fmla="*/ 24 h 24"/>
                <a:gd name="T40" fmla="*/ 29 w 30"/>
                <a:gd name="T41" fmla="*/ 22 h 24"/>
                <a:gd name="T42" fmla="*/ 29 w 30"/>
                <a:gd name="T43" fmla="*/ 22 h 24"/>
                <a:gd name="T44" fmla="*/ 29 w 30"/>
                <a:gd name="T45" fmla="*/ 12 h 24"/>
                <a:gd name="T46" fmla="*/ 29 w 30"/>
                <a:gd name="T47" fmla="*/ 12 h 24"/>
                <a:gd name="T48" fmla="*/ 30 w 30"/>
                <a:gd name="T49" fmla="*/ 11 h 24"/>
                <a:gd name="T50" fmla="*/ 29 w 30"/>
                <a:gd name="T51" fmla="*/ 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24">
                  <a:moveTo>
                    <a:pt x="29" y="9"/>
                  </a:moveTo>
                  <a:cubicBezTo>
                    <a:pt x="29" y="9"/>
                    <a:pt x="29" y="9"/>
                    <a:pt x="29" y="9"/>
                  </a:cubicBezTo>
                  <a:cubicBezTo>
                    <a:pt x="26" y="3"/>
                    <a:pt x="26" y="3"/>
                    <a:pt x="26" y="3"/>
                  </a:cubicBezTo>
                  <a:cubicBezTo>
                    <a:pt x="26" y="1"/>
                    <a:pt x="24" y="0"/>
                    <a:pt x="23" y="0"/>
                  </a:cubicBezTo>
                  <a:cubicBezTo>
                    <a:pt x="7" y="0"/>
                    <a:pt x="7" y="0"/>
                    <a:pt x="7" y="0"/>
                  </a:cubicBezTo>
                  <a:cubicBezTo>
                    <a:pt x="6" y="0"/>
                    <a:pt x="4" y="1"/>
                    <a:pt x="4" y="3"/>
                  </a:cubicBezTo>
                  <a:cubicBezTo>
                    <a:pt x="1" y="9"/>
                    <a:pt x="1" y="9"/>
                    <a:pt x="1" y="9"/>
                  </a:cubicBezTo>
                  <a:cubicBezTo>
                    <a:pt x="1" y="9"/>
                    <a:pt x="1" y="9"/>
                    <a:pt x="1" y="9"/>
                  </a:cubicBezTo>
                  <a:cubicBezTo>
                    <a:pt x="0" y="9"/>
                    <a:pt x="0" y="10"/>
                    <a:pt x="0" y="11"/>
                  </a:cubicBezTo>
                  <a:cubicBezTo>
                    <a:pt x="0" y="11"/>
                    <a:pt x="0" y="12"/>
                    <a:pt x="1" y="12"/>
                  </a:cubicBezTo>
                  <a:cubicBezTo>
                    <a:pt x="1" y="12"/>
                    <a:pt x="1" y="12"/>
                    <a:pt x="1" y="12"/>
                  </a:cubicBezTo>
                  <a:cubicBezTo>
                    <a:pt x="1" y="20"/>
                    <a:pt x="1" y="20"/>
                    <a:pt x="1" y="20"/>
                  </a:cubicBezTo>
                  <a:cubicBezTo>
                    <a:pt x="1" y="22"/>
                    <a:pt x="1" y="22"/>
                    <a:pt x="1" y="22"/>
                  </a:cubicBezTo>
                  <a:cubicBezTo>
                    <a:pt x="1" y="22"/>
                    <a:pt x="1" y="22"/>
                    <a:pt x="1" y="22"/>
                  </a:cubicBezTo>
                  <a:cubicBezTo>
                    <a:pt x="1" y="23"/>
                    <a:pt x="2" y="24"/>
                    <a:pt x="3" y="24"/>
                  </a:cubicBezTo>
                  <a:cubicBezTo>
                    <a:pt x="4" y="24"/>
                    <a:pt x="5" y="23"/>
                    <a:pt x="5" y="22"/>
                  </a:cubicBezTo>
                  <a:cubicBezTo>
                    <a:pt x="5" y="20"/>
                    <a:pt x="5" y="20"/>
                    <a:pt x="5" y="20"/>
                  </a:cubicBezTo>
                  <a:cubicBezTo>
                    <a:pt x="25" y="20"/>
                    <a:pt x="25" y="20"/>
                    <a:pt x="25" y="20"/>
                  </a:cubicBezTo>
                  <a:cubicBezTo>
                    <a:pt x="25" y="22"/>
                    <a:pt x="25" y="22"/>
                    <a:pt x="25" y="22"/>
                  </a:cubicBezTo>
                  <a:cubicBezTo>
                    <a:pt x="25" y="23"/>
                    <a:pt x="26" y="24"/>
                    <a:pt x="27" y="24"/>
                  </a:cubicBezTo>
                  <a:cubicBezTo>
                    <a:pt x="28" y="24"/>
                    <a:pt x="29" y="23"/>
                    <a:pt x="29" y="22"/>
                  </a:cubicBezTo>
                  <a:cubicBezTo>
                    <a:pt x="29" y="22"/>
                    <a:pt x="29" y="22"/>
                    <a:pt x="29" y="22"/>
                  </a:cubicBezTo>
                  <a:cubicBezTo>
                    <a:pt x="29" y="12"/>
                    <a:pt x="29" y="12"/>
                    <a:pt x="29" y="12"/>
                  </a:cubicBezTo>
                  <a:cubicBezTo>
                    <a:pt x="29" y="12"/>
                    <a:pt x="29" y="12"/>
                    <a:pt x="29" y="12"/>
                  </a:cubicBezTo>
                  <a:cubicBezTo>
                    <a:pt x="30" y="12"/>
                    <a:pt x="30" y="11"/>
                    <a:pt x="30" y="11"/>
                  </a:cubicBezTo>
                  <a:cubicBezTo>
                    <a:pt x="30" y="10"/>
                    <a:pt x="30" y="9"/>
                    <a:pt x="29" y="9"/>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0" name="Freeform 789"/>
            <p:cNvSpPr>
              <a:spLocks/>
            </p:cNvSpPr>
            <p:nvPr/>
          </p:nvSpPr>
          <p:spPr bwMode="auto">
            <a:xfrm>
              <a:off x="4105275" y="4935538"/>
              <a:ext cx="23812" cy="60325"/>
            </a:xfrm>
            <a:custGeom>
              <a:avLst/>
              <a:gdLst>
                <a:gd name="T0" fmla="*/ 7 w 15"/>
                <a:gd name="T1" fmla="*/ 0 h 38"/>
                <a:gd name="T2" fmla="*/ 0 w 15"/>
                <a:gd name="T3" fmla="*/ 19 h 38"/>
                <a:gd name="T4" fmla="*/ 15 w 15"/>
                <a:gd name="T5" fmla="*/ 19 h 38"/>
                <a:gd name="T6" fmla="*/ 4 w 15"/>
                <a:gd name="T7" fmla="*/ 38 h 38"/>
              </a:gdLst>
              <a:ahLst/>
              <a:cxnLst>
                <a:cxn ang="0">
                  <a:pos x="T0" y="T1"/>
                </a:cxn>
                <a:cxn ang="0">
                  <a:pos x="T2" y="T3"/>
                </a:cxn>
                <a:cxn ang="0">
                  <a:pos x="T4" y="T5"/>
                </a:cxn>
                <a:cxn ang="0">
                  <a:pos x="T6" y="T7"/>
                </a:cxn>
              </a:cxnLst>
              <a:rect l="0" t="0" r="r" b="b"/>
              <a:pathLst>
                <a:path w="15" h="38">
                  <a:moveTo>
                    <a:pt x="7" y="0"/>
                  </a:moveTo>
                  <a:lnTo>
                    <a:pt x="0" y="19"/>
                  </a:lnTo>
                  <a:lnTo>
                    <a:pt x="15" y="19"/>
                  </a:lnTo>
                  <a:lnTo>
                    <a:pt x="4" y="38"/>
                  </a:lnTo>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01" name="Gruppieren 1200"/>
          <p:cNvGrpSpPr/>
          <p:nvPr/>
        </p:nvGrpSpPr>
        <p:grpSpPr>
          <a:xfrm>
            <a:off x="3934875" y="4510108"/>
            <a:ext cx="342000" cy="349200"/>
            <a:chOff x="4513263" y="4778375"/>
            <a:chExt cx="342900" cy="350838"/>
          </a:xfrm>
        </p:grpSpPr>
        <p:sp>
          <p:nvSpPr>
            <p:cNvPr id="1202" name="Oval 793"/>
            <p:cNvSpPr>
              <a:spLocks noChangeArrowheads="1"/>
            </p:cNvSpPr>
            <p:nvPr/>
          </p:nvSpPr>
          <p:spPr bwMode="auto">
            <a:xfrm>
              <a:off x="4513263" y="4778375"/>
              <a:ext cx="342900" cy="350838"/>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3" name="Freeform 794"/>
            <p:cNvSpPr>
              <a:spLocks/>
            </p:cNvSpPr>
            <p:nvPr/>
          </p:nvSpPr>
          <p:spPr bwMode="auto">
            <a:xfrm>
              <a:off x="4591051" y="4965700"/>
              <a:ext cx="79375" cy="36513"/>
            </a:xfrm>
            <a:custGeom>
              <a:avLst/>
              <a:gdLst>
                <a:gd name="T0" fmla="*/ 7 w 13"/>
                <a:gd name="T1" fmla="*/ 6 h 6"/>
                <a:gd name="T2" fmla="*/ 13 w 13"/>
                <a:gd name="T3" fmla="*/ 0 h 6"/>
                <a:gd name="T4" fmla="*/ 0 w 13"/>
                <a:gd name="T5" fmla="*/ 0 h 6"/>
                <a:gd name="T6" fmla="*/ 7 w 13"/>
                <a:gd name="T7" fmla="*/ 6 h 6"/>
              </a:gdLst>
              <a:ahLst/>
              <a:cxnLst>
                <a:cxn ang="0">
                  <a:pos x="T0" y="T1"/>
                </a:cxn>
                <a:cxn ang="0">
                  <a:pos x="T2" y="T3"/>
                </a:cxn>
                <a:cxn ang="0">
                  <a:pos x="T4" y="T5"/>
                </a:cxn>
                <a:cxn ang="0">
                  <a:pos x="T6" y="T7"/>
                </a:cxn>
              </a:cxnLst>
              <a:rect l="0" t="0" r="r" b="b"/>
              <a:pathLst>
                <a:path w="13" h="6">
                  <a:moveTo>
                    <a:pt x="7" y="6"/>
                  </a:moveTo>
                  <a:cubicBezTo>
                    <a:pt x="10" y="6"/>
                    <a:pt x="13" y="3"/>
                    <a:pt x="13" y="0"/>
                  </a:cubicBezTo>
                  <a:cubicBezTo>
                    <a:pt x="11" y="0"/>
                    <a:pt x="3" y="0"/>
                    <a:pt x="0" y="0"/>
                  </a:cubicBezTo>
                  <a:cubicBezTo>
                    <a:pt x="0" y="3"/>
                    <a:pt x="3" y="6"/>
                    <a:pt x="7" y="6"/>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4" name="Freeform 795"/>
            <p:cNvSpPr>
              <a:spLocks/>
            </p:cNvSpPr>
            <p:nvPr/>
          </p:nvSpPr>
          <p:spPr bwMode="auto">
            <a:xfrm>
              <a:off x="4591051" y="4887913"/>
              <a:ext cx="79375" cy="77788"/>
            </a:xfrm>
            <a:custGeom>
              <a:avLst/>
              <a:gdLst>
                <a:gd name="T0" fmla="*/ 0 w 50"/>
                <a:gd name="T1" fmla="*/ 49 h 49"/>
                <a:gd name="T2" fmla="*/ 27 w 50"/>
                <a:gd name="T3" fmla="*/ 0 h 49"/>
                <a:gd name="T4" fmla="*/ 50 w 50"/>
                <a:gd name="T5" fmla="*/ 49 h 49"/>
                <a:gd name="T6" fmla="*/ 0 w 50"/>
                <a:gd name="T7" fmla="*/ 49 h 49"/>
              </a:gdLst>
              <a:ahLst/>
              <a:cxnLst>
                <a:cxn ang="0">
                  <a:pos x="T0" y="T1"/>
                </a:cxn>
                <a:cxn ang="0">
                  <a:pos x="T2" y="T3"/>
                </a:cxn>
                <a:cxn ang="0">
                  <a:pos x="T4" y="T5"/>
                </a:cxn>
                <a:cxn ang="0">
                  <a:pos x="T6" y="T7"/>
                </a:cxn>
              </a:cxnLst>
              <a:rect l="0" t="0" r="r" b="b"/>
              <a:pathLst>
                <a:path w="50" h="49">
                  <a:moveTo>
                    <a:pt x="0" y="49"/>
                  </a:moveTo>
                  <a:lnTo>
                    <a:pt x="27" y="0"/>
                  </a:lnTo>
                  <a:lnTo>
                    <a:pt x="50" y="49"/>
                  </a:lnTo>
                  <a:lnTo>
                    <a:pt x="0" y="49"/>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5" name="Freeform 796"/>
            <p:cNvSpPr>
              <a:spLocks/>
            </p:cNvSpPr>
            <p:nvPr/>
          </p:nvSpPr>
          <p:spPr bwMode="auto">
            <a:xfrm>
              <a:off x="4705351" y="4965700"/>
              <a:ext cx="73025" cy="36513"/>
            </a:xfrm>
            <a:custGeom>
              <a:avLst/>
              <a:gdLst>
                <a:gd name="T0" fmla="*/ 6 w 12"/>
                <a:gd name="T1" fmla="*/ 6 h 6"/>
                <a:gd name="T2" fmla="*/ 0 w 12"/>
                <a:gd name="T3" fmla="*/ 0 h 6"/>
                <a:gd name="T4" fmla="*/ 12 w 12"/>
                <a:gd name="T5" fmla="*/ 0 h 6"/>
                <a:gd name="T6" fmla="*/ 6 w 12"/>
                <a:gd name="T7" fmla="*/ 6 h 6"/>
              </a:gdLst>
              <a:ahLst/>
              <a:cxnLst>
                <a:cxn ang="0">
                  <a:pos x="T0" y="T1"/>
                </a:cxn>
                <a:cxn ang="0">
                  <a:pos x="T2" y="T3"/>
                </a:cxn>
                <a:cxn ang="0">
                  <a:pos x="T4" y="T5"/>
                </a:cxn>
                <a:cxn ang="0">
                  <a:pos x="T6" y="T7"/>
                </a:cxn>
              </a:cxnLst>
              <a:rect l="0" t="0" r="r" b="b"/>
              <a:pathLst>
                <a:path w="12" h="6">
                  <a:moveTo>
                    <a:pt x="6" y="6"/>
                  </a:moveTo>
                  <a:cubicBezTo>
                    <a:pt x="2" y="6"/>
                    <a:pt x="0" y="3"/>
                    <a:pt x="0" y="0"/>
                  </a:cubicBezTo>
                  <a:cubicBezTo>
                    <a:pt x="2" y="0"/>
                    <a:pt x="9" y="0"/>
                    <a:pt x="12" y="0"/>
                  </a:cubicBezTo>
                  <a:cubicBezTo>
                    <a:pt x="12" y="3"/>
                    <a:pt x="9" y="6"/>
                    <a:pt x="6" y="6"/>
                  </a:cubicBez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6" name="Freeform 797"/>
            <p:cNvSpPr>
              <a:spLocks/>
            </p:cNvSpPr>
            <p:nvPr/>
          </p:nvSpPr>
          <p:spPr bwMode="auto">
            <a:xfrm>
              <a:off x="4705351" y="4887913"/>
              <a:ext cx="73025" cy="77788"/>
            </a:xfrm>
            <a:custGeom>
              <a:avLst/>
              <a:gdLst>
                <a:gd name="T0" fmla="*/ 46 w 46"/>
                <a:gd name="T1" fmla="*/ 49 h 49"/>
                <a:gd name="T2" fmla="*/ 23 w 46"/>
                <a:gd name="T3" fmla="*/ 0 h 49"/>
                <a:gd name="T4" fmla="*/ 0 w 46"/>
                <a:gd name="T5" fmla="*/ 49 h 49"/>
                <a:gd name="T6" fmla="*/ 46 w 46"/>
                <a:gd name="T7" fmla="*/ 49 h 49"/>
              </a:gdLst>
              <a:ahLst/>
              <a:cxnLst>
                <a:cxn ang="0">
                  <a:pos x="T0" y="T1"/>
                </a:cxn>
                <a:cxn ang="0">
                  <a:pos x="T2" y="T3"/>
                </a:cxn>
                <a:cxn ang="0">
                  <a:pos x="T4" y="T5"/>
                </a:cxn>
                <a:cxn ang="0">
                  <a:pos x="T6" y="T7"/>
                </a:cxn>
              </a:cxnLst>
              <a:rect l="0" t="0" r="r" b="b"/>
              <a:pathLst>
                <a:path w="46" h="49">
                  <a:moveTo>
                    <a:pt x="46" y="49"/>
                  </a:moveTo>
                  <a:lnTo>
                    <a:pt x="23" y="0"/>
                  </a:lnTo>
                  <a:lnTo>
                    <a:pt x="0" y="49"/>
                  </a:lnTo>
                  <a:lnTo>
                    <a:pt x="46" y="49"/>
                  </a:lnTo>
                  <a:close/>
                </a:path>
              </a:pathLst>
            </a:custGeom>
            <a:noFill/>
            <a:ln w="952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7" name="Line 798"/>
            <p:cNvSpPr>
              <a:spLocks noChangeShapeType="1"/>
            </p:cNvSpPr>
            <p:nvPr/>
          </p:nvSpPr>
          <p:spPr bwMode="auto">
            <a:xfrm>
              <a:off x="4610101" y="4887913"/>
              <a:ext cx="65088"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 name="Line 799"/>
            <p:cNvSpPr>
              <a:spLocks noChangeShapeType="1"/>
            </p:cNvSpPr>
            <p:nvPr/>
          </p:nvSpPr>
          <p:spPr bwMode="auto">
            <a:xfrm flipV="1">
              <a:off x="4687888" y="4899025"/>
              <a:ext cx="0" cy="13335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9" name="Line 800"/>
            <p:cNvSpPr>
              <a:spLocks noChangeShapeType="1"/>
            </p:cNvSpPr>
            <p:nvPr/>
          </p:nvSpPr>
          <p:spPr bwMode="auto">
            <a:xfrm>
              <a:off x="4657726" y="5038725"/>
              <a:ext cx="53975"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0" name="Oval 801"/>
            <p:cNvSpPr>
              <a:spLocks noChangeArrowheads="1"/>
            </p:cNvSpPr>
            <p:nvPr/>
          </p:nvSpPr>
          <p:spPr bwMode="auto">
            <a:xfrm>
              <a:off x="4675188" y="4875213"/>
              <a:ext cx="25400" cy="23813"/>
            </a:xfrm>
            <a:prstGeom prst="ellips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1" name="Line 802"/>
            <p:cNvSpPr>
              <a:spLocks noChangeShapeType="1"/>
            </p:cNvSpPr>
            <p:nvPr/>
          </p:nvSpPr>
          <p:spPr bwMode="auto">
            <a:xfrm>
              <a:off x="4700588" y="4887913"/>
              <a:ext cx="58738" cy="0"/>
            </a:xfrm>
            <a:prstGeom prst="line">
              <a:avLst/>
            </a:prstGeom>
            <a:noFill/>
            <a:ln w="9525"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12" name="Gruppierung 638"/>
          <p:cNvGrpSpPr>
            <a:grpSpLocks noChangeAspect="1"/>
          </p:cNvGrpSpPr>
          <p:nvPr/>
        </p:nvGrpSpPr>
        <p:grpSpPr>
          <a:xfrm>
            <a:off x="4504787" y="4510108"/>
            <a:ext cx="343253" cy="349200"/>
            <a:chOff x="1662835" y="177181"/>
            <a:chExt cx="581956" cy="592039"/>
          </a:xfrm>
        </p:grpSpPr>
        <p:sp>
          <p:nvSpPr>
            <p:cNvPr id="1213" name="Freeform 1"/>
            <p:cNvSpPr>
              <a:spLocks noChangeArrowheads="1"/>
            </p:cNvSpPr>
            <p:nvPr/>
          </p:nvSpPr>
          <p:spPr bwMode="auto">
            <a:xfrm>
              <a:off x="1662835" y="177181"/>
              <a:ext cx="581956" cy="592039"/>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14" name="Freeform 2"/>
            <p:cNvSpPr>
              <a:spLocks noChangeArrowheads="1"/>
            </p:cNvSpPr>
            <p:nvPr/>
          </p:nvSpPr>
          <p:spPr bwMode="auto">
            <a:xfrm>
              <a:off x="1867384" y="339955"/>
              <a:ext cx="172858" cy="285216"/>
            </a:xfrm>
            <a:custGeom>
              <a:avLst/>
              <a:gdLst>
                <a:gd name="T0" fmla="*/ 530 w 531"/>
                <a:gd name="T1" fmla="*/ 843 h 875"/>
                <a:gd name="T2" fmla="*/ 530 w 531"/>
                <a:gd name="T3" fmla="*/ 843 h 875"/>
                <a:gd name="T4" fmla="*/ 499 w 531"/>
                <a:gd name="T5" fmla="*/ 874 h 875"/>
                <a:gd name="T6" fmla="*/ 31 w 531"/>
                <a:gd name="T7" fmla="*/ 874 h 875"/>
                <a:gd name="T8" fmla="*/ 0 w 531"/>
                <a:gd name="T9" fmla="*/ 843 h 875"/>
                <a:gd name="T10" fmla="*/ 0 w 531"/>
                <a:gd name="T11" fmla="*/ 62 h 875"/>
                <a:gd name="T12" fmla="*/ 31 w 531"/>
                <a:gd name="T13" fmla="*/ 0 h 875"/>
                <a:gd name="T14" fmla="*/ 499 w 531"/>
                <a:gd name="T15" fmla="*/ 0 h 875"/>
                <a:gd name="T16" fmla="*/ 530 w 531"/>
                <a:gd name="T17" fmla="*/ 62 h 875"/>
                <a:gd name="T18" fmla="*/ 530 w 531"/>
                <a:gd name="T19" fmla="*/ 843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875">
                  <a:moveTo>
                    <a:pt x="530" y="843"/>
                  </a:moveTo>
                  <a:lnTo>
                    <a:pt x="530" y="843"/>
                  </a:lnTo>
                  <a:cubicBezTo>
                    <a:pt x="530" y="874"/>
                    <a:pt x="530" y="874"/>
                    <a:pt x="499" y="874"/>
                  </a:cubicBezTo>
                  <a:cubicBezTo>
                    <a:pt x="31" y="874"/>
                    <a:pt x="31" y="874"/>
                    <a:pt x="31" y="874"/>
                  </a:cubicBezTo>
                  <a:cubicBezTo>
                    <a:pt x="31" y="874"/>
                    <a:pt x="0" y="874"/>
                    <a:pt x="0" y="843"/>
                  </a:cubicBezTo>
                  <a:cubicBezTo>
                    <a:pt x="0" y="62"/>
                    <a:pt x="0" y="62"/>
                    <a:pt x="0" y="62"/>
                  </a:cubicBezTo>
                  <a:cubicBezTo>
                    <a:pt x="0" y="31"/>
                    <a:pt x="31" y="0"/>
                    <a:pt x="31" y="0"/>
                  </a:cubicBezTo>
                  <a:cubicBezTo>
                    <a:pt x="499" y="0"/>
                    <a:pt x="499" y="0"/>
                    <a:pt x="499" y="0"/>
                  </a:cubicBezTo>
                  <a:cubicBezTo>
                    <a:pt x="530" y="0"/>
                    <a:pt x="530" y="31"/>
                    <a:pt x="530" y="62"/>
                  </a:cubicBezTo>
                  <a:lnTo>
                    <a:pt x="530" y="843"/>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15" name="Freeform 3"/>
            <p:cNvSpPr>
              <a:spLocks noChangeArrowheads="1"/>
            </p:cNvSpPr>
            <p:nvPr/>
          </p:nvSpPr>
          <p:spPr bwMode="auto">
            <a:xfrm>
              <a:off x="1917801" y="319789"/>
              <a:ext cx="72024" cy="21608"/>
            </a:xfrm>
            <a:custGeom>
              <a:avLst/>
              <a:gdLst>
                <a:gd name="T0" fmla="*/ 218 w 219"/>
                <a:gd name="T1" fmla="*/ 63 h 64"/>
                <a:gd name="T2" fmla="*/ 0 w 219"/>
                <a:gd name="T3" fmla="*/ 63 h 64"/>
                <a:gd name="T4" fmla="*/ 0 w 219"/>
                <a:gd name="T5" fmla="*/ 0 h 64"/>
                <a:gd name="T6" fmla="*/ 218 w 219"/>
                <a:gd name="T7" fmla="*/ 0 h 64"/>
                <a:gd name="T8" fmla="*/ 218 w 219"/>
                <a:gd name="T9" fmla="*/ 63 h 64"/>
              </a:gdLst>
              <a:ahLst/>
              <a:cxnLst>
                <a:cxn ang="0">
                  <a:pos x="T0" y="T1"/>
                </a:cxn>
                <a:cxn ang="0">
                  <a:pos x="T2" y="T3"/>
                </a:cxn>
                <a:cxn ang="0">
                  <a:pos x="T4" y="T5"/>
                </a:cxn>
                <a:cxn ang="0">
                  <a:pos x="T6" y="T7"/>
                </a:cxn>
                <a:cxn ang="0">
                  <a:pos x="T8" y="T9"/>
                </a:cxn>
              </a:cxnLst>
              <a:rect l="0" t="0" r="r" b="b"/>
              <a:pathLst>
                <a:path w="219" h="64">
                  <a:moveTo>
                    <a:pt x="218" y="63"/>
                  </a:moveTo>
                  <a:lnTo>
                    <a:pt x="0" y="63"/>
                  </a:lnTo>
                  <a:lnTo>
                    <a:pt x="0" y="0"/>
                  </a:lnTo>
                  <a:lnTo>
                    <a:pt x="218" y="0"/>
                  </a:lnTo>
                  <a:lnTo>
                    <a:pt x="218" y="63"/>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16" name="Line 4"/>
            <p:cNvSpPr>
              <a:spLocks noChangeShapeType="1"/>
            </p:cNvSpPr>
            <p:nvPr/>
          </p:nvSpPr>
          <p:spPr bwMode="auto">
            <a:xfrm>
              <a:off x="1907717" y="462397"/>
              <a:ext cx="90751"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17" name="Line 5"/>
            <p:cNvSpPr>
              <a:spLocks noChangeShapeType="1"/>
            </p:cNvSpPr>
            <p:nvPr/>
          </p:nvSpPr>
          <p:spPr bwMode="auto">
            <a:xfrm>
              <a:off x="1907717" y="422063"/>
              <a:ext cx="90751"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18" name="Line 6"/>
            <p:cNvSpPr>
              <a:spLocks noChangeShapeType="1"/>
            </p:cNvSpPr>
            <p:nvPr/>
          </p:nvSpPr>
          <p:spPr bwMode="auto">
            <a:xfrm>
              <a:off x="1907717" y="502731"/>
              <a:ext cx="90751"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19" name="Line 7"/>
            <p:cNvSpPr>
              <a:spLocks noChangeShapeType="1"/>
            </p:cNvSpPr>
            <p:nvPr/>
          </p:nvSpPr>
          <p:spPr bwMode="auto">
            <a:xfrm>
              <a:off x="1907717" y="544504"/>
              <a:ext cx="90751"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20" name="Line 8"/>
            <p:cNvSpPr>
              <a:spLocks noChangeShapeType="1"/>
            </p:cNvSpPr>
            <p:nvPr/>
          </p:nvSpPr>
          <p:spPr bwMode="auto">
            <a:xfrm>
              <a:off x="1907717" y="584838"/>
              <a:ext cx="90751"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221" name="Gruppierung 647"/>
          <p:cNvGrpSpPr>
            <a:grpSpLocks noChangeAspect="1"/>
          </p:cNvGrpSpPr>
          <p:nvPr/>
        </p:nvGrpSpPr>
        <p:grpSpPr>
          <a:xfrm>
            <a:off x="5076287" y="4510108"/>
            <a:ext cx="343253" cy="349200"/>
            <a:chOff x="2633722" y="177181"/>
            <a:chExt cx="581956" cy="592039"/>
          </a:xfrm>
        </p:grpSpPr>
        <p:sp>
          <p:nvSpPr>
            <p:cNvPr id="1222" name="Freeform 9"/>
            <p:cNvSpPr>
              <a:spLocks noChangeArrowheads="1"/>
            </p:cNvSpPr>
            <p:nvPr/>
          </p:nvSpPr>
          <p:spPr bwMode="auto">
            <a:xfrm>
              <a:off x="2633722" y="177181"/>
              <a:ext cx="581956" cy="592039"/>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23" name="Line 10"/>
            <p:cNvSpPr>
              <a:spLocks noChangeShapeType="1"/>
            </p:cNvSpPr>
            <p:nvPr/>
          </p:nvSpPr>
          <p:spPr bwMode="auto">
            <a:xfrm flipV="1">
              <a:off x="2787854" y="358682"/>
              <a:ext cx="1440" cy="20743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24" name="Line 11"/>
            <p:cNvSpPr>
              <a:spLocks noChangeShapeType="1"/>
            </p:cNvSpPr>
            <p:nvPr/>
          </p:nvSpPr>
          <p:spPr bwMode="auto">
            <a:xfrm>
              <a:off x="3073070" y="360122"/>
              <a:ext cx="1440" cy="20454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25" name="Line 12"/>
            <p:cNvSpPr>
              <a:spLocks noChangeShapeType="1"/>
            </p:cNvSpPr>
            <p:nvPr/>
          </p:nvSpPr>
          <p:spPr bwMode="auto">
            <a:xfrm>
              <a:off x="2828188" y="400456"/>
              <a:ext cx="61940"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26" name="Line 13"/>
            <p:cNvSpPr>
              <a:spLocks noChangeShapeType="1"/>
            </p:cNvSpPr>
            <p:nvPr/>
          </p:nvSpPr>
          <p:spPr bwMode="auto">
            <a:xfrm>
              <a:off x="2828188" y="442230"/>
              <a:ext cx="61940"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27" name="Line 14"/>
            <p:cNvSpPr>
              <a:spLocks noChangeShapeType="1"/>
            </p:cNvSpPr>
            <p:nvPr/>
          </p:nvSpPr>
          <p:spPr bwMode="auto">
            <a:xfrm>
              <a:off x="2828188" y="482564"/>
              <a:ext cx="61940"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28" name="Line 15"/>
            <p:cNvSpPr>
              <a:spLocks noChangeShapeType="1"/>
            </p:cNvSpPr>
            <p:nvPr/>
          </p:nvSpPr>
          <p:spPr bwMode="auto">
            <a:xfrm>
              <a:off x="2828188" y="522897"/>
              <a:ext cx="61940"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29" name="Line 16"/>
            <p:cNvSpPr>
              <a:spLocks noChangeShapeType="1"/>
            </p:cNvSpPr>
            <p:nvPr/>
          </p:nvSpPr>
          <p:spPr bwMode="auto">
            <a:xfrm flipH="1">
              <a:off x="2959272" y="400456"/>
              <a:ext cx="73465"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30" name="Line 17"/>
            <p:cNvSpPr>
              <a:spLocks noChangeShapeType="1"/>
            </p:cNvSpPr>
            <p:nvPr/>
          </p:nvSpPr>
          <p:spPr bwMode="auto">
            <a:xfrm flipH="1">
              <a:off x="2959272" y="442230"/>
              <a:ext cx="73465"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31" name="Line 18"/>
            <p:cNvSpPr>
              <a:spLocks noChangeShapeType="1"/>
            </p:cNvSpPr>
            <p:nvPr/>
          </p:nvSpPr>
          <p:spPr bwMode="auto">
            <a:xfrm flipH="1">
              <a:off x="2959272" y="482564"/>
              <a:ext cx="73465"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32" name="Line 19"/>
            <p:cNvSpPr>
              <a:spLocks noChangeShapeType="1"/>
            </p:cNvSpPr>
            <p:nvPr/>
          </p:nvSpPr>
          <p:spPr bwMode="auto">
            <a:xfrm flipH="1">
              <a:off x="2959272" y="522897"/>
              <a:ext cx="73465"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33" name="Freeform 20"/>
            <p:cNvSpPr>
              <a:spLocks noChangeArrowheads="1"/>
            </p:cNvSpPr>
            <p:nvPr/>
          </p:nvSpPr>
          <p:spPr bwMode="auto">
            <a:xfrm>
              <a:off x="2787854" y="360122"/>
              <a:ext cx="142608" cy="224716"/>
            </a:xfrm>
            <a:custGeom>
              <a:avLst/>
              <a:gdLst>
                <a:gd name="T0" fmla="*/ 0 w 438"/>
                <a:gd name="T1" fmla="*/ 0 h 688"/>
                <a:gd name="T2" fmla="*/ 0 w 438"/>
                <a:gd name="T3" fmla="*/ 0 h 688"/>
                <a:gd name="T4" fmla="*/ 313 w 438"/>
                <a:gd name="T5" fmla="*/ 0 h 688"/>
                <a:gd name="T6" fmla="*/ 437 w 438"/>
                <a:gd name="T7" fmla="*/ 125 h 688"/>
                <a:gd name="T8" fmla="*/ 437 w 438"/>
                <a:gd name="T9" fmla="*/ 687 h 688"/>
              </a:gdLst>
              <a:ahLst/>
              <a:cxnLst>
                <a:cxn ang="0">
                  <a:pos x="T0" y="T1"/>
                </a:cxn>
                <a:cxn ang="0">
                  <a:pos x="T2" y="T3"/>
                </a:cxn>
                <a:cxn ang="0">
                  <a:pos x="T4" y="T5"/>
                </a:cxn>
                <a:cxn ang="0">
                  <a:pos x="T6" y="T7"/>
                </a:cxn>
                <a:cxn ang="0">
                  <a:pos x="T8" y="T9"/>
                </a:cxn>
              </a:cxnLst>
              <a:rect l="0" t="0" r="r" b="b"/>
              <a:pathLst>
                <a:path w="438" h="688">
                  <a:moveTo>
                    <a:pt x="0" y="0"/>
                  </a:moveTo>
                  <a:lnTo>
                    <a:pt x="0" y="0"/>
                  </a:lnTo>
                  <a:cubicBezTo>
                    <a:pt x="313" y="0"/>
                    <a:pt x="313" y="0"/>
                    <a:pt x="313" y="0"/>
                  </a:cubicBezTo>
                  <a:cubicBezTo>
                    <a:pt x="375" y="0"/>
                    <a:pt x="437" y="32"/>
                    <a:pt x="437" y="125"/>
                  </a:cubicBezTo>
                  <a:cubicBezTo>
                    <a:pt x="437" y="687"/>
                    <a:pt x="437" y="687"/>
                    <a:pt x="437" y="68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34" name="Freeform 21"/>
            <p:cNvSpPr>
              <a:spLocks noChangeArrowheads="1"/>
            </p:cNvSpPr>
            <p:nvPr/>
          </p:nvSpPr>
          <p:spPr bwMode="auto">
            <a:xfrm>
              <a:off x="2930462" y="360122"/>
              <a:ext cx="142608" cy="244882"/>
            </a:xfrm>
            <a:custGeom>
              <a:avLst/>
              <a:gdLst>
                <a:gd name="T0" fmla="*/ 437 w 438"/>
                <a:gd name="T1" fmla="*/ 0 h 750"/>
                <a:gd name="T2" fmla="*/ 437 w 438"/>
                <a:gd name="T3" fmla="*/ 0 h 750"/>
                <a:gd name="T4" fmla="*/ 125 w 438"/>
                <a:gd name="T5" fmla="*/ 0 h 750"/>
                <a:gd name="T6" fmla="*/ 0 w 438"/>
                <a:gd name="T7" fmla="*/ 125 h 750"/>
                <a:gd name="T8" fmla="*/ 0 w 438"/>
                <a:gd name="T9" fmla="*/ 749 h 750"/>
              </a:gdLst>
              <a:ahLst/>
              <a:cxnLst>
                <a:cxn ang="0">
                  <a:pos x="T0" y="T1"/>
                </a:cxn>
                <a:cxn ang="0">
                  <a:pos x="T2" y="T3"/>
                </a:cxn>
                <a:cxn ang="0">
                  <a:pos x="T4" y="T5"/>
                </a:cxn>
                <a:cxn ang="0">
                  <a:pos x="T6" y="T7"/>
                </a:cxn>
                <a:cxn ang="0">
                  <a:pos x="T8" y="T9"/>
                </a:cxn>
              </a:cxnLst>
              <a:rect l="0" t="0" r="r" b="b"/>
              <a:pathLst>
                <a:path w="438" h="750">
                  <a:moveTo>
                    <a:pt x="437" y="0"/>
                  </a:moveTo>
                  <a:lnTo>
                    <a:pt x="437" y="0"/>
                  </a:lnTo>
                  <a:cubicBezTo>
                    <a:pt x="125" y="0"/>
                    <a:pt x="125" y="0"/>
                    <a:pt x="125" y="0"/>
                  </a:cubicBezTo>
                  <a:cubicBezTo>
                    <a:pt x="31" y="0"/>
                    <a:pt x="0" y="32"/>
                    <a:pt x="0" y="125"/>
                  </a:cubicBezTo>
                  <a:cubicBezTo>
                    <a:pt x="0" y="749"/>
                    <a:pt x="0" y="749"/>
                    <a:pt x="0" y="749"/>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35" name="Freeform 22"/>
            <p:cNvSpPr>
              <a:spLocks noChangeArrowheads="1"/>
            </p:cNvSpPr>
            <p:nvPr/>
          </p:nvSpPr>
          <p:spPr bwMode="auto">
            <a:xfrm>
              <a:off x="2930462" y="564671"/>
              <a:ext cx="142608" cy="41775"/>
            </a:xfrm>
            <a:custGeom>
              <a:avLst/>
              <a:gdLst>
                <a:gd name="T0" fmla="*/ 437 w 438"/>
                <a:gd name="T1" fmla="*/ 0 h 126"/>
                <a:gd name="T2" fmla="*/ 437 w 438"/>
                <a:gd name="T3" fmla="*/ 0 h 126"/>
                <a:gd name="T4" fmla="*/ 125 w 438"/>
                <a:gd name="T5" fmla="*/ 0 h 126"/>
                <a:gd name="T6" fmla="*/ 0 w 438"/>
                <a:gd name="T7" fmla="*/ 125 h 126"/>
              </a:gdLst>
              <a:ahLst/>
              <a:cxnLst>
                <a:cxn ang="0">
                  <a:pos x="T0" y="T1"/>
                </a:cxn>
                <a:cxn ang="0">
                  <a:pos x="T2" y="T3"/>
                </a:cxn>
                <a:cxn ang="0">
                  <a:pos x="T4" y="T5"/>
                </a:cxn>
                <a:cxn ang="0">
                  <a:pos x="T6" y="T7"/>
                </a:cxn>
              </a:cxnLst>
              <a:rect l="0" t="0" r="r" b="b"/>
              <a:pathLst>
                <a:path w="438" h="126">
                  <a:moveTo>
                    <a:pt x="437" y="0"/>
                  </a:moveTo>
                  <a:lnTo>
                    <a:pt x="437" y="0"/>
                  </a:lnTo>
                  <a:cubicBezTo>
                    <a:pt x="125" y="0"/>
                    <a:pt x="125" y="0"/>
                    <a:pt x="125" y="0"/>
                  </a:cubicBezTo>
                  <a:cubicBezTo>
                    <a:pt x="31" y="0"/>
                    <a:pt x="0" y="32"/>
                    <a:pt x="0" y="125"/>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36" name="Freeform 23"/>
            <p:cNvSpPr>
              <a:spLocks noChangeArrowheads="1"/>
            </p:cNvSpPr>
            <p:nvPr/>
          </p:nvSpPr>
          <p:spPr bwMode="auto">
            <a:xfrm>
              <a:off x="2787854" y="564671"/>
              <a:ext cx="142608" cy="41775"/>
            </a:xfrm>
            <a:custGeom>
              <a:avLst/>
              <a:gdLst>
                <a:gd name="T0" fmla="*/ 0 w 438"/>
                <a:gd name="T1" fmla="*/ 0 h 126"/>
                <a:gd name="T2" fmla="*/ 0 w 438"/>
                <a:gd name="T3" fmla="*/ 0 h 126"/>
                <a:gd name="T4" fmla="*/ 313 w 438"/>
                <a:gd name="T5" fmla="*/ 0 h 126"/>
                <a:gd name="T6" fmla="*/ 407 w 438"/>
                <a:gd name="T7" fmla="*/ 63 h 126"/>
                <a:gd name="T8" fmla="*/ 437 w 438"/>
                <a:gd name="T9" fmla="*/ 125 h 126"/>
              </a:gdLst>
              <a:ahLst/>
              <a:cxnLst>
                <a:cxn ang="0">
                  <a:pos x="T0" y="T1"/>
                </a:cxn>
                <a:cxn ang="0">
                  <a:pos x="T2" y="T3"/>
                </a:cxn>
                <a:cxn ang="0">
                  <a:pos x="T4" y="T5"/>
                </a:cxn>
                <a:cxn ang="0">
                  <a:pos x="T6" y="T7"/>
                </a:cxn>
                <a:cxn ang="0">
                  <a:pos x="T8" y="T9"/>
                </a:cxn>
              </a:cxnLst>
              <a:rect l="0" t="0" r="r" b="b"/>
              <a:pathLst>
                <a:path w="438" h="126">
                  <a:moveTo>
                    <a:pt x="0" y="0"/>
                  </a:moveTo>
                  <a:lnTo>
                    <a:pt x="0" y="0"/>
                  </a:lnTo>
                  <a:cubicBezTo>
                    <a:pt x="313" y="0"/>
                    <a:pt x="313" y="0"/>
                    <a:pt x="313" y="0"/>
                  </a:cubicBezTo>
                  <a:cubicBezTo>
                    <a:pt x="344" y="0"/>
                    <a:pt x="407" y="32"/>
                    <a:pt x="407" y="63"/>
                  </a:cubicBezTo>
                  <a:cubicBezTo>
                    <a:pt x="437" y="94"/>
                    <a:pt x="437" y="94"/>
                    <a:pt x="437" y="125"/>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237" name="Gruppierung 663"/>
          <p:cNvGrpSpPr>
            <a:grpSpLocks noChangeAspect="1"/>
          </p:cNvGrpSpPr>
          <p:nvPr/>
        </p:nvGrpSpPr>
        <p:grpSpPr>
          <a:xfrm>
            <a:off x="5647787" y="4505897"/>
            <a:ext cx="343253" cy="349200"/>
            <a:chOff x="3477846" y="177181"/>
            <a:chExt cx="581956" cy="592039"/>
          </a:xfrm>
        </p:grpSpPr>
        <p:sp>
          <p:nvSpPr>
            <p:cNvPr id="1238" name="Freeform 24"/>
            <p:cNvSpPr>
              <a:spLocks noChangeArrowheads="1"/>
            </p:cNvSpPr>
            <p:nvPr/>
          </p:nvSpPr>
          <p:spPr bwMode="auto">
            <a:xfrm>
              <a:off x="3477846" y="177181"/>
              <a:ext cx="581956" cy="592039"/>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39" name="Freeform 25"/>
            <p:cNvSpPr>
              <a:spLocks noChangeArrowheads="1"/>
            </p:cNvSpPr>
            <p:nvPr/>
          </p:nvSpPr>
          <p:spPr bwMode="auto">
            <a:xfrm>
              <a:off x="3610371" y="319789"/>
              <a:ext cx="132525" cy="306824"/>
            </a:xfrm>
            <a:custGeom>
              <a:avLst/>
              <a:gdLst>
                <a:gd name="T0" fmla="*/ 343 w 407"/>
                <a:gd name="T1" fmla="*/ 0 h 938"/>
                <a:gd name="T2" fmla="*/ 343 w 407"/>
                <a:gd name="T3" fmla="*/ 0 h 938"/>
                <a:gd name="T4" fmla="*/ 125 w 407"/>
                <a:gd name="T5" fmla="*/ 188 h 938"/>
                <a:gd name="T6" fmla="*/ 0 w 407"/>
                <a:gd name="T7" fmla="*/ 344 h 938"/>
                <a:gd name="T8" fmla="*/ 62 w 407"/>
                <a:gd name="T9" fmla="*/ 469 h 938"/>
                <a:gd name="T10" fmla="*/ 0 w 407"/>
                <a:gd name="T11" fmla="*/ 593 h 938"/>
                <a:gd name="T12" fmla="*/ 125 w 407"/>
                <a:gd name="T13" fmla="*/ 749 h 938"/>
                <a:gd name="T14" fmla="*/ 343 w 407"/>
                <a:gd name="T15" fmla="*/ 937 h 938"/>
                <a:gd name="T16" fmla="*/ 406 w 407"/>
                <a:gd name="T17" fmla="*/ 749 h 938"/>
                <a:gd name="T18" fmla="*/ 406 w 407"/>
                <a:gd name="T19" fmla="*/ 188 h 938"/>
                <a:gd name="T20" fmla="*/ 343 w 407"/>
                <a:gd name="T21" fmla="*/ 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938">
                  <a:moveTo>
                    <a:pt x="343" y="0"/>
                  </a:moveTo>
                  <a:lnTo>
                    <a:pt x="343" y="0"/>
                  </a:lnTo>
                  <a:cubicBezTo>
                    <a:pt x="250" y="0"/>
                    <a:pt x="125" y="94"/>
                    <a:pt x="125" y="188"/>
                  </a:cubicBezTo>
                  <a:cubicBezTo>
                    <a:pt x="62" y="219"/>
                    <a:pt x="0" y="250"/>
                    <a:pt x="0" y="344"/>
                  </a:cubicBezTo>
                  <a:cubicBezTo>
                    <a:pt x="0" y="407"/>
                    <a:pt x="31" y="438"/>
                    <a:pt x="62" y="469"/>
                  </a:cubicBezTo>
                  <a:cubicBezTo>
                    <a:pt x="31" y="499"/>
                    <a:pt x="0" y="531"/>
                    <a:pt x="0" y="593"/>
                  </a:cubicBezTo>
                  <a:cubicBezTo>
                    <a:pt x="0" y="687"/>
                    <a:pt x="62" y="718"/>
                    <a:pt x="125" y="749"/>
                  </a:cubicBezTo>
                  <a:cubicBezTo>
                    <a:pt x="125" y="843"/>
                    <a:pt x="250" y="937"/>
                    <a:pt x="343" y="937"/>
                  </a:cubicBezTo>
                  <a:cubicBezTo>
                    <a:pt x="406" y="937"/>
                    <a:pt x="406" y="843"/>
                    <a:pt x="406" y="749"/>
                  </a:cubicBezTo>
                  <a:cubicBezTo>
                    <a:pt x="406" y="188"/>
                    <a:pt x="406" y="188"/>
                    <a:pt x="406" y="188"/>
                  </a:cubicBezTo>
                  <a:cubicBezTo>
                    <a:pt x="406" y="94"/>
                    <a:pt x="406" y="0"/>
                    <a:pt x="343"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40" name="Freeform 26"/>
            <p:cNvSpPr>
              <a:spLocks noChangeArrowheads="1"/>
            </p:cNvSpPr>
            <p:nvPr/>
          </p:nvSpPr>
          <p:spPr bwMode="auto">
            <a:xfrm>
              <a:off x="3680955" y="502731"/>
              <a:ext cx="21607" cy="61940"/>
            </a:xfrm>
            <a:custGeom>
              <a:avLst/>
              <a:gdLst>
                <a:gd name="T0" fmla="*/ 63 w 64"/>
                <a:gd name="T1" fmla="*/ 0 h 188"/>
                <a:gd name="T2" fmla="*/ 63 w 64"/>
                <a:gd name="T3" fmla="*/ 0 h 188"/>
                <a:gd name="T4" fmla="*/ 0 w 64"/>
                <a:gd name="T5" fmla="*/ 94 h 188"/>
                <a:gd name="T6" fmla="*/ 63 w 64"/>
                <a:gd name="T7" fmla="*/ 187 h 188"/>
              </a:gdLst>
              <a:ahLst/>
              <a:cxnLst>
                <a:cxn ang="0">
                  <a:pos x="T0" y="T1"/>
                </a:cxn>
                <a:cxn ang="0">
                  <a:pos x="T2" y="T3"/>
                </a:cxn>
                <a:cxn ang="0">
                  <a:pos x="T4" y="T5"/>
                </a:cxn>
                <a:cxn ang="0">
                  <a:pos x="T6" y="T7"/>
                </a:cxn>
              </a:cxnLst>
              <a:rect l="0" t="0" r="r" b="b"/>
              <a:pathLst>
                <a:path w="64" h="188">
                  <a:moveTo>
                    <a:pt x="63" y="0"/>
                  </a:moveTo>
                  <a:lnTo>
                    <a:pt x="63" y="0"/>
                  </a:lnTo>
                  <a:cubicBezTo>
                    <a:pt x="63" y="94"/>
                    <a:pt x="0" y="94"/>
                    <a:pt x="0" y="94"/>
                  </a:cubicBezTo>
                  <a:cubicBezTo>
                    <a:pt x="0" y="94"/>
                    <a:pt x="63" y="94"/>
                    <a:pt x="63" y="18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41" name="Freeform 27"/>
            <p:cNvSpPr>
              <a:spLocks noChangeArrowheads="1"/>
            </p:cNvSpPr>
            <p:nvPr/>
          </p:nvSpPr>
          <p:spPr bwMode="auto">
            <a:xfrm>
              <a:off x="3680955" y="411980"/>
              <a:ext cx="21607" cy="51857"/>
            </a:xfrm>
            <a:custGeom>
              <a:avLst/>
              <a:gdLst>
                <a:gd name="T0" fmla="*/ 0 w 64"/>
                <a:gd name="T1" fmla="*/ 156 h 157"/>
                <a:gd name="T2" fmla="*/ 0 w 64"/>
                <a:gd name="T3" fmla="*/ 156 h 157"/>
                <a:gd name="T4" fmla="*/ 63 w 64"/>
                <a:gd name="T5" fmla="*/ 93 h 157"/>
                <a:gd name="T6" fmla="*/ 0 w 64"/>
                <a:gd name="T7" fmla="*/ 0 h 157"/>
              </a:gdLst>
              <a:ahLst/>
              <a:cxnLst>
                <a:cxn ang="0">
                  <a:pos x="T0" y="T1"/>
                </a:cxn>
                <a:cxn ang="0">
                  <a:pos x="T2" y="T3"/>
                </a:cxn>
                <a:cxn ang="0">
                  <a:pos x="T4" y="T5"/>
                </a:cxn>
                <a:cxn ang="0">
                  <a:pos x="T6" y="T7"/>
                </a:cxn>
              </a:cxnLst>
              <a:rect l="0" t="0" r="r" b="b"/>
              <a:pathLst>
                <a:path w="64" h="157">
                  <a:moveTo>
                    <a:pt x="0" y="156"/>
                  </a:moveTo>
                  <a:lnTo>
                    <a:pt x="0" y="156"/>
                  </a:lnTo>
                  <a:cubicBezTo>
                    <a:pt x="0" y="93"/>
                    <a:pt x="63" y="93"/>
                    <a:pt x="63" y="93"/>
                  </a:cubicBezTo>
                  <a:cubicBezTo>
                    <a:pt x="63" y="93"/>
                    <a:pt x="0" y="93"/>
                    <a:pt x="0"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42" name="Freeform 28"/>
            <p:cNvSpPr>
              <a:spLocks noChangeArrowheads="1"/>
            </p:cNvSpPr>
            <p:nvPr/>
          </p:nvSpPr>
          <p:spPr bwMode="auto">
            <a:xfrm>
              <a:off x="3783229" y="319789"/>
              <a:ext cx="142608" cy="306824"/>
            </a:xfrm>
            <a:custGeom>
              <a:avLst/>
              <a:gdLst>
                <a:gd name="T0" fmla="*/ 0 w 438"/>
                <a:gd name="T1" fmla="*/ 188 h 938"/>
                <a:gd name="T2" fmla="*/ 0 w 438"/>
                <a:gd name="T3" fmla="*/ 188 h 938"/>
                <a:gd name="T4" fmla="*/ 0 w 438"/>
                <a:gd name="T5" fmla="*/ 749 h 938"/>
                <a:gd name="T6" fmla="*/ 94 w 438"/>
                <a:gd name="T7" fmla="*/ 937 h 938"/>
                <a:gd name="T8" fmla="*/ 312 w 438"/>
                <a:gd name="T9" fmla="*/ 749 h 938"/>
                <a:gd name="T10" fmla="*/ 437 w 438"/>
                <a:gd name="T11" fmla="*/ 593 h 938"/>
                <a:gd name="T12" fmla="*/ 375 w 438"/>
                <a:gd name="T13" fmla="*/ 469 h 938"/>
                <a:gd name="T14" fmla="*/ 437 w 438"/>
                <a:gd name="T15" fmla="*/ 344 h 938"/>
                <a:gd name="T16" fmla="*/ 312 w 438"/>
                <a:gd name="T17" fmla="*/ 188 h 938"/>
                <a:gd name="T18" fmla="*/ 94 w 438"/>
                <a:gd name="T19" fmla="*/ 0 h 938"/>
                <a:gd name="T20" fmla="*/ 0 w 438"/>
                <a:gd name="T21" fmla="*/ 188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8" h="938">
                  <a:moveTo>
                    <a:pt x="0" y="188"/>
                  </a:moveTo>
                  <a:lnTo>
                    <a:pt x="0" y="188"/>
                  </a:lnTo>
                  <a:cubicBezTo>
                    <a:pt x="0" y="749"/>
                    <a:pt x="0" y="749"/>
                    <a:pt x="0" y="749"/>
                  </a:cubicBezTo>
                  <a:cubicBezTo>
                    <a:pt x="0" y="843"/>
                    <a:pt x="0" y="937"/>
                    <a:pt x="94" y="937"/>
                  </a:cubicBezTo>
                  <a:cubicBezTo>
                    <a:pt x="187" y="937"/>
                    <a:pt x="281" y="843"/>
                    <a:pt x="312" y="749"/>
                  </a:cubicBezTo>
                  <a:cubicBezTo>
                    <a:pt x="375" y="718"/>
                    <a:pt x="437" y="687"/>
                    <a:pt x="437" y="593"/>
                  </a:cubicBezTo>
                  <a:cubicBezTo>
                    <a:pt x="437" y="531"/>
                    <a:pt x="406" y="499"/>
                    <a:pt x="375" y="469"/>
                  </a:cubicBezTo>
                  <a:cubicBezTo>
                    <a:pt x="406" y="438"/>
                    <a:pt x="437" y="407"/>
                    <a:pt x="437" y="344"/>
                  </a:cubicBezTo>
                  <a:cubicBezTo>
                    <a:pt x="437" y="250"/>
                    <a:pt x="375" y="219"/>
                    <a:pt x="312" y="188"/>
                  </a:cubicBezTo>
                  <a:cubicBezTo>
                    <a:pt x="281" y="94"/>
                    <a:pt x="187" y="0"/>
                    <a:pt x="94" y="0"/>
                  </a:cubicBezTo>
                  <a:cubicBezTo>
                    <a:pt x="0" y="0"/>
                    <a:pt x="0" y="94"/>
                    <a:pt x="0" y="188"/>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43" name="Freeform 29"/>
            <p:cNvSpPr>
              <a:spLocks noChangeArrowheads="1"/>
            </p:cNvSpPr>
            <p:nvPr/>
          </p:nvSpPr>
          <p:spPr bwMode="auto">
            <a:xfrm>
              <a:off x="3825003" y="502731"/>
              <a:ext cx="31691" cy="61940"/>
            </a:xfrm>
            <a:custGeom>
              <a:avLst/>
              <a:gdLst>
                <a:gd name="T0" fmla="*/ 0 w 95"/>
                <a:gd name="T1" fmla="*/ 0 h 188"/>
                <a:gd name="T2" fmla="*/ 0 w 95"/>
                <a:gd name="T3" fmla="*/ 0 h 188"/>
                <a:gd name="T4" fmla="*/ 94 w 95"/>
                <a:gd name="T5" fmla="*/ 94 h 188"/>
                <a:gd name="T6" fmla="*/ 0 w 95"/>
                <a:gd name="T7" fmla="*/ 187 h 188"/>
              </a:gdLst>
              <a:ahLst/>
              <a:cxnLst>
                <a:cxn ang="0">
                  <a:pos x="T0" y="T1"/>
                </a:cxn>
                <a:cxn ang="0">
                  <a:pos x="T2" y="T3"/>
                </a:cxn>
                <a:cxn ang="0">
                  <a:pos x="T4" y="T5"/>
                </a:cxn>
                <a:cxn ang="0">
                  <a:pos x="T6" y="T7"/>
                </a:cxn>
              </a:cxnLst>
              <a:rect l="0" t="0" r="r" b="b"/>
              <a:pathLst>
                <a:path w="95" h="188">
                  <a:moveTo>
                    <a:pt x="0" y="0"/>
                  </a:moveTo>
                  <a:lnTo>
                    <a:pt x="0" y="0"/>
                  </a:lnTo>
                  <a:cubicBezTo>
                    <a:pt x="0" y="94"/>
                    <a:pt x="94" y="94"/>
                    <a:pt x="94" y="94"/>
                  </a:cubicBezTo>
                  <a:cubicBezTo>
                    <a:pt x="94" y="94"/>
                    <a:pt x="0" y="94"/>
                    <a:pt x="0" y="18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44" name="Freeform 30"/>
            <p:cNvSpPr>
              <a:spLocks noChangeArrowheads="1"/>
            </p:cNvSpPr>
            <p:nvPr/>
          </p:nvSpPr>
          <p:spPr bwMode="auto">
            <a:xfrm>
              <a:off x="3825003" y="411980"/>
              <a:ext cx="31691" cy="51857"/>
            </a:xfrm>
            <a:custGeom>
              <a:avLst/>
              <a:gdLst>
                <a:gd name="T0" fmla="*/ 94 w 95"/>
                <a:gd name="T1" fmla="*/ 156 h 157"/>
                <a:gd name="T2" fmla="*/ 94 w 95"/>
                <a:gd name="T3" fmla="*/ 156 h 157"/>
                <a:gd name="T4" fmla="*/ 0 w 95"/>
                <a:gd name="T5" fmla="*/ 93 h 157"/>
                <a:gd name="T6" fmla="*/ 94 w 95"/>
                <a:gd name="T7" fmla="*/ 0 h 157"/>
              </a:gdLst>
              <a:ahLst/>
              <a:cxnLst>
                <a:cxn ang="0">
                  <a:pos x="T0" y="T1"/>
                </a:cxn>
                <a:cxn ang="0">
                  <a:pos x="T2" y="T3"/>
                </a:cxn>
                <a:cxn ang="0">
                  <a:pos x="T4" y="T5"/>
                </a:cxn>
                <a:cxn ang="0">
                  <a:pos x="T6" y="T7"/>
                </a:cxn>
              </a:cxnLst>
              <a:rect l="0" t="0" r="r" b="b"/>
              <a:pathLst>
                <a:path w="95" h="157">
                  <a:moveTo>
                    <a:pt x="94" y="156"/>
                  </a:moveTo>
                  <a:lnTo>
                    <a:pt x="94" y="156"/>
                  </a:lnTo>
                  <a:cubicBezTo>
                    <a:pt x="94" y="93"/>
                    <a:pt x="0" y="93"/>
                    <a:pt x="0" y="93"/>
                  </a:cubicBezTo>
                  <a:cubicBezTo>
                    <a:pt x="0" y="93"/>
                    <a:pt x="94" y="93"/>
                    <a:pt x="94"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245" name="Gruppierung 671"/>
          <p:cNvGrpSpPr>
            <a:grpSpLocks noChangeAspect="1"/>
          </p:cNvGrpSpPr>
          <p:nvPr/>
        </p:nvGrpSpPr>
        <p:grpSpPr>
          <a:xfrm>
            <a:off x="6219287" y="4510108"/>
            <a:ext cx="343253" cy="349200"/>
            <a:chOff x="4392554" y="177181"/>
            <a:chExt cx="581956" cy="592039"/>
          </a:xfrm>
        </p:grpSpPr>
        <p:sp>
          <p:nvSpPr>
            <p:cNvPr id="1246" name="Freeform 31"/>
            <p:cNvSpPr>
              <a:spLocks noChangeArrowheads="1"/>
            </p:cNvSpPr>
            <p:nvPr/>
          </p:nvSpPr>
          <p:spPr bwMode="auto">
            <a:xfrm>
              <a:off x="4392554" y="177181"/>
              <a:ext cx="581956" cy="592039"/>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47" name="Freeform 32"/>
            <p:cNvSpPr>
              <a:spLocks noChangeArrowheads="1"/>
            </p:cNvSpPr>
            <p:nvPr/>
          </p:nvSpPr>
          <p:spPr bwMode="auto">
            <a:xfrm>
              <a:off x="4657603" y="319789"/>
              <a:ext cx="40334" cy="144049"/>
            </a:xfrm>
            <a:custGeom>
              <a:avLst/>
              <a:gdLst>
                <a:gd name="T0" fmla="*/ 0 w 125"/>
                <a:gd name="T1" fmla="*/ 438 h 439"/>
                <a:gd name="T2" fmla="*/ 0 w 125"/>
                <a:gd name="T3" fmla="*/ 438 h 439"/>
                <a:gd name="T4" fmla="*/ 0 w 125"/>
                <a:gd name="T5" fmla="*/ 32 h 439"/>
                <a:gd name="T6" fmla="*/ 62 w 125"/>
                <a:gd name="T7" fmla="*/ 0 h 439"/>
                <a:gd name="T8" fmla="*/ 93 w 125"/>
                <a:gd name="T9" fmla="*/ 0 h 439"/>
                <a:gd name="T10" fmla="*/ 124 w 125"/>
                <a:gd name="T11" fmla="*/ 32 h 439"/>
                <a:gd name="T12" fmla="*/ 124 w 125"/>
                <a:gd name="T13" fmla="*/ 438 h 439"/>
              </a:gdLst>
              <a:ahLst/>
              <a:cxnLst>
                <a:cxn ang="0">
                  <a:pos x="T0" y="T1"/>
                </a:cxn>
                <a:cxn ang="0">
                  <a:pos x="T2" y="T3"/>
                </a:cxn>
                <a:cxn ang="0">
                  <a:pos x="T4" y="T5"/>
                </a:cxn>
                <a:cxn ang="0">
                  <a:pos x="T6" y="T7"/>
                </a:cxn>
                <a:cxn ang="0">
                  <a:pos x="T8" y="T9"/>
                </a:cxn>
                <a:cxn ang="0">
                  <a:pos x="T10" y="T11"/>
                </a:cxn>
                <a:cxn ang="0">
                  <a:pos x="T12" y="T13"/>
                </a:cxn>
              </a:cxnLst>
              <a:rect l="0" t="0" r="r" b="b"/>
              <a:pathLst>
                <a:path w="125" h="439">
                  <a:moveTo>
                    <a:pt x="0" y="438"/>
                  </a:moveTo>
                  <a:lnTo>
                    <a:pt x="0" y="438"/>
                  </a:lnTo>
                  <a:cubicBezTo>
                    <a:pt x="0" y="32"/>
                    <a:pt x="0" y="32"/>
                    <a:pt x="0" y="32"/>
                  </a:cubicBezTo>
                  <a:cubicBezTo>
                    <a:pt x="0" y="0"/>
                    <a:pt x="31" y="0"/>
                    <a:pt x="62" y="0"/>
                  </a:cubicBezTo>
                  <a:cubicBezTo>
                    <a:pt x="93" y="0"/>
                    <a:pt x="93" y="0"/>
                    <a:pt x="93" y="0"/>
                  </a:cubicBezTo>
                  <a:cubicBezTo>
                    <a:pt x="124" y="0"/>
                    <a:pt x="124" y="0"/>
                    <a:pt x="124" y="32"/>
                  </a:cubicBezTo>
                  <a:cubicBezTo>
                    <a:pt x="124" y="438"/>
                    <a:pt x="124" y="438"/>
                    <a:pt x="124" y="438"/>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48" name="Freeform 33"/>
            <p:cNvSpPr>
              <a:spLocks noChangeArrowheads="1"/>
            </p:cNvSpPr>
            <p:nvPr/>
          </p:nvSpPr>
          <p:spPr bwMode="auto">
            <a:xfrm>
              <a:off x="4617270" y="462397"/>
              <a:ext cx="122441" cy="60500"/>
            </a:xfrm>
            <a:custGeom>
              <a:avLst/>
              <a:gdLst>
                <a:gd name="T0" fmla="*/ 0 w 375"/>
                <a:gd name="T1" fmla="*/ 186 h 187"/>
                <a:gd name="T2" fmla="*/ 0 w 375"/>
                <a:gd name="T3" fmla="*/ 186 h 187"/>
                <a:gd name="T4" fmla="*/ 187 w 375"/>
                <a:gd name="T5" fmla="*/ 0 h 187"/>
                <a:gd name="T6" fmla="*/ 374 w 375"/>
                <a:gd name="T7" fmla="*/ 186 h 187"/>
              </a:gdLst>
              <a:ahLst/>
              <a:cxnLst>
                <a:cxn ang="0">
                  <a:pos x="T0" y="T1"/>
                </a:cxn>
                <a:cxn ang="0">
                  <a:pos x="T2" y="T3"/>
                </a:cxn>
                <a:cxn ang="0">
                  <a:pos x="T4" y="T5"/>
                </a:cxn>
                <a:cxn ang="0">
                  <a:pos x="T6" y="T7"/>
                </a:cxn>
              </a:cxnLst>
              <a:rect l="0" t="0" r="r" b="b"/>
              <a:pathLst>
                <a:path w="375" h="187">
                  <a:moveTo>
                    <a:pt x="0" y="186"/>
                  </a:moveTo>
                  <a:lnTo>
                    <a:pt x="0" y="186"/>
                  </a:lnTo>
                  <a:cubicBezTo>
                    <a:pt x="0" y="61"/>
                    <a:pt x="94" y="0"/>
                    <a:pt x="187" y="0"/>
                  </a:cubicBezTo>
                  <a:cubicBezTo>
                    <a:pt x="311" y="0"/>
                    <a:pt x="374" y="61"/>
                    <a:pt x="374" y="18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49" name="Freeform 34"/>
            <p:cNvSpPr>
              <a:spLocks noChangeArrowheads="1"/>
            </p:cNvSpPr>
            <p:nvPr/>
          </p:nvSpPr>
          <p:spPr bwMode="auto">
            <a:xfrm>
              <a:off x="4595662" y="522897"/>
              <a:ext cx="174299" cy="102274"/>
            </a:xfrm>
            <a:custGeom>
              <a:avLst/>
              <a:gdLst>
                <a:gd name="T0" fmla="*/ 531 w 532"/>
                <a:gd name="T1" fmla="*/ 313 h 314"/>
                <a:gd name="T2" fmla="*/ 0 w 532"/>
                <a:gd name="T3" fmla="*/ 313 h 314"/>
                <a:gd name="T4" fmla="*/ 63 w 532"/>
                <a:gd name="T5" fmla="*/ 0 h 314"/>
                <a:gd name="T6" fmla="*/ 437 w 532"/>
                <a:gd name="T7" fmla="*/ 0 h 314"/>
                <a:gd name="T8" fmla="*/ 531 w 532"/>
                <a:gd name="T9" fmla="*/ 313 h 314"/>
              </a:gdLst>
              <a:ahLst/>
              <a:cxnLst>
                <a:cxn ang="0">
                  <a:pos x="T0" y="T1"/>
                </a:cxn>
                <a:cxn ang="0">
                  <a:pos x="T2" y="T3"/>
                </a:cxn>
                <a:cxn ang="0">
                  <a:pos x="T4" y="T5"/>
                </a:cxn>
                <a:cxn ang="0">
                  <a:pos x="T6" y="T7"/>
                </a:cxn>
                <a:cxn ang="0">
                  <a:pos x="T8" y="T9"/>
                </a:cxn>
              </a:cxnLst>
              <a:rect l="0" t="0" r="r" b="b"/>
              <a:pathLst>
                <a:path w="532" h="314">
                  <a:moveTo>
                    <a:pt x="531" y="313"/>
                  </a:moveTo>
                  <a:lnTo>
                    <a:pt x="0" y="313"/>
                  </a:lnTo>
                  <a:lnTo>
                    <a:pt x="63" y="0"/>
                  </a:lnTo>
                  <a:lnTo>
                    <a:pt x="437" y="0"/>
                  </a:lnTo>
                  <a:lnTo>
                    <a:pt x="531" y="313"/>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50" name="Line 35"/>
            <p:cNvSpPr>
              <a:spLocks noChangeShapeType="1"/>
            </p:cNvSpPr>
            <p:nvPr/>
          </p:nvSpPr>
          <p:spPr bwMode="auto">
            <a:xfrm flipH="1">
              <a:off x="4635996" y="544504"/>
              <a:ext cx="12965" cy="8210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51" name="Line 36"/>
            <p:cNvSpPr>
              <a:spLocks noChangeShapeType="1"/>
            </p:cNvSpPr>
            <p:nvPr/>
          </p:nvSpPr>
          <p:spPr bwMode="auto">
            <a:xfrm>
              <a:off x="4718104" y="544504"/>
              <a:ext cx="10083" cy="8210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52" name="Line 37"/>
            <p:cNvSpPr>
              <a:spLocks noChangeShapeType="1"/>
            </p:cNvSpPr>
            <p:nvPr/>
          </p:nvSpPr>
          <p:spPr bwMode="auto">
            <a:xfrm>
              <a:off x="4677770" y="544504"/>
              <a:ext cx="1440" cy="8210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253" name="Gruppierung 679"/>
          <p:cNvGrpSpPr>
            <a:grpSpLocks noChangeAspect="1"/>
          </p:cNvGrpSpPr>
          <p:nvPr/>
        </p:nvGrpSpPr>
        <p:grpSpPr>
          <a:xfrm>
            <a:off x="6789200" y="4510108"/>
            <a:ext cx="343253" cy="349200"/>
            <a:chOff x="5307261" y="177181"/>
            <a:chExt cx="581956" cy="592039"/>
          </a:xfrm>
        </p:grpSpPr>
        <p:sp>
          <p:nvSpPr>
            <p:cNvPr id="1254" name="Freeform 38"/>
            <p:cNvSpPr>
              <a:spLocks noChangeArrowheads="1"/>
            </p:cNvSpPr>
            <p:nvPr/>
          </p:nvSpPr>
          <p:spPr bwMode="auto">
            <a:xfrm>
              <a:off x="5307261" y="177181"/>
              <a:ext cx="581956" cy="592039"/>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55" name="Freeform 39"/>
            <p:cNvSpPr>
              <a:spLocks noChangeArrowheads="1"/>
            </p:cNvSpPr>
            <p:nvPr/>
          </p:nvSpPr>
          <p:spPr bwMode="auto">
            <a:xfrm>
              <a:off x="5449870" y="360122"/>
              <a:ext cx="285216" cy="224716"/>
            </a:xfrm>
            <a:custGeom>
              <a:avLst/>
              <a:gdLst>
                <a:gd name="T0" fmla="*/ 0 w 875"/>
                <a:gd name="T1" fmla="*/ 0 h 688"/>
                <a:gd name="T2" fmla="*/ 0 w 875"/>
                <a:gd name="T3" fmla="*/ 687 h 688"/>
                <a:gd name="T4" fmla="*/ 874 w 875"/>
                <a:gd name="T5" fmla="*/ 687 h 688"/>
                <a:gd name="T6" fmla="*/ 874 w 875"/>
                <a:gd name="T7" fmla="*/ 250 h 688"/>
                <a:gd name="T8" fmla="*/ 624 w 875"/>
                <a:gd name="T9" fmla="*/ 374 h 688"/>
                <a:gd name="T10" fmla="*/ 624 w 875"/>
                <a:gd name="T11" fmla="*/ 250 h 688"/>
                <a:gd name="T12" fmla="*/ 375 w 875"/>
                <a:gd name="T13" fmla="*/ 374 h 688"/>
                <a:gd name="T14" fmla="*/ 375 w 875"/>
                <a:gd name="T15" fmla="*/ 250 h 688"/>
                <a:gd name="T16" fmla="*/ 125 w 875"/>
                <a:gd name="T17" fmla="*/ 374 h 688"/>
                <a:gd name="T18" fmla="*/ 125 w 875"/>
                <a:gd name="T19" fmla="*/ 0 h 688"/>
                <a:gd name="T20" fmla="*/ 0 w 875"/>
                <a:gd name="T21" fmla="*/ 0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5" h="688">
                  <a:moveTo>
                    <a:pt x="0" y="0"/>
                  </a:moveTo>
                  <a:lnTo>
                    <a:pt x="0" y="687"/>
                  </a:lnTo>
                  <a:lnTo>
                    <a:pt x="874" y="687"/>
                  </a:lnTo>
                  <a:lnTo>
                    <a:pt x="874" y="250"/>
                  </a:lnTo>
                  <a:lnTo>
                    <a:pt x="624" y="374"/>
                  </a:lnTo>
                  <a:lnTo>
                    <a:pt x="624" y="250"/>
                  </a:lnTo>
                  <a:lnTo>
                    <a:pt x="375" y="374"/>
                  </a:lnTo>
                  <a:lnTo>
                    <a:pt x="375" y="250"/>
                  </a:lnTo>
                  <a:lnTo>
                    <a:pt x="125" y="374"/>
                  </a:lnTo>
                  <a:lnTo>
                    <a:pt x="125" y="0"/>
                  </a:lnTo>
                  <a:lnTo>
                    <a:pt x="0" y="0"/>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56" name="Line 40"/>
            <p:cNvSpPr>
              <a:spLocks noChangeShapeType="1"/>
            </p:cNvSpPr>
            <p:nvPr/>
          </p:nvSpPr>
          <p:spPr bwMode="auto">
            <a:xfrm>
              <a:off x="5449870" y="400455"/>
              <a:ext cx="40334"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57" name="Line 41"/>
            <p:cNvSpPr>
              <a:spLocks noChangeShapeType="1"/>
            </p:cNvSpPr>
            <p:nvPr/>
          </p:nvSpPr>
          <p:spPr bwMode="auto">
            <a:xfrm>
              <a:off x="5531977" y="522898"/>
              <a:ext cx="30251"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58" name="Line 42"/>
            <p:cNvSpPr>
              <a:spLocks noChangeShapeType="1"/>
            </p:cNvSpPr>
            <p:nvPr/>
          </p:nvSpPr>
          <p:spPr bwMode="auto">
            <a:xfrm>
              <a:off x="5602562" y="522898"/>
              <a:ext cx="30250"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59" name="Line 43"/>
            <p:cNvSpPr>
              <a:spLocks noChangeShapeType="1"/>
            </p:cNvSpPr>
            <p:nvPr/>
          </p:nvSpPr>
          <p:spPr bwMode="auto">
            <a:xfrm>
              <a:off x="5673145" y="522898"/>
              <a:ext cx="20167"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60" name="Line 44"/>
            <p:cNvSpPr>
              <a:spLocks noChangeShapeType="1"/>
            </p:cNvSpPr>
            <p:nvPr/>
          </p:nvSpPr>
          <p:spPr bwMode="auto">
            <a:xfrm>
              <a:off x="5531977" y="544504"/>
              <a:ext cx="30251"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61" name="Line 45"/>
            <p:cNvSpPr>
              <a:spLocks noChangeShapeType="1"/>
            </p:cNvSpPr>
            <p:nvPr/>
          </p:nvSpPr>
          <p:spPr bwMode="auto">
            <a:xfrm>
              <a:off x="5602562" y="544504"/>
              <a:ext cx="30250"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62" name="Line 46"/>
            <p:cNvSpPr>
              <a:spLocks noChangeShapeType="1"/>
            </p:cNvSpPr>
            <p:nvPr/>
          </p:nvSpPr>
          <p:spPr bwMode="auto">
            <a:xfrm>
              <a:off x="5673145" y="544504"/>
              <a:ext cx="20167"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63" name="Freeform 47"/>
            <p:cNvSpPr>
              <a:spLocks noChangeArrowheads="1"/>
            </p:cNvSpPr>
            <p:nvPr/>
          </p:nvSpPr>
          <p:spPr bwMode="auto">
            <a:xfrm>
              <a:off x="5592477" y="370206"/>
              <a:ext cx="1441" cy="144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64" name="Freeform 48"/>
            <p:cNvSpPr>
              <a:spLocks noChangeArrowheads="1"/>
            </p:cNvSpPr>
            <p:nvPr/>
          </p:nvSpPr>
          <p:spPr bwMode="auto">
            <a:xfrm>
              <a:off x="5531977" y="339956"/>
              <a:ext cx="82108" cy="61941"/>
            </a:xfrm>
            <a:custGeom>
              <a:avLst/>
              <a:gdLst>
                <a:gd name="T0" fmla="*/ 187 w 250"/>
                <a:gd name="T1" fmla="*/ 0 h 188"/>
                <a:gd name="T2" fmla="*/ 187 w 250"/>
                <a:gd name="T3" fmla="*/ 0 h 188"/>
                <a:gd name="T4" fmla="*/ 94 w 250"/>
                <a:gd name="T5" fmla="*/ 94 h 188"/>
                <a:gd name="T6" fmla="*/ 62 w 250"/>
                <a:gd name="T7" fmla="*/ 62 h 188"/>
                <a:gd name="T8" fmla="*/ 0 w 250"/>
                <a:gd name="T9" fmla="*/ 94 h 188"/>
                <a:gd name="T10" fmla="*/ 0 w 250"/>
                <a:gd name="T11" fmla="*/ 187 h 188"/>
                <a:gd name="T12" fmla="*/ 249 w 250"/>
                <a:gd name="T13" fmla="*/ 187 h 188"/>
                <a:gd name="T14" fmla="*/ 249 w 250"/>
                <a:gd name="T15" fmla="*/ 94 h 188"/>
                <a:gd name="T16" fmla="*/ 187 w 2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188">
                  <a:moveTo>
                    <a:pt x="187" y="0"/>
                  </a:moveTo>
                  <a:lnTo>
                    <a:pt x="187" y="0"/>
                  </a:lnTo>
                  <a:cubicBezTo>
                    <a:pt x="125" y="0"/>
                    <a:pt x="94" y="62"/>
                    <a:pt x="94" y="94"/>
                  </a:cubicBezTo>
                  <a:cubicBezTo>
                    <a:pt x="94" y="62"/>
                    <a:pt x="62" y="62"/>
                    <a:pt x="62" y="62"/>
                  </a:cubicBezTo>
                  <a:cubicBezTo>
                    <a:pt x="31" y="62"/>
                    <a:pt x="0" y="62"/>
                    <a:pt x="0" y="94"/>
                  </a:cubicBezTo>
                  <a:cubicBezTo>
                    <a:pt x="0" y="187"/>
                    <a:pt x="0" y="187"/>
                    <a:pt x="0" y="187"/>
                  </a:cubicBezTo>
                  <a:cubicBezTo>
                    <a:pt x="249" y="187"/>
                    <a:pt x="249" y="187"/>
                    <a:pt x="249" y="187"/>
                  </a:cubicBezTo>
                  <a:cubicBezTo>
                    <a:pt x="249" y="94"/>
                    <a:pt x="249" y="94"/>
                    <a:pt x="249" y="94"/>
                  </a:cubicBezTo>
                  <a:cubicBezTo>
                    <a:pt x="249" y="62"/>
                    <a:pt x="218" y="0"/>
                    <a:pt x="187"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265" name="Gruppierung 691"/>
          <p:cNvGrpSpPr>
            <a:grpSpLocks noChangeAspect="1"/>
          </p:cNvGrpSpPr>
          <p:nvPr/>
        </p:nvGrpSpPr>
        <p:grpSpPr>
          <a:xfrm>
            <a:off x="7360700" y="4510108"/>
            <a:ext cx="343253" cy="349200"/>
            <a:chOff x="6217648" y="177181"/>
            <a:chExt cx="581956" cy="592039"/>
          </a:xfrm>
        </p:grpSpPr>
        <p:sp>
          <p:nvSpPr>
            <p:cNvPr id="1266" name="Freeform 49"/>
            <p:cNvSpPr>
              <a:spLocks noChangeArrowheads="1"/>
            </p:cNvSpPr>
            <p:nvPr/>
          </p:nvSpPr>
          <p:spPr bwMode="auto">
            <a:xfrm>
              <a:off x="6217648" y="177181"/>
              <a:ext cx="581956" cy="592039"/>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67" name="Freeform 50"/>
            <p:cNvSpPr>
              <a:spLocks noChangeArrowheads="1"/>
            </p:cNvSpPr>
            <p:nvPr/>
          </p:nvSpPr>
          <p:spPr bwMode="auto">
            <a:xfrm>
              <a:off x="6390506" y="329873"/>
              <a:ext cx="234799" cy="285216"/>
            </a:xfrm>
            <a:custGeom>
              <a:avLst/>
              <a:gdLst>
                <a:gd name="T0" fmla="*/ 718 w 719"/>
                <a:gd name="T1" fmla="*/ 842 h 875"/>
                <a:gd name="T2" fmla="*/ 718 w 719"/>
                <a:gd name="T3" fmla="*/ 842 h 875"/>
                <a:gd name="T4" fmla="*/ 686 w 719"/>
                <a:gd name="T5" fmla="*/ 874 h 875"/>
                <a:gd name="T6" fmla="*/ 62 w 719"/>
                <a:gd name="T7" fmla="*/ 874 h 875"/>
                <a:gd name="T8" fmla="*/ 0 w 719"/>
                <a:gd name="T9" fmla="*/ 842 h 875"/>
                <a:gd name="T10" fmla="*/ 0 w 719"/>
                <a:gd name="T11" fmla="*/ 31 h 875"/>
                <a:gd name="T12" fmla="*/ 62 w 719"/>
                <a:gd name="T13" fmla="*/ 0 h 875"/>
                <a:gd name="T14" fmla="*/ 686 w 719"/>
                <a:gd name="T15" fmla="*/ 0 h 875"/>
                <a:gd name="T16" fmla="*/ 718 w 719"/>
                <a:gd name="T17" fmla="*/ 31 h 875"/>
                <a:gd name="T18" fmla="*/ 718 w 719"/>
                <a:gd name="T19" fmla="*/ 842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875">
                  <a:moveTo>
                    <a:pt x="718" y="842"/>
                  </a:moveTo>
                  <a:lnTo>
                    <a:pt x="718" y="842"/>
                  </a:lnTo>
                  <a:lnTo>
                    <a:pt x="686" y="874"/>
                  </a:lnTo>
                  <a:cubicBezTo>
                    <a:pt x="62" y="874"/>
                    <a:pt x="62" y="874"/>
                    <a:pt x="62" y="874"/>
                  </a:cubicBezTo>
                  <a:cubicBezTo>
                    <a:pt x="31" y="874"/>
                    <a:pt x="0" y="842"/>
                    <a:pt x="0" y="842"/>
                  </a:cubicBezTo>
                  <a:cubicBezTo>
                    <a:pt x="0" y="31"/>
                    <a:pt x="0" y="31"/>
                    <a:pt x="0" y="31"/>
                  </a:cubicBezTo>
                  <a:cubicBezTo>
                    <a:pt x="0" y="31"/>
                    <a:pt x="31" y="0"/>
                    <a:pt x="62" y="0"/>
                  </a:cubicBezTo>
                  <a:cubicBezTo>
                    <a:pt x="686" y="0"/>
                    <a:pt x="686" y="0"/>
                    <a:pt x="686" y="0"/>
                  </a:cubicBezTo>
                  <a:lnTo>
                    <a:pt x="718" y="31"/>
                  </a:lnTo>
                  <a:lnTo>
                    <a:pt x="718" y="842"/>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68" name="Line 51"/>
            <p:cNvSpPr>
              <a:spLocks noChangeShapeType="1"/>
            </p:cNvSpPr>
            <p:nvPr/>
          </p:nvSpPr>
          <p:spPr bwMode="auto">
            <a:xfrm>
              <a:off x="6432281" y="370206"/>
              <a:ext cx="152691"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69" name="Line 52"/>
            <p:cNvSpPr>
              <a:spLocks noChangeShapeType="1"/>
            </p:cNvSpPr>
            <p:nvPr/>
          </p:nvSpPr>
          <p:spPr bwMode="auto">
            <a:xfrm>
              <a:off x="6432281" y="411979"/>
              <a:ext cx="152691"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70" name="Freeform 53"/>
            <p:cNvSpPr>
              <a:spLocks noChangeArrowheads="1"/>
            </p:cNvSpPr>
            <p:nvPr/>
          </p:nvSpPr>
          <p:spPr bwMode="auto">
            <a:xfrm>
              <a:off x="6432281" y="462397"/>
              <a:ext cx="152691" cy="102274"/>
            </a:xfrm>
            <a:custGeom>
              <a:avLst/>
              <a:gdLst>
                <a:gd name="T0" fmla="*/ 0 w 469"/>
                <a:gd name="T1" fmla="*/ 124 h 312"/>
                <a:gd name="T2" fmla="*/ 187 w 469"/>
                <a:gd name="T3" fmla="*/ 311 h 312"/>
                <a:gd name="T4" fmla="*/ 468 w 469"/>
                <a:gd name="T5" fmla="*/ 0 h 312"/>
              </a:gdLst>
              <a:ahLst/>
              <a:cxnLst>
                <a:cxn ang="0">
                  <a:pos x="T0" y="T1"/>
                </a:cxn>
                <a:cxn ang="0">
                  <a:pos x="T2" y="T3"/>
                </a:cxn>
                <a:cxn ang="0">
                  <a:pos x="T4" y="T5"/>
                </a:cxn>
              </a:cxnLst>
              <a:rect l="0" t="0" r="r" b="b"/>
              <a:pathLst>
                <a:path w="469" h="312">
                  <a:moveTo>
                    <a:pt x="0" y="124"/>
                  </a:moveTo>
                  <a:lnTo>
                    <a:pt x="187" y="311"/>
                  </a:lnTo>
                  <a:lnTo>
                    <a:pt x="468"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271" name="Gruppierung 697"/>
          <p:cNvGrpSpPr>
            <a:grpSpLocks noChangeAspect="1"/>
          </p:cNvGrpSpPr>
          <p:nvPr/>
        </p:nvGrpSpPr>
        <p:grpSpPr>
          <a:xfrm>
            <a:off x="7932200" y="4510108"/>
            <a:ext cx="343253" cy="349200"/>
            <a:chOff x="7136677" y="177181"/>
            <a:chExt cx="581956" cy="592039"/>
          </a:xfrm>
        </p:grpSpPr>
        <p:sp>
          <p:nvSpPr>
            <p:cNvPr id="1272" name="Freeform 54"/>
            <p:cNvSpPr>
              <a:spLocks noChangeArrowheads="1"/>
            </p:cNvSpPr>
            <p:nvPr/>
          </p:nvSpPr>
          <p:spPr bwMode="auto">
            <a:xfrm>
              <a:off x="7136677" y="177181"/>
              <a:ext cx="581956" cy="592039"/>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73" name="Freeform 55"/>
            <p:cNvSpPr>
              <a:spLocks noChangeArrowheads="1"/>
            </p:cNvSpPr>
            <p:nvPr/>
          </p:nvSpPr>
          <p:spPr bwMode="auto">
            <a:xfrm>
              <a:off x="7269202" y="380289"/>
              <a:ext cx="51857" cy="182942"/>
            </a:xfrm>
            <a:custGeom>
              <a:avLst/>
              <a:gdLst>
                <a:gd name="T0" fmla="*/ 156 w 157"/>
                <a:gd name="T1" fmla="*/ 561 h 562"/>
                <a:gd name="T2" fmla="*/ 0 w 157"/>
                <a:gd name="T3" fmla="*/ 561 h 562"/>
                <a:gd name="T4" fmla="*/ 0 w 157"/>
                <a:gd name="T5" fmla="*/ 0 h 562"/>
                <a:gd name="T6" fmla="*/ 156 w 157"/>
                <a:gd name="T7" fmla="*/ 0 h 562"/>
                <a:gd name="T8" fmla="*/ 156 w 157"/>
                <a:gd name="T9" fmla="*/ 561 h 562"/>
              </a:gdLst>
              <a:ahLst/>
              <a:cxnLst>
                <a:cxn ang="0">
                  <a:pos x="T0" y="T1"/>
                </a:cxn>
                <a:cxn ang="0">
                  <a:pos x="T2" y="T3"/>
                </a:cxn>
                <a:cxn ang="0">
                  <a:pos x="T4" y="T5"/>
                </a:cxn>
                <a:cxn ang="0">
                  <a:pos x="T6" y="T7"/>
                </a:cxn>
                <a:cxn ang="0">
                  <a:pos x="T8" y="T9"/>
                </a:cxn>
              </a:cxnLst>
              <a:rect l="0" t="0" r="r" b="b"/>
              <a:pathLst>
                <a:path w="157" h="562">
                  <a:moveTo>
                    <a:pt x="156" y="561"/>
                  </a:moveTo>
                  <a:lnTo>
                    <a:pt x="0" y="561"/>
                  </a:lnTo>
                  <a:lnTo>
                    <a:pt x="0" y="0"/>
                  </a:lnTo>
                  <a:lnTo>
                    <a:pt x="156" y="0"/>
                  </a:lnTo>
                  <a:lnTo>
                    <a:pt x="156" y="561"/>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74" name="Freeform 56"/>
            <p:cNvSpPr>
              <a:spLocks noChangeArrowheads="1"/>
            </p:cNvSpPr>
            <p:nvPr/>
          </p:nvSpPr>
          <p:spPr bwMode="auto">
            <a:xfrm>
              <a:off x="7319619" y="452313"/>
              <a:ext cx="112358" cy="112358"/>
            </a:xfrm>
            <a:custGeom>
              <a:avLst/>
              <a:gdLst>
                <a:gd name="T0" fmla="*/ 0 w 344"/>
                <a:gd name="T1" fmla="*/ 124 h 343"/>
                <a:gd name="T2" fmla="*/ 187 w 344"/>
                <a:gd name="T3" fmla="*/ 0 h 343"/>
                <a:gd name="T4" fmla="*/ 343 w 344"/>
                <a:gd name="T5" fmla="*/ 124 h 343"/>
                <a:gd name="T6" fmla="*/ 343 w 344"/>
                <a:gd name="T7" fmla="*/ 342 h 343"/>
                <a:gd name="T8" fmla="*/ 0 w 344"/>
                <a:gd name="T9" fmla="*/ 342 h 343"/>
                <a:gd name="T10" fmla="*/ 0 w 344"/>
                <a:gd name="T11" fmla="*/ 124 h 343"/>
              </a:gdLst>
              <a:ahLst/>
              <a:cxnLst>
                <a:cxn ang="0">
                  <a:pos x="T0" y="T1"/>
                </a:cxn>
                <a:cxn ang="0">
                  <a:pos x="T2" y="T3"/>
                </a:cxn>
                <a:cxn ang="0">
                  <a:pos x="T4" y="T5"/>
                </a:cxn>
                <a:cxn ang="0">
                  <a:pos x="T6" y="T7"/>
                </a:cxn>
                <a:cxn ang="0">
                  <a:pos x="T8" y="T9"/>
                </a:cxn>
                <a:cxn ang="0">
                  <a:pos x="T10" y="T11"/>
                </a:cxn>
              </a:cxnLst>
              <a:rect l="0" t="0" r="r" b="b"/>
              <a:pathLst>
                <a:path w="344" h="343">
                  <a:moveTo>
                    <a:pt x="0" y="124"/>
                  </a:moveTo>
                  <a:lnTo>
                    <a:pt x="187" y="0"/>
                  </a:lnTo>
                  <a:lnTo>
                    <a:pt x="343" y="124"/>
                  </a:lnTo>
                  <a:lnTo>
                    <a:pt x="343" y="342"/>
                  </a:lnTo>
                  <a:lnTo>
                    <a:pt x="0" y="342"/>
                  </a:lnTo>
                  <a:lnTo>
                    <a:pt x="0" y="124"/>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75" name="Freeform 57"/>
            <p:cNvSpPr>
              <a:spLocks noChangeArrowheads="1"/>
            </p:cNvSpPr>
            <p:nvPr/>
          </p:nvSpPr>
          <p:spPr bwMode="auto">
            <a:xfrm>
              <a:off x="7431977" y="370206"/>
              <a:ext cx="72024" cy="193025"/>
            </a:xfrm>
            <a:custGeom>
              <a:avLst/>
              <a:gdLst>
                <a:gd name="T0" fmla="*/ 0 w 219"/>
                <a:gd name="T1" fmla="*/ 592 h 593"/>
                <a:gd name="T2" fmla="*/ 0 w 219"/>
                <a:gd name="T3" fmla="*/ 31 h 593"/>
                <a:gd name="T4" fmla="*/ 93 w 219"/>
                <a:gd name="T5" fmla="*/ 0 h 593"/>
                <a:gd name="T6" fmla="*/ 218 w 219"/>
                <a:gd name="T7" fmla="*/ 31 h 593"/>
                <a:gd name="T8" fmla="*/ 218 w 219"/>
                <a:gd name="T9" fmla="*/ 592 h 593"/>
                <a:gd name="T10" fmla="*/ 0 w 219"/>
                <a:gd name="T11" fmla="*/ 592 h 593"/>
              </a:gdLst>
              <a:ahLst/>
              <a:cxnLst>
                <a:cxn ang="0">
                  <a:pos x="T0" y="T1"/>
                </a:cxn>
                <a:cxn ang="0">
                  <a:pos x="T2" y="T3"/>
                </a:cxn>
                <a:cxn ang="0">
                  <a:pos x="T4" y="T5"/>
                </a:cxn>
                <a:cxn ang="0">
                  <a:pos x="T6" y="T7"/>
                </a:cxn>
                <a:cxn ang="0">
                  <a:pos x="T8" y="T9"/>
                </a:cxn>
                <a:cxn ang="0">
                  <a:pos x="T10" y="T11"/>
                </a:cxn>
              </a:cxnLst>
              <a:rect l="0" t="0" r="r" b="b"/>
              <a:pathLst>
                <a:path w="219" h="593">
                  <a:moveTo>
                    <a:pt x="0" y="592"/>
                  </a:moveTo>
                  <a:lnTo>
                    <a:pt x="0" y="31"/>
                  </a:lnTo>
                  <a:lnTo>
                    <a:pt x="93" y="0"/>
                  </a:lnTo>
                  <a:lnTo>
                    <a:pt x="218" y="31"/>
                  </a:lnTo>
                  <a:lnTo>
                    <a:pt x="218" y="592"/>
                  </a:lnTo>
                  <a:lnTo>
                    <a:pt x="0" y="592"/>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76" name="Freeform 58"/>
            <p:cNvSpPr>
              <a:spLocks noChangeArrowheads="1"/>
            </p:cNvSpPr>
            <p:nvPr/>
          </p:nvSpPr>
          <p:spPr bwMode="auto">
            <a:xfrm>
              <a:off x="7502560" y="370206"/>
              <a:ext cx="51857" cy="122441"/>
            </a:xfrm>
            <a:custGeom>
              <a:avLst/>
              <a:gdLst>
                <a:gd name="T0" fmla="*/ 0 w 158"/>
                <a:gd name="T1" fmla="*/ 125 h 375"/>
                <a:gd name="T2" fmla="*/ 157 w 158"/>
                <a:gd name="T3" fmla="*/ 0 h 375"/>
                <a:gd name="T4" fmla="*/ 157 w 158"/>
                <a:gd name="T5" fmla="*/ 374 h 375"/>
                <a:gd name="T6" fmla="*/ 0 w 158"/>
                <a:gd name="T7" fmla="*/ 374 h 375"/>
                <a:gd name="T8" fmla="*/ 0 w 158"/>
                <a:gd name="T9" fmla="*/ 125 h 375"/>
              </a:gdLst>
              <a:ahLst/>
              <a:cxnLst>
                <a:cxn ang="0">
                  <a:pos x="T0" y="T1"/>
                </a:cxn>
                <a:cxn ang="0">
                  <a:pos x="T2" y="T3"/>
                </a:cxn>
                <a:cxn ang="0">
                  <a:pos x="T4" y="T5"/>
                </a:cxn>
                <a:cxn ang="0">
                  <a:pos x="T6" y="T7"/>
                </a:cxn>
                <a:cxn ang="0">
                  <a:pos x="T8" y="T9"/>
                </a:cxn>
              </a:cxnLst>
              <a:rect l="0" t="0" r="r" b="b"/>
              <a:pathLst>
                <a:path w="158" h="375">
                  <a:moveTo>
                    <a:pt x="0" y="125"/>
                  </a:moveTo>
                  <a:lnTo>
                    <a:pt x="157" y="0"/>
                  </a:lnTo>
                  <a:lnTo>
                    <a:pt x="157" y="374"/>
                  </a:lnTo>
                  <a:lnTo>
                    <a:pt x="0" y="374"/>
                  </a:lnTo>
                  <a:lnTo>
                    <a:pt x="0" y="125"/>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77" name="Freeform 59"/>
            <p:cNvSpPr>
              <a:spLocks noChangeArrowheads="1"/>
            </p:cNvSpPr>
            <p:nvPr/>
          </p:nvSpPr>
          <p:spPr bwMode="auto">
            <a:xfrm>
              <a:off x="7502560" y="492647"/>
              <a:ext cx="82108" cy="72024"/>
            </a:xfrm>
            <a:custGeom>
              <a:avLst/>
              <a:gdLst>
                <a:gd name="T0" fmla="*/ 250 w 251"/>
                <a:gd name="T1" fmla="*/ 218 h 219"/>
                <a:gd name="T2" fmla="*/ 0 w 251"/>
                <a:gd name="T3" fmla="*/ 218 h 219"/>
                <a:gd name="T4" fmla="*/ 0 w 251"/>
                <a:gd name="T5" fmla="*/ 0 h 219"/>
                <a:gd name="T6" fmla="*/ 250 w 251"/>
                <a:gd name="T7" fmla="*/ 0 h 219"/>
                <a:gd name="T8" fmla="*/ 250 w 251"/>
                <a:gd name="T9" fmla="*/ 218 h 219"/>
              </a:gdLst>
              <a:ahLst/>
              <a:cxnLst>
                <a:cxn ang="0">
                  <a:pos x="T0" y="T1"/>
                </a:cxn>
                <a:cxn ang="0">
                  <a:pos x="T2" y="T3"/>
                </a:cxn>
                <a:cxn ang="0">
                  <a:pos x="T4" y="T5"/>
                </a:cxn>
                <a:cxn ang="0">
                  <a:pos x="T6" y="T7"/>
                </a:cxn>
                <a:cxn ang="0">
                  <a:pos x="T8" y="T9"/>
                </a:cxn>
              </a:cxnLst>
              <a:rect l="0" t="0" r="r" b="b"/>
              <a:pathLst>
                <a:path w="251" h="219">
                  <a:moveTo>
                    <a:pt x="250" y="218"/>
                  </a:moveTo>
                  <a:lnTo>
                    <a:pt x="0" y="218"/>
                  </a:lnTo>
                  <a:lnTo>
                    <a:pt x="0" y="0"/>
                  </a:lnTo>
                  <a:lnTo>
                    <a:pt x="250" y="0"/>
                  </a:lnTo>
                  <a:lnTo>
                    <a:pt x="250" y="218"/>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78" name="Freeform 60"/>
            <p:cNvSpPr>
              <a:spLocks noChangeArrowheads="1"/>
            </p:cNvSpPr>
            <p:nvPr/>
          </p:nvSpPr>
          <p:spPr bwMode="auto">
            <a:xfrm>
              <a:off x="7361393" y="492646"/>
              <a:ext cx="31691" cy="30251"/>
            </a:xfrm>
            <a:custGeom>
              <a:avLst/>
              <a:gdLst>
                <a:gd name="T0" fmla="*/ 94 w 95"/>
                <a:gd name="T1" fmla="*/ 93 h 94"/>
                <a:gd name="T2" fmla="*/ 0 w 95"/>
                <a:gd name="T3" fmla="*/ 93 h 94"/>
                <a:gd name="T4" fmla="*/ 0 w 95"/>
                <a:gd name="T5" fmla="*/ 0 h 94"/>
                <a:gd name="T6" fmla="*/ 94 w 95"/>
                <a:gd name="T7" fmla="*/ 0 h 94"/>
                <a:gd name="T8" fmla="*/ 94 w 95"/>
                <a:gd name="T9" fmla="*/ 93 h 94"/>
              </a:gdLst>
              <a:ahLst/>
              <a:cxnLst>
                <a:cxn ang="0">
                  <a:pos x="T0" y="T1"/>
                </a:cxn>
                <a:cxn ang="0">
                  <a:pos x="T2" y="T3"/>
                </a:cxn>
                <a:cxn ang="0">
                  <a:pos x="T4" y="T5"/>
                </a:cxn>
                <a:cxn ang="0">
                  <a:pos x="T6" y="T7"/>
                </a:cxn>
                <a:cxn ang="0">
                  <a:pos x="T8" y="T9"/>
                </a:cxn>
              </a:cxnLst>
              <a:rect l="0" t="0" r="r" b="b"/>
              <a:pathLst>
                <a:path w="95" h="94">
                  <a:moveTo>
                    <a:pt x="94" y="93"/>
                  </a:moveTo>
                  <a:lnTo>
                    <a:pt x="0" y="93"/>
                  </a:lnTo>
                  <a:lnTo>
                    <a:pt x="0" y="0"/>
                  </a:lnTo>
                  <a:lnTo>
                    <a:pt x="94" y="0"/>
                  </a:lnTo>
                  <a:lnTo>
                    <a:pt x="94" y="93"/>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79" name="Freeform 61"/>
            <p:cNvSpPr>
              <a:spLocks noChangeArrowheads="1"/>
            </p:cNvSpPr>
            <p:nvPr/>
          </p:nvSpPr>
          <p:spPr bwMode="auto">
            <a:xfrm>
              <a:off x="7502560" y="492646"/>
              <a:ext cx="51857" cy="30251"/>
            </a:xfrm>
            <a:custGeom>
              <a:avLst/>
              <a:gdLst>
                <a:gd name="T0" fmla="*/ 157 w 158"/>
                <a:gd name="T1" fmla="*/ 93 h 94"/>
                <a:gd name="T2" fmla="*/ 0 w 158"/>
                <a:gd name="T3" fmla="*/ 93 h 94"/>
                <a:gd name="T4" fmla="*/ 0 w 158"/>
                <a:gd name="T5" fmla="*/ 0 h 94"/>
                <a:gd name="T6" fmla="*/ 157 w 158"/>
                <a:gd name="T7" fmla="*/ 0 h 94"/>
                <a:gd name="T8" fmla="*/ 157 w 158"/>
                <a:gd name="T9" fmla="*/ 93 h 94"/>
              </a:gdLst>
              <a:ahLst/>
              <a:cxnLst>
                <a:cxn ang="0">
                  <a:pos x="T0" y="T1"/>
                </a:cxn>
                <a:cxn ang="0">
                  <a:pos x="T2" y="T3"/>
                </a:cxn>
                <a:cxn ang="0">
                  <a:pos x="T4" y="T5"/>
                </a:cxn>
                <a:cxn ang="0">
                  <a:pos x="T6" y="T7"/>
                </a:cxn>
                <a:cxn ang="0">
                  <a:pos x="T8" y="T9"/>
                </a:cxn>
              </a:cxnLst>
              <a:rect l="0" t="0" r="r" b="b"/>
              <a:pathLst>
                <a:path w="158" h="94">
                  <a:moveTo>
                    <a:pt x="157" y="93"/>
                  </a:moveTo>
                  <a:lnTo>
                    <a:pt x="0" y="93"/>
                  </a:lnTo>
                  <a:lnTo>
                    <a:pt x="0" y="0"/>
                  </a:lnTo>
                  <a:lnTo>
                    <a:pt x="157" y="0"/>
                  </a:lnTo>
                  <a:lnTo>
                    <a:pt x="157" y="93"/>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80" name="Freeform 62"/>
            <p:cNvSpPr>
              <a:spLocks noChangeArrowheads="1"/>
            </p:cNvSpPr>
            <p:nvPr/>
          </p:nvSpPr>
          <p:spPr bwMode="auto">
            <a:xfrm>
              <a:off x="7269202" y="411979"/>
              <a:ext cx="51857" cy="30251"/>
            </a:xfrm>
            <a:custGeom>
              <a:avLst/>
              <a:gdLst>
                <a:gd name="T0" fmla="*/ 156 w 157"/>
                <a:gd name="T1" fmla="*/ 93 h 94"/>
                <a:gd name="T2" fmla="*/ 0 w 157"/>
                <a:gd name="T3" fmla="*/ 93 h 94"/>
                <a:gd name="T4" fmla="*/ 0 w 157"/>
                <a:gd name="T5" fmla="*/ 0 h 94"/>
                <a:gd name="T6" fmla="*/ 156 w 157"/>
                <a:gd name="T7" fmla="*/ 0 h 94"/>
                <a:gd name="T8" fmla="*/ 156 w 157"/>
                <a:gd name="T9" fmla="*/ 93 h 94"/>
              </a:gdLst>
              <a:ahLst/>
              <a:cxnLst>
                <a:cxn ang="0">
                  <a:pos x="T0" y="T1"/>
                </a:cxn>
                <a:cxn ang="0">
                  <a:pos x="T2" y="T3"/>
                </a:cxn>
                <a:cxn ang="0">
                  <a:pos x="T4" y="T5"/>
                </a:cxn>
                <a:cxn ang="0">
                  <a:pos x="T6" y="T7"/>
                </a:cxn>
                <a:cxn ang="0">
                  <a:pos x="T8" y="T9"/>
                </a:cxn>
              </a:cxnLst>
              <a:rect l="0" t="0" r="r" b="b"/>
              <a:pathLst>
                <a:path w="157" h="94">
                  <a:moveTo>
                    <a:pt x="156" y="93"/>
                  </a:moveTo>
                  <a:lnTo>
                    <a:pt x="0" y="93"/>
                  </a:lnTo>
                  <a:lnTo>
                    <a:pt x="0" y="0"/>
                  </a:lnTo>
                  <a:lnTo>
                    <a:pt x="156" y="0"/>
                  </a:lnTo>
                  <a:lnTo>
                    <a:pt x="156" y="93"/>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281" name="Gruppierung 707"/>
          <p:cNvGrpSpPr>
            <a:grpSpLocks noChangeAspect="1"/>
          </p:cNvGrpSpPr>
          <p:nvPr/>
        </p:nvGrpSpPr>
        <p:grpSpPr>
          <a:xfrm>
            <a:off x="8503700" y="4510108"/>
            <a:ext cx="343253" cy="349200"/>
            <a:chOff x="7995205" y="177181"/>
            <a:chExt cx="581956" cy="592039"/>
          </a:xfrm>
        </p:grpSpPr>
        <p:sp>
          <p:nvSpPr>
            <p:cNvPr id="1282" name="Freeform 63"/>
            <p:cNvSpPr>
              <a:spLocks noChangeArrowheads="1"/>
            </p:cNvSpPr>
            <p:nvPr/>
          </p:nvSpPr>
          <p:spPr bwMode="auto">
            <a:xfrm>
              <a:off x="7995205" y="177181"/>
              <a:ext cx="581956" cy="592039"/>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83" name="Freeform 64"/>
            <p:cNvSpPr>
              <a:spLocks noChangeArrowheads="1"/>
            </p:cNvSpPr>
            <p:nvPr/>
          </p:nvSpPr>
          <p:spPr bwMode="auto">
            <a:xfrm>
              <a:off x="8129171" y="319788"/>
              <a:ext cx="316907" cy="306824"/>
            </a:xfrm>
            <a:custGeom>
              <a:avLst/>
              <a:gdLst>
                <a:gd name="T0" fmla="*/ 624 w 968"/>
                <a:gd name="T1" fmla="*/ 94 h 938"/>
                <a:gd name="T2" fmla="*/ 624 w 968"/>
                <a:gd name="T3" fmla="*/ 94 h 938"/>
                <a:gd name="T4" fmla="*/ 592 w 968"/>
                <a:gd name="T5" fmla="*/ 0 h 938"/>
                <a:gd name="T6" fmla="*/ 375 w 968"/>
                <a:gd name="T7" fmla="*/ 0 h 938"/>
                <a:gd name="T8" fmla="*/ 343 w 968"/>
                <a:gd name="T9" fmla="*/ 94 h 938"/>
                <a:gd name="T10" fmla="*/ 218 w 968"/>
                <a:gd name="T11" fmla="*/ 63 h 938"/>
                <a:gd name="T12" fmla="*/ 62 w 968"/>
                <a:gd name="T13" fmla="*/ 219 h 938"/>
                <a:gd name="T14" fmla="*/ 125 w 968"/>
                <a:gd name="T15" fmla="*/ 313 h 938"/>
                <a:gd name="T16" fmla="*/ 0 w 968"/>
                <a:gd name="T17" fmla="*/ 375 h 938"/>
                <a:gd name="T18" fmla="*/ 0 w 968"/>
                <a:gd name="T19" fmla="*/ 562 h 938"/>
                <a:gd name="T20" fmla="*/ 125 w 968"/>
                <a:gd name="T21" fmla="*/ 624 h 938"/>
                <a:gd name="T22" fmla="*/ 62 w 968"/>
                <a:gd name="T23" fmla="*/ 718 h 938"/>
                <a:gd name="T24" fmla="*/ 218 w 968"/>
                <a:gd name="T25" fmla="*/ 874 h 938"/>
                <a:gd name="T26" fmla="*/ 343 w 968"/>
                <a:gd name="T27" fmla="*/ 843 h 938"/>
                <a:gd name="T28" fmla="*/ 375 w 968"/>
                <a:gd name="T29" fmla="*/ 937 h 938"/>
                <a:gd name="T30" fmla="*/ 592 w 968"/>
                <a:gd name="T31" fmla="*/ 937 h 938"/>
                <a:gd name="T32" fmla="*/ 624 w 968"/>
                <a:gd name="T33" fmla="*/ 843 h 938"/>
                <a:gd name="T34" fmla="*/ 749 w 968"/>
                <a:gd name="T35" fmla="*/ 874 h 938"/>
                <a:gd name="T36" fmla="*/ 874 w 968"/>
                <a:gd name="T37" fmla="*/ 718 h 938"/>
                <a:gd name="T38" fmla="*/ 842 w 968"/>
                <a:gd name="T39" fmla="*/ 624 h 938"/>
                <a:gd name="T40" fmla="*/ 936 w 968"/>
                <a:gd name="T41" fmla="*/ 562 h 938"/>
                <a:gd name="T42" fmla="*/ 936 w 968"/>
                <a:gd name="T43" fmla="*/ 375 h 938"/>
                <a:gd name="T44" fmla="*/ 842 w 968"/>
                <a:gd name="T45" fmla="*/ 313 h 938"/>
                <a:gd name="T46" fmla="*/ 874 w 968"/>
                <a:gd name="T47" fmla="*/ 219 h 938"/>
                <a:gd name="T48" fmla="*/ 749 w 968"/>
                <a:gd name="T49" fmla="*/ 63 h 938"/>
                <a:gd name="T50" fmla="*/ 624 w 968"/>
                <a:gd name="T51" fmla="*/ 94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8" h="938">
                  <a:moveTo>
                    <a:pt x="624" y="94"/>
                  </a:moveTo>
                  <a:lnTo>
                    <a:pt x="624" y="94"/>
                  </a:lnTo>
                  <a:cubicBezTo>
                    <a:pt x="592" y="94"/>
                    <a:pt x="561" y="32"/>
                    <a:pt x="592" y="0"/>
                  </a:cubicBezTo>
                  <a:cubicBezTo>
                    <a:pt x="499" y="0"/>
                    <a:pt x="437" y="0"/>
                    <a:pt x="375" y="0"/>
                  </a:cubicBezTo>
                  <a:cubicBezTo>
                    <a:pt x="406" y="32"/>
                    <a:pt x="375" y="94"/>
                    <a:pt x="343" y="94"/>
                  </a:cubicBezTo>
                  <a:cubicBezTo>
                    <a:pt x="281" y="125"/>
                    <a:pt x="250" y="94"/>
                    <a:pt x="218" y="63"/>
                  </a:cubicBezTo>
                  <a:cubicBezTo>
                    <a:pt x="156" y="94"/>
                    <a:pt x="125" y="157"/>
                    <a:pt x="62" y="219"/>
                  </a:cubicBezTo>
                  <a:cubicBezTo>
                    <a:pt x="125" y="219"/>
                    <a:pt x="125" y="282"/>
                    <a:pt x="125" y="313"/>
                  </a:cubicBezTo>
                  <a:cubicBezTo>
                    <a:pt x="93" y="375"/>
                    <a:pt x="62" y="375"/>
                    <a:pt x="0" y="375"/>
                  </a:cubicBezTo>
                  <a:cubicBezTo>
                    <a:pt x="0" y="438"/>
                    <a:pt x="0" y="499"/>
                    <a:pt x="0" y="562"/>
                  </a:cubicBezTo>
                  <a:cubicBezTo>
                    <a:pt x="62" y="562"/>
                    <a:pt x="93" y="562"/>
                    <a:pt x="125" y="624"/>
                  </a:cubicBezTo>
                  <a:cubicBezTo>
                    <a:pt x="125" y="656"/>
                    <a:pt x="125" y="718"/>
                    <a:pt x="62" y="718"/>
                  </a:cubicBezTo>
                  <a:cubicBezTo>
                    <a:pt x="125" y="781"/>
                    <a:pt x="156" y="843"/>
                    <a:pt x="218" y="874"/>
                  </a:cubicBezTo>
                  <a:cubicBezTo>
                    <a:pt x="250" y="843"/>
                    <a:pt x="281" y="812"/>
                    <a:pt x="343" y="843"/>
                  </a:cubicBezTo>
                  <a:cubicBezTo>
                    <a:pt x="375" y="843"/>
                    <a:pt x="406" y="906"/>
                    <a:pt x="375" y="937"/>
                  </a:cubicBezTo>
                  <a:cubicBezTo>
                    <a:pt x="437" y="937"/>
                    <a:pt x="499" y="937"/>
                    <a:pt x="592" y="937"/>
                  </a:cubicBezTo>
                  <a:cubicBezTo>
                    <a:pt x="561" y="906"/>
                    <a:pt x="592" y="843"/>
                    <a:pt x="624" y="843"/>
                  </a:cubicBezTo>
                  <a:cubicBezTo>
                    <a:pt x="655" y="812"/>
                    <a:pt x="717" y="843"/>
                    <a:pt x="749" y="874"/>
                  </a:cubicBezTo>
                  <a:cubicBezTo>
                    <a:pt x="780" y="843"/>
                    <a:pt x="842" y="781"/>
                    <a:pt x="874" y="718"/>
                  </a:cubicBezTo>
                  <a:cubicBezTo>
                    <a:pt x="842" y="718"/>
                    <a:pt x="811" y="656"/>
                    <a:pt x="842" y="624"/>
                  </a:cubicBezTo>
                  <a:cubicBezTo>
                    <a:pt x="842" y="562"/>
                    <a:pt x="905" y="562"/>
                    <a:pt x="936" y="562"/>
                  </a:cubicBezTo>
                  <a:cubicBezTo>
                    <a:pt x="967" y="499"/>
                    <a:pt x="967" y="438"/>
                    <a:pt x="936" y="375"/>
                  </a:cubicBezTo>
                  <a:cubicBezTo>
                    <a:pt x="905" y="375"/>
                    <a:pt x="842" y="375"/>
                    <a:pt x="842" y="313"/>
                  </a:cubicBezTo>
                  <a:cubicBezTo>
                    <a:pt x="811" y="282"/>
                    <a:pt x="842" y="219"/>
                    <a:pt x="874" y="219"/>
                  </a:cubicBezTo>
                  <a:cubicBezTo>
                    <a:pt x="842" y="157"/>
                    <a:pt x="811" y="94"/>
                    <a:pt x="749" y="63"/>
                  </a:cubicBezTo>
                  <a:cubicBezTo>
                    <a:pt x="717" y="94"/>
                    <a:pt x="655" y="125"/>
                    <a:pt x="624" y="94"/>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84" name="Freeform 65"/>
            <p:cNvSpPr>
              <a:spLocks noChangeArrowheads="1"/>
            </p:cNvSpPr>
            <p:nvPr/>
          </p:nvSpPr>
          <p:spPr bwMode="auto">
            <a:xfrm>
              <a:off x="8199754" y="390373"/>
              <a:ext cx="174299" cy="162774"/>
            </a:xfrm>
            <a:custGeom>
              <a:avLst/>
              <a:gdLst>
                <a:gd name="T0" fmla="*/ 63 w 532"/>
                <a:gd name="T1" fmla="*/ 156 h 500"/>
                <a:gd name="T2" fmla="*/ 63 w 532"/>
                <a:gd name="T3" fmla="*/ 156 h 500"/>
                <a:gd name="T4" fmla="*/ 188 w 532"/>
                <a:gd name="T5" fmla="*/ 468 h 500"/>
                <a:gd name="T6" fmla="*/ 468 w 532"/>
                <a:gd name="T7" fmla="*/ 343 h 500"/>
                <a:gd name="T8" fmla="*/ 343 w 532"/>
                <a:gd name="T9" fmla="*/ 31 h 500"/>
                <a:gd name="T10" fmla="*/ 63 w 532"/>
                <a:gd name="T11" fmla="*/ 156 h 500"/>
              </a:gdLst>
              <a:ahLst/>
              <a:cxnLst>
                <a:cxn ang="0">
                  <a:pos x="T0" y="T1"/>
                </a:cxn>
                <a:cxn ang="0">
                  <a:pos x="T2" y="T3"/>
                </a:cxn>
                <a:cxn ang="0">
                  <a:pos x="T4" y="T5"/>
                </a:cxn>
                <a:cxn ang="0">
                  <a:pos x="T6" y="T7"/>
                </a:cxn>
                <a:cxn ang="0">
                  <a:pos x="T8" y="T9"/>
                </a:cxn>
                <a:cxn ang="0">
                  <a:pos x="T10" y="T11"/>
                </a:cxn>
              </a:cxnLst>
              <a:rect l="0" t="0" r="r" b="b"/>
              <a:pathLst>
                <a:path w="532" h="500">
                  <a:moveTo>
                    <a:pt x="63" y="156"/>
                  </a:moveTo>
                  <a:lnTo>
                    <a:pt x="63" y="156"/>
                  </a:lnTo>
                  <a:cubicBezTo>
                    <a:pt x="0" y="280"/>
                    <a:pt x="63" y="405"/>
                    <a:pt x="188" y="468"/>
                  </a:cubicBezTo>
                  <a:cubicBezTo>
                    <a:pt x="281" y="499"/>
                    <a:pt x="437" y="468"/>
                    <a:pt x="468" y="343"/>
                  </a:cubicBezTo>
                  <a:cubicBezTo>
                    <a:pt x="531" y="219"/>
                    <a:pt x="468" y="94"/>
                    <a:pt x="343" y="31"/>
                  </a:cubicBezTo>
                  <a:cubicBezTo>
                    <a:pt x="219" y="0"/>
                    <a:pt x="94" y="31"/>
                    <a:pt x="63"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285" name="Gruppierung 711"/>
          <p:cNvGrpSpPr>
            <a:grpSpLocks noChangeAspect="1"/>
          </p:cNvGrpSpPr>
          <p:nvPr/>
        </p:nvGrpSpPr>
        <p:grpSpPr>
          <a:xfrm>
            <a:off x="9075200" y="4510108"/>
            <a:ext cx="349200" cy="349200"/>
            <a:chOff x="8889747" y="177181"/>
            <a:chExt cx="592039" cy="592039"/>
          </a:xfrm>
        </p:grpSpPr>
        <p:sp>
          <p:nvSpPr>
            <p:cNvPr id="1286" name="Freeform 66"/>
            <p:cNvSpPr>
              <a:spLocks noChangeArrowheads="1"/>
            </p:cNvSpPr>
            <p:nvPr/>
          </p:nvSpPr>
          <p:spPr bwMode="auto">
            <a:xfrm>
              <a:off x="8889747" y="177181"/>
              <a:ext cx="592039" cy="592039"/>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87" name="Freeform 67"/>
            <p:cNvSpPr>
              <a:spLocks noChangeArrowheads="1"/>
            </p:cNvSpPr>
            <p:nvPr/>
          </p:nvSpPr>
          <p:spPr bwMode="auto">
            <a:xfrm>
              <a:off x="9042438" y="329872"/>
              <a:ext cx="172858" cy="172858"/>
            </a:xfrm>
            <a:custGeom>
              <a:avLst/>
              <a:gdLst>
                <a:gd name="T0" fmla="*/ 437 w 531"/>
                <a:gd name="T1" fmla="*/ 125 h 531"/>
                <a:gd name="T2" fmla="*/ 437 w 531"/>
                <a:gd name="T3" fmla="*/ 125 h 531"/>
                <a:gd name="T4" fmla="*/ 437 w 531"/>
                <a:gd name="T5" fmla="*/ 31 h 531"/>
                <a:gd name="T6" fmla="*/ 312 w 531"/>
                <a:gd name="T7" fmla="*/ 0 h 531"/>
                <a:gd name="T8" fmla="*/ 281 w 531"/>
                <a:gd name="T9" fmla="*/ 31 h 531"/>
                <a:gd name="T10" fmla="*/ 218 w 531"/>
                <a:gd name="T11" fmla="*/ 0 h 531"/>
                <a:gd name="T12" fmla="*/ 125 w 531"/>
                <a:gd name="T13" fmla="*/ 31 h 531"/>
                <a:gd name="T14" fmla="*/ 125 w 531"/>
                <a:gd name="T15" fmla="*/ 125 h 531"/>
                <a:gd name="T16" fmla="*/ 31 w 531"/>
                <a:gd name="T17" fmla="*/ 125 h 531"/>
                <a:gd name="T18" fmla="*/ 0 w 531"/>
                <a:gd name="T19" fmla="*/ 218 h 531"/>
                <a:gd name="T20" fmla="*/ 31 w 531"/>
                <a:gd name="T21" fmla="*/ 281 h 531"/>
                <a:gd name="T22" fmla="*/ 0 w 531"/>
                <a:gd name="T23" fmla="*/ 312 h 531"/>
                <a:gd name="T24" fmla="*/ 31 w 531"/>
                <a:gd name="T25" fmla="*/ 437 h 531"/>
                <a:gd name="T26" fmla="*/ 125 w 531"/>
                <a:gd name="T27" fmla="*/ 437 h 531"/>
                <a:gd name="T28" fmla="*/ 125 w 531"/>
                <a:gd name="T29" fmla="*/ 499 h 531"/>
                <a:gd name="T30" fmla="*/ 218 w 531"/>
                <a:gd name="T31" fmla="*/ 530 h 531"/>
                <a:gd name="T32" fmla="*/ 281 w 531"/>
                <a:gd name="T33" fmla="*/ 499 h 531"/>
                <a:gd name="T34" fmla="*/ 312 w 531"/>
                <a:gd name="T35" fmla="*/ 530 h 531"/>
                <a:gd name="T36" fmla="*/ 437 w 531"/>
                <a:gd name="T37" fmla="*/ 499 h 531"/>
                <a:gd name="T38" fmla="*/ 437 w 531"/>
                <a:gd name="T39" fmla="*/ 437 h 531"/>
                <a:gd name="T40" fmla="*/ 499 w 531"/>
                <a:gd name="T41" fmla="*/ 437 h 531"/>
                <a:gd name="T42" fmla="*/ 530 w 531"/>
                <a:gd name="T43" fmla="*/ 312 h 531"/>
                <a:gd name="T44" fmla="*/ 499 w 531"/>
                <a:gd name="T45" fmla="*/ 281 h 531"/>
                <a:gd name="T46" fmla="*/ 530 w 531"/>
                <a:gd name="T47" fmla="*/ 218 h 531"/>
                <a:gd name="T48" fmla="*/ 499 w 531"/>
                <a:gd name="T49" fmla="*/ 125 h 531"/>
                <a:gd name="T50" fmla="*/ 437 w 531"/>
                <a:gd name="T51" fmla="*/ 125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1" h="531">
                  <a:moveTo>
                    <a:pt x="437" y="125"/>
                  </a:moveTo>
                  <a:lnTo>
                    <a:pt x="437" y="125"/>
                  </a:lnTo>
                  <a:cubicBezTo>
                    <a:pt x="406" y="93"/>
                    <a:pt x="406" y="62"/>
                    <a:pt x="437" y="31"/>
                  </a:cubicBezTo>
                  <a:cubicBezTo>
                    <a:pt x="406" y="31"/>
                    <a:pt x="343" y="0"/>
                    <a:pt x="312" y="0"/>
                  </a:cubicBezTo>
                  <a:cubicBezTo>
                    <a:pt x="312" y="31"/>
                    <a:pt x="312" y="31"/>
                    <a:pt x="281" y="31"/>
                  </a:cubicBezTo>
                  <a:cubicBezTo>
                    <a:pt x="250" y="31"/>
                    <a:pt x="218" y="31"/>
                    <a:pt x="218" y="0"/>
                  </a:cubicBezTo>
                  <a:cubicBezTo>
                    <a:pt x="187" y="0"/>
                    <a:pt x="156" y="31"/>
                    <a:pt x="125" y="31"/>
                  </a:cubicBezTo>
                  <a:cubicBezTo>
                    <a:pt x="125" y="62"/>
                    <a:pt x="125" y="93"/>
                    <a:pt x="125" y="125"/>
                  </a:cubicBezTo>
                  <a:cubicBezTo>
                    <a:pt x="93" y="125"/>
                    <a:pt x="62" y="125"/>
                    <a:pt x="31" y="125"/>
                  </a:cubicBezTo>
                  <a:cubicBezTo>
                    <a:pt x="31" y="156"/>
                    <a:pt x="0" y="187"/>
                    <a:pt x="0" y="218"/>
                  </a:cubicBezTo>
                  <a:cubicBezTo>
                    <a:pt x="31" y="218"/>
                    <a:pt x="31" y="250"/>
                    <a:pt x="31" y="281"/>
                  </a:cubicBezTo>
                  <a:cubicBezTo>
                    <a:pt x="31" y="312"/>
                    <a:pt x="31" y="312"/>
                    <a:pt x="0" y="312"/>
                  </a:cubicBezTo>
                  <a:cubicBezTo>
                    <a:pt x="0" y="343"/>
                    <a:pt x="31" y="406"/>
                    <a:pt x="31" y="437"/>
                  </a:cubicBezTo>
                  <a:cubicBezTo>
                    <a:pt x="62" y="406"/>
                    <a:pt x="93" y="406"/>
                    <a:pt x="125" y="437"/>
                  </a:cubicBezTo>
                  <a:cubicBezTo>
                    <a:pt x="125" y="437"/>
                    <a:pt x="125" y="467"/>
                    <a:pt x="125" y="499"/>
                  </a:cubicBezTo>
                  <a:cubicBezTo>
                    <a:pt x="156" y="530"/>
                    <a:pt x="187" y="530"/>
                    <a:pt x="218" y="530"/>
                  </a:cubicBezTo>
                  <a:cubicBezTo>
                    <a:pt x="218" y="530"/>
                    <a:pt x="250" y="499"/>
                    <a:pt x="281" y="499"/>
                  </a:cubicBezTo>
                  <a:cubicBezTo>
                    <a:pt x="312" y="499"/>
                    <a:pt x="312" y="530"/>
                    <a:pt x="312" y="530"/>
                  </a:cubicBezTo>
                  <a:cubicBezTo>
                    <a:pt x="343" y="530"/>
                    <a:pt x="406" y="530"/>
                    <a:pt x="437" y="499"/>
                  </a:cubicBezTo>
                  <a:cubicBezTo>
                    <a:pt x="406" y="467"/>
                    <a:pt x="406" y="437"/>
                    <a:pt x="437" y="437"/>
                  </a:cubicBezTo>
                  <a:cubicBezTo>
                    <a:pt x="437" y="406"/>
                    <a:pt x="467" y="406"/>
                    <a:pt x="499" y="437"/>
                  </a:cubicBezTo>
                  <a:cubicBezTo>
                    <a:pt x="530" y="406"/>
                    <a:pt x="530" y="343"/>
                    <a:pt x="530" y="312"/>
                  </a:cubicBezTo>
                  <a:cubicBezTo>
                    <a:pt x="530" y="312"/>
                    <a:pt x="499" y="312"/>
                    <a:pt x="499" y="281"/>
                  </a:cubicBezTo>
                  <a:cubicBezTo>
                    <a:pt x="499" y="250"/>
                    <a:pt x="530" y="218"/>
                    <a:pt x="530" y="218"/>
                  </a:cubicBezTo>
                  <a:cubicBezTo>
                    <a:pt x="530" y="187"/>
                    <a:pt x="530" y="156"/>
                    <a:pt x="499" y="125"/>
                  </a:cubicBezTo>
                  <a:cubicBezTo>
                    <a:pt x="467" y="125"/>
                    <a:pt x="437" y="125"/>
                    <a:pt x="437" y="125"/>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88" name="Freeform 68"/>
            <p:cNvSpPr>
              <a:spLocks noChangeArrowheads="1"/>
            </p:cNvSpPr>
            <p:nvPr/>
          </p:nvSpPr>
          <p:spPr bwMode="auto">
            <a:xfrm>
              <a:off x="9094296" y="380289"/>
              <a:ext cx="72024" cy="72024"/>
            </a:xfrm>
            <a:custGeom>
              <a:avLst/>
              <a:gdLst>
                <a:gd name="T0" fmla="*/ 31 w 220"/>
                <a:gd name="T1" fmla="*/ 31 h 220"/>
                <a:gd name="T2" fmla="*/ 31 w 220"/>
                <a:gd name="T3" fmla="*/ 31 h 220"/>
                <a:gd name="T4" fmla="*/ 31 w 220"/>
                <a:gd name="T5" fmla="*/ 187 h 220"/>
                <a:gd name="T6" fmla="*/ 187 w 220"/>
                <a:gd name="T7" fmla="*/ 187 h 220"/>
                <a:gd name="T8" fmla="*/ 187 w 220"/>
                <a:gd name="T9" fmla="*/ 31 h 220"/>
                <a:gd name="T10" fmla="*/ 31 w 220"/>
                <a:gd name="T11" fmla="*/ 31 h 220"/>
              </a:gdLst>
              <a:ahLst/>
              <a:cxnLst>
                <a:cxn ang="0">
                  <a:pos x="T0" y="T1"/>
                </a:cxn>
                <a:cxn ang="0">
                  <a:pos x="T2" y="T3"/>
                </a:cxn>
                <a:cxn ang="0">
                  <a:pos x="T4" y="T5"/>
                </a:cxn>
                <a:cxn ang="0">
                  <a:pos x="T6" y="T7"/>
                </a:cxn>
                <a:cxn ang="0">
                  <a:pos x="T8" y="T9"/>
                </a:cxn>
                <a:cxn ang="0">
                  <a:pos x="T10" y="T11"/>
                </a:cxn>
              </a:cxnLst>
              <a:rect l="0" t="0" r="r" b="b"/>
              <a:pathLst>
                <a:path w="220" h="220">
                  <a:moveTo>
                    <a:pt x="31" y="31"/>
                  </a:moveTo>
                  <a:lnTo>
                    <a:pt x="31" y="31"/>
                  </a:lnTo>
                  <a:cubicBezTo>
                    <a:pt x="0" y="94"/>
                    <a:pt x="0" y="156"/>
                    <a:pt x="31" y="187"/>
                  </a:cubicBezTo>
                  <a:cubicBezTo>
                    <a:pt x="94" y="219"/>
                    <a:pt x="156" y="219"/>
                    <a:pt x="187" y="187"/>
                  </a:cubicBezTo>
                  <a:cubicBezTo>
                    <a:pt x="219" y="156"/>
                    <a:pt x="219" y="94"/>
                    <a:pt x="187" y="31"/>
                  </a:cubicBezTo>
                  <a:cubicBezTo>
                    <a:pt x="156" y="0"/>
                    <a:pt x="94" y="0"/>
                    <a:pt x="31" y="31"/>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89" name="Freeform 69"/>
            <p:cNvSpPr>
              <a:spLocks noChangeArrowheads="1"/>
            </p:cNvSpPr>
            <p:nvPr/>
          </p:nvSpPr>
          <p:spPr bwMode="auto">
            <a:xfrm>
              <a:off x="9206654" y="482564"/>
              <a:ext cx="122441" cy="122441"/>
            </a:xfrm>
            <a:custGeom>
              <a:avLst/>
              <a:gdLst>
                <a:gd name="T0" fmla="*/ 343 w 376"/>
                <a:gd name="T1" fmla="*/ 188 h 376"/>
                <a:gd name="T2" fmla="*/ 343 w 376"/>
                <a:gd name="T3" fmla="*/ 188 h 376"/>
                <a:gd name="T4" fmla="*/ 375 w 376"/>
                <a:gd name="T5" fmla="*/ 157 h 376"/>
                <a:gd name="T6" fmla="*/ 343 w 376"/>
                <a:gd name="T7" fmla="*/ 63 h 376"/>
                <a:gd name="T8" fmla="*/ 312 w 376"/>
                <a:gd name="T9" fmla="*/ 63 h 376"/>
                <a:gd name="T10" fmla="*/ 281 w 376"/>
                <a:gd name="T11" fmla="*/ 32 h 376"/>
                <a:gd name="T12" fmla="*/ 218 w 376"/>
                <a:gd name="T13" fmla="*/ 0 h 376"/>
                <a:gd name="T14" fmla="*/ 187 w 376"/>
                <a:gd name="T15" fmla="*/ 32 h 376"/>
                <a:gd name="T16" fmla="*/ 156 w 376"/>
                <a:gd name="T17" fmla="*/ 0 h 376"/>
                <a:gd name="T18" fmla="*/ 93 w 376"/>
                <a:gd name="T19" fmla="*/ 32 h 376"/>
                <a:gd name="T20" fmla="*/ 62 w 376"/>
                <a:gd name="T21" fmla="*/ 63 h 376"/>
                <a:gd name="T22" fmla="*/ 31 w 376"/>
                <a:gd name="T23" fmla="*/ 63 h 376"/>
                <a:gd name="T24" fmla="*/ 0 w 376"/>
                <a:gd name="T25" fmla="*/ 157 h 376"/>
                <a:gd name="T26" fmla="*/ 31 w 376"/>
                <a:gd name="T27" fmla="*/ 188 h 376"/>
                <a:gd name="T28" fmla="*/ 0 w 376"/>
                <a:gd name="T29" fmla="*/ 219 h 376"/>
                <a:gd name="T30" fmla="*/ 31 w 376"/>
                <a:gd name="T31" fmla="*/ 282 h 376"/>
                <a:gd name="T32" fmla="*/ 62 w 376"/>
                <a:gd name="T33" fmla="*/ 282 h 376"/>
                <a:gd name="T34" fmla="*/ 93 w 376"/>
                <a:gd name="T35" fmla="*/ 344 h 376"/>
                <a:gd name="T36" fmla="*/ 156 w 376"/>
                <a:gd name="T37" fmla="*/ 375 h 376"/>
                <a:gd name="T38" fmla="*/ 187 w 376"/>
                <a:gd name="T39" fmla="*/ 344 h 376"/>
                <a:gd name="T40" fmla="*/ 218 w 376"/>
                <a:gd name="T41" fmla="*/ 375 h 376"/>
                <a:gd name="T42" fmla="*/ 281 w 376"/>
                <a:gd name="T43" fmla="*/ 344 h 376"/>
                <a:gd name="T44" fmla="*/ 312 w 376"/>
                <a:gd name="T45" fmla="*/ 282 h 376"/>
                <a:gd name="T46" fmla="*/ 343 w 376"/>
                <a:gd name="T47" fmla="*/ 282 h 376"/>
                <a:gd name="T48" fmla="*/ 375 w 376"/>
                <a:gd name="T49" fmla="*/ 219 h 376"/>
                <a:gd name="T50" fmla="*/ 343 w 376"/>
                <a:gd name="T51" fmla="*/ 18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6" h="376">
                  <a:moveTo>
                    <a:pt x="343" y="188"/>
                  </a:moveTo>
                  <a:lnTo>
                    <a:pt x="343" y="188"/>
                  </a:lnTo>
                  <a:cubicBezTo>
                    <a:pt x="343" y="157"/>
                    <a:pt x="343" y="157"/>
                    <a:pt x="375" y="157"/>
                  </a:cubicBezTo>
                  <a:cubicBezTo>
                    <a:pt x="375" y="125"/>
                    <a:pt x="375" y="94"/>
                    <a:pt x="343" y="63"/>
                  </a:cubicBezTo>
                  <a:cubicBezTo>
                    <a:pt x="343" y="94"/>
                    <a:pt x="312" y="94"/>
                    <a:pt x="312" y="63"/>
                  </a:cubicBezTo>
                  <a:cubicBezTo>
                    <a:pt x="281" y="63"/>
                    <a:pt x="281" y="32"/>
                    <a:pt x="281" y="32"/>
                  </a:cubicBezTo>
                  <a:cubicBezTo>
                    <a:pt x="281" y="0"/>
                    <a:pt x="250" y="0"/>
                    <a:pt x="218" y="0"/>
                  </a:cubicBezTo>
                  <a:cubicBezTo>
                    <a:pt x="218" y="0"/>
                    <a:pt x="218" y="32"/>
                    <a:pt x="187" y="32"/>
                  </a:cubicBezTo>
                  <a:cubicBezTo>
                    <a:pt x="156" y="32"/>
                    <a:pt x="156" y="0"/>
                    <a:pt x="156" y="0"/>
                  </a:cubicBezTo>
                  <a:cubicBezTo>
                    <a:pt x="125" y="0"/>
                    <a:pt x="93" y="0"/>
                    <a:pt x="93" y="32"/>
                  </a:cubicBezTo>
                  <a:cubicBezTo>
                    <a:pt x="93" y="32"/>
                    <a:pt x="93" y="63"/>
                    <a:pt x="62" y="63"/>
                  </a:cubicBezTo>
                  <a:cubicBezTo>
                    <a:pt x="62" y="94"/>
                    <a:pt x="31" y="94"/>
                    <a:pt x="31" y="63"/>
                  </a:cubicBezTo>
                  <a:cubicBezTo>
                    <a:pt x="0" y="94"/>
                    <a:pt x="0" y="125"/>
                    <a:pt x="0" y="157"/>
                  </a:cubicBezTo>
                  <a:cubicBezTo>
                    <a:pt x="31" y="157"/>
                    <a:pt x="31" y="157"/>
                    <a:pt x="31" y="188"/>
                  </a:cubicBezTo>
                  <a:cubicBezTo>
                    <a:pt x="31" y="188"/>
                    <a:pt x="31" y="219"/>
                    <a:pt x="0" y="219"/>
                  </a:cubicBezTo>
                  <a:cubicBezTo>
                    <a:pt x="0" y="250"/>
                    <a:pt x="0" y="250"/>
                    <a:pt x="31" y="282"/>
                  </a:cubicBezTo>
                  <a:lnTo>
                    <a:pt x="62" y="282"/>
                  </a:lnTo>
                  <a:cubicBezTo>
                    <a:pt x="93" y="313"/>
                    <a:pt x="93" y="313"/>
                    <a:pt x="93" y="344"/>
                  </a:cubicBezTo>
                  <a:cubicBezTo>
                    <a:pt x="93" y="344"/>
                    <a:pt x="125" y="375"/>
                    <a:pt x="156" y="375"/>
                  </a:cubicBezTo>
                  <a:cubicBezTo>
                    <a:pt x="156" y="344"/>
                    <a:pt x="156" y="344"/>
                    <a:pt x="187" y="344"/>
                  </a:cubicBezTo>
                  <a:cubicBezTo>
                    <a:pt x="218" y="344"/>
                    <a:pt x="218" y="344"/>
                    <a:pt x="218" y="375"/>
                  </a:cubicBezTo>
                  <a:cubicBezTo>
                    <a:pt x="250" y="375"/>
                    <a:pt x="281" y="344"/>
                    <a:pt x="281" y="344"/>
                  </a:cubicBezTo>
                  <a:cubicBezTo>
                    <a:pt x="281" y="313"/>
                    <a:pt x="281" y="313"/>
                    <a:pt x="312" y="282"/>
                  </a:cubicBezTo>
                  <a:lnTo>
                    <a:pt x="343" y="282"/>
                  </a:lnTo>
                  <a:cubicBezTo>
                    <a:pt x="375" y="250"/>
                    <a:pt x="375" y="250"/>
                    <a:pt x="375" y="219"/>
                  </a:cubicBezTo>
                  <a:cubicBezTo>
                    <a:pt x="343" y="219"/>
                    <a:pt x="343" y="188"/>
                    <a:pt x="343" y="188"/>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90" name="Freeform 70"/>
            <p:cNvSpPr>
              <a:spLocks noChangeArrowheads="1"/>
            </p:cNvSpPr>
            <p:nvPr/>
          </p:nvSpPr>
          <p:spPr bwMode="auto">
            <a:xfrm>
              <a:off x="9246987" y="522897"/>
              <a:ext cx="41774" cy="41774"/>
            </a:xfrm>
            <a:custGeom>
              <a:avLst/>
              <a:gdLst>
                <a:gd name="T0" fmla="*/ 62 w 126"/>
                <a:gd name="T1" fmla="*/ 0 h 126"/>
                <a:gd name="T2" fmla="*/ 62 w 126"/>
                <a:gd name="T3" fmla="*/ 0 h 126"/>
                <a:gd name="T4" fmla="*/ 0 w 126"/>
                <a:gd name="T5" fmla="*/ 63 h 126"/>
                <a:gd name="T6" fmla="*/ 62 w 126"/>
                <a:gd name="T7" fmla="*/ 125 h 126"/>
                <a:gd name="T8" fmla="*/ 125 w 126"/>
                <a:gd name="T9" fmla="*/ 63 h 126"/>
                <a:gd name="T10" fmla="*/ 62 w 126"/>
                <a:gd name="T11" fmla="*/ 0 h 126"/>
              </a:gdLst>
              <a:ahLst/>
              <a:cxnLst>
                <a:cxn ang="0">
                  <a:pos x="T0" y="T1"/>
                </a:cxn>
                <a:cxn ang="0">
                  <a:pos x="T2" y="T3"/>
                </a:cxn>
                <a:cxn ang="0">
                  <a:pos x="T4" y="T5"/>
                </a:cxn>
                <a:cxn ang="0">
                  <a:pos x="T6" y="T7"/>
                </a:cxn>
                <a:cxn ang="0">
                  <a:pos x="T8" y="T9"/>
                </a:cxn>
                <a:cxn ang="0">
                  <a:pos x="T10" y="T11"/>
                </a:cxn>
              </a:cxnLst>
              <a:rect l="0" t="0" r="r" b="b"/>
              <a:pathLst>
                <a:path w="126" h="126">
                  <a:moveTo>
                    <a:pt x="62" y="0"/>
                  </a:moveTo>
                  <a:lnTo>
                    <a:pt x="62" y="0"/>
                  </a:lnTo>
                  <a:cubicBezTo>
                    <a:pt x="31" y="0"/>
                    <a:pt x="0" y="32"/>
                    <a:pt x="0" y="63"/>
                  </a:cubicBezTo>
                  <a:cubicBezTo>
                    <a:pt x="0" y="94"/>
                    <a:pt x="31" y="125"/>
                    <a:pt x="62" y="125"/>
                  </a:cubicBezTo>
                  <a:cubicBezTo>
                    <a:pt x="93" y="125"/>
                    <a:pt x="125" y="94"/>
                    <a:pt x="125" y="63"/>
                  </a:cubicBezTo>
                  <a:cubicBezTo>
                    <a:pt x="125" y="32"/>
                    <a:pt x="93" y="0"/>
                    <a:pt x="62"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291" name="Gruppierung 717"/>
          <p:cNvGrpSpPr>
            <a:grpSpLocks noChangeAspect="1"/>
          </p:cNvGrpSpPr>
          <p:nvPr/>
        </p:nvGrpSpPr>
        <p:grpSpPr>
          <a:xfrm>
            <a:off x="9645112" y="4510108"/>
            <a:ext cx="343253" cy="349200"/>
            <a:chOff x="9862073" y="177181"/>
            <a:chExt cx="581956" cy="592039"/>
          </a:xfrm>
        </p:grpSpPr>
        <p:sp>
          <p:nvSpPr>
            <p:cNvPr id="1292" name="Freeform 71"/>
            <p:cNvSpPr>
              <a:spLocks noChangeArrowheads="1"/>
            </p:cNvSpPr>
            <p:nvPr/>
          </p:nvSpPr>
          <p:spPr bwMode="auto">
            <a:xfrm>
              <a:off x="9862073" y="177181"/>
              <a:ext cx="581956" cy="592039"/>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93" name="Line 72"/>
            <p:cNvSpPr>
              <a:spLocks noChangeShapeType="1"/>
            </p:cNvSpPr>
            <p:nvPr/>
          </p:nvSpPr>
          <p:spPr bwMode="auto">
            <a:xfrm>
              <a:off x="10096874" y="502731"/>
              <a:ext cx="60500"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94" name="Line 73"/>
            <p:cNvSpPr>
              <a:spLocks noChangeShapeType="1"/>
            </p:cNvSpPr>
            <p:nvPr/>
          </p:nvSpPr>
          <p:spPr bwMode="auto">
            <a:xfrm>
              <a:off x="10096873" y="534421"/>
              <a:ext cx="51857"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95" name="Freeform 74"/>
            <p:cNvSpPr>
              <a:spLocks noChangeArrowheads="1"/>
            </p:cNvSpPr>
            <p:nvPr/>
          </p:nvSpPr>
          <p:spPr bwMode="auto">
            <a:xfrm>
              <a:off x="10106956" y="462397"/>
              <a:ext cx="70584" cy="112358"/>
            </a:xfrm>
            <a:custGeom>
              <a:avLst/>
              <a:gdLst>
                <a:gd name="T0" fmla="*/ 217 w 218"/>
                <a:gd name="T1" fmla="*/ 343 h 344"/>
                <a:gd name="T2" fmla="*/ 217 w 218"/>
                <a:gd name="T3" fmla="*/ 343 h 344"/>
                <a:gd name="T4" fmla="*/ 155 w 218"/>
                <a:gd name="T5" fmla="*/ 343 h 344"/>
                <a:gd name="T6" fmla="*/ 0 w 218"/>
                <a:gd name="T7" fmla="*/ 186 h 344"/>
                <a:gd name="T8" fmla="*/ 155 w 218"/>
                <a:gd name="T9" fmla="*/ 0 h 344"/>
                <a:gd name="T10" fmla="*/ 217 w 218"/>
                <a:gd name="T11" fmla="*/ 31 h 344"/>
              </a:gdLst>
              <a:ahLst/>
              <a:cxnLst>
                <a:cxn ang="0">
                  <a:pos x="T0" y="T1"/>
                </a:cxn>
                <a:cxn ang="0">
                  <a:pos x="T2" y="T3"/>
                </a:cxn>
                <a:cxn ang="0">
                  <a:pos x="T4" y="T5"/>
                </a:cxn>
                <a:cxn ang="0">
                  <a:pos x="T6" y="T7"/>
                </a:cxn>
                <a:cxn ang="0">
                  <a:pos x="T8" y="T9"/>
                </a:cxn>
                <a:cxn ang="0">
                  <a:pos x="T10" y="T11"/>
                </a:cxn>
              </a:cxnLst>
              <a:rect l="0" t="0" r="r" b="b"/>
              <a:pathLst>
                <a:path w="218" h="344">
                  <a:moveTo>
                    <a:pt x="217" y="343"/>
                  </a:moveTo>
                  <a:lnTo>
                    <a:pt x="217" y="343"/>
                  </a:lnTo>
                  <a:cubicBezTo>
                    <a:pt x="217" y="343"/>
                    <a:pt x="186" y="343"/>
                    <a:pt x="155" y="343"/>
                  </a:cubicBezTo>
                  <a:cubicBezTo>
                    <a:pt x="62" y="343"/>
                    <a:pt x="0" y="280"/>
                    <a:pt x="0" y="186"/>
                  </a:cubicBezTo>
                  <a:cubicBezTo>
                    <a:pt x="0" y="93"/>
                    <a:pt x="62" y="0"/>
                    <a:pt x="155" y="0"/>
                  </a:cubicBezTo>
                  <a:cubicBezTo>
                    <a:pt x="186" y="0"/>
                    <a:pt x="217" y="0"/>
                    <a:pt x="217" y="31"/>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96" name="Freeform 75"/>
            <p:cNvSpPr>
              <a:spLocks noChangeArrowheads="1"/>
            </p:cNvSpPr>
            <p:nvPr/>
          </p:nvSpPr>
          <p:spPr bwMode="auto">
            <a:xfrm>
              <a:off x="10034932" y="411979"/>
              <a:ext cx="224716" cy="214633"/>
            </a:xfrm>
            <a:custGeom>
              <a:avLst/>
              <a:gdLst>
                <a:gd name="T0" fmla="*/ 686 w 687"/>
                <a:gd name="T1" fmla="*/ 342 h 656"/>
                <a:gd name="T2" fmla="*/ 686 w 687"/>
                <a:gd name="T3" fmla="*/ 342 h 656"/>
                <a:gd name="T4" fmla="*/ 344 w 687"/>
                <a:gd name="T5" fmla="*/ 655 h 656"/>
                <a:gd name="T6" fmla="*/ 0 w 687"/>
                <a:gd name="T7" fmla="*/ 342 h 656"/>
                <a:gd name="T8" fmla="*/ 344 w 687"/>
                <a:gd name="T9" fmla="*/ 0 h 656"/>
                <a:gd name="T10" fmla="*/ 686 w 687"/>
                <a:gd name="T11" fmla="*/ 342 h 656"/>
              </a:gdLst>
              <a:ahLst/>
              <a:cxnLst>
                <a:cxn ang="0">
                  <a:pos x="T0" y="T1"/>
                </a:cxn>
                <a:cxn ang="0">
                  <a:pos x="T2" y="T3"/>
                </a:cxn>
                <a:cxn ang="0">
                  <a:pos x="T4" y="T5"/>
                </a:cxn>
                <a:cxn ang="0">
                  <a:pos x="T6" y="T7"/>
                </a:cxn>
                <a:cxn ang="0">
                  <a:pos x="T8" y="T9"/>
                </a:cxn>
                <a:cxn ang="0">
                  <a:pos x="T10" y="T11"/>
                </a:cxn>
              </a:cxnLst>
              <a:rect l="0" t="0" r="r" b="b"/>
              <a:pathLst>
                <a:path w="687" h="656">
                  <a:moveTo>
                    <a:pt x="686" y="342"/>
                  </a:moveTo>
                  <a:lnTo>
                    <a:pt x="686" y="342"/>
                  </a:lnTo>
                  <a:cubicBezTo>
                    <a:pt x="686" y="530"/>
                    <a:pt x="530" y="655"/>
                    <a:pt x="344" y="655"/>
                  </a:cubicBezTo>
                  <a:cubicBezTo>
                    <a:pt x="156" y="655"/>
                    <a:pt x="0" y="530"/>
                    <a:pt x="0" y="342"/>
                  </a:cubicBezTo>
                  <a:cubicBezTo>
                    <a:pt x="0" y="156"/>
                    <a:pt x="156" y="0"/>
                    <a:pt x="344" y="0"/>
                  </a:cubicBezTo>
                  <a:cubicBezTo>
                    <a:pt x="530" y="0"/>
                    <a:pt x="686" y="156"/>
                    <a:pt x="686" y="342"/>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297" name="Freeform 76"/>
            <p:cNvSpPr>
              <a:spLocks noChangeArrowheads="1"/>
            </p:cNvSpPr>
            <p:nvPr/>
          </p:nvSpPr>
          <p:spPr bwMode="auto">
            <a:xfrm>
              <a:off x="9994599" y="339956"/>
              <a:ext cx="154132" cy="152691"/>
            </a:xfrm>
            <a:custGeom>
              <a:avLst/>
              <a:gdLst>
                <a:gd name="T0" fmla="*/ 156 w 470"/>
                <a:gd name="T1" fmla="*/ 468 h 469"/>
                <a:gd name="T2" fmla="*/ 156 w 470"/>
                <a:gd name="T3" fmla="*/ 468 h 469"/>
                <a:gd name="T4" fmla="*/ 0 w 470"/>
                <a:gd name="T5" fmla="*/ 250 h 469"/>
                <a:gd name="T6" fmla="*/ 250 w 470"/>
                <a:gd name="T7" fmla="*/ 0 h 469"/>
                <a:gd name="T8" fmla="*/ 469 w 470"/>
                <a:gd name="T9" fmla="*/ 94 h 469"/>
              </a:gdLst>
              <a:ahLst/>
              <a:cxnLst>
                <a:cxn ang="0">
                  <a:pos x="T0" y="T1"/>
                </a:cxn>
                <a:cxn ang="0">
                  <a:pos x="T2" y="T3"/>
                </a:cxn>
                <a:cxn ang="0">
                  <a:pos x="T4" y="T5"/>
                </a:cxn>
                <a:cxn ang="0">
                  <a:pos x="T6" y="T7"/>
                </a:cxn>
                <a:cxn ang="0">
                  <a:pos x="T8" y="T9"/>
                </a:cxn>
              </a:cxnLst>
              <a:rect l="0" t="0" r="r" b="b"/>
              <a:pathLst>
                <a:path w="470" h="469">
                  <a:moveTo>
                    <a:pt x="156" y="468"/>
                  </a:moveTo>
                  <a:lnTo>
                    <a:pt x="156" y="468"/>
                  </a:lnTo>
                  <a:cubicBezTo>
                    <a:pt x="62" y="436"/>
                    <a:pt x="0" y="344"/>
                    <a:pt x="0" y="250"/>
                  </a:cubicBezTo>
                  <a:cubicBezTo>
                    <a:pt x="0" y="125"/>
                    <a:pt x="125" y="0"/>
                    <a:pt x="250" y="0"/>
                  </a:cubicBezTo>
                  <a:cubicBezTo>
                    <a:pt x="344" y="0"/>
                    <a:pt x="406" y="31"/>
                    <a:pt x="469" y="94"/>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298" name="Freeform 77"/>
            <p:cNvSpPr>
              <a:spLocks noChangeArrowheads="1"/>
            </p:cNvSpPr>
            <p:nvPr/>
          </p:nvSpPr>
          <p:spPr bwMode="auto">
            <a:xfrm>
              <a:off x="10127123" y="339956"/>
              <a:ext cx="184382" cy="182942"/>
            </a:xfrm>
            <a:custGeom>
              <a:avLst/>
              <a:gdLst>
                <a:gd name="T0" fmla="*/ 0 w 563"/>
                <a:gd name="T1" fmla="*/ 219 h 562"/>
                <a:gd name="T2" fmla="*/ 0 w 563"/>
                <a:gd name="T3" fmla="*/ 219 h 562"/>
                <a:gd name="T4" fmla="*/ 280 w 563"/>
                <a:gd name="T5" fmla="*/ 0 h 562"/>
                <a:gd name="T6" fmla="*/ 562 w 563"/>
                <a:gd name="T7" fmla="*/ 312 h 562"/>
                <a:gd name="T8" fmla="*/ 405 w 563"/>
                <a:gd name="T9" fmla="*/ 561 h 562"/>
              </a:gdLst>
              <a:ahLst/>
              <a:cxnLst>
                <a:cxn ang="0">
                  <a:pos x="T0" y="T1"/>
                </a:cxn>
                <a:cxn ang="0">
                  <a:pos x="T2" y="T3"/>
                </a:cxn>
                <a:cxn ang="0">
                  <a:pos x="T4" y="T5"/>
                </a:cxn>
                <a:cxn ang="0">
                  <a:pos x="T6" y="T7"/>
                </a:cxn>
                <a:cxn ang="0">
                  <a:pos x="T8" y="T9"/>
                </a:cxn>
              </a:cxnLst>
              <a:rect l="0" t="0" r="r" b="b"/>
              <a:pathLst>
                <a:path w="563" h="562">
                  <a:moveTo>
                    <a:pt x="0" y="219"/>
                  </a:moveTo>
                  <a:lnTo>
                    <a:pt x="0" y="219"/>
                  </a:lnTo>
                  <a:cubicBezTo>
                    <a:pt x="31" y="94"/>
                    <a:pt x="124" y="0"/>
                    <a:pt x="280" y="0"/>
                  </a:cubicBezTo>
                  <a:cubicBezTo>
                    <a:pt x="437" y="0"/>
                    <a:pt x="562" y="156"/>
                    <a:pt x="562" y="312"/>
                  </a:cubicBezTo>
                  <a:cubicBezTo>
                    <a:pt x="562" y="406"/>
                    <a:pt x="499" y="530"/>
                    <a:pt x="405" y="561"/>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299" name="Gruppierung 727"/>
          <p:cNvGrpSpPr>
            <a:grpSpLocks noChangeAspect="1"/>
          </p:cNvGrpSpPr>
          <p:nvPr/>
        </p:nvGrpSpPr>
        <p:grpSpPr>
          <a:xfrm>
            <a:off x="10216612" y="4510108"/>
            <a:ext cx="349200" cy="349200"/>
            <a:chOff x="1652752" y="1041471"/>
            <a:chExt cx="592039" cy="592039"/>
          </a:xfrm>
        </p:grpSpPr>
        <p:sp>
          <p:nvSpPr>
            <p:cNvPr id="1300" name="Freeform 78"/>
            <p:cNvSpPr>
              <a:spLocks noChangeArrowheads="1"/>
            </p:cNvSpPr>
            <p:nvPr/>
          </p:nvSpPr>
          <p:spPr bwMode="auto">
            <a:xfrm>
              <a:off x="1652752" y="1041471"/>
              <a:ext cx="592039" cy="592039"/>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01" name="Freeform 79"/>
            <p:cNvSpPr>
              <a:spLocks noChangeArrowheads="1"/>
            </p:cNvSpPr>
            <p:nvPr/>
          </p:nvSpPr>
          <p:spPr bwMode="auto">
            <a:xfrm>
              <a:off x="1805444" y="1224413"/>
              <a:ext cx="285216" cy="204549"/>
            </a:xfrm>
            <a:custGeom>
              <a:avLst/>
              <a:gdLst>
                <a:gd name="T0" fmla="*/ 874 w 875"/>
                <a:gd name="T1" fmla="*/ 531 h 625"/>
                <a:gd name="T2" fmla="*/ 874 w 875"/>
                <a:gd name="T3" fmla="*/ 531 h 625"/>
                <a:gd name="T4" fmla="*/ 780 w 875"/>
                <a:gd name="T5" fmla="*/ 624 h 625"/>
                <a:gd name="T6" fmla="*/ 93 w 875"/>
                <a:gd name="T7" fmla="*/ 624 h 625"/>
                <a:gd name="T8" fmla="*/ 0 w 875"/>
                <a:gd name="T9" fmla="*/ 531 h 625"/>
                <a:gd name="T10" fmla="*/ 0 w 875"/>
                <a:gd name="T11" fmla="*/ 63 h 625"/>
                <a:gd name="T12" fmla="*/ 93 w 875"/>
                <a:gd name="T13" fmla="*/ 0 h 625"/>
                <a:gd name="T14" fmla="*/ 780 w 875"/>
                <a:gd name="T15" fmla="*/ 0 h 625"/>
                <a:gd name="T16" fmla="*/ 874 w 875"/>
                <a:gd name="T17" fmla="*/ 63 h 625"/>
                <a:gd name="T18" fmla="*/ 874 w 875"/>
                <a:gd name="T19" fmla="*/ 531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5" h="625">
                  <a:moveTo>
                    <a:pt x="874" y="531"/>
                  </a:moveTo>
                  <a:lnTo>
                    <a:pt x="874" y="531"/>
                  </a:lnTo>
                  <a:cubicBezTo>
                    <a:pt x="874" y="562"/>
                    <a:pt x="842" y="624"/>
                    <a:pt x="780" y="624"/>
                  </a:cubicBezTo>
                  <a:cubicBezTo>
                    <a:pt x="93" y="624"/>
                    <a:pt x="93" y="624"/>
                    <a:pt x="93" y="624"/>
                  </a:cubicBezTo>
                  <a:cubicBezTo>
                    <a:pt x="31" y="624"/>
                    <a:pt x="0" y="562"/>
                    <a:pt x="0" y="531"/>
                  </a:cubicBezTo>
                  <a:cubicBezTo>
                    <a:pt x="0" y="63"/>
                    <a:pt x="0" y="63"/>
                    <a:pt x="0" y="63"/>
                  </a:cubicBezTo>
                  <a:cubicBezTo>
                    <a:pt x="0" y="32"/>
                    <a:pt x="31" y="0"/>
                    <a:pt x="93" y="0"/>
                  </a:cubicBezTo>
                  <a:cubicBezTo>
                    <a:pt x="780" y="0"/>
                    <a:pt x="780" y="0"/>
                    <a:pt x="780" y="0"/>
                  </a:cubicBezTo>
                  <a:cubicBezTo>
                    <a:pt x="842" y="0"/>
                    <a:pt x="874" y="32"/>
                    <a:pt x="874" y="63"/>
                  </a:cubicBezTo>
                  <a:lnTo>
                    <a:pt x="874" y="531"/>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02" name="Line 80"/>
            <p:cNvSpPr>
              <a:spLocks noChangeShapeType="1"/>
            </p:cNvSpPr>
            <p:nvPr/>
          </p:nvSpPr>
          <p:spPr bwMode="auto">
            <a:xfrm>
              <a:off x="1805444" y="1266188"/>
              <a:ext cx="285216"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03" name="Line 81"/>
            <p:cNvSpPr>
              <a:spLocks noChangeShapeType="1"/>
            </p:cNvSpPr>
            <p:nvPr/>
          </p:nvSpPr>
          <p:spPr bwMode="auto">
            <a:xfrm>
              <a:off x="1805444" y="1306521"/>
              <a:ext cx="285216"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04" name="Line 82"/>
            <p:cNvSpPr>
              <a:spLocks noChangeShapeType="1"/>
            </p:cNvSpPr>
            <p:nvPr/>
          </p:nvSpPr>
          <p:spPr bwMode="auto">
            <a:xfrm>
              <a:off x="1845778" y="1346855"/>
              <a:ext cx="82107"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05" name="Line 83"/>
            <p:cNvSpPr>
              <a:spLocks noChangeShapeType="1"/>
            </p:cNvSpPr>
            <p:nvPr/>
          </p:nvSpPr>
          <p:spPr bwMode="auto">
            <a:xfrm>
              <a:off x="1845777" y="1367021"/>
              <a:ext cx="50417"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306" name="Gruppierung 734"/>
          <p:cNvGrpSpPr>
            <a:grpSpLocks noChangeAspect="1"/>
          </p:cNvGrpSpPr>
          <p:nvPr/>
        </p:nvGrpSpPr>
        <p:grpSpPr>
          <a:xfrm>
            <a:off x="10788112" y="4510108"/>
            <a:ext cx="349200" cy="349200"/>
            <a:chOff x="2623639" y="1041471"/>
            <a:chExt cx="592039" cy="592039"/>
          </a:xfrm>
        </p:grpSpPr>
        <p:sp>
          <p:nvSpPr>
            <p:cNvPr id="1307" name="Freeform 84"/>
            <p:cNvSpPr>
              <a:spLocks noChangeArrowheads="1"/>
            </p:cNvSpPr>
            <p:nvPr/>
          </p:nvSpPr>
          <p:spPr bwMode="auto">
            <a:xfrm>
              <a:off x="2623639" y="1041471"/>
              <a:ext cx="592039" cy="592039"/>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08" name="Freeform 85"/>
            <p:cNvSpPr>
              <a:spLocks noChangeArrowheads="1"/>
            </p:cNvSpPr>
            <p:nvPr/>
          </p:nvSpPr>
          <p:spPr bwMode="auto">
            <a:xfrm>
              <a:off x="2776331" y="1173996"/>
              <a:ext cx="285216" cy="265049"/>
            </a:xfrm>
            <a:custGeom>
              <a:avLst/>
              <a:gdLst>
                <a:gd name="T0" fmla="*/ 406 w 875"/>
                <a:gd name="T1" fmla="*/ 63 h 813"/>
                <a:gd name="T2" fmla="*/ 406 w 875"/>
                <a:gd name="T3" fmla="*/ 63 h 813"/>
                <a:gd name="T4" fmla="*/ 467 w 875"/>
                <a:gd name="T5" fmla="*/ 63 h 813"/>
                <a:gd name="T6" fmla="*/ 874 w 875"/>
                <a:gd name="T7" fmla="*/ 718 h 813"/>
                <a:gd name="T8" fmla="*/ 842 w 875"/>
                <a:gd name="T9" fmla="*/ 812 h 813"/>
                <a:gd name="T10" fmla="*/ 31 w 875"/>
                <a:gd name="T11" fmla="*/ 812 h 813"/>
                <a:gd name="T12" fmla="*/ 0 w 875"/>
                <a:gd name="T13" fmla="*/ 718 h 813"/>
                <a:gd name="T14" fmla="*/ 406 w 875"/>
                <a:gd name="T15" fmla="*/ 63 h 8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5" h="813">
                  <a:moveTo>
                    <a:pt x="406" y="63"/>
                  </a:moveTo>
                  <a:lnTo>
                    <a:pt x="406" y="63"/>
                  </a:lnTo>
                  <a:cubicBezTo>
                    <a:pt x="406" y="0"/>
                    <a:pt x="467" y="0"/>
                    <a:pt x="467" y="63"/>
                  </a:cubicBezTo>
                  <a:cubicBezTo>
                    <a:pt x="874" y="718"/>
                    <a:pt x="874" y="718"/>
                    <a:pt x="874" y="718"/>
                  </a:cubicBezTo>
                  <a:cubicBezTo>
                    <a:pt x="874" y="749"/>
                    <a:pt x="874" y="812"/>
                    <a:pt x="842" y="812"/>
                  </a:cubicBezTo>
                  <a:cubicBezTo>
                    <a:pt x="31" y="812"/>
                    <a:pt x="31" y="812"/>
                    <a:pt x="31" y="812"/>
                  </a:cubicBezTo>
                  <a:cubicBezTo>
                    <a:pt x="0" y="812"/>
                    <a:pt x="0" y="749"/>
                    <a:pt x="0" y="718"/>
                  </a:cubicBezTo>
                  <a:lnTo>
                    <a:pt x="406" y="63"/>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09" name="Line 86"/>
            <p:cNvSpPr>
              <a:spLocks noChangeShapeType="1"/>
            </p:cNvSpPr>
            <p:nvPr/>
          </p:nvSpPr>
          <p:spPr bwMode="auto">
            <a:xfrm>
              <a:off x="2888689" y="1316604"/>
              <a:ext cx="60500" cy="7058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10" name="Line 87"/>
            <p:cNvSpPr>
              <a:spLocks noChangeShapeType="1"/>
            </p:cNvSpPr>
            <p:nvPr/>
          </p:nvSpPr>
          <p:spPr bwMode="auto">
            <a:xfrm flipH="1">
              <a:off x="2888688" y="1316604"/>
              <a:ext cx="63381" cy="7058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311" name="Gruppierung 739"/>
          <p:cNvGrpSpPr>
            <a:grpSpLocks noChangeAspect="1"/>
          </p:cNvGrpSpPr>
          <p:nvPr/>
        </p:nvGrpSpPr>
        <p:grpSpPr>
          <a:xfrm>
            <a:off x="3356892" y="4994037"/>
            <a:ext cx="343253" cy="349200"/>
            <a:chOff x="3477846" y="1041471"/>
            <a:chExt cx="581956" cy="592039"/>
          </a:xfrm>
        </p:grpSpPr>
        <p:sp>
          <p:nvSpPr>
            <p:cNvPr id="1312" name="Freeform 88"/>
            <p:cNvSpPr>
              <a:spLocks noChangeArrowheads="1"/>
            </p:cNvSpPr>
            <p:nvPr/>
          </p:nvSpPr>
          <p:spPr bwMode="auto">
            <a:xfrm>
              <a:off x="3477846" y="1041471"/>
              <a:ext cx="581956" cy="592039"/>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13" name="Line 89"/>
            <p:cNvSpPr>
              <a:spLocks noChangeShapeType="1"/>
            </p:cNvSpPr>
            <p:nvPr/>
          </p:nvSpPr>
          <p:spPr bwMode="auto">
            <a:xfrm>
              <a:off x="3650705" y="1224412"/>
              <a:ext cx="234799" cy="224716"/>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14" name="Line 90"/>
            <p:cNvSpPr>
              <a:spLocks noChangeShapeType="1"/>
            </p:cNvSpPr>
            <p:nvPr/>
          </p:nvSpPr>
          <p:spPr bwMode="auto">
            <a:xfrm flipH="1">
              <a:off x="3649265" y="1224412"/>
              <a:ext cx="237679" cy="224716"/>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315" name="Gruppierung 743"/>
          <p:cNvGrpSpPr>
            <a:grpSpLocks noChangeAspect="1"/>
          </p:cNvGrpSpPr>
          <p:nvPr/>
        </p:nvGrpSpPr>
        <p:grpSpPr>
          <a:xfrm>
            <a:off x="3934875" y="4993711"/>
            <a:ext cx="343253" cy="349200"/>
            <a:chOff x="4392554" y="1041471"/>
            <a:chExt cx="581956" cy="592039"/>
          </a:xfrm>
        </p:grpSpPr>
        <p:sp>
          <p:nvSpPr>
            <p:cNvPr id="1316" name="Freeform 91"/>
            <p:cNvSpPr>
              <a:spLocks noChangeArrowheads="1"/>
            </p:cNvSpPr>
            <p:nvPr/>
          </p:nvSpPr>
          <p:spPr bwMode="auto">
            <a:xfrm>
              <a:off x="4392554" y="1041471"/>
              <a:ext cx="581956" cy="592039"/>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17" name="Freeform 92"/>
            <p:cNvSpPr>
              <a:spLocks noChangeArrowheads="1"/>
            </p:cNvSpPr>
            <p:nvPr/>
          </p:nvSpPr>
          <p:spPr bwMode="auto">
            <a:xfrm>
              <a:off x="4535162" y="1173996"/>
              <a:ext cx="295300" cy="265049"/>
            </a:xfrm>
            <a:custGeom>
              <a:avLst/>
              <a:gdLst>
                <a:gd name="T0" fmla="*/ 406 w 906"/>
                <a:gd name="T1" fmla="*/ 63 h 813"/>
                <a:gd name="T2" fmla="*/ 406 w 906"/>
                <a:gd name="T3" fmla="*/ 63 h 813"/>
                <a:gd name="T4" fmla="*/ 499 w 906"/>
                <a:gd name="T5" fmla="*/ 63 h 813"/>
                <a:gd name="T6" fmla="*/ 874 w 906"/>
                <a:gd name="T7" fmla="*/ 718 h 813"/>
                <a:gd name="T8" fmla="*/ 843 w 906"/>
                <a:gd name="T9" fmla="*/ 812 h 813"/>
                <a:gd name="T10" fmla="*/ 62 w 906"/>
                <a:gd name="T11" fmla="*/ 812 h 813"/>
                <a:gd name="T12" fmla="*/ 31 w 906"/>
                <a:gd name="T13" fmla="*/ 718 h 813"/>
                <a:gd name="T14" fmla="*/ 406 w 906"/>
                <a:gd name="T15" fmla="*/ 63 h 8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6" h="813">
                  <a:moveTo>
                    <a:pt x="406" y="63"/>
                  </a:moveTo>
                  <a:lnTo>
                    <a:pt x="406" y="63"/>
                  </a:lnTo>
                  <a:cubicBezTo>
                    <a:pt x="437" y="0"/>
                    <a:pt x="468" y="0"/>
                    <a:pt x="499" y="63"/>
                  </a:cubicBezTo>
                  <a:cubicBezTo>
                    <a:pt x="874" y="718"/>
                    <a:pt x="874" y="718"/>
                    <a:pt x="874" y="718"/>
                  </a:cubicBezTo>
                  <a:cubicBezTo>
                    <a:pt x="905" y="749"/>
                    <a:pt x="905" y="812"/>
                    <a:pt x="843" y="812"/>
                  </a:cubicBezTo>
                  <a:cubicBezTo>
                    <a:pt x="62" y="812"/>
                    <a:pt x="62" y="812"/>
                    <a:pt x="62" y="812"/>
                  </a:cubicBezTo>
                  <a:cubicBezTo>
                    <a:pt x="0" y="812"/>
                    <a:pt x="0" y="749"/>
                    <a:pt x="31" y="718"/>
                  </a:cubicBezTo>
                  <a:lnTo>
                    <a:pt x="406" y="63"/>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18" name="Line 93"/>
            <p:cNvSpPr>
              <a:spLocks noChangeShapeType="1"/>
            </p:cNvSpPr>
            <p:nvPr/>
          </p:nvSpPr>
          <p:spPr bwMode="auto">
            <a:xfrm>
              <a:off x="4677771" y="1276270"/>
              <a:ext cx="1440" cy="8066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19" name="Freeform 94"/>
            <p:cNvSpPr>
              <a:spLocks noChangeArrowheads="1"/>
            </p:cNvSpPr>
            <p:nvPr/>
          </p:nvSpPr>
          <p:spPr bwMode="auto">
            <a:xfrm>
              <a:off x="4677770" y="1388628"/>
              <a:ext cx="10083" cy="21608"/>
            </a:xfrm>
            <a:custGeom>
              <a:avLst/>
              <a:gdLst>
                <a:gd name="T0" fmla="*/ 31 w 32"/>
                <a:gd name="T1" fmla="*/ 32 h 64"/>
                <a:gd name="T2" fmla="*/ 31 w 32"/>
                <a:gd name="T3" fmla="*/ 32 h 64"/>
                <a:gd name="T4" fmla="*/ 0 w 32"/>
                <a:gd name="T5" fmla="*/ 63 h 64"/>
                <a:gd name="T6" fmla="*/ 0 w 32"/>
                <a:gd name="T7" fmla="*/ 32 h 64"/>
                <a:gd name="T8" fmla="*/ 0 w 32"/>
                <a:gd name="T9" fmla="*/ 0 h 64"/>
                <a:gd name="T10" fmla="*/ 31 w 32"/>
                <a:gd name="T11" fmla="*/ 32 h 64"/>
              </a:gdLst>
              <a:ahLst/>
              <a:cxnLst>
                <a:cxn ang="0">
                  <a:pos x="T0" y="T1"/>
                </a:cxn>
                <a:cxn ang="0">
                  <a:pos x="T2" y="T3"/>
                </a:cxn>
                <a:cxn ang="0">
                  <a:pos x="T4" y="T5"/>
                </a:cxn>
                <a:cxn ang="0">
                  <a:pos x="T6" y="T7"/>
                </a:cxn>
                <a:cxn ang="0">
                  <a:pos x="T8" y="T9"/>
                </a:cxn>
                <a:cxn ang="0">
                  <a:pos x="T10" y="T11"/>
                </a:cxn>
              </a:cxnLst>
              <a:rect l="0" t="0" r="r" b="b"/>
              <a:pathLst>
                <a:path w="32" h="64">
                  <a:moveTo>
                    <a:pt x="31" y="32"/>
                  </a:moveTo>
                  <a:lnTo>
                    <a:pt x="31" y="32"/>
                  </a:lnTo>
                  <a:cubicBezTo>
                    <a:pt x="31" y="32"/>
                    <a:pt x="31" y="63"/>
                    <a:pt x="0" y="63"/>
                  </a:cubicBezTo>
                  <a:lnTo>
                    <a:pt x="0" y="32"/>
                  </a:lnTo>
                  <a:lnTo>
                    <a:pt x="0" y="0"/>
                  </a:lnTo>
                  <a:cubicBezTo>
                    <a:pt x="31" y="0"/>
                    <a:pt x="31" y="32"/>
                    <a:pt x="31" y="32"/>
                  </a:cubicBezTo>
                </a:path>
              </a:pathLst>
            </a:custGeom>
            <a:solidFill>
              <a:srgbClr val="000000"/>
            </a:solidFill>
            <a:ln w="9525" cap="flat">
              <a:solidFill>
                <a:srgbClr val="00000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320" name="Gruppierung 748"/>
          <p:cNvGrpSpPr>
            <a:grpSpLocks noChangeAspect="1"/>
          </p:cNvGrpSpPr>
          <p:nvPr/>
        </p:nvGrpSpPr>
        <p:grpSpPr>
          <a:xfrm>
            <a:off x="4504787" y="4993711"/>
            <a:ext cx="343253" cy="349200"/>
            <a:chOff x="5307261" y="1041471"/>
            <a:chExt cx="581956" cy="592039"/>
          </a:xfrm>
        </p:grpSpPr>
        <p:sp>
          <p:nvSpPr>
            <p:cNvPr id="1321" name="Freeform 95"/>
            <p:cNvSpPr>
              <a:spLocks noChangeArrowheads="1"/>
            </p:cNvSpPr>
            <p:nvPr/>
          </p:nvSpPr>
          <p:spPr bwMode="auto">
            <a:xfrm>
              <a:off x="5307261" y="1041471"/>
              <a:ext cx="581956" cy="592039"/>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22" name="Freeform 96"/>
            <p:cNvSpPr>
              <a:spLocks noChangeArrowheads="1"/>
            </p:cNvSpPr>
            <p:nvPr/>
          </p:nvSpPr>
          <p:spPr bwMode="auto">
            <a:xfrm>
              <a:off x="5439786" y="1306521"/>
              <a:ext cx="82108" cy="61940"/>
            </a:xfrm>
            <a:custGeom>
              <a:avLst/>
              <a:gdLst>
                <a:gd name="T0" fmla="*/ 250 w 251"/>
                <a:gd name="T1" fmla="*/ 187 h 188"/>
                <a:gd name="T2" fmla="*/ 0 w 251"/>
                <a:gd name="T3" fmla="*/ 187 h 188"/>
                <a:gd name="T4" fmla="*/ 0 w 251"/>
                <a:gd name="T5" fmla="*/ 0 h 188"/>
                <a:gd name="T6" fmla="*/ 250 w 251"/>
                <a:gd name="T7" fmla="*/ 0 h 188"/>
                <a:gd name="T8" fmla="*/ 250 w 251"/>
                <a:gd name="T9" fmla="*/ 187 h 188"/>
              </a:gdLst>
              <a:ahLst/>
              <a:cxnLst>
                <a:cxn ang="0">
                  <a:pos x="T0" y="T1"/>
                </a:cxn>
                <a:cxn ang="0">
                  <a:pos x="T2" y="T3"/>
                </a:cxn>
                <a:cxn ang="0">
                  <a:pos x="T4" y="T5"/>
                </a:cxn>
                <a:cxn ang="0">
                  <a:pos x="T6" y="T7"/>
                </a:cxn>
                <a:cxn ang="0">
                  <a:pos x="T8" y="T9"/>
                </a:cxn>
              </a:cxnLst>
              <a:rect l="0" t="0" r="r" b="b"/>
              <a:pathLst>
                <a:path w="251" h="188">
                  <a:moveTo>
                    <a:pt x="250" y="187"/>
                  </a:moveTo>
                  <a:lnTo>
                    <a:pt x="0" y="187"/>
                  </a:lnTo>
                  <a:lnTo>
                    <a:pt x="0" y="0"/>
                  </a:lnTo>
                  <a:lnTo>
                    <a:pt x="250" y="0"/>
                  </a:lnTo>
                  <a:lnTo>
                    <a:pt x="250" y="187"/>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23" name="Freeform 97"/>
            <p:cNvSpPr>
              <a:spLocks noChangeArrowheads="1"/>
            </p:cNvSpPr>
            <p:nvPr/>
          </p:nvSpPr>
          <p:spPr bwMode="auto">
            <a:xfrm>
              <a:off x="5552144" y="1306521"/>
              <a:ext cx="82108" cy="61940"/>
            </a:xfrm>
            <a:custGeom>
              <a:avLst/>
              <a:gdLst>
                <a:gd name="T0" fmla="*/ 249 w 250"/>
                <a:gd name="T1" fmla="*/ 187 h 188"/>
                <a:gd name="T2" fmla="*/ 0 w 250"/>
                <a:gd name="T3" fmla="*/ 187 h 188"/>
                <a:gd name="T4" fmla="*/ 0 w 250"/>
                <a:gd name="T5" fmla="*/ 0 h 188"/>
                <a:gd name="T6" fmla="*/ 249 w 250"/>
                <a:gd name="T7" fmla="*/ 0 h 188"/>
                <a:gd name="T8" fmla="*/ 249 w 250"/>
                <a:gd name="T9" fmla="*/ 187 h 188"/>
              </a:gdLst>
              <a:ahLst/>
              <a:cxnLst>
                <a:cxn ang="0">
                  <a:pos x="T0" y="T1"/>
                </a:cxn>
                <a:cxn ang="0">
                  <a:pos x="T2" y="T3"/>
                </a:cxn>
                <a:cxn ang="0">
                  <a:pos x="T4" y="T5"/>
                </a:cxn>
                <a:cxn ang="0">
                  <a:pos x="T6" y="T7"/>
                </a:cxn>
                <a:cxn ang="0">
                  <a:pos x="T8" y="T9"/>
                </a:cxn>
              </a:cxnLst>
              <a:rect l="0" t="0" r="r" b="b"/>
              <a:pathLst>
                <a:path w="250" h="188">
                  <a:moveTo>
                    <a:pt x="249" y="187"/>
                  </a:moveTo>
                  <a:lnTo>
                    <a:pt x="0" y="187"/>
                  </a:lnTo>
                  <a:lnTo>
                    <a:pt x="0" y="0"/>
                  </a:lnTo>
                  <a:lnTo>
                    <a:pt x="249" y="0"/>
                  </a:lnTo>
                  <a:lnTo>
                    <a:pt x="249" y="187"/>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24" name="Freeform 98"/>
            <p:cNvSpPr>
              <a:spLocks noChangeArrowheads="1"/>
            </p:cNvSpPr>
            <p:nvPr/>
          </p:nvSpPr>
          <p:spPr bwMode="auto">
            <a:xfrm>
              <a:off x="5673145" y="1306521"/>
              <a:ext cx="82108" cy="61940"/>
            </a:xfrm>
            <a:custGeom>
              <a:avLst/>
              <a:gdLst>
                <a:gd name="T0" fmla="*/ 250 w 251"/>
                <a:gd name="T1" fmla="*/ 187 h 188"/>
                <a:gd name="T2" fmla="*/ 0 w 251"/>
                <a:gd name="T3" fmla="*/ 187 h 188"/>
                <a:gd name="T4" fmla="*/ 0 w 251"/>
                <a:gd name="T5" fmla="*/ 0 h 188"/>
                <a:gd name="T6" fmla="*/ 250 w 251"/>
                <a:gd name="T7" fmla="*/ 0 h 188"/>
                <a:gd name="T8" fmla="*/ 250 w 251"/>
                <a:gd name="T9" fmla="*/ 187 h 188"/>
              </a:gdLst>
              <a:ahLst/>
              <a:cxnLst>
                <a:cxn ang="0">
                  <a:pos x="T0" y="T1"/>
                </a:cxn>
                <a:cxn ang="0">
                  <a:pos x="T2" y="T3"/>
                </a:cxn>
                <a:cxn ang="0">
                  <a:pos x="T4" y="T5"/>
                </a:cxn>
                <a:cxn ang="0">
                  <a:pos x="T6" y="T7"/>
                </a:cxn>
                <a:cxn ang="0">
                  <a:pos x="T8" y="T9"/>
                </a:cxn>
              </a:cxnLst>
              <a:rect l="0" t="0" r="r" b="b"/>
              <a:pathLst>
                <a:path w="251" h="188">
                  <a:moveTo>
                    <a:pt x="250" y="187"/>
                  </a:moveTo>
                  <a:lnTo>
                    <a:pt x="0" y="187"/>
                  </a:lnTo>
                  <a:lnTo>
                    <a:pt x="0" y="0"/>
                  </a:lnTo>
                  <a:lnTo>
                    <a:pt x="250" y="0"/>
                  </a:lnTo>
                  <a:lnTo>
                    <a:pt x="250" y="187"/>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25" name="Freeform 99"/>
            <p:cNvSpPr>
              <a:spLocks noChangeArrowheads="1"/>
            </p:cNvSpPr>
            <p:nvPr/>
          </p:nvSpPr>
          <p:spPr bwMode="auto">
            <a:xfrm>
              <a:off x="5480120" y="1194163"/>
              <a:ext cx="234799" cy="72024"/>
            </a:xfrm>
            <a:custGeom>
              <a:avLst/>
              <a:gdLst>
                <a:gd name="T0" fmla="*/ 717 w 718"/>
                <a:gd name="T1" fmla="*/ 218 h 219"/>
                <a:gd name="T2" fmla="*/ 717 w 718"/>
                <a:gd name="T3" fmla="*/ 0 h 219"/>
                <a:gd name="T4" fmla="*/ 0 w 718"/>
                <a:gd name="T5" fmla="*/ 0 h 219"/>
                <a:gd name="T6" fmla="*/ 0 w 718"/>
                <a:gd name="T7" fmla="*/ 218 h 219"/>
              </a:gdLst>
              <a:ahLst/>
              <a:cxnLst>
                <a:cxn ang="0">
                  <a:pos x="T0" y="T1"/>
                </a:cxn>
                <a:cxn ang="0">
                  <a:pos x="T2" y="T3"/>
                </a:cxn>
                <a:cxn ang="0">
                  <a:pos x="T4" y="T5"/>
                </a:cxn>
                <a:cxn ang="0">
                  <a:pos x="T6" y="T7"/>
                </a:cxn>
              </a:cxnLst>
              <a:rect l="0" t="0" r="r" b="b"/>
              <a:pathLst>
                <a:path w="718" h="219">
                  <a:moveTo>
                    <a:pt x="717" y="218"/>
                  </a:moveTo>
                  <a:lnTo>
                    <a:pt x="717" y="0"/>
                  </a:lnTo>
                  <a:lnTo>
                    <a:pt x="0" y="0"/>
                  </a:lnTo>
                  <a:lnTo>
                    <a:pt x="0" y="218"/>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26" name="Freeform 100"/>
            <p:cNvSpPr>
              <a:spLocks noChangeArrowheads="1"/>
            </p:cNvSpPr>
            <p:nvPr/>
          </p:nvSpPr>
          <p:spPr bwMode="auto">
            <a:xfrm>
              <a:off x="5449870" y="1235936"/>
              <a:ext cx="61940" cy="30251"/>
            </a:xfrm>
            <a:custGeom>
              <a:avLst/>
              <a:gdLst>
                <a:gd name="T0" fmla="*/ 0 w 188"/>
                <a:gd name="T1" fmla="*/ 0 h 94"/>
                <a:gd name="T2" fmla="*/ 94 w 188"/>
                <a:gd name="T3" fmla="*/ 93 h 94"/>
                <a:gd name="T4" fmla="*/ 187 w 188"/>
                <a:gd name="T5" fmla="*/ 0 h 94"/>
              </a:gdLst>
              <a:ahLst/>
              <a:cxnLst>
                <a:cxn ang="0">
                  <a:pos x="T0" y="T1"/>
                </a:cxn>
                <a:cxn ang="0">
                  <a:pos x="T2" y="T3"/>
                </a:cxn>
                <a:cxn ang="0">
                  <a:pos x="T4" y="T5"/>
                </a:cxn>
              </a:cxnLst>
              <a:rect l="0" t="0" r="r" b="b"/>
              <a:pathLst>
                <a:path w="188" h="94">
                  <a:moveTo>
                    <a:pt x="0" y="0"/>
                  </a:moveTo>
                  <a:lnTo>
                    <a:pt x="94" y="93"/>
                  </a:lnTo>
                  <a:lnTo>
                    <a:pt x="187"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27" name="Freeform 101"/>
            <p:cNvSpPr>
              <a:spLocks noChangeArrowheads="1"/>
            </p:cNvSpPr>
            <p:nvPr/>
          </p:nvSpPr>
          <p:spPr bwMode="auto">
            <a:xfrm>
              <a:off x="5480120" y="1408795"/>
              <a:ext cx="234799" cy="72024"/>
            </a:xfrm>
            <a:custGeom>
              <a:avLst/>
              <a:gdLst>
                <a:gd name="T0" fmla="*/ 0 w 718"/>
                <a:gd name="T1" fmla="*/ 0 h 220"/>
                <a:gd name="T2" fmla="*/ 0 w 718"/>
                <a:gd name="T3" fmla="*/ 219 h 220"/>
                <a:gd name="T4" fmla="*/ 717 w 718"/>
                <a:gd name="T5" fmla="*/ 219 h 220"/>
                <a:gd name="T6" fmla="*/ 717 w 718"/>
                <a:gd name="T7" fmla="*/ 62 h 220"/>
              </a:gdLst>
              <a:ahLst/>
              <a:cxnLst>
                <a:cxn ang="0">
                  <a:pos x="T0" y="T1"/>
                </a:cxn>
                <a:cxn ang="0">
                  <a:pos x="T2" y="T3"/>
                </a:cxn>
                <a:cxn ang="0">
                  <a:pos x="T4" y="T5"/>
                </a:cxn>
                <a:cxn ang="0">
                  <a:pos x="T6" y="T7"/>
                </a:cxn>
              </a:cxnLst>
              <a:rect l="0" t="0" r="r" b="b"/>
              <a:pathLst>
                <a:path w="718" h="220">
                  <a:moveTo>
                    <a:pt x="0" y="0"/>
                  </a:moveTo>
                  <a:lnTo>
                    <a:pt x="0" y="219"/>
                  </a:lnTo>
                  <a:lnTo>
                    <a:pt x="717" y="219"/>
                  </a:lnTo>
                  <a:lnTo>
                    <a:pt x="717" y="62"/>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28" name="Freeform 102"/>
            <p:cNvSpPr>
              <a:spLocks noChangeArrowheads="1"/>
            </p:cNvSpPr>
            <p:nvPr/>
          </p:nvSpPr>
          <p:spPr bwMode="auto">
            <a:xfrm>
              <a:off x="5684669" y="1408795"/>
              <a:ext cx="51857" cy="31691"/>
            </a:xfrm>
            <a:custGeom>
              <a:avLst/>
              <a:gdLst>
                <a:gd name="T0" fmla="*/ 156 w 157"/>
                <a:gd name="T1" fmla="*/ 94 h 95"/>
                <a:gd name="T2" fmla="*/ 93 w 157"/>
                <a:gd name="T3" fmla="*/ 0 h 95"/>
                <a:gd name="T4" fmla="*/ 0 w 157"/>
                <a:gd name="T5" fmla="*/ 94 h 95"/>
              </a:gdLst>
              <a:ahLst/>
              <a:cxnLst>
                <a:cxn ang="0">
                  <a:pos x="T0" y="T1"/>
                </a:cxn>
                <a:cxn ang="0">
                  <a:pos x="T2" y="T3"/>
                </a:cxn>
                <a:cxn ang="0">
                  <a:pos x="T4" y="T5"/>
                </a:cxn>
              </a:cxnLst>
              <a:rect l="0" t="0" r="r" b="b"/>
              <a:pathLst>
                <a:path w="157" h="95">
                  <a:moveTo>
                    <a:pt x="156" y="94"/>
                  </a:moveTo>
                  <a:lnTo>
                    <a:pt x="93" y="0"/>
                  </a:lnTo>
                  <a:lnTo>
                    <a:pt x="0" y="94"/>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329" name="Gruppierung 757"/>
          <p:cNvGrpSpPr>
            <a:grpSpLocks noChangeAspect="1"/>
          </p:cNvGrpSpPr>
          <p:nvPr/>
        </p:nvGrpSpPr>
        <p:grpSpPr>
          <a:xfrm>
            <a:off x="5076287" y="4993711"/>
            <a:ext cx="349200" cy="349200"/>
            <a:chOff x="6207565" y="1041471"/>
            <a:chExt cx="592039" cy="592039"/>
          </a:xfrm>
        </p:grpSpPr>
        <p:sp>
          <p:nvSpPr>
            <p:cNvPr id="1330" name="Freeform 103"/>
            <p:cNvSpPr>
              <a:spLocks noChangeArrowheads="1"/>
            </p:cNvSpPr>
            <p:nvPr/>
          </p:nvSpPr>
          <p:spPr bwMode="auto">
            <a:xfrm>
              <a:off x="6207565" y="1041471"/>
              <a:ext cx="592039" cy="592039"/>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31" name="Freeform 104"/>
            <p:cNvSpPr>
              <a:spLocks noChangeArrowheads="1"/>
            </p:cNvSpPr>
            <p:nvPr/>
          </p:nvSpPr>
          <p:spPr bwMode="auto">
            <a:xfrm>
              <a:off x="6442363" y="1184079"/>
              <a:ext cx="122442" cy="122442"/>
            </a:xfrm>
            <a:custGeom>
              <a:avLst/>
              <a:gdLst>
                <a:gd name="T0" fmla="*/ 374 w 375"/>
                <a:gd name="T1" fmla="*/ 188 h 376"/>
                <a:gd name="T2" fmla="*/ 374 w 375"/>
                <a:gd name="T3" fmla="*/ 188 h 376"/>
                <a:gd name="T4" fmla="*/ 187 w 375"/>
                <a:gd name="T5" fmla="*/ 375 h 376"/>
                <a:gd name="T6" fmla="*/ 0 w 375"/>
                <a:gd name="T7" fmla="*/ 188 h 376"/>
                <a:gd name="T8" fmla="*/ 187 w 375"/>
                <a:gd name="T9" fmla="*/ 0 h 376"/>
                <a:gd name="T10" fmla="*/ 374 w 375"/>
                <a:gd name="T11" fmla="*/ 188 h 376"/>
              </a:gdLst>
              <a:ahLst/>
              <a:cxnLst>
                <a:cxn ang="0">
                  <a:pos x="T0" y="T1"/>
                </a:cxn>
                <a:cxn ang="0">
                  <a:pos x="T2" y="T3"/>
                </a:cxn>
                <a:cxn ang="0">
                  <a:pos x="T4" y="T5"/>
                </a:cxn>
                <a:cxn ang="0">
                  <a:pos x="T6" y="T7"/>
                </a:cxn>
                <a:cxn ang="0">
                  <a:pos x="T8" y="T9"/>
                </a:cxn>
                <a:cxn ang="0">
                  <a:pos x="T10" y="T11"/>
                </a:cxn>
              </a:cxnLst>
              <a:rect l="0" t="0" r="r" b="b"/>
              <a:pathLst>
                <a:path w="375" h="376">
                  <a:moveTo>
                    <a:pt x="374" y="188"/>
                  </a:moveTo>
                  <a:lnTo>
                    <a:pt x="374" y="188"/>
                  </a:lnTo>
                  <a:cubicBezTo>
                    <a:pt x="374" y="282"/>
                    <a:pt x="280" y="375"/>
                    <a:pt x="187" y="375"/>
                  </a:cubicBezTo>
                  <a:cubicBezTo>
                    <a:pt x="93" y="375"/>
                    <a:pt x="0" y="282"/>
                    <a:pt x="0" y="188"/>
                  </a:cubicBezTo>
                  <a:cubicBezTo>
                    <a:pt x="0" y="63"/>
                    <a:pt x="93" y="0"/>
                    <a:pt x="187" y="0"/>
                  </a:cubicBezTo>
                  <a:cubicBezTo>
                    <a:pt x="280" y="0"/>
                    <a:pt x="374" y="63"/>
                    <a:pt x="374" y="188"/>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32" name="Freeform 105"/>
            <p:cNvSpPr>
              <a:spLocks noChangeArrowheads="1"/>
            </p:cNvSpPr>
            <p:nvPr/>
          </p:nvSpPr>
          <p:spPr bwMode="auto">
            <a:xfrm>
              <a:off x="6533115" y="1346854"/>
              <a:ext cx="112358" cy="102274"/>
            </a:xfrm>
            <a:custGeom>
              <a:avLst/>
              <a:gdLst>
                <a:gd name="T0" fmla="*/ 344 w 345"/>
                <a:gd name="T1" fmla="*/ 313 h 314"/>
                <a:gd name="T2" fmla="*/ 0 w 345"/>
                <a:gd name="T3" fmla="*/ 313 h 314"/>
                <a:gd name="T4" fmla="*/ 0 w 345"/>
                <a:gd name="T5" fmla="*/ 0 h 314"/>
                <a:gd name="T6" fmla="*/ 344 w 345"/>
                <a:gd name="T7" fmla="*/ 0 h 314"/>
                <a:gd name="T8" fmla="*/ 344 w 345"/>
                <a:gd name="T9" fmla="*/ 313 h 314"/>
              </a:gdLst>
              <a:ahLst/>
              <a:cxnLst>
                <a:cxn ang="0">
                  <a:pos x="T0" y="T1"/>
                </a:cxn>
                <a:cxn ang="0">
                  <a:pos x="T2" y="T3"/>
                </a:cxn>
                <a:cxn ang="0">
                  <a:pos x="T4" y="T5"/>
                </a:cxn>
                <a:cxn ang="0">
                  <a:pos x="T6" y="T7"/>
                </a:cxn>
                <a:cxn ang="0">
                  <a:pos x="T8" y="T9"/>
                </a:cxn>
              </a:cxnLst>
              <a:rect l="0" t="0" r="r" b="b"/>
              <a:pathLst>
                <a:path w="345" h="314">
                  <a:moveTo>
                    <a:pt x="344" y="313"/>
                  </a:moveTo>
                  <a:lnTo>
                    <a:pt x="0" y="313"/>
                  </a:lnTo>
                  <a:lnTo>
                    <a:pt x="0" y="0"/>
                  </a:lnTo>
                  <a:lnTo>
                    <a:pt x="344" y="0"/>
                  </a:lnTo>
                  <a:lnTo>
                    <a:pt x="344" y="313"/>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33" name="Freeform 106"/>
            <p:cNvSpPr>
              <a:spLocks noChangeArrowheads="1"/>
            </p:cNvSpPr>
            <p:nvPr/>
          </p:nvSpPr>
          <p:spPr bwMode="auto">
            <a:xfrm>
              <a:off x="6360256" y="1336771"/>
              <a:ext cx="132525" cy="112358"/>
            </a:xfrm>
            <a:custGeom>
              <a:avLst/>
              <a:gdLst>
                <a:gd name="T0" fmla="*/ 0 w 407"/>
                <a:gd name="T1" fmla="*/ 343 h 344"/>
                <a:gd name="T2" fmla="*/ 187 w 407"/>
                <a:gd name="T3" fmla="*/ 0 h 344"/>
                <a:gd name="T4" fmla="*/ 406 w 407"/>
                <a:gd name="T5" fmla="*/ 343 h 344"/>
                <a:gd name="T6" fmla="*/ 0 w 407"/>
                <a:gd name="T7" fmla="*/ 343 h 344"/>
              </a:gdLst>
              <a:ahLst/>
              <a:cxnLst>
                <a:cxn ang="0">
                  <a:pos x="T0" y="T1"/>
                </a:cxn>
                <a:cxn ang="0">
                  <a:pos x="T2" y="T3"/>
                </a:cxn>
                <a:cxn ang="0">
                  <a:pos x="T4" y="T5"/>
                </a:cxn>
                <a:cxn ang="0">
                  <a:pos x="T6" y="T7"/>
                </a:cxn>
              </a:cxnLst>
              <a:rect l="0" t="0" r="r" b="b"/>
              <a:pathLst>
                <a:path w="407" h="344">
                  <a:moveTo>
                    <a:pt x="0" y="343"/>
                  </a:moveTo>
                  <a:lnTo>
                    <a:pt x="187" y="0"/>
                  </a:lnTo>
                  <a:lnTo>
                    <a:pt x="406" y="343"/>
                  </a:lnTo>
                  <a:lnTo>
                    <a:pt x="0" y="343"/>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334" name="Gruppierung 762"/>
          <p:cNvGrpSpPr>
            <a:grpSpLocks noChangeAspect="1"/>
          </p:cNvGrpSpPr>
          <p:nvPr/>
        </p:nvGrpSpPr>
        <p:grpSpPr>
          <a:xfrm>
            <a:off x="5647787" y="4990902"/>
            <a:ext cx="343253" cy="349200"/>
            <a:chOff x="7136677" y="1041471"/>
            <a:chExt cx="581956" cy="592039"/>
          </a:xfrm>
        </p:grpSpPr>
        <p:sp>
          <p:nvSpPr>
            <p:cNvPr id="1335" name="Freeform 107"/>
            <p:cNvSpPr>
              <a:spLocks noChangeArrowheads="1"/>
            </p:cNvSpPr>
            <p:nvPr/>
          </p:nvSpPr>
          <p:spPr bwMode="auto">
            <a:xfrm>
              <a:off x="7136677" y="1041471"/>
              <a:ext cx="581956" cy="592039"/>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nvGrpSpPr>
            <p:cNvPr id="1336" name="Gruppierung 764"/>
            <p:cNvGrpSpPr/>
            <p:nvPr/>
          </p:nvGrpSpPr>
          <p:grpSpPr>
            <a:xfrm>
              <a:off x="7351310" y="1184079"/>
              <a:ext cx="152691" cy="305383"/>
              <a:chOff x="7351310" y="1184079"/>
              <a:chExt cx="152691" cy="305383"/>
            </a:xfrm>
          </p:grpSpPr>
          <p:sp>
            <p:nvSpPr>
              <p:cNvPr id="1337" name="Freeform 108"/>
              <p:cNvSpPr>
                <a:spLocks noChangeArrowheads="1"/>
              </p:cNvSpPr>
              <p:nvPr/>
            </p:nvSpPr>
            <p:spPr bwMode="auto">
              <a:xfrm>
                <a:off x="7351310" y="1204246"/>
                <a:ext cx="152691" cy="265049"/>
              </a:xfrm>
              <a:custGeom>
                <a:avLst/>
                <a:gdLst>
                  <a:gd name="T0" fmla="*/ 0 w 469"/>
                  <a:gd name="T1" fmla="*/ 749 h 812"/>
                  <a:gd name="T2" fmla="*/ 0 w 469"/>
                  <a:gd name="T3" fmla="*/ 749 h 812"/>
                  <a:gd name="T4" fmla="*/ 219 w 469"/>
                  <a:gd name="T5" fmla="*/ 811 h 812"/>
                  <a:gd name="T6" fmla="*/ 405 w 469"/>
                  <a:gd name="T7" fmla="*/ 749 h 812"/>
                  <a:gd name="T8" fmla="*/ 468 w 469"/>
                  <a:gd name="T9" fmla="*/ 624 h 812"/>
                  <a:gd name="T10" fmla="*/ 405 w 469"/>
                  <a:gd name="T11" fmla="*/ 468 h 812"/>
                  <a:gd name="T12" fmla="*/ 249 w 469"/>
                  <a:gd name="T13" fmla="*/ 406 h 812"/>
                  <a:gd name="T14" fmla="*/ 0 w 469"/>
                  <a:gd name="T15" fmla="*/ 187 h 812"/>
                  <a:gd name="T16" fmla="*/ 249 w 469"/>
                  <a:gd name="T17" fmla="*/ 0 h 812"/>
                  <a:gd name="T18" fmla="*/ 436 w 469"/>
                  <a:gd name="T19" fmla="*/ 62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9" h="812">
                    <a:moveTo>
                      <a:pt x="0" y="749"/>
                    </a:moveTo>
                    <a:lnTo>
                      <a:pt x="0" y="749"/>
                    </a:lnTo>
                    <a:cubicBezTo>
                      <a:pt x="62" y="780"/>
                      <a:pt x="125" y="811"/>
                      <a:pt x="219" y="811"/>
                    </a:cubicBezTo>
                    <a:cubicBezTo>
                      <a:pt x="280" y="811"/>
                      <a:pt x="343" y="780"/>
                      <a:pt x="405" y="749"/>
                    </a:cubicBezTo>
                    <a:cubicBezTo>
                      <a:pt x="436" y="718"/>
                      <a:pt x="468" y="655"/>
                      <a:pt x="468" y="624"/>
                    </a:cubicBezTo>
                    <a:cubicBezTo>
                      <a:pt x="468" y="561"/>
                      <a:pt x="436" y="499"/>
                      <a:pt x="405" y="468"/>
                    </a:cubicBezTo>
                    <a:cubicBezTo>
                      <a:pt x="343" y="436"/>
                      <a:pt x="311" y="436"/>
                      <a:pt x="249" y="406"/>
                    </a:cubicBezTo>
                    <a:cubicBezTo>
                      <a:pt x="125" y="375"/>
                      <a:pt x="0" y="344"/>
                      <a:pt x="0" y="187"/>
                    </a:cubicBezTo>
                    <a:cubicBezTo>
                      <a:pt x="0" y="94"/>
                      <a:pt x="94" y="0"/>
                      <a:pt x="249" y="0"/>
                    </a:cubicBezTo>
                    <a:cubicBezTo>
                      <a:pt x="311" y="0"/>
                      <a:pt x="374" y="31"/>
                      <a:pt x="436" y="62"/>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38" name="Line 109"/>
              <p:cNvSpPr>
                <a:spLocks noChangeShapeType="1"/>
              </p:cNvSpPr>
              <p:nvPr/>
            </p:nvSpPr>
            <p:spPr bwMode="auto">
              <a:xfrm>
                <a:off x="7421893" y="1184079"/>
                <a:ext cx="1441" cy="2016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39" name="Line 110"/>
              <p:cNvSpPr>
                <a:spLocks noChangeShapeType="1"/>
              </p:cNvSpPr>
              <p:nvPr/>
            </p:nvSpPr>
            <p:spPr bwMode="auto">
              <a:xfrm>
                <a:off x="7421893" y="1469295"/>
                <a:ext cx="1441" cy="2016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grpSp>
        <p:nvGrpSpPr>
          <p:cNvPr id="1340" name="Gruppierung 768"/>
          <p:cNvGrpSpPr>
            <a:grpSpLocks noChangeAspect="1"/>
          </p:cNvGrpSpPr>
          <p:nvPr/>
        </p:nvGrpSpPr>
        <p:grpSpPr>
          <a:xfrm>
            <a:off x="6219287" y="4993711"/>
            <a:ext cx="343253" cy="349200"/>
            <a:chOff x="7995205" y="1041471"/>
            <a:chExt cx="581956" cy="592039"/>
          </a:xfrm>
        </p:grpSpPr>
        <p:sp>
          <p:nvSpPr>
            <p:cNvPr id="1341" name="Freeform 111"/>
            <p:cNvSpPr>
              <a:spLocks noChangeArrowheads="1"/>
            </p:cNvSpPr>
            <p:nvPr/>
          </p:nvSpPr>
          <p:spPr bwMode="auto">
            <a:xfrm>
              <a:off x="7995205" y="1041471"/>
              <a:ext cx="581956" cy="592039"/>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42" name="Line 112"/>
            <p:cNvSpPr>
              <a:spLocks noChangeShapeType="1"/>
            </p:cNvSpPr>
            <p:nvPr/>
          </p:nvSpPr>
          <p:spPr bwMode="auto">
            <a:xfrm>
              <a:off x="8281862" y="1326688"/>
              <a:ext cx="10083"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43" name="Freeform 113"/>
            <p:cNvSpPr>
              <a:spLocks noChangeArrowheads="1"/>
            </p:cNvSpPr>
            <p:nvPr/>
          </p:nvSpPr>
          <p:spPr bwMode="auto">
            <a:xfrm>
              <a:off x="8281862" y="1184079"/>
              <a:ext cx="92191" cy="296740"/>
            </a:xfrm>
            <a:custGeom>
              <a:avLst/>
              <a:gdLst>
                <a:gd name="T0" fmla="*/ 281 w 282"/>
                <a:gd name="T1" fmla="*/ 906 h 907"/>
                <a:gd name="T2" fmla="*/ 0 w 282"/>
                <a:gd name="T3" fmla="*/ 812 h 907"/>
                <a:gd name="T4" fmla="*/ 0 w 282"/>
                <a:gd name="T5" fmla="*/ 125 h 907"/>
                <a:gd name="T6" fmla="*/ 281 w 282"/>
                <a:gd name="T7" fmla="*/ 0 h 907"/>
              </a:gdLst>
              <a:ahLst/>
              <a:cxnLst>
                <a:cxn ang="0">
                  <a:pos x="T0" y="T1"/>
                </a:cxn>
                <a:cxn ang="0">
                  <a:pos x="T2" y="T3"/>
                </a:cxn>
                <a:cxn ang="0">
                  <a:pos x="T4" y="T5"/>
                </a:cxn>
                <a:cxn ang="0">
                  <a:pos x="T6" y="T7"/>
                </a:cxn>
              </a:cxnLst>
              <a:rect l="0" t="0" r="r" b="b"/>
              <a:pathLst>
                <a:path w="282" h="907">
                  <a:moveTo>
                    <a:pt x="281" y="906"/>
                  </a:moveTo>
                  <a:lnTo>
                    <a:pt x="0" y="812"/>
                  </a:lnTo>
                  <a:lnTo>
                    <a:pt x="0" y="125"/>
                  </a:lnTo>
                  <a:lnTo>
                    <a:pt x="281"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44" name="Freeform 114"/>
            <p:cNvSpPr>
              <a:spLocks noChangeArrowheads="1"/>
            </p:cNvSpPr>
            <p:nvPr/>
          </p:nvSpPr>
          <p:spPr bwMode="auto">
            <a:xfrm>
              <a:off x="8199754" y="1184079"/>
              <a:ext cx="174299" cy="296740"/>
            </a:xfrm>
            <a:custGeom>
              <a:avLst/>
              <a:gdLst>
                <a:gd name="T0" fmla="*/ 0 w 532"/>
                <a:gd name="T1" fmla="*/ 906 h 907"/>
                <a:gd name="T2" fmla="*/ 0 w 532"/>
                <a:gd name="T3" fmla="*/ 0 h 907"/>
                <a:gd name="T4" fmla="*/ 531 w 532"/>
                <a:gd name="T5" fmla="*/ 0 h 907"/>
                <a:gd name="T6" fmla="*/ 531 w 532"/>
                <a:gd name="T7" fmla="*/ 906 h 907"/>
              </a:gdLst>
              <a:ahLst/>
              <a:cxnLst>
                <a:cxn ang="0">
                  <a:pos x="T0" y="T1"/>
                </a:cxn>
                <a:cxn ang="0">
                  <a:pos x="T2" y="T3"/>
                </a:cxn>
                <a:cxn ang="0">
                  <a:pos x="T4" y="T5"/>
                </a:cxn>
                <a:cxn ang="0">
                  <a:pos x="T6" y="T7"/>
                </a:cxn>
              </a:cxnLst>
              <a:rect l="0" t="0" r="r" b="b"/>
              <a:pathLst>
                <a:path w="532" h="907">
                  <a:moveTo>
                    <a:pt x="0" y="906"/>
                  </a:moveTo>
                  <a:lnTo>
                    <a:pt x="0" y="0"/>
                  </a:lnTo>
                  <a:lnTo>
                    <a:pt x="531" y="0"/>
                  </a:lnTo>
                  <a:lnTo>
                    <a:pt x="531" y="906"/>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45" name="Line 115"/>
            <p:cNvSpPr>
              <a:spLocks noChangeShapeType="1"/>
            </p:cNvSpPr>
            <p:nvPr/>
          </p:nvSpPr>
          <p:spPr bwMode="auto">
            <a:xfrm>
              <a:off x="8169505" y="1480819"/>
              <a:ext cx="30250"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46" name="Line 116"/>
            <p:cNvSpPr>
              <a:spLocks noChangeShapeType="1"/>
            </p:cNvSpPr>
            <p:nvPr/>
          </p:nvSpPr>
          <p:spPr bwMode="auto">
            <a:xfrm>
              <a:off x="8374054" y="1480819"/>
              <a:ext cx="30250"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347" name="Gruppierung 775"/>
          <p:cNvGrpSpPr>
            <a:grpSpLocks noChangeAspect="1"/>
          </p:cNvGrpSpPr>
          <p:nvPr/>
        </p:nvGrpSpPr>
        <p:grpSpPr>
          <a:xfrm>
            <a:off x="6789200" y="4993711"/>
            <a:ext cx="349200" cy="349200"/>
            <a:chOff x="8889747" y="1041471"/>
            <a:chExt cx="592039" cy="592039"/>
          </a:xfrm>
        </p:grpSpPr>
        <p:sp>
          <p:nvSpPr>
            <p:cNvPr id="1348" name="Freeform 117"/>
            <p:cNvSpPr>
              <a:spLocks noChangeArrowheads="1"/>
            </p:cNvSpPr>
            <p:nvPr/>
          </p:nvSpPr>
          <p:spPr bwMode="auto">
            <a:xfrm>
              <a:off x="8889747" y="1041471"/>
              <a:ext cx="592039" cy="592039"/>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49" name="Freeform 118"/>
            <p:cNvSpPr>
              <a:spLocks noChangeArrowheads="1"/>
            </p:cNvSpPr>
            <p:nvPr/>
          </p:nvSpPr>
          <p:spPr bwMode="auto">
            <a:xfrm>
              <a:off x="9052521" y="1286354"/>
              <a:ext cx="162775" cy="82107"/>
            </a:xfrm>
            <a:custGeom>
              <a:avLst/>
              <a:gdLst>
                <a:gd name="T0" fmla="*/ 499 w 500"/>
                <a:gd name="T1" fmla="*/ 218 h 250"/>
                <a:gd name="T2" fmla="*/ 499 w 500"/>
                <a:gd name="T3" fmla="*/ 218 h 250"/>
                <a:gd name="T4" fmla="*/ 468 w 500"/>
                <a:gd name="T5" fmla="*/ 249 h 250"/>
                <a:gd name="T6" fmla="*/ 62 w 500"/>
                <a:gd name="T7" fmla="*/ 249 h 250"/>
                <a:gd name="T8" fmla="*/ 0 w 500"/>
                <a:gd name="T9" fmla="*/ 218 h 250"/>
                <a:gd name="T10" fmla="*/ 0 w 500"/>
                <a:gd name="T11" fmla="*/ 62 h 250"/>
                <a:gd name="T12" fmla="*/ 62 w 500"/>
                <a:gd name="T13" fmla="*/ 0 h 250"/>
                <a:gd name="T14" fmla="*/ 468 w 500"/>
                <a:gd name="T15" fmla="*/ 0 h 250"/>
                <a:gd name="T16" fmla="*/ 499 w 500"/>
                <a:gd name="T17" fmla="*/ 62 h 250"/>
                <a:gd name="T18" fmla="*/ 499 w 500"/>
                <a:gd name="T19" fmla="*/ 21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250">
                  <a:moveTo>
                    <a:pt x="499" y="218"/>
                  </a:moveTo>
                  <a:lnTo>
                    <a:pt x="499" y="218"/>
                  </a:lnTo>
                  <a:cubicBezTo>
                    <a:pt x="499" y="249"/>
                    <a:pt x="499" y="249"/>
                    <a:pt x="468" y="249"/>
                  </a:cubicBezTo>
                  <a:cubicBezTo>
                    <a:pt x="62" y="249"/>
                    <a:pt x="62" y="249"/>
                    <a:pt x="62" y="249"/>
                  </a:cubicBezTo>
                  <a:cubicBezTo>
                    <a:pt x="31" y="249"/>
                    <a:pt x="0" y="249"/>
                    <a:pt x="0" y="218"/>
                  </a:cubicBezTo>
                  <a:cubicBezTo>
                    <a:pt x="0" y="62"/>
                    <a:pt x="0" y="62"/>
                    <a:pt x="0" y="62"/>
                  </a:cubicBezTo>
                  <a:cubicBezTo>
                    <a:pt x="0" y="31"/>
                    <a:pt x="31" y="0"/>
                    <a:pt x="62" y="0"/>
                  </a:cubicBezTo>
                  <a:cubicBezTo>
                    <a:pt x="468" y="0"/>
                    <a:pt x="468" y="0"/>
                    <a:pt x="468" y="0"/>
                  </a:cubicBezTo>
                  <a:cubicBezTo>
                    <a:pt x="499" y="0"/>
                    <a:pt x="499" y="31"/>
                    <a:pt x="499" y="62"/>
                  </a:cubicBezTo>
                  <a:lnTo>
                    <a:pt x="499" y="218"/>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50" name="Freeform 119"/>
            <p:cNvSpPr>
              <a:spLocks noChangeArrowheads="1"/>
            </p:cNvSpPr>
            <p:nvPr/>
          </p:nvSpPr>
          <p:spPr bwMode="auto">
            <a:xfrm>
              <a:off x="9124546" y="1246021"/>
              <a:ext cx="92191" cy="72024"/>
            </a:xfrm>
            <a:custGeom>
              <a:avLst/>
              <a:gdLst>
                <a:gd name="T0" fmla="*/ 280 w 281"/>
                <a:gd name="T1" fmla="*/ 219 h 220"/>
                <a:gd name="T2" fmla="*/ 31 w 281"/>
                <a:gd name="T3" fmla="*/ 219 h 220"/>
                <a:gd name="T4" fmla="*/ 0 w 281"/>
                <a:gd name="T5" fmla="*/ 187 h 220"/>
                <a:gd name="T6" fmla="*/ 0 w 281"/>
                <a:gd name="T7" fmla="*/ 62 h 220"/>
                <a:gd name="T8" fmla="*/ 31 w 281"/>
                <a:gd name="T9" fmla="*/ 0 h 220"/>
                <a:gd name="T10" fmla="*/ 156 w 281"/>
                <a:gd name="T11" fmla="*/ 0 h 220"/>
                <a:gd name="T12" fmla="*/ 280 w 281"/>
                <a:gd name="T13" fmla="*/ 125 h 220"/>
                <a:gd name="T14" fmla="*/ 280 w 281"/>
                <a:gd name="T15" fmla="*/ 219 h 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 h="220">
                  <a:moveTo>
                    <a:pt x="280" y="219"/>
                  </a:moveTo>
                  <a:lnTo>
                    <a:pt x="31" y="219"/>
                  </a:lnTo>
                  <a:lnTo>
                    <a:pt x="0" y="187"/>
                  </a:lnTo>
                  <a:lnTo>
                    <a:pt x="0" y="62"/>
                  </a:lnTo>
                  <a:lnTo>
                    <a:pt x="31" y="0"/>
                  </a:lnTo>
                  <a:lnTo>
                    <a:pt x="156" y="0"/>
                  </a:lnTo>
                  <a:lnTo>
                    <a:pt x="280" y="125"/>
                  </a:lnTo>
                  <a:lnTo>
                    <a:pt x="280" y="219"/>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51" name="Freeform 120"/>
            <p:cNvSpPr>
              <a:spLocks noChangeArrowheads="1"/>
            </p:cNvSpPr>
            <p:nvPr/>
          </p:nvSpPr>
          <p:spPr bwMode="auto">
            <a:xfrm>
              <a:off x="9195130" y="1194163"/>
              <a:ext cx="144048" cy="193025"/>
            </a:xfrm>
            <a:custGeom>
              <a:avLst/>
              <a:gdLst>
                <a:gd name="T0" fmla="*/ 0 w 439"/>
                <a:gd name="T1" fmla="*/ 218 h 593"/>
                <a:gd name="T2" fmla="*/ 0 w 439"/>
                <a:gd name="T3" fmla="*/ 218 h 593"/>
                <a:gd name="T4" fmla="*/ 250 w 439"/>
                <a:gd name="T5" fmla="*/ 0 h 593"/>
                <a:gd name="T6" fmla="*/ 438 w 439"/>
                <a:gd name="T7" fmla="*/ 375 h 593"/>
                <a:gd name="T8" fmla="*/ 438 w 439"/>
                <a:gd name="T9" fmla="*/ 592 h 593"/>
                <a:gd name="T10" fmla="*/ 282 w 439"/>
                <a:gd name="T11" fmla="*/ 592 h 593"/>
                <a:gd name="T12" fmla="*/ 188 w 439"/>
                <a:gd name="T13" fmla="*/ 499 h 593"/>
                <a:gd name="T14" fmla="*/ 438 w 439"/>
                <a:gd name="T15" fmla="*/ 375 h 5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9" h="593">
                  <a:moveTo>
                    <a:pt x="0" y="218"/>
                  </a:moveTo>
                  <a:lnTo>
                    <a:pt x="0" y="218"/>
                  </a:lnTo>
                  <a:cubicBezTo>
                    <a:pt x="250" y="0"/>
                    <a:pt x="250" y="0"/>
                    <a:pt x="250" y="0"/>
                  </a:cubicBezTo>
                  <a:cubicBezTo>
                    <a:pt x="438" y="375"/>
                    <a:pt x="438" y="375"/>
                    <a:pt x="438" y="375"/>
                  </a:cubicBezTo>
                  <a:cubicBezTo>
                    <a:pt x="438" y="592"/>
                    <a:pt x="438" y="592"/>
                    <a:pt x="438" y="592"/>
                  </a:cubicBezTo>
                  <a:cubicBezTo>
                    <a:pt x="438" y="592"/>
                    <a:pt x="375" y="592"/>
                    <a:pt x="282" y="592"/>
                  </a:cubicBezTo>
                  <a:cubicBezTo>
                    <a:pt x="250" y="592"/>
                    <a:pt x="188" y="499"/>
                    <a:pt x="188" y="499"/>
                  </a:cubicBezTo>
                  <a:cubicBezTo>
                    <a:pt x="438" y="375"/>
                    <a:pt x="438" y="375"/>
                    <a:pt x="438" y="375"/>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52" name="Line 121"/>
            <p:cNvSpPr>
              <a:spLocks noChangeShapeType="1"/>
            </p:cNvSpPr>
            <p:nvPr/>
          </p:nvSpPr>
          <p:spPr bwMode="auto">
            <a:xfrm>
              <a:off x="9094296" y="1367021"/>
              <a:ext cx="1440" cy="2016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53" name="Line 122"/>
            <p:cNvSpPr>
              <a:spLocks noChangeShapeType="1"/>
            </p:cNvSpPr>
            <p:nvPr/>
          </p:nvSpPr>
          <p:spPr bwMode="auto">
            <a:xfrm>
              <a:off x="9174963" y="1367021"/>
              <a:ext cx="1440" cy="2016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54" name="Freeform 123"/>
            <p:cNvSpPr>
              <a:spLocks noChangeArrowheads="1"/>
            </p:cNvSpPr>
            <p:nvPr/>
          </p:nvSpPr>
          <p:spPr bwMode="auto">
            <a:xfrm>
              <a:off x="9206654" y="1398712"/>
              <a:ext cx="51857" cy="51857"/>
            </a:xfrm>
            <a:custGeom>
              <a:avLst/>
              <a:gdLst>
                <a:gd name="T0" fmla="*/ 156 w 157"/>
                <a:gd name="T1" fmla="*/ 93 h 157"/>
                <a:gd name="T2" fmla="*/ 156 w 157"/>
                <a:gd name="T3" fmla="*/ 93 h 157"/>
                <a:gd name="T4" fmla="*/ 93 w 157"/>
                <a:gd name="T5" fmla="*/ 156 h 157"/>
                <a:gd name="T6" fmla="*/ 0 w 157"/>
                <a:gd name="T7" fmla="*/ 93 h 157"/>
                <a:gd name="T8" fmla="*/ 93 w 157"/>
                <a:gd name="T9" fmla="*/ 0 h 157"/>
                <a:gd name="T10" fmla="*/ 156 w 157"/>
                <a:gd name="T11" fmla="*/ 93 h 157"/>
              </a:gdLst>
              <a:ahLst/>
              <a:cxnLst>
                <a:cxn ang="0">
                  <a:pos x="T0" y="T1"/>
                </a:cxn>
                <a:cxn ang="0">
                  <a:pos x="T2" y="T3"/>
                </a:cxn>
                <a:cxn ang="0">
                  <a:pos x="T4" y="T5"/>
                </a:cxn>
                <a:cxn ang="0">
                  <a:pos x="T6" y="T7"/>
                </a:cxn>
                <a:cxn ang="0">
                  <a:pos x="T8" y="T9"/>
                </a:cxn>
                <a:cxn ang="0">
                  <a:pos x="T10" y="T11"/>
                </a:cxn>
              </a:cxnLst>
              <a:rect l="0" t="0" r="r" b="b"/>
              <a:pathLst>
                <a:path w="157" h="157">
                  <a:moveTo>
                    <a:pt x="156" y="93"/>
                  </a:moveTo>
                  <a:lnTo>
                    <a:pt x="156" y="93"/>
                  </a:lnTo>
                  <a:cubicBezTo>
                    <a:pt x="156" y="125"/>
                    <a:pt x="125" y="156"/>
                    <a:pt x="93" y="156"/>
                  </a:cubicBezTo>
                  <a:cubicBezTo>
                    <a:pt x="31" y="156"/>
                    <a:pt x="0" y="125"/>
                    <a:pt x="0" y="93"/>
                  </a:cubicBezTo>
                  <a:cubicBezTo>
                    <a:pt x="0" y="31"/>
                    <a:pt x="31" y="0"/>
                    <a:pt x="93" y="0"/>
                  </a:cubicBezTo>
                  <a:cubicBezTo>
                    <a:pt x="125" y="0"/>
                    <a:pt x="156" y="31"/>
                    <a:pt x="156" y="93"/>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55" name="Freeform 124"/>
            <p:cNvSpPr>
              <a:spLocks noChangeArrowheads="1"/>
            </p:cNvSpPr>
            <p:nvPr/>
          </p:nvSpPr>
          <p:spPr bwMode="auto">
            <a:xfrm>
              <a:off x="9042439" y="1398712"/>
              <a:ext cx="51857" cy="51857"/>
            </a:xfrm>
            <a:custGeom>
              <a:avLst/>
              <a:gdLst>
                <a:gd name="T0" fmla="*/ 156 w 157"/>
                <a:gd name="T1" fmla="*/ 93 h 157"/>
                <a:gd name="T2" fmla="*/ 156 w 157"/>
                <a:gd name="T3" fmla="*/ 93 h 157"/>
                <a:gd name="T4" fmla="*/ 93 w 157"/>
                <a:gd name="T5" fmla="*/ 156 h 157"/>
                <a:gd name="T6" fmla="*/ 0 w 157"/>
                <a:gd name="T7" fmla="*/ 93 h 157"/>
                <a:gd name="T8" fmla="*/ 93 w 157"/>
                <a:gd name="T9" fmla="*/ 0 h 157"/>
                <a:gd name="T10" fmla="*/ 156 w 157"/>
                <a:gd name="T11" fmla="*/ 93 h 157"/>
              </a:gdLst>
              <a:ahLst/>
              <a:cxnLst>
                <a:cxn ang="0">
                  <a:pos x="T0" y="T1"/>
                </a:cxn>
                <a:cxn ang="0">
                  <a:pos x="T2" y="T3"/>
                </a:cxn>
                <a:cxn ang="0">
                  <a:pos x="T4" y="T5"/>
                </a:cxn>
                <a:cxn ang="0">
                  <a:pos x="T6" y="T7"/>
                </a:cxn>
                <a:cxn ang="0">
                  <a:pos x="T8" y="T9"/>
                </a:cxn>
                <a:cxn ang="0">
                  <a:pos x="T10" y="T11"/>
                </a:cxn>
              </a:cxnLst>
              <a:rect l="0" t="0" r="r" b="b"/>
              <a:pathLst>
                <a:path w="157" h="157">
                  <a:moveTo>
                    <a:pt x="156" y="93"/>
                  </a:moveTo>
                  <a:lnTo>
                    <a:pt x="156" y="93"/>
                  </a:lnTo>
                  <a:cubicBezTo>
                    <a:pt x="156" y="125"/>
                    <a:pt x="125" y="156"/>
                    <a:pt x="93" y="156"/>
                  </a:cubicBezTo>
                  <a:cubicBezTo>
                    <a:pt x="31" y="156"/>
                    <a:pt x="0" y="125"/>
                    <a:pt x="0" y="93"/>
                  </a:cubicBezTo>
                  <a:cubicBezTo>
                    <a:pt x="0" y="31"/>
                    <a:pt x="31" y="0"/>
                    <a:pt x="93" y="0"/>
                  </a:cubicBezTo>
                  <a:cubicBezTo>
                    <a:pt x="125" y="0"/>
                    <a:pt x="156" y="31"/>
                    <a:pt x="156" y="93"/>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56" name="Freeform 125"/>
            <p:cNvSpPr>
              <a:spLocks noChangeArrowheads="1"/>
            </p:cNvSpPr>
            <p:nvPr/>
          </p:nvSpPr>
          <p:spPr bwMode="auto">
            <a:xfrm>
              <a:off x="9042439" y="1398712"/>
              <a:ext cx="214632" cy="51857"/>
            </a:xfrm>
            <a:custGeom>
              <a:avLst/>
              <a:gdLst>
                <a:gd name="T0" fmla="*/ 655 w 656"/>
                <a:gd name="T1" fmla="*/ 93 h 157"/>
                <a:gd name="T2" fmla="*/ 655 w 656"/>
                <a:gd name="T3" fmla="*/ 93 h 157"/>
                <a:gd name="T4" fmla="*/ 592 w 656"/>
                <a:gd name="T5" fmla="*/ 156 h 157"/>
                <a:gd name="T6" fmla="*/ 93 w 656"/>
                <a:gd name="T7" fmla="*/ 156 h 157"/>
                <a:gd name="T8" fmla="*/ 0 w 656"/>
                <a:gd name="T9" fmla="*/ 93 h 157"/>
                <a:gd name="T10" fmla="*/ 0 w 656"/>
                <a:gd name="T11" fmla="*/ 93 h 157"/>
                <a:gd name="T12" fmla="*/ 93 w 656"/>
                <a:gd name="T13" fmla="*/ 0 h 157"/>
                <a:gd name="T14" fmla="*/ 592 w 656"/>
                <a:gd name="T15" fmla="*/ 0 h 157"/>
                <a:gd name="T16" fmla="*/ 655 w 656"/>
                <a:gd name="T17" fmla="*/ 9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6" h="157">
                  <a:moveTo>
                    <a:pt x="655" y="93"/>
                  </a:moveTo>
                  <a:lnTo>
                    <a:pt x="655" y="93"/>
                  </a:lnTo>
                  <a:cubicBezTo>
                    <a:pt x="655" y="125"/>
                    <a:pt x="624" y="156"/>
                    <a:pt x="592" y="156"/>
                  </a:cubicBezTo>
                  <a:cubicBezTo>
                    <a:pt x="93" y="156"/>
                    <a:pt x="93" y="156"/>
                    <a:pt x="93" y="156"/>
                  </a:cubicBezTo>
                  <a:cubicBezTo>
                    <a:pt x="31" y="156"/>
                    <a:pt x="0" y="125"/>
                    <a:pt x="0" y="93"/>
                  </a:cubicBezTo>
                  <a:lnTo>
                    <a:pt x="0" y="93"/>
                  </a:lnTo>
                  <a:cubicBezTo>
                    <a:pt x="0" y="31"/>
                    <a:pt x="31" y="0"/>
                    <a:pt x="93" y="0"/>
                  </a:cubicBezTo>
                  <a:cubicBezTo>
                    <a:pt x="592" y="0"/>
                    <a:pt x="592" y="0"/>
                    <a:pt x="592" y="0"/>
                  </a:cubicBezTo>
                  <a:cubicBezTo>
                    <a:pt x="624" y="0"/>
                    <a:pt x="655" y="31"/>
                    <a:pt x="655" y="93"/>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357" name="Gruppierung 785"/>
          <p:cNvGrpSpPr>
            <a:grpSpLocks noChangeAspect="1"/>
          </p:cNvGrpSpPr>
          <p:nvPr/>
        </p:nvGrpSpPr>
        <p:grpSpPr>
          <a:xfrm>
            <a:off x="7360700" y="4993711"/>
            <a:ext cx="349200" cy="349200"/>
            <a:chOff x="9851991" y="1041471"/>
            <a:chExt cx="592039" cy="592039"/>
          </a:xfrm>
        </p:grpSpPr>
        <p:sp>
          <p:nvSpPr>
            <p:cNvPr id="1358" name="Freeform 126"/>
            <p:cNvSpPr>
              <a:spLocks noChangeArrowheads="1"/>
            </p:cNvSpPr>
            <p:nvPr/>
          </p:nvSpPr>
          <p:spPr bwMode="auto">
            <a:xfrm>
              <a:off x="9851991" y="1041471"/>
              <a:ext cx="592039" cy="592039"/>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59" name="Freeform 127"/>
            <p:cNvSpPr>
              <a:spLocks noChangeArrowheads="1"/>
            </p:cNvSpPr>
            <p:nvPr/>
          </p:nvSpPr>
          <p:spPr bwMode="auto">
            <a:xfrm>
              <a:off x="10004682" y="1286354"/>
              <a:ext cx="285216" cy="162774"/>
            </a:xfrm>
            <a:custGeom>
              <a:avLst/>
              <a:gdLst>
                <a:gd name="T0" fmla="*/ 874 w 875"/>
                <a:gd name="T1" fmla="*/ 0 h 500"/>
                <a:gd name="T2" fmla="*/ 874 w 875"/>
                <a:gd name="T3" fmla="*/ 0 h 500"/>
                <a:gd name="T4" fmla="*/ 874 w 875"/>
                <a:gd name="T5" fmla="*/ 468 h 500"/>
                <a:gd name="T6" fmla="*/ 842 w 875"/>
                <a:gd name="T7" fmla="*/ 499 h 500"/>
                <a:gd name="T8" fmla="*/ 31 w 875"/>
                <a:gd name="T9" fmla="*/ 499 h 500"/>
                <a:gd name="T10" fmla="*/ 0 w 875"/>
                <a:gd name="T11" fmla="*/ 468 h 500"/>
                <a:gd name="T12" fmla="*/ 0 w 875"/>
                <a:gd name="T13" fmla="*/ 0 h 500"/>
              </a:gdLst>
              <a:ahLst/>
              <a:cxnLst>
                <a:cxn ang="0">
                  <a:pos x="T0" y="T1"/>
                </a:cxn>
                <a:cxn ang="0">
                  <a:pos x="T2" y="T3"/>
                </a:cxn>
                <a:cxn ang="0">
                  <a:pos x="T4" y="T5"/>
                </a:cxn>
                <a:cxn ang="0">
                  <a:pos x="T6" y="T7"/>
                </a:cxn>
                <a:cxn ang="0">
                  <a:pos x="T8" y="T9"/>
                </a:cxn>
                <a:cxn ang="0">
                  <a:pos x="T10" y="T11"/>
                </a:cxn>
                <a:cxn ang="0">
                  <a:pos x="T12" y="T13"/>
                </a:cxn>
              </a:cxnLst>
              <a:rect l="0" t="0" r="r" b="b"/>
              <a:pathLst>
                <a:path w="875" h="500">
                  <a:moveTo>
                    <a:pt x="874" y="0"/>
                  </a:moveTo>
                  <a:lnTo>
                    <a:pt x="874" y="0"/>
                  </a:lnTo>
                  <a:cubicBezTo>
                    <a:pt x="874" y="468"/>
                    <a:pt x="874" y="468"/>
                    <a:pt x="874" y="468"/>
                  </a:cubicBezTo>
                  <a:cubicBezTo>
                    <a:pt x="874" y="499"/>
                    <a:pt x="842" y="499"/>
                    <a:pt x="842" y="499"/>
                  </a:cubicBezTo>
                  <a:cubicBezTo>
                    <a:pt x="31" y="499"/>
                    <a:pt x="31" y="499"/>
                    <a:pt x="31" y="499"/>
                  </a:cubicBezTo>
                  <a:cubicBezTo>
                    <a:pt x="31" y="499"/>
                    <a:pt x="0" y="499"/>
                    <a:pt x="0" y="468"/>
                  </a:cubicBezTo>
                  <a:cubicBezTo>
                    <a:pt x="0" y="0"/>
                    <a:pt x="0" y="0"/>
                    <a:pt x="0"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60" name="Freeform 128"/>
            <p:cNvSpPr>
              <a:spLocks noChangeArrowheads="1"/>
            </p:cNvSpPr>
            <p:nvPr/>
          </p:nvSpPr>
          <p:spPr bwMode="auto">
            <a:xfrm>
              <a:off x="10004682" y="1246021"/>
              <a:ext cx="1440" cy="144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61" name="Line 129"/>
            <p:cNvSpPr>
              <a:spLocks noChangeShapeType="1"/>
            </p:cNvSpPr>
            <p:nvPr/>
          </p:nvSpPr>
          <p:spPr bwMode="auto">
            <a:xfrm flipH="1">
              <a:off x="10003241" y="1286354"/>
              <a:ext cx="288097"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62" name="Freeform 130"/>
            <p:cNvSpPr>
              <a:spLocks noChangeArrowheads="1"/>
            </p:cNvSpPr>
            <p:nvPr/>
          </p:nvSpPr>
          <p:spPr bwMode="auto">
            <a:xfrm>
              <a:off x="10004682" y="1224413"/>
              <a:ext cx="285216" cy="61941"/>
            </a:xfrm>
            <a:custGeom>
              <a:avLst/>
              <a:gdLst>
                <a:gd name="T0" fmla="*/ 0 w 875"/>
                <a:gd name="T1" fmla="*/ 188 h 189"/>
                <a:gd name="T2" fmla="*/ 0 w 875"/>
                <a:gd name="T3" fmla="*/ 188 h 189"/>
                <a:gd name="T4" fmla="*/ 0 w 875"/>
                <a:gd name="T5" fmla="*/ 32 h 189"/>
                <a:gd name="T6" fmla="*/ 31 w 875"/>
                <a:gd name="T7" fmla="*/ 0 h 189"/>
                <a:gd name="T8" fmla="*/ 343 w 875"/>
                <a:gd name="T9" fmla="*/ 0 h 189"/>
                <a:gd name="T10" fmla="*/ 406 w 875"/>
                <a:gd name="T11" fmla="*/ 32 h 189"/>
                <a:gd name="T12" fmla="*/ 437 w 875"/>
                <a:gd name="T13" fmla="*/ 63 h 189"/>
                <a:gd name="T14" fmla="*/ 499 w 875"/>
                <a:gd name="T15" fmla="*/ 63 h 189"/>
                <a:gd name="T16" fmla="*/ 842 w 875"/>
                <a:gd name="T17" fmla="*/ 63 h 189"/>
                <a:gd name="T18" fmla="*/ 874 w 875"/>
                <a:gd name="T19" fmla="*/ 125 h 189"/>
                <a:gd name="T20" fmla="*/ 874 w 875"/>
                <a:gd name="T21" fmla="*/ 18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5" h="189">
                  <a:moveTo>
                    <a:pt x="0" y="188"/>
                  </a:moveTo>
                  <a:lnTo>
                    <a:pt x="0" y="188"/>
                  </a:lnTo>
                  <a:cubicBezTo>
                    <a:pt x="0" y="32"/>
                    <a:pt x="0" y="32"/>
                    <a:pt x="0" y="32"/>
                  </a:cubicBezTo>
                  <a:cubicBezTo>
                    <a:pt x="0" y="0"/>
                    <a:pt x="31" y="0"/>
                    <a:pt x="31" y="0"/>
                  </a:cubicBezTo>
                  <a:cubicBezTo>
                    <a:pt x="31" y="0"/>
                    <a:pt x="218" y="0"/>
                    <a:pt x="343" y="0"/>
                  </a:cubicBezTo>
                  <a:cubicBezTo>
                    <a:pt x="375" y="0"/>
                    <a:pt x="406" y="32"/>
                    <a:pt x="406" y="32"/>
                  </a:cubicBezTo>
                  <a:cubicBezTo>
                    <a:pt x="406" y="63"/>
                    <a:pt x="437" y="63"/>
                    <a:pt x="437" y="63"/>
                  </a:cubicBezTo>
                  <a:cubicBezTo>
                    <a:pt x="437" y="63"/>
                    <a:pt x="467" y="63"/>
                    <a:pt x="499" y="63"/>
                  </a:cubicBezTo>
                  <a:cubicBezTo>
                    <a:pt x="842" y="63"/>
                    <a:pt x="842" y="63"/>
                    <a:pt x="842" y="63"/>
                  </a:cubicBezTo>
                  <a:cubicBezTo>
                    <a:pt x="842" y="63"/>
                    <a:pt x="874" y="94"/>
                    <a:pt x="874" y="125"/>
                  </a:cubicBezTo>
                  <a:cubicBezTo>
                    <a:pt x="874" y="188"/>
                    <a:pt x="874" y="188"/>
                    <a:pt x="874" y="188"/>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63" name="Line 131"/>
            <p:cNvSpPr>
              <a:spLocks noChangeShapeType="1"/>
            </p:cNvSpPr>
            <p:nvPr/>
          </p:nvSpPr>
          <p:spPr bwMode="auto">
            <a:xfrm>
              <a:off x="10209231" y="1326688"/>
              <a:ext cx="40334"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64" name="Line 132"/>
            <p:cNvSpPr>
              <a:spLocks noChangeShapeType="1"/>
            </p:cNvSpPr>
            <p:nvPr/>
          </p:nvSpPr>
          <p:spPr bwMode="auto">
            <a:xfrm>
              <a:off x="10209231" y="1367021"/>
              <a:ext cx="40334"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365" name="Gruppierung 803"/>
          <p:cNvGrpSpPr>
            <a:grpSpLocks noChangeAspect="1"/>
          </p:cNvGrpSpPr>
          <p:nvPr/>
        </p:nvGrpSpPr>
        <p:grpSpPr>
          <a:xfrm>
            <a:off x="7932200" y="4993711"/>
            <a:ext cx="343253" cy="349200"/>
            <a:chOff x="1662835" y="1891357"/>
            <a:chExt cx="581956" cy="592039"/>
          </a:xfrm>
        </p:grpSpPr>
        <p:sp>
          <p:nvSpPr>
            <p:cNvPr id="1366" name="Freeform 133"/>
            <p:cNvSpPr>
              <a:spLocks noChangeArrowheads="1"/>
            </p:cNvSpPr>
            <p:nvPr/>
          </p:nvSpPr>
          <p:spPr bwMode="auto">
            <a:xfrm>
              <a:off x="1662835" y="1891357"/>
              <a:ext cx="581956" cy="592039"/>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67" name="Freeform 134"/>
            <p:cNvSpPr>
              <a:spLocks noChangeArrowheads="1"/>
            </p:cNvSpPr>
            <p:nvPr/>
          </p:nvSpPr>
          <p:spPr bwMode="auto">
            <a:xfrm>
              <a:off x="1867384" y="2033965"/>
              <a:ext cx="172858" cy="162775"/>
            </a:xfrm>
            <a:custGeom>
              <a:avLst/>
              <a:gdLst>
                <a:gd name="T0" fmla="*/ 125 w 531"/>
                <a:gd name="T1" fmla="*/ 0 h 500"/>
                <a:gd name="T2" fmla="*/ 125 w 531"/>
                <a:gd name="T3" fmla="*/ 0 h 500"/>
                <a:gd name="T4" fmla="*/ 0 w 531"/>
                <a:gd name="T5" fmla="*/ 63 h 500"/>
                <a:gd name="T6" fmla="*/ 0 w 531"/>
                <a:gd name="T7" fmla="*/ 157 h 500"/>
                <a:gd name="T8" fmla="*/ 0 w 531"/>
                <a:gd name="T9" fmla="*/ 157 h 500"/>
                <a:gd name="T10" fmla="*/ 156 w 531"/>
                <a:gd name="T11" fmla="*/ 438 h 500"/>
                <a:gd name="T12" fmla="*/ 280 w 531"/>
                <a:gd name="T13" fmla="*/ 499 h 500"/>
                <a:gd name="T14" fmla="*/ 280 w 531"/>
                <a:gd name="T15" fmla="*/ 499 h 500"/>
                <a:gd name="T16" fmla="*/ 374 w 531"/>
                <a:gd name="T17" fmla="*/ 438 h 500"/>
                <a:gd name="T18" fmla="*/ 374 w 531"/>
                <a:gd name="T19" fmla="*/ 438 h 500"/>
                <a:gd name="T20" fmla="*/ 530 w 531"/>
                <a:gd name="T21" fmla="*/ 157 h 500"/>
                <a:gd name="T22" fmla="*/ 530 w 531"/>
                <a:gd name="T23" fmla="*/ 157 h 500"/>
                <a:gd name="T24" fmla="*/ 530 w 531"/>
                <a:gd name="T25" fmla="*/ 63 h 500"/>
                <a:gd name="T26" fmla="*/ 436 w 531"/>
                <a:gd name="T27"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1" h="500">
                  <a:moveTo>
                    <a:pt x="125" y="0"/>
                  </a:moveTo>
                  <a:lnTo>
                    <a:pt x="125" y="0"/>
                  </a:lnTo>
                  <a:cubicBezTo>
                    <a:pt x="62" y="0"/>
                    <a:pt x="31" y="0"/>
                    <a:pt x="0" y="63"/>
                  </a:cubicBezTo>
                  <a:cubicBezTo>
                    <a:pt x="0" y="94"/>
                    <a:pt x="0" y="125"/>
                    <a:pt x="0" y="157"/>
                  </a:cubicBezTo>
                  <a:lnTo>
                    <a:pt x="0" y="157"/>
                  </a:lnTo>
                  <a:cubicBezTo>
                    <a:pt x="156" y="438"/>
                    <a:pt x="156" y="438"/>
                    <a:pt x="156" y="438"/>
                  </a:cubicBezTo>
                  <a:cubicBezTo>
                    <a:pt x="187" y="469"/>
                    <a:pt x="218" y="499"/>
                    <a:pt x="280" y="499"/>
                  </a:cubicBezTo>
                  <a:lnTo>
                    <a:pt x="280" y="499"/>
                  </a:lnTo>
                  <a:cubicBezTo>
                    <a:pt x="311" y="499"/>
                    <a:pt x="342" y="469"/>
                    <a:pt x="374" y="438"/>
                  </a:cubicBezTo>
                  <a:lnTo>
                    <a:pt x="374" y="438"/>
                  </a:lnTo>
                  <a:cubicBezTo>
                    <a:pt x="530" y="157"/>
                    <a:pt x="530" y="157"/>
                    <a:pt x="530" y="157"/>
                  </a:cubicBezTo>
                  <a:lnTo>
                    <a:pt x="530" y="157"/>
                  </a:lnTo>
                  <a:cubicBezTo>
                    <a:pt x="530" y="125"/>
                    <a:pt x="530" y="94"/>
                    <a:pt x="530" y="63"/>
                  </a:cubicBezTo>
                  <a:cubicBezTo>
                    <a:pt x="499" y="0"/>
                    <a:pt x="467" y="0"/>
                    <a:pt x="436"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68" name="Freeform 135"/>
            <p:cNvSpPr>
              <a:spLocks noChangeArrowheads="1"/>
            </p:cNvSpPr>
            <p:nvPr/>
          </p:nvSpPr>
          <p:spPr bwMode="auto">
            <a:xfrm>
              <a:off x="1825611" y="2196740"/>
              <a:ext cx="204549" cy="154131"/>
            </a:xfrm>
            <a:custGeom>
              <a:avLst/>
              <a:gdLst>
                <a:gd name="T0" fmla="*/ 405 w 625"/>
                <a:gd name="T1" fmla="*/ 0 h 470"/>
                <a:gd name="T2" fmla="*/ 405 w 625"/>
                <a:gd name="T3" fmla="*/ 0 h 470"/>
                <a:gd name="T4" fmla="*/ 405 w 625"/>
                <a:gd name="T5" fmla="*/ 125 h 470"/>
                <a:gd name="T6" fmla="*/ 405 w 625"/>
                <a:gd name="T7" fmla="*/ 438 h 470"/>
                <a:gd name="T8" fmla="*/ 375 w 625"/>
                <a:gd name="T9" fmla="*/ 469 h 470"/>
                <a:gd name="T10" fmla="*/ 0 w 625"/>
                <a:gd name="T11" fmla="*/ 157 h 470"/>
              </a:gdLst>
              <a:ahLst/>
              <a:cxnLst>
                <a:cxn ang="0">
                  <a:pos x="T0" y="T1"/>
                </a:cxn>
                <a:cxn ang="0">
                  <a:pos x="T2" y="T3"/>
                </a:cxn>
                <a:cxn ang="0">
                  <a:pos x="T4" y="T5"/>
                </a:cxn>
                <a:cxn ang="0">
                  <a:pos x="T6" y="T7"/>
                </a:cxn>
                <a:cxn ang="0">
                  <a:pos x="T8" y="T9"/>
                </a:cxn>
                <a:cxn ang="0">
                  <a:pos x="T10" y="T11"/>
                </a:cxn>
              </a:cxnLst>
              <a:rect l="0" t="0" r="r" b="b"/>
              <a:pathLst>
                <a:path w="625" h="470">
                  <a:moveTo>
                    <a:pt x="405" y="0"/>
                  </a:moveTo>
                  <a:lnTo>
                    <a:pt x="405" y="0"/>
                  </a:lnTo>
                  <a:cubicBezTo>
                    <a:pt x="405" y="0"/>
                    <a:pt x="343" y="32"/>
                    <a:pt x="405" y="125"/>
                  </a:cubicBezTo>
                  <a:cubicBezTo>
                    <a:pt x="499" y="188"/>
                    <a:pt x="624" y="407"/>
                    <a:pt x="405" y="438"/>
                  </a:cubicBezTo>
                  <a:cubicBezTo>
                    <a:pt x="405" y="438"/>
                    <a:pt x="405" y="469"/>
                    <a:pt x="375" y="469"/>
                  </a:cubicBezTo>
                  <a:cubicBezTo>
                    <a:pt x="125" y="438"/>
                    <a:pt x="0" y="157"/>
                    <a:pt x="0" y="15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69" name="Freeform 136"/>
            <p:cNvSpPr>
              <a:spLocks noChangeArrowheads="1"/>
            </p:cNvSpPr>
            <p:nvPr/>
          </p:nvSpPr>
          <p:spPr bwMode="auto">
            <a:xfrm>
              <a:off x="1795360" y="2206823"/>
              <a:ext cx="41775" cy="41775"/>
            </a:xfrm>
            <a:custGeom>
              <a:avLst/>
              <a:gdLst>
                <a:gd name="T0" fmla="*/ 62 w 126"/>
                <a:gd name="T1" fmla="*/ 0 h 126"/>
                <a:gd name="T2" fmla="*/ 62 w 126"/>
                <a:gd name="T3" fmla="*/ 0 h 126"/>
                <a:gd name="T4" fmla="*/ 0 w 126"/>
                <a:gd name="T5" fmla="*/ 62 h 126"/>
                <a:gd name="T6" fmla="*/ 62 w 126"/>
                <a:gd name="T7" fmla="*/ 125 h 126"/>
                <a:gd name="T8" fmla="*/ 125 w 126"/>
                <a:gd name="T9" fmla="*/ 62 h 126"/>
                <a:gd name="T10" fmla="*/ 62 w 126"/>
                <a:gd name="T11" fmla="*/ 0 h 126"/>
              </a:gdLst>
              <a:ahLst/>
              <a:cxnLst>
                <a:cxn ang="0">
                  <a:pos x="T0" y="T1"/>
                </a:cxn>
                <a:cxn ang="0">
                  <a:pos x="T2" y="T3"/>
                </a:cxn>
                <a:cxn ang="0">
                  <a:pos x="T4" y="T5"/>
                </a:cxn>
                <a:cxn ang="0">
                  <a:pos x="T6" y="T7"/>
                </a:cxn>
                <a:cxn ang="0">
                  <a:pos x="T8" y="T9"/>
                </a:cxn>
                <a:cxn ang="0">
                  <a:pos x="T10" y="T11"/>
                </a:cxn>
              </a:cxnLst>
              <a:rect l="0" t="0" r="r" b="b"/>
              <a:pathLst>
                <a:path w="126" h="126">
                  <a:moveTo>
                    <a:pt x="62" y="0"/>
                  </a:moveTo>
                  <a:lnTo>
                    <a:pt x="62" y="0"/>
                  </a:lnTo>
                  <a:cubicBezTo>
                    <a:pt x="31" y="0"/>
                    <a:pt x="0" y="31"/>
                    <a:pt x="0" y="62"/>
                  </a:cubicBezTo>
                  <a:cubicBezTo>
                    <a:pt x="0" y="93"/>
                    <a:pt x="31" y="125"/>
                    <a:pt x="62" y="125"/>
                  </a:cubicBezTo>
                  <a:cubicBezTo>
                    <a:pt x="94" y="125"/>
                    <a:pt x="125" y="93"/>
                    <a:pt x="125" y="62"/>
                  </a:cubicBezTo>
                  <a:cubicBezTo>
                    <a:pt x="125" y="31"/>
                    <a:pt x="94" y="0"/>
                    <a:pt x="62"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370" name="Gruppierung 808"/>
          <p:cNvGrpSpPr>
            <a:grpSpLocks noChangeAspect="1"/>
          </p:cNvGrpSpPr>
          <p:nvPr/>
        </p:nvGrpSpPr>
        <p:grpSpPr>
          <a:xfrm>
            <a:off x="8503700" y="4993711"/>
            <a:ext cx="349200" cy="349200"/>
            <a:chOff x="2623639" y="1891357"/>
            <a:chExt cx="592039" cy="592039"/>
          </a:xfrm>
        </p:grpSpPr>
        <p:sp>
          <p:nvSpPr>
            <p:cNvPr id="1371" name="Freeform 137"/>
            <p:cNvSpPr>
              <a:spLocks noChangeArrowheads="1"/>
            </p:cNvSpPr>
            <p:nvPr/>
          </p:nvSpPr>
          <p:spPr bwMode="auto">
            <a:xfrm>
              <a:off x="2623639" y="1891357"/>
              <a:ext cx="592039" cy="592039"/>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72" name="Freeform 138"/>
            <p:cNvSpPr>
              <a:spLocks noChangeArrowheads="1"/>
            </p:cNvSpPr>
            <p:nvPr/>
          </p:nvSpPr>
          <p:spPr bwMode="auto">
            <a:xfrm>
              <a:off x="2766246" y="2054132"/>
              <a:ext cx="306824" cy="285216"/>
            </a:xfrm>
            <a:custGeom>
              <a:avLst/>
              <a:gdLst>
                <a:gd name="T0" fmla="*/ 874 w 938"/>
                <a:gd name="T1" fmla="*/ 94 h 875"/>
                <a:gd name="T2" fmla="*/ 874 w 938"/>
                <a:gd name="T3" fmla="*/ 94 h 875"/>
                <a:gd name="T4" fmla="*/ 687 w 938"/>
                <a:gd name="T5" fmla="*/ 0 h 875"/>
                <a:gd name="T6" fmla="*/ 499 w 938"/>
                <a:gd name="T7" fmla="*/ 94 h 875"/>
                <a:gd name="T8" fmla="*/ 469 w 938"/>
                <a:gd name="T9" fmla="*/ 125 h 875"/>
                <a:gd name="T10" fmla="*/ 438 w 938"/>
                <a:gd name="T11" fmla="*/ 94 h 875"/>
                <a:gd name="T12" fmla="*/ 250 w 938"/>
                <a:gd name="T13" fmla="*/ 0 h 875"/>
                <a:gd name="T14" fmla="*/ 63 w 938"/>
                <a:gd name="T15" fmla="*/ 94 h 875"/>
                <a:gd name="T16" fmla="*/ 0 w 938"/>
                <a:gd name="T17" fmla="*/ 281 h 875"/>
                <a:gd name="T18" fmla="*/ 63 w 938"/>
                <a:gd name="T19" fmla="*/ 468 h 875"/>
                <a:gd name="T20" fmla="*/ 438 w 938"/>
                <a:gd name="T21" fmla="*/ 874 h 875"/>
                <a:gd name="T22" fmla="*/ 469 w 938"/>
                <a:gd name="T23" fmla="*/ 874 h 875"/>
                <a:gd name="T24" fmla="*/ 499 w 938"/>
                <a:gd name="T25" fmla="*/ 874 h 875"/>
                <a:gd name="T26" fmla="*/ 874 w 938"/>
                <a:gd name="T27" fmla="*/ 468 h 875"/>
                <a:gd name="T28" fmla="*/ 937 w 938"/>
                <a:gd name="T29" fmla="*/ 281 h 875"/>
                <a:gd name="T30" fmla="*/ 874 w 938"/>
                <a:gd name="T31" fmla="*/ 94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8" h="875">
                  <a:moveTo>
                    <a:pt x="874" y="94"/>
                  </a:moveTo>
                  <a:lnTo>
                    <a:pt x="874" y="94"/>
                  </a:lnTo>
                  <a:cubicBezTo>
                    <a:pt x="812" y="31"/>
                    <a:pt x="749" y="0"/>
                    <a:pt x="687" y="0"/>
                  </a:cubicBezTo>
                  <a:cubicBezTo>
                    <a:pt x="624" y="0"/>
                    <a:pt x="531" y="31"/>
                    <a:pt x="499" y="94"/>
                  </a:cubicBezTo>
                  <a:cubicBezTo>
                    <a:pt x="469" y="125"/>
                    <a:pt x="469" y="125"/>
                    <a:pt x="469" y="125"/>
                  </a:cubicBezTo>
                  <a:cubicBezTo>
                    <a:pt x="438" y="94"/>
                    <a:pt x="438" y="94"/>
                    <a:pt x="438" y="94"/>
                  </a:cubicBezTo>
                  <a:cubicBezTo>
                    <a:pt x="407" y="31"/>
                    <a:pt x="313" y="0"/>
                    <a:pt x="250" y="0"/>
                  </a:cubicBezTo>
                  <a:cubicBezTo>
                    <a:pt x="188" y="0"/>
                    <a:pt x="125" y="31"/>
                    <a:pt x="63" y="94"/>
                  </a:cubicBezTo>
                  <a:cubicBezTo>
                    <a:pt x="32" y="156"/>
                    <a:pt x="0" y="219"/>
                    <a:pt x="0" y="281"/>
                  </a:cubicBezTo>
                  <a:cubicBezTo>
                    <a:pt x="0" y="344"/>
                    <a:pt x="32" y="436"/>
                    <a:pt x="63" y="468"/>
                  </a:cubicBezTo>
                  <a:cubicBezTo>
                    <a:pt x="438" y="874"/>
                    <a:pt x="438" y="874"/>
                    <a:pt x="438" y="874"/>
                  </a:cubicBezTo>
                  <a:cubicBezTo>
                    <a:pt x="469" y="874"/>
                    <a:pt x="469" y="874"/>
                    <a:pt x="469" y="874"/>
                  </a:cubicBezTo>
                  <a:cubicBezTo>
                    <a:pt x="469" y="874"/>
                    <a:pt x="469" y="874"/>
                    <a:pt x="499" y="874"/>
                  </a:cubicBezTo>
                  <a:cubicBezTo>
                    <a:pt x="874" y="468"/>
                    <a:pt x="874" y="468"/>
                    <a:pt x="874" y="468"/>
                  </a:cubicBezTo>
                  <a:cubicBezTo>
                    <a:pt x="906" y="436"/>
                    <a:pt x="937" y="344"/>
                    <a:pt x="937" y="281"/>
                  </a:cubicBezTo>
                  <a:cubicBezTo>
                    <a:pt x="937" y="219"/>
                    <a:pt x="906" y="156"/>
                    <a:pt x="874" y="94"/>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73" name="Freeform 139"/>
            <p:cNvSpPr>
              <a:spLocks noChangeArrowheads="1"/>
            </p:cNvSpPr>
            <p:nvPr/>
          </p:nvSpPr>
          <p:spPr bwMode="auto">
            <a:xfrm>
              <a:off x="2776331" y="2126156"/>
              <a:ext cx="285216" cy="122442"/>
            </a:xfrm>
            <a:custGeom>
              <a:avLst/>
              <a:gdLst>
                <a:gd name="T0" fmla="*/ 0 w 875"/>
                <a:gd name="T1" fmla="*/ 217 h 375"/>
                <a:gd name="T2" fmla="*/ 156 w 875"/>
                <a:gd name="T3" fmla="*/ 217 h 375"/>
                <a:gd name="T4" fmla="*/ 218 w 875"/>
                <a:gd name="T5" fmla="*/ 0 h 375"/>
                <a:gd name="T6" fmla="*/ 343 w 875"/>
                <a:gd name="T7" fmla="*/ 374 h 375"/>
                <a:gd name="T8" fmla="*/ 406 w 875"/>
                <a:gd name="T9" fmla="*/ 93 h 375"/>
                <a:gd name="T10" fmla="*/ 499 w 875"/>
                <a:gd name="T11" fmla="*/ 217 h 375"/>
                <a:gd name="T12" fmla="*/ 874 w 875"/>
                <a:gd name="T13" fmla="*/ 217 h 375"/>
              </a:gdLst>
              <a:ahLst/>
              <a:cxnLst>
                <a:cxn ang="0">
                  <a:pos x="T0" y="T1"/>
                </a:cxn>
                <a:cxn ang="0">
                  <a:pos x="T2" y="T3"/>
                </a:cxn>
                <a:cxn ang="0">
                  <a:pos x="T4" y="T5"/>
                </a:cxn>
                <a:cxn ang="0">
                  <a:pos x="T6" y="T7"/>
                </a:cxn>
                <a:cxn ang="0">
                  <a:pos x="T8" y="T9"/>
                </a:cxn>
                <a:cxn ang="0">
                  <a:pos x="T10" y="T11"/>
                </a:cxn>
                <a:cxn ang="0">
                  <a:pos x="T12" y="T13"/>
                </a:cxn>
              </a:cxnLst>
              <a:rect l="0" t="0" r="r" b="b"/>
              <a:pathLst>
                <a:path w="875" h="375">
                  <a:moveTo>
                    <a:pt x="0" y="217"/>
                  </a:moveTo>
                  <a:lnTo>
                    <a:pt x="156" y="217"/>
                  </a:lnTo>
                  <a:lnTo>
                    <a:pt x="218" y="0"/>
                  </a:lnTo>
                  <a:lnTo>
                    <a:pt x="343" y="374"/>
                  </a:lnTo>
                  <a:lnTo>
                    <a:pt x="406" y="93"/>
                  </a:lnTo>
                  <a:lnTo>
                    <a:pt x="499" y="217"/>
                  </a:lnTo>
                  <a:lnTo>
                    <a:pt x="874" y="217"/>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374" name="Gruppierung 812"/>
          <p:cNvGrpSpPr>
            <a:grpSpLocks noChangeAspect="1"/>
          </p:cNvGrpSpPr>
          <p:nvPr/>
        </p:nvGrpSpPr>
        <p:grpSpPr>
          <a:xfrm>
            <a:off x="9075200" y="4993711"/>
            <a:ext cx="343253" cy="349200"/>
            <a:chOff x="3477846" y="1891357"/>
            <a:chExt cx="581956" cy="592039"/>
          </a:xfrm>
        </p:grpSpPr>
        <p:sp>
          <p:nvSpPr>
            <p:cNvPr id="1375" name="Freeform 140"/>
            <p:cNvSpPr>
              <a:spLocks noChangeArrowheads="1"/>
            </p:cNvSpPr>
            <p:nvPr/>
          </p:nvSpPr>
          <p:spPr bwMode="auto">
            <a:xfrm>
              <a:off x="3477846" y="1891357"/>
              <a:ext cx="581956" cy="592039"/>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76" name="Freeform 141"/>
            <p:cNvSpPr>
              <a:spLocks noChangeArrowheads="1"/>
            </p:cNvSpPr>
            <p:nvPr/>
          </p:nvSpPr>
          <p:spPr bwMode="auto">
            <a:xfrm>
              <a:off x="3620455" y="2033965"/>
              <a:ext cx="285216" cy="296740"/>
            </a:xfrm>
            <a:custGeom>
              <a:avLst/>
              <a:gdLst>
                <a:gd name="T0" fmla="*/ 94 w 875"/>
                <a:gd name="T1" fmla="*/ 906 h 907"/>
                <a:gd name="T2" fmla="*/ 94 w 875"/>
                <a:gd name="T3" fmla="*/ 499 h 907"/>
                <a:gd name="T4" fmla="*/ 0 w 875"/>
                <a:gd name="T5" fmla="*/ 499 h 907"/>
                <a:gd name="T6" fmla="*/ 125 w 875"/>
                <a:gd name="T7" fmla="*/ 313 h 907"/>
                <a:gd name="T8" fmla="*/ 125 w 875"/>
                <a:gd name="T9" fmla="*/ 125 h 907"/>
                <a:gd name="T10" fmla="*/ 250 w 875"/>
                <a:gd name="T11" fmla="*/ 125 h 907"/>
                <a:gd name="T12" fmla="*/ 250 w 875"/>
                <a:gd name="T13" fmla="*/ 188 h 907"/>
                <a:gd name="T14" fmla="*/ 437 w 875"/>
                <a:gd name="T15" fmla="*/ 0 h 907"/>
                <a:gd name="T16" fmla="*/ 874 w 875"/>
                <a:gd name="T17" fmla="*/ 499 h 907"/>
                <a:gd name="T18" fmla="*/ 811 w 875"/>
                <a:gd name="T19" fmla="*/ 499 h 907"/>
                <a:gd name="T20" fmla="*/ 811 w 875"/>
                <a:gd name="T21" fmla="*/ 906 h 907"/>
                <a:gd name="T22" fmla="*/ 94 w 875"/>
                <a:gd name="T23" fmla="*/ 9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5" h="907">
                  <a:moveTo>
                    <a:pt x="94" y="906"/>
                  </a:moveTo>
                  <a:lnTo>
                    <a:pt x="94" y="499"/>
                  </a:lnTo>
                  <a:lnTo>
                    <a:pt x="0" y="499"/>
                  </a:lnTo>
                  <a:lnTo>
                    <a:pt x="125" y="313"/>
                  </a:lnTo>
                  <a:lnTo>
                    <a:pt x="125" y="125"/>
                  </a:lnTo>
                  <a:lnTo>
                    <a:pt x="250" y="125"/>
                  </a:lnTo>
                  <a:lnTo>
                    <a:pt x="250" y="188"/>
                  </a:lnTo>
                  <a:lnTo>
                    <a:pt x="437" y="0"/>
                  </a:lnTo>
                  <a:lnTo>
                    <a:pt x="874" y="499"/>
                  </a:lnTo>
                  <a:lnTo>
                    <a:pt x="811" y="499"/>
                  </a:lnTo>
                  <a:lnTo>
                    <a:pt x="811" y="906"/>
                  </a:lnTo>
                  <a:lnTo>
                    <a:pt x="94" y="906"/>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77" name="Freeform 142"/>
            <p:cNvSpPr>
              <a:spLocks noChangeArrowheads="1"/>
            </p:cNvSpPr>
            <p:nvPr/>
          </p:nvSpPr>
          <p:spPr bwMode="auto">
            <a:xfrm>
              <a:off x="3692479" y="2196740"/>
              <a:ext cx="152691" cy="92191"/>
            </a:xfrm>
            <a:custGeom>
              <a:avLst/>
              <a:gdLst>
                <a:gd name="T0" fmla="*/ 467 w 468"/>
                <a:gd name="T1" fmla="*/ 0 h 283"/>
                <a:gd name="T2" fmla="*/ 0 w 468"/>
                <a:gd name="T3" fmla="*/ 0 h 283"/>
                <a:gd name="T4" fmla="*/ 0 w 468"/>
                <a:gd name="T5" fmla="*/ 282 h 283"/>
                <a:gd name="T6" fmla="*/ 467 w 468"/>
                <a:gd name="T7" fmla="*/ 282 h 283"/>
                <a:gd name="T8" fmla="*/ 467 w 468"/>
                <a:gd name="T9" fmla="*/ 0 h 283"/>
              </a:gdLst>
              <a:ahLst/>
              <a:cxnLst>
                <a:cxn ang="0">
                  <a:pos x="T0" y="T1"/>
                </a:cxn>
                <a:cxn ang="0">
                  <a:pos x="T2" y="T3"/>
                </a:cxn>
                <a:cxn ang="0">
                  <a:pos x="T4" y="T5"/>
                </a:cxn>
                <a:cxn ang="0">
                  <a:pos x="T6" y="T7"/>
                </a:cxn>
                <a:cxn ang="0">
                  <a:pos x="T8" y="T9"/>
                </a:cxn>
              </a:cxnLst>
              <a:rect l="0" t="0" r="r" b="b"/>
              <a:pathLst>
                <a:path w="468" h="283">
                  <a:moveTo>
                    <a:pt x="467" y="0"/>
                  </a:moveTo>
                  <a:lnTo>
                    <a:pt x="0" y="0"/>
                  </a:lnTo>
                  <a:lnTo>
                    <a:pt x="0" y="282"/>
                  </a:lnTo>
                  <a:lnTo>
                    <a:pt x="467" y="282"/>
                  </a:lnTo>
                  <a:lnTo>
                    <a:pt x="467" y="0"/>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78" name="Freeform 143"/>
            <p:cNvSpPr>
              <a:spLocks noChangeArrowheads="1"/>
            </p:cNvSpPr>
            <p:nvPr/>
          </p:nvSpPr>
          <p:spPr bwMode="auto">
            <a:xfrm>
              <a:off x="3752979" y="2216907"/>
              <a:ext cx="30250" cy="31691"/>
            </a:xfrm>
            <a:custGeom>
              <a:avLst/>
              <a:gdLst>
                <a:gd name="T0" fmla="*/ 93 w 94"/>
                <a:gd name="T1" fmla="*/ 94 h 95"/>
                <a:gd name="T2" fmla="*/ 0 w 94"/>
                <a:gd name="T3" fmla="*/ 94 h 95"/>
                <a:gd name="T4" fmla="*/ 0 w 94"/>
                <a:gd name="T5" fmla="*/ 0 h 95"/>
                <a:gd name="T6" fmla="*/ 93 w 94"/>
                <a:gd name="T7" fmla="*/ 0 h 95"/>
                <a:gd name="T8" fmla="*/ 93 w 94"/>
                <a:gd name="T9" fmla="*/ 94 h 95"/>
              </a:gdLst>
              <a:ahLst/>
              <a:cxnLst>
                <a:cxn ang="0">
                  <a:pos x="T0" y="T1"/>
                </a:cxn>
                <a:cxn ang="0">
                  <a:pos x="T2" y="T3"/>
                </a:cxn>
                <a:cxn ang="0">
                  <a:pos x="T4" y="T5"/>
                </a:cxn>
                <a:cxn ang="0">
                  <a:pos x="T6" y="T7"/>
                </a:cxn>
                <a:cxn ang="0">
                  <a:pos x="T8" y="T9"/>
                </a:cxn>
              </a:cxnLst>
              <a:rect l="0" t="0" r="r" b="b"/>
              <a:pathLst>
                <a:path w="94" h="95">
                  <a:moveTo>
                    <a:pt x="93" y="94"/>
                  </a:moveTo>
                  <a:lnTo>
                    <a:pt x="0" y="94"/>
                  </a:lnTo>
                  <a:lnTo>
                    <a:pt x="0" y="0"/>
                  </a:lnTo>
                  <a:lnTo>
                    <a:pt x="93" y="0"/>
                  </a:lnTo>
                  <a:lnTo>
                    <a:pt x="93" y="94"/>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79" name="Freeform 144"/>
            <p:cNvSpPr>
              <a:spLocks noChangeArrowheads="1"/>
            </p:cNvSpPr>
            <p:nvPr/>
          </p:nvSpPr>
          <p:spPr bwMode="auto">
            <a:xfrm>
              <a:off x="3692479" y="2216907"/>
              <a:ext cx="51857" cy="20167"/>
            </a:xfrm>
            <a:custGeom>
              <a:avLst/>
              <a:gdLst>
                <a:gd name="T0" fmla="*/ 0 w 157"/>
                <a:gd name="T1" fmla="*/ 0 h 63"/>
                <a:gd name="T2" fmla="*/ 0 w 157"/>
                <a:gd name="T3" fmla="*/ 0 h 63"/>
                <a:gd name="T4" fmla="*/ 93 w 157"/>
                <a:gd name="T5" fmla="*/ 62 h 63"/>
                <a:gd name="T6" fmla="*/ 156 w 157"/>
                <a:gd name="T7" fmla="*/ 62 h 63"/>
              </a:gdLst>
              <a:ahLst/>
              <a:cxnLst>
                <a:cxn ang="0">
                  <a:pos x="T0" y="T1"/>
                </a:cxn>
                <a:cxn ang="0">
                  <a:pos x="T2" y="T3"/>
                </a:cxn>
                <a:cxn ang="0">
                  <a:pos x="T4" y="T5"/>
                </a:cxn>
                <a:cxn ang="0">
                  <a:pos x="T6" y="T7"/>
                </a:cxn>
              </a:cxnLst>
              <a:rect l="0" t="0" r="r" b="b"/>
              <a:pathLst>
                <a:path w="157" h="63">
                  <a:moveTo>
                    <a:pt x="0" y="0"/>
                  </a:moveTo>
                  <a:lnTo>
                    <a:pt x="0" y="0"/>
                  </a:lnTo>
                  <a:cubicBezTo>
                    <a:pt x="0" y="0"/>
                    <a:pt x="0" y="62"/>
                    <a:pt x="93" y="62"/>
                  </a:cubicBezTo>
                  <a:cubicBezTo>
                    <a:pt x="156" y="62"/>
                    <a:pt x="156" y="62"/>
                    <a:pt x="156" y="62"/>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80" name="Freeform 145"/>
            <p:cNvSpPr>
              <a:spLocks noChangeArrowheads="1"/>
            </p:cNvSpPr>
            <p:nvPr/>
          </p:nvSpPr>
          <p:spPr bwMode="auto">
            <a:xfrm>
              <a:off x="3783229" y="2216907"/>
              <a:ext cx="61941" cy="20167"/>
            </a:xfrm>
            <a:custGeom>
              <a:avLst/>
              <a:gdLst>
                <a:gd name="T0" fmla="*/ 187 w 188"/>
                <a:gd name="T1" fmla="*/ 0 h 63"/>
                <a:gd name="T2" fmla="*/ 187 w 188"/>
                <a:gd name="T3" fmla="*/ 0 h 63"/>
                <a:gd name="T4" fmla="*/ 94 w 188"/>
                <a:gd name="T5" fmla="*/ 62 h 63"/>
                <a:gd name="T6" fmla="*/ 0 w 188"/>
                <a:gd name="T7" fmla="*/ 62 h 63"/>
              </a:gdLst>
              <a:ahLst/>
              <a:cxnLst>
                <a:cxn ang="0">
                  <a:pos x="T0" y="T1"/>
                </a:cxn>
                <a:cxn ang="0">
                  <a:pos x="T2" y="T3"/>
                </a:cxn>
                <a:cxn ang="0">
                  <a:pos x="T4" y="T5"/>
                </a:cxn>
                <a:cxn ang="0">
                  <a:pos x="T6" y="T7"/>
                </a:cxn>
              </a:cxnLst>
              <a:rect l="0" t="0" r="r" b="b"/>
              <a:pathLst>
                <a:path w="188" h="63">
                  <a:moveTo>
                    <a:pt x="187" y="0"/>
                  </a:moveTo>
                  <a:lnTo>
                    <a:pt x="187" y="0"/>
                  </a:lnTo>
                  <a:cubicBezTo>
                    <a:pt x="187" y="0"/>
                    <a:pt x="187" y="62"/>
                    <a:pt x="94" y="62"/>
                  </a:cubicBezTo>
                  <a:cubicBezTo>
                    <a:pt x="0" y="62"/>
                    <a:pt x="0" y="62"/>
                    <a:pt x="0" y="62"/>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81" name="Freeform 146"/>
            <p:cNvSpPr>
              <a:spLocks noChangeArrowheads="1"/>
            </p:cNvSpPr>
            <p:nvPr/>
          </p:nvSpPr>
          <p:spPr bwMode="auto">
            <a:xfrm>
              <a:off x="3732813" y="2166489"/>
              <a:ext cx="70583" cy="30251"/>
            </a:xfrm>
            <a:custGeom>
              <a:avLst/>
              <a:gdLst>
                <a:gd name="T0" fmla="*/ 0 w 218"/>
                <a:gd name="T1" fmla="*/ 92 h 93"/>
                <a:gd name="T2" fmla="*/ 0 w 218"/>
                <a:gd name="T3" fmla="*/ 92 h 93"/>
                <a:gd name="T4" fmla="*/ 0 w 218"/>
                <a:gd name="T5" fmla="*/ 31 h 93"/>
                <a:gd name="T6" fmla="*/ 31 w 218"/>
                <a:gd name="T7" fmla="*/ 0 h 93"/>
                <a:gd name="T8" fmla="*/ 155 w 218"/>
                <a:gd name="T9" fmla="*/ 0 h 93"/>
                <a:gd name="T10" fmla="*/ 217 w 218"/>
                <a:gd name="T11" fmla="*/ 31 h 93"/>
                <a:gd name="T12" fmla="*/ 217 w 218"/>
                <a:gd name="T13" fmla="*/ 92 h 93"/>
              </a:gdLst>
              <a:ahLst/>
              <a:cxnLst>
                <a:cxn ang="0">
                  <a:pos x="T0" y="T1"/>
                </a:cxn>
                <a:cxn ang="0">
                  <a:pos x="T2" y="T3"/>
                </a:cxn>
                <a:cxn ang="0">
                  <a:pos x="T4" y="T5"/>
                </a:cxn>
                <a:cxn ang="0">
                  <a:pos x="T6" y="T7"/>
                </a:cxn>
                <a:cxn ang="0">
                  <a:pos x="T8" y="T9"/>
                </a:cxn>
                <a:cxn ang="0">
                  <a:pos x="T10" y="T11"/>
                </a:cxn>
                <a:cxn ang="0">
                  <a:pos x="T12" y="T13"/>
                </a:cxn>
              </a:cxnLst>
              <a:rect l="0" t="0" r="r" b="b"/>
              <a:pathLst>
                <a:path w="218" h="93">
                  <a:moveTo>
                    <a:pt x="0" y="92"/>
                  </a:moveTo>
                  <a:lnTo>
                    <a:pt x="0" y="92"/>
                  </a:lnTo>
                  <a:cubicBezTo>
                    <a:pt x="0" y="92"/>
                    <a:pt x="0" y="62"/>
                    <a:pt x="0" y="31"/>
                  </a:cubicBezTo>
                  <a:lnTo>
                    <a:pt x="31" y="0"/>
                  </a:lnTo>
                  <a:cubicBezTo>
                    <a:pt x="155" y="0"/>
                    <a:pt x="155" y="0"/>
                    <a:pt x="155" y="0"/>
                  </a:cubicBezTo>
                  <a:cubicBezTo>
                    <a:pt x="186" y="0"/>
                    <a:pt x="217" y="31"/>
                    <a:pt x="217" y="31"/>
                  </a:cubicBezTo>
                  <a:cubicBezTo>
                    <a:pt x="217" y="62"/>
                    <a:pt x="217" y="92"/>
                    <a:pt x="217" y="92"/>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382" name="Gruppierung 820"/>
          <p:cNvGrpSpPr>
            <a:grpSpLocks noChangeAspect="1"/>
          </p:cNvGrpSpPr>
          <p:nvPr/>
        </p:nvGrpSpPr>
        <p:grpSpPr>
          <a:xfrm>
            <a:off x="9645112" y="4993711"/>
            <a:ext cx="343253" cy="349200"/>
            <a:chOff x="4392554" y="1891357"/>
            <a:chExt cx="581956" cy="592039"/>
          </a:xfrm>
        </p:grpSpPr>
        <p:sp>
          <p:nvSpPr>
            <p:cNvPr id="1383" name="Freeform 147"/>
            <p:cNvSpPr>
              <a:spLocks noChangeArrowheads="1"/>
            </p:cNvSpPr>
            <p:nvPr/>
          </p:nvSpPr>
          <p:spPr bwMode="auto">
            <a:xfrm>
              <a:off x="4392554" y="1891357"/>
              <a:ext cx="581956" cy="592039"/>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84" name="Freeform 148"/>
            <p:cNvSpPr>
              <a:spLocks noChangeArrowheads="1"/>
            </p:cNvSpPr>
            <p:nvPr/>
          </p:nvSpPr>
          <p:spPr bwMode="auto">
            <a:xfrm>
              <a:off x="4607187" y="2166489"/>
              <a:ext cx="152691" cy="122442"/>
            </a:xfrm>
            <a:custGeom>
              <a:avLst/>
              <a:gdLst>
                <a:gd name="T0" fmla="*/ 218 w 468"/>
                <a:gd name="T1" fmla="*/ 374 h 375"/>
                <a:gd name="T2" fmla="*/ 0 w 468"/>
                <a:gd name="T3" fmla="*/ 374 h 375"/>
                <a:gd name="T4" fmla="*/ 218 w 468"/>
                <a:gd name="T5" fmla="*/ 0 h 375"/>
                <a:gd name="T6" fmla="*/ 467 w 468"/>
                <a:gd name="T7" fmla="*/ 374 h 375"/>
                <a:gd name="T8" fmla="*/ 218 w 468"/>
                <a:gd name="T9" fmla="*/ 374 h 375"/>
              </a:gdLst>
              <a:ahLst/>
              <a:cxnLst>
                <a:cxn ang="0">
                  <a:pos x="T0" y="T1"/>
                </a:cxn>
                <a:cxn ang="0">
                  <a:pos x="T2" y="T3"/>
                </a:cxn>
                <a:cxn ang="0">
                  <a:pos x="T4" y="T5"/>
                </a:cxn>
                <a:cxn ang="0">
                  <a:pos x="T6" y="T7"/>
                </a:cxn>
                <a:cxn ang="0">
                  <a:pos x="T8" y="T9"/>
                </a:cxn>
              </a:cxnLst>
              <a:rect l="0" t="0" r="r" b="b"/>
              <a:pathLst>
                <a:path w="468" h="375">
                  <a:moveTo>
                    <a:pt x="218" y="374"/>
                  </a:moveTo>
                  <a:lnTo>
                    <a:pt x="0" y="374"/>
                  </a:lnTo>
                  <a:lnTo>
                    <a:pt x="218" y="0"/>
                  </a:lnTo>
                  <a:lnTo>
                    <a:pt x="467" y="374"/>
                  </a:lnTo>
                  <a:lnTo>
                    <a:pt x="218" y="374"/>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85" name="Line 149"/>
            <p:cNvSpPr>
              <a:spLocks noChangeShapeType="1"/>
            </p:cNvSpPr>
            <p:nvPr/>
          </p:nvSpPr>
          <p:spPr bwMode="auto">
            <a:xfrm>
              <a:off x="4677771" y="2216907"/>
              <a:ext cx="1440" cy="2016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86" name="Freeform 150"/>
            <p:cNvSpPr>
              <a:spLocks noChangeArrowheads="1"/>
            </p:cNvSpPr>
            <p:nvPr/>
          </p:nvSpPr>
          <p:spPr bwMode="auto">
            <a:xfrm>
              <a:off x="4677770" y="2257240"/>
              <a:ext cx="10083" cy="10083"/>
            </a:xfrm>
            <a:custGeom>
              <a:avLst/>
              <a:gdLst>
                <a:gd name="T0" fmla="*/ 31 w 32"/>
                <a:gd name="T1" fmla="*/ 0 h 32"/>
                <a:gd name="T2" fmla="*/ 31 w 32"/>
                <a:gd name="T3" fmla="*/ 0 h 32"/>
                <a:gd name="T4" fmla="*/ 0 w 32"/>
                <a:gd name="T5" fmla="*/ 31 h 32"/>
                <a:gd name="T6" fmla="*/ 0 w 32"/>
                <a:gd name="T7" fmla="*/ 0 h 32"/>
                <a:gd name="T8" fmla="*/ 0 w 32"/>
                <a:gd name="T9" fmla="*/ 0 h 32"/>
                <a:gd name="T10" fmla="*/ 31 w 32"/>
                <a:gd name="T11" fmla="*/ 0 h 32"/>
              </a:gdLst>
              <a:ahLst/>
              <a:cxnLst>
                <a:cxn ang="0">
                  <a:pos x="T0" y="T1"/>
                </a:cxn>
                <a:cxn ang="0">
                  <a:pos x="T2" y="T3"/>
                </a:cxn>
                <a:cxn ang="0">
                  <a:pos x="T4" y="T5"/>
                </a:cxn>
                <a:cxn ang="0">
                  <a:pos x="T6" y="T7"/>
                </a:cxn>
                <a:cxn ang="0">
                  <a:pos x="T8" y="T9"/>
                </a:cxn>
                <a:cxn ang="0">
                  <a:pos x="T10" y="T11"/>
                </a:cxn>
              </a:cxnLst>
              <a:rect l="0" t="0" r="r" b="b"/>
              <a:pathLst>
                <a:path w="32" h="32">
                  <a:moveTo>
                    <a:pt x="31" y="0"/>
                  </a:moveTo>
                  <a:lnTo>
                    <a:pt x="31" y="0"/>
                  </a:lnTo>
                  <a:cubicBezTo>
                    <a:pt x="31" y="31"/>
                    <a:pt x="31" y="31"/>
                    <a:pt x="0" y="31"/>
                  </a:cubicBezTo>
                  <a:cubicBezTo>
                    <a:pt x="0" y="31"/>
                    <a:pt x="0" y="31"/>
                    <a:pt x="0" y="0"/>
                  </a:cubicBezTo>
                  <a:lnTo>
                    <a:pt x="0" y="0"/>
                  </a:lnTo>
                  <a:cubicBezTo>
                    <a:pt x="31" y="0"/>
                    <a:pt x="31" y="0"/>
                    <a:pt x="31" y="0"/>
                  </a:cubicBezTo>
                </a:path>
              </a:pathLst>
            </a:custGeom>
            <a:solidFill>
              <a:srgbClr val="000000"/>
            </a:solidFill>
            <a:ln w="9525" cap="flat">
              <a:solidFill>
                <a:srgbClr val="00000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87" name="Freeform 151"/>
            <p:cNvSpPr>
              <a:spLocks noChangeArrowheads="1"/>
            </p:cNvSpPr>
            <p:nvPr/>
          </p:nvSpPr>
          <p:spPr bwMode="auto">
            <a:xfrm>
              <a:off x="4535162" y="2033965"/>
              <a:ext cx="285216" cy="296740"/>
            </a:xfrm>
            <a:custGeom>
              <a:avLst/>
              <a:gdLst>
                <a:gd name="T0" fmla="*/ 94 w 875"/>
                <a:gd name="T1" fmla="*/ 906 h 907"/>
                <a:gd name="T2" fmla="*/ 94 w 875"/>
                <a:gd name="T3" fmla="*/ 499 h 907"/>
                <a:gd name="T4" fmla="*/ 0 w 875"/>
                <a:gd name="T5" fmla="*/ 499 h 907"/>
                <a:gd name="T6" fmla="*/ 125 w 875"/>
                <a:gd name="T7" fmla="*/ 313 h 907"/>
                <a:gd name="T8" fmla="*/ 125 w 875"/>
                <a:gd name="T9" fmla="*/ 125 h 907"/>
                <a:gd name="T10" fmla="*/ 250 w 875"/>
                <a:gd name="T11" fmla="*/ 125 h 907"/>
                <a:gd name="T12" fmla="*/ 250 w 875"/>
                <a:gd name="T13" fmla="*/ 188 h 907"/>
                <a:gd name="T14" fmla="*/ 437 w 875"/>
                <a:gd name="T15" fmla="*/ 0 h 907"/>
                <a:gd name="T16" fmla="*/ 874 w 875"/>
                <a:gd name="T17" fmla="*/ 499 h 907"/>
                <a:gd name="T18" fmla="*/ 811 w 875"/>
                <a:gd name="T19" fmla="*/ 499 h 907"/>
                <a:gd name="T20" fmla="*/ 811 w 875"/>
                <a:gd name="T21" fmla="*/ 906 h 907"/>
                <a:gd name="T22" fmla="*/ 94 w 875"/>
                <a:gd name="T23" fmla="*/ 9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5" h="907">
                  <a:moveTo>
                    <a:pt x="94" y="906"/>
                  </a:moveTo>
                  <a:lnTo>
                    <a:pt x="94" y="499"/>
                  </a:lnTo>
                  <a:lnTo>
                    <a:pt x="0" y="499"/>
                  </a:lnTo>
                  <a:lnTo>
                    <a:pt x="125" y="313"/>
                  </a:lnTo>
                  <a:lnTo>
                    <a:pt x="125" y="125"/>
                  </a:lnTo>
                  <a:lnTo>
                    <a:pt x="250" y="125"/>
                  </a:lnTo>
                  <a:lnTo>
                    <a:pt x="250" y="188"/>
                  </a:lnTo>
                  <a:lnTo>
                    <a:pt x="437" y="0"/>
                  </a:lnTo>
                  <a:lnTo>
                    <a:pt x="874" y="499"/>
                  </a:lnTo>
                  <a:lnTo>
                    <a:pt x="811" y="499"/>
                  </a:lnTo>
                  <a:lnTo>
                    <a:pt x="811" y="906"/>
                  </a:lnTo>
                  <a:lnTo>
                    <a:pt x="94" y="906"/>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388" name="Gruppierung 826"/>
          <p:cNvGrpSpPr>
            <a:grpSpLocks noChangeAspect="1"/>
          </p:cNvGrpSpPr>
          <p:nvPr/>
        </p:nvGrpSpPr>
        <p:grpSpPr>
          <a:xfrm>
            <a:off x="10216612" y="4993711"/>
            <a:ext cx="349200" cy="349200"/>
            <a:chOff x="5297178" y="1891357"/>
            <a:chExt cx="592039" cy="592039"/>
          </a:xfrm>
        </p:grpSpPr>
        <p:sp>
          <p:nvSpPr>
            <p:cNvPr id="1389" name="Freeform 152"/>
            <p:cNvSpPr>
              <a:spLocks noChangeArrowheads="1"/>
            </p:cNvSpPr>
            <p:nvPr/>
          </p:nvSpPr>
          <p:spPr bwMode="auto">
            <a:xfrm>
              <a:off x="5297178" y="1891357"/>
              <a:ext cx="592039" cy="592039"/>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90" name="Freeform 153"/>
            <p:cNvSpPr>
              <a:spLocks noChangeArrowheads="1"/>
            </p:cNvSpPr>
            <p:nvPr/>
          </p:nvSpPr>
          <p:spPr bwMode="auto">
            <a:xfrm>
              <a:off x="5449870" y="2033965"/>
              <a:ext cx="285216" cy="296740"/>
            </a:xfrm>
            <a:custGeom>
              <a:avLst/>
              <a:gdLst>
                <a:gd name="T0" fmla="*/ 93 w 875"/>
                <a:gd name="T1" fmla="*/ 906 h 907"/>
                <a:gd name="T2" fmla="*/ 93 w 875"/>
                <a:gd name="T3" fmla="*/ 499 h 907"/>
                <a:gd name="T4" fmla="*/ 0 w 875"/>
                <a:gd name="T5" fmla="*/ 499 h 907"/>
                <a:gd name="T6" fmla="*/ 125 w 875"/>
                <a:gd name="T7" fmla="*/ 313 h 907"/>
                <a:gd name="T8" fmla="*/ 125 w 875"/>
                <a:gd name="T9" fmla="*/ 125 h 907"/>
                <a:gd name="T10" fmla="*/ 250 w 875"/>
                <a:gd name="T11" fmla="*/ 125 h 907"/>
                <a:gd name="T12" fmla="*/ 250 w 875"/>
                <a:gd name="T13" fmla="*/ 188 h 907"/>
                <a:gd name="T14" fmla="*/ 437 w 875"/>
                <a:gd name="T15" fmla="*/ 0 h 907"/>
                <a:gd name="T16" fmla="*/ 874 w 875"/>
                <a:gd name="T17" fmla="*/ 499 h 907"/>
                <a:gd name="T18" fmla="*/ 780 w 875"/>
                <a:gd name="T19" fmla="*/ 499 h 907"/>
                <a:gd name="T20" fmla="*/ 780 w 875"/>
                <a:gd name="T21" fmla="*/ 906 h 907"/>
                <a:gd name="T22" fmla="*/ 93 w 875"/>
                <a:gd name="T23" fmla="*/ 9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5" h="907">
                  <a:moveTo>
                    <a:pt x="93" y="906"/>
                  </a:moveTo>
                  <a:lnTo>
                    <a:pt x="93" y="499"/>
                  </a:lnTo>
                  <a:lnTo>
                    <a:pt x="0" y="499"/>
                  </a:lnTo>
                  <a:lnTo>
                    <a:pt x="125" y="313"/>
                  </a:lnTo>
                  <a:lnTo>
                    <a:pt x="125" y="125"/>
                  </a:lnTo>
                  <a:lnTo>
                    <a:pt x="250" y="125"/>
                  </a:lnTo>
                  <a:lnTo>
                    <a:pt x="250" y="188"/>
                  </a:lnTo>
                  <a:lnTo>
                    <a:pt x="437" y="0"/>
                  </a:lnTo>
                  <a:lnTo>
                    <a:pt x="874" y="499"/>
                  </a:lnTo>
                  <a:lnTo>
                    <a:pt x="780" y="499"/>
                  </a:lnTo>
                  <a:lnTo>
                    <a:pt x="780" y="906"/>
                  </a:lnTo>
                  <a:lnTo>
                    <a:pt x="93" y="906"/>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91" name="Line 154"/>
            <p:cNvSpPr>
              <a:spLocks noChangeShapeType="1"/>
            </p:cNvSpPr>
            <p:nvPr/>
          </p:nvSpPr>
          <p:spPr bwMode="auto">
            <a:xfrm>
              <a:off x="5531977" y="2216907"/>
              <a:ext cx="70584"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92" name="Line 155"/>
            <p:cNvSpPr>
              <a:spLocks noChangeShapeType="1"/>
            </p:cNvSpPr>
            <p:nvPr/>
          </p:nvSpPr>
          <p:spPr bwMode="auto">
            <a:xfrm>
              <a:off x="5531978" y="2247157"/>
              <a:ext cx="50417"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393" name="Freeform 156"/>
            <p:cNvSpPr>
              <a:spLocks noChangeArrowheads="1"/>
            </p:cNvSpPr>
            <p:nvPr/>
          </p:nvSpPr>
          <p:spPr bwMode="auto">
            <a:xfrm>
              <a:off x="5542061" y="2176574"/>
              <a:ext cx="82107" cy="112358"/>
            </a:xfrm>
            <a:custGeom>
              <a:avLst/>
              <a:gdLst>
                <a:gd name="T0" fmla="*/ 249 w 250"/>
                <a:gd name="T1" fmla="*/ 343 h 344"/>
                <a:gd name="T2" fmla="*/ 249 w 250"/>
                <a:gd name="T3" fmla="*/ 343 h 344"/>
                <a:gd name="T4" fmla="*/ 186 w 250"/>
                <a:gd name="T5" fmla="*/ 343 h 344"/>
                <a:gd name="T6" fmla="*/ 0 w 250"/>
                <a:gd name="T7" fmla="*/ 186 h 344"/>
                <a:gd name="T8" fmla="*/ 186 w 250"/>
                <a:gd name="T9" fmla="*/ 0 h 344"/>
                <a:gd name="T10" fmla="*/ 249 w 250"/>
                <a:gd name="T11" fmla="*/ 31 h 344"/>
              </a:gdLst>
              <a:ahLst/>
              <a:cxnLst>
                <a:cxn ang="0">
                  <a:pos x="T0" y="T1"/>
                </a:cxn>
                <a:cxn ang="0">
                  <a:pos x="T2" y="T3"/>
                </a:cxn>
                <a:cxn ang="0">
                  <a:pos x="T4" y="T5"/>
                </a:cxn>
                <a:cxn ang="0">
                  <a:pos x="T6" y="T7"/>
                </a:cxn>
                <a:cxn ang="0">
                  <a:pos x="T8" y="T9"/>
                </a:cxn>
                <a:cxn ang="0">
                  <a:pos x="T10" y="T11"/>
                </a:cxn>
              </a:cxnLst>
              <a:rect l="0" t="0" r="r" b="b"/>
              <a:pathLst>
                <a:path w="250" h="344">
                  <a:moveTo>
                    <a:pt x="249" y="343"/>
                  </a:moveTo>
                  <a:lnTo>
                    <a:pt x="249" y="343"/>
                  </a:lnTo>
                  <a:cubicBezTo>
                    <a:pt x="218" y="343"/>
                    <a:pt x="186" y="343"/>
                    <a:pt x="186" y="343"/>
                  </a:cubicBezTo>
                  <a:cubicBezTo>
                    <a:pt x="94" y="343"/>
                    <a:pt x="0" y="280"/>
                    <a:pt x="0" y="186"/>
                  </a:cubicBezTo>
                  <a:cubicBezTo>
                    <a:pt x="0" y="93"/>
                    <a:pt x="94" y="0"/>
                    <a:pt x="186" y="0"/>
                  </a:cubicBezTo>
                  <a:cubicBezTo>
                    <a:pt x="186" y="0"/>
                    <a:pt x="218" y="0"/>
                    <a:pt x="249" y="31"/>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394" name="Gruppierung 832"/>
          <p:cNvGrpSpPr>
            <a:grpSpLocks noChangeAspect="1"/>
          </p:cNvGrpSpPr>
          <p:nvPr/>
        </p:nvGrpSpPr>
        <p:grpSpPr>
          <a:xfrm>
            <a:off x="10788112" y="4993711"/>
            <a:ext cx="343253" cy="349200"/>
            <a:chOff x="6217648" y="1891357"/>
            <a:chExt cx="581956" cy="592039"/>
          </a:xfrm>
        </p:grpSpPr>
        <p:sp>
          <p:nvSpPr>
            <p:cNvPr id="1395" name="Freeform 157"/>
            <p:cNvSpPr>
              <a:spLocks noChangeArrowheads="1"/>
            </p:cNvSpPr>
            <p:nvPr/>
          </p:nvSpPr>
          <p:spPr bwMode="auto">
            <a:xfrm>
              <a:off x="6217648" y="1891357"/>
              <a:ext cx="581956" cy="592039"/>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96" name="Freeform 158"/>
            <p:cNvSpPr>
              <a:spLocks noChangeArrowheads="1"/>
            </p:cNvSpPr>
            <p:nvPr/>
          </p:nvSpPr>
          <p:spPr bwMode="auto">
            <a:xfrm>
              <a:off x="6370339" y="2033965"/>
              <a:ext cx="285216" cy="296740"/>
            </a:xfrm>
            <a:custGeom>
              <a:avLst/>
              <a:gdLst>
                <a:gd name="T0" fmla="*/ 63 w 875"/>
                <a:gd name="T1" fmla="*/ 906 h 907"/>
                <a:gd name="T2" fmla="*/ 63 w 875"/>
                <a:gd name="T3" fmla="*/ 499 h 907"/>
                <a:gd name="T4" fmla="*/ 0 w 875"/>
                <a:gd name="T5" fmla="*/ 499 h 907"/>
                <a:gd name="T6" fmla="*/ 125 w 875"/>
                <a:gd name="T7" fmla="*/ 313 h 907"/>
                <a:gd name="T8" fmla="*/ 125 w 875"/>
                <a:gd name="T9" fmla="*/ 125 h 907"/>
                <a:gd name="T10" fmla="*/ 250 w 875"/>
                <a:gd name="T11" fmla="*/ 125 h 907"/>
                <a:gd name="T12" fmla="*/ 250 w 875"/>
                <a:gd name="T13" fmla="*/ 188 h 907"/>
                <a:gd name="T14" fmla="*/ 437 w 875"/>
                <a:gd name="T15" fmla="*/ 0 h 907"/>
                <a:gd name="T16" fmla="*/ 874 w 875"/>
                <a:gd name="T17" fmla="*/ 499 h 907"/>
                <a:gd name="T18" fmla="*/ 781 w 875"/>
                <a:gd name="T19" fmla="*/ 499 h 907"/>
                <a:gd name="T20" fmla="*/ 781 w 875"/>
                <a:gd name="T21" fmla="*/ 906 h 907"/>
                <a:gd name="T22" fmla="*/ 63 w 875"/>
                <a:gd name="T23" fmla="*/ 906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5" h="907">
                  <a:moveTo>
                    <a:pt x="63" y="906"/>
                  </a:moveTo>
                  <a:lnTo>
                    <a:pt x="63" y="499"/>
                  </a:lnTo>
                  <a:lnTo>
                    <a:pt x="0" y="499"/>
                  </a:lnTo>
                  <a:lnTo>
                    <a:pt x="125" y="313"/>
                  </a:lnTo>
                  <a:lnTo>
                    <a:pt x="125" y="125"/>
                  </a:lnTo>
                  <a:lnTo>
                    <a:pt x="250" y="125"/>
                  </a:lnTo>
                  <a:lnTo>
                    <a:pt x="250" y="188"/>
                  </a:lnTo>
                  <a:lnTo>
                    <a:pt x="437" y="0"/>
                  </a:lnTo>
                  <a:lnTo>
                    <a:pt x="874" y="499"/>
                  </a:lnTo>
                  <a:lnTo>
                    <a:pt x="781" y="499"/>
                  </a:lnTo>
                  <a:lnTo>
                    <a:pt x="781" y="906"/>
                  </a:lnTo>
                  <a:lnTo>
                    <a:pt x="63" y="906"/>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397" name="Freeform 159"/>
            <p:cNvSpPr>
              <a:spLocks noChangeArrowheads="1"/>
            </p:cNvSpPr>
            <p:nvPr/>
          </p:nvSpPr>
          <p:spPr bwMode="auto">
            <a:xfrm>
              <a:off x="6472614" y="2176574"/>
              <a:ext cx="72024" cy="112358"/>
            </a:xfrm>
            <a:custGeom>
              <a:avLst/>
              <a:gdLst>
                <a:gd name="T0" fmla="*/ 218 w 219"/>
                <a:gd name="T1" fmla="*/ 124 h 344"/>
                <a:gd name="T2" fmla="*/ 218 w 219"/>
                <a:gd name="T3" fmla="*/ 124 h 344"/>
                <a:gd name="T4" fmla="*/ 124 w 219"/>
                <a:gd name="T5" fmla="*/ 0 h 344"/>
                <a:gd name="T6" fmla="*/ 0 w 219"/>
                <a:gd name="T7" fmla="*/ 124 h 344"/>
                <a:gd name="T8" fmla="*/ 62 w 219"/>
                <a:gd name="T9" fmla="*/ 218 h 344"/>
                <a:gd name="T10" fmla="*/ 62 w 219"/>
                <a:gd name="T11" fmla="*/ 311 h 344"/>
                <a:gd name="T12" fmla="*/ 124 w 219"/>
                <a:gd name="T13" fmla="*/ 343 h 344"/>
                <a:gd name="T14" fmla="*/ 155 w 219"/>
                <a:gd name="T15" fmla="*/ 311 h 344"/>
                <a:gd name="T16" fmla="*/ 155 w 219"/>
                <a:gd name="T17" fmla="*/ 218 h 344"/>
                <a:gd name="T18" fmla="*/ 218 w 219"/>
                <a:gd name="T19" fmla="*/ 12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344">
                  <a:moveTo>
                    <a:pt x="218" y="124"/>
                  </a:moveTo>
                  <a:lnTo>
                    <a:pt x="218" y="124"/>
                  </a:lnTo>
                  <a:cubicBezTo>
                    <a:pt x="218" y="61"/>
                    <a:pt x="186" y="0"/>
                    <a:pt x="124" y="0"/>
                  </a:cubicBezTo>
                  <a:cubicBezTo>
                    <a:pt x="62" y="0"/>
                    <a:pt x="0" y="61"/>
                    <a:pt x="0" y="124"/>
                  </a:cubicBezTo>
                  <a:cubicBezTo>
                    <a:pt x="0" y="155"/>
                    <a:pt x="31" y="186"/>
                    <a:pt x="62" y="218"/>
                  </a:cubicBezTo>
                  <a:lnTo>
                    <a:pt x="62" y="311"/>
                  </a:lnTo>
                  <a:cubicBezTo>
                    <a:pt x="62" y="311"/>
                    <a:pt x="94" y="343"/>
                    <a:pt x="124" y="343"/>
                  </a:cubicBezTo>
                  <a:lnTo>
                    <a:pt x="155" y="311"/>
                  </a:lnTo>
                  <a:lnTo>
                    <a:pt x="155" y="218"/>
                  </a:lnTo>
                  <a:cubicBezTo>
                    <a:pt x="186" y="186"/>
                    <a:pt x="218" y="155"/>
                    <a:pt x="218" y="124"/>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398" name="Gruppierung 836"/>
          <p:cNvGrpSpPr>
            <a:grpSpLocks noChangeAspect="1"/>
          </p:cNvGrpSpPr>
          <p:nvPr/>
        </p:nvGrpSpPr>
        <p:grpSpPr>
          <a:xfrm>
            <a:off x="3356892" y="5477476"/>
            <a:ext cx="343253" cy="349200"/>
            <a:chOff x="7136677" y="1891357"/>
            <a:chExt cx="581956" cy="592039"/>
          </a:xfrm>
        </p:grpSpPr>
        <p:sp>
          <p:nvSpPr>
            <p:cNvPr id="1399" name="Freeform 160"/>
            <p:cNvSpPr>
              <a:spLocks noChangeArrowheads="1"/>
            </p:cNvSpPr>
            <p:nvPr/>
          </p:nvSpPr>
          <p:spPr bwMode="auto">
            <a:xfrm>
              <a:off x="7136677" y="1891357"/>
              <a:ext cx="581956" cy="592039"/>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00" name="Freeform 161"/>
            <p:cNvSpPr>
              <a:spLocks noChangeArrowheads="1"/>
            </p:cNvSpPr>
            <p:nvPr/>
          </p:nvSpPr>
          <p:spPr bwMode="auto">
            <a:xfrm>
              <a:off x="7309535" y="2247157"/>
              <a:ext cx="1441" cy="144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01" name="Freeform 162"/>
            <p:cNvSpPr>
              <a:spLocks noChangeArrowheads="1"/>
            </p:cNvSpPr>
            <p:nvPr/>
          </p:nvSpPr>
          <p:spPr bwMode="auto">
            <a:xfrm>
              <a:off x="7544335" y="2247157"/>
              <a:ext cx="1440" cy="144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02" name="Freeform 163"/>
            <p:cNvSpPr>
              <a:spLocks noChangeArrowheads="1"/>
            </p:cNvSpPr>
            <p:nvPr/>
          </p:nvSpPr>
          <p:spPr bwMode="auto">
            <a:xfrm>
              <a:off x="7279286" y="2033965"/>
              <a:ext cx="285216" cy="224716"/>
            </a:xfrm>
            <a:custGeom>
              <a:avLst/>
              <a:gdLst>
                <a:gd name="T0" fmla="*/ 94 w 875"/>
                <a:gd name="T1" fmla="*/ 687 h 688"/>
                <a:gd name="T2" fmla="*/ 94 w 875"/>
                <a:gd name="T3" fmla="*/ 499 h 688"/>
                <a:gd name="T4" fmla="*/ 0 w 875"/>
                <a:gd name="T5" fmla="*/ 499 h 688"/>
                <a:gd name="T6" fmla="*/ 125 w 875"/>
                <a:gd name="T7" fmla="*/ 313 h 688"/>
                <a:gd name="T8" fmla="*/ 125 w 875"/>
                <a:gd name="T9" fmla="*/ 125 h 688"/>
                <a:gd name="T10" fmla="*/ 250 w 875"/>
                <a:gd name="T11" fmla="*/ 125 h 688"/>
                <a:gd name="T12" fmla="*/ 250 w 875"/>
                <a:gd name="T13" fmla="*/ 188 h 688"/>
                <a:gd name="T14" fmla="*/ 437 w 875"/>
                <a:gd name="T15" fmla="*/ 0 h 688"/>
                <a:gd name="T16" fmla="*/ 874 w 875"/>
                <a:gd name="T17" fmla="*/ 499 h 688"/>
                <a:gd name="T18" fmla="*/ 811 w 875"/>
                <a:gd name="T19" fmla="*/ 499 h 688"/>
                <a:gd name="T20" fmla="*/ 811 w 875"/>
                <a:gd name="T21" fmla="*/ 68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5" h="688">
                  <a:moveTo>
                    <a:pt x="94" y="687"/>
                  </a:moveTo>
                  <a:lnTo>
                    <a:pt x="94" y="499"/>
                  </a:lnTo>
                  <a:lnTo>
                    <a:pt x="0" y="499"/>
                  </a:lnTo>
                  <a:lnTo>
                    <a:pt x="125" y="313"/>
                  </a:lnTo>
                  <a:lnTo>
                    <a:pt x="125" y="125"/>
                  </a:lnTo>
                  <a:lnTo>
                    <a:pt x="250" y="125"/>
                  </a:lnTo>
                  <a:lnTo>
                    <a:pt x="250" y="188"/>
                  </a:lnTo>
                  <a:lnTo>
                    <a:pt x="437" y="0"/>
                  </a:lnTo>
                  <a:lnTo>
                    <a:pt x="874" y="499"/>
                  </a:lnTo>
                  <a:lnTo>
                    <a:pt x="811" y="499"/>
                  </a:lnTo>
                  <a:lnTo>
                    <a:pt x="811" y="687"/>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03" name="Freeform 164"/>
            <p:cNvSpPr>
              <a:spLocks noChangeArrowheads="1"/>
            </p:cNvSpPr>
            <p:nvPr/>
          </p:nvSpPr>
          <p:spPr bwMode="auto">
            <a:xfrm>
              <a:off x="7269201" y="2257241"/>
              <a:ext cx="316907" cy="20167"/>
            </a:xfrm>
            <a:custGeom>
              <a:avLst/>
              <a:gdLst>
                <a:gd name="T0" fmla="*/ 0 w 968"/>
                <a:gd name="T1" fmla="*/ 62 h 63"/>
                <a:gd name="T2" fmla="*/ 0 w 968"/>
                <a:gd name="T3" fmla="*/ 62 h 63"/>
                <a:gd name="T4" fmla="*/ 93 w 968"/>
                <a:gd name="T5" fmla="*/ 31 h 63"/>
                <a:gd name="T6" fmla="*/ 125 w 968"/>
                <a:gd name="T7" fmla="*/ 0 h 63"/>
                <a:gd name="T8" fmla="*/ 125 w 968"/>
                <a:gd name="T9" fmla="*/ 31 h 63"/>
                <a:gd name="T10" fmla="*/ 250 w 968"/>
                <a:gd name="T11" fmla="*/ 62 h 63"/>
                <a:gd name="T12" fmla="*/ 343 w 968"/>
                <a:gd name="T13" fmla="*/ 31 h 63"/>
                <a:gd name="T14" fmla="*/ 375 w 968"/>
                <a:gd name="T15" fmla="*/ 0 h 63"/>
                <a:gd name="T16" fmla="*/ 375 w 968"/>
                <a:gd name="T17" fmla="*/ 31 h 63"/>
                <a:gd name="T18" fmla="*/ 468 w 968"/>
                <a:gd name="T19" fmla="*/ 62 h 63"/>
                <a:gd name="T20" fmla="*/ 592 w 968"/>
                <a:gd name="T21" fmla="*/ 31 h 63"/>
                <a:gd name="T22" fmla="*/ 592 w 968"/>
                <a:gd name="T23" fmla="*/ 0 h 63"/>
                <a:gd name="T24" fmla="*/ 624 w 968"/>
                <a:gd name="T25" fmla="*/ 31 h 63"/>
                <a:gd name="T26" fmla="*/ 717 w 968"/>
                <a:gd name="T27" fmla="*/ 62 h 63"/>
                <a:gd name="T28" fmla="*/ 811 w 968"/>
                <a:gd name="T29" fmla="*/ 31 h 63"/>
                <a:gd name="T30" fmla="*/ 842 w 968"/>
                <a:gd name="T31" fmla="*/ 0 h 63"/>
                <a:gd name="T32" fmla="*/ 842 w 968"/>
                <a:gd name="T33" fmla="*/ 31 h 63"/>
                <a:gd name="T34" fmla="*/ 967 w 968"/>
                <a:gd name="T35"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8" h="63">
                  <a:moveTo>
                    <a:pt x="0" y="62"/>
                  </a:moveTo>
                  <a:lnTo>
                    <a:pt x="0" y="62"/>
                  </a:lnTo>
                  <a:cubicBezTo>
                    <a:pt x="31" y="62"/>
                    <a:pt x="62" y="31"/>
                    <a:pt x="93" y="31"/>
                  </a:cubicBezTo>
                  <a:cubicBezTo>
                    <a:pt x="125" y="31"/>
                    <a:pt x="125" y="0"/>
                    <a:pt x="125" y="0"/>
                  </a:cubicBezTo>
                  <a:lnTo>
                    <a:pt x="125" y="31"/>
                  </a:lnTo>
                  <a:cubicBezTo>
                    <a:pt x="156" y="31"/>
                    <a:pt x="187" y="62"/>
                    <a:pt x="250" y="62"/>
                  </a:cubicBezTo>
                  <a:cubicBezTo>
                    <a:pt x="281" y="62"/>
                    <a:pt x="312" y="31"/>
                    <a:pt x="343" y="31"/>
                  </a:cubicBezTo>
                  <a:cubicBezTo>
                    <a:pt x="343" y="31"/>
                    <a:pt x="343" y="0"/>
                    <a:pt x="375" y="0"/>
                  </a:cubicBezTo>
                  <a:lnTo>
                    <a:pt x="375" y="31"/>
                  </a:lnTo>
                  <a:cubicBezTo>
                    <a:pt x="406" y="31"/>
                    <a:pt x="437" y="62"/>
                    <a:pt x="468" y="62"/>
                  </a:cubicBezTo>
                  <a:cubicBezTo>
                    <a:pt x="530" y="62"/>
                    <a:pt x="561" y="31"/>
                    <a:pt x="592" y="31"/>
                  </a:cubicBezTo>
                  <a:lnTo>
                    <a:pt x="592" y="0"/>
                  </a:lnTo>
                  <a:cubicBezTo>
                    <a:pt x="592" y="0"/>
                    <a:pt x="592" y="31"/>
                    <a:pt x="624" y="31"/>
                  </a:cubicBezTo>
                  <a:cubicBezTo>
                    <a:pt x="655" y="31"/>
                    <a:pt x="686" y="62"/>
                    <a:pt x="717" y="62"/>
                  </a:cubicBezTo>
                  <a:cubicBezTo>
                    <a:pt x="749" y="62"/>
                    <a:pt x="780" y="31"/>
                    <a:pt x="811" y="31"/>
                  </a:cubicBezTo>
                  <a:cubicBezTo>
                    <a:pt x="842" y="31"/>
                    <a:pt x="842" y="0"/>
                    <a:pt x="842" y="0"/>
                  </a:cubicBezTo>
                  <a:lnTo>
                    <a:pt x="842" y="31"/>
                  </a:lnTo>
                  <a:cubicBezTo>
                    <a:pt x="873" y="31"/>
                    <a:pt x="905" y="62"/>
                    <a:pt x="967" y="62"/>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04" name="Freeform 165"/>
            <p:cNvSpPr>
              <a:spLocks noChangeArrowheads="1"/>
            </p:cNvSpPr>
            <p:nvPr/>
          </p:nvSpPr>
          <p:spPr bwMode="auto">
            <a:xfrm>
              <a:off x="7309536" y="2299014"/>
              <a:ext cx="234799" cy="20167"/>
            </a:xfrm>
            <a:custGeom>
              <a:avLst/>
              <a:gdLst>
                <a:gd name="T0" fmla="*/ 0 w 718"/>
                <a:gd name="T1" fmla="*/ 0 h 63"/>
                <a:gd name="T2" fmla="*/ 0 w 718"/>
                <a:gd name="T3" fmla="*/ 0 h 63"/>
                <a:gd name="T4" fmla="*/ 0 w 718"/>
                <a:gd name="T5" fmla="*/ 31 h 63"/>
                <a:gd name="T6" fmla="*/ 125 w 718"/>
                <a:gd name="T7" fmla="*/ 62 h 63"/>
                <a:gd name="T8" fmla="*/ 218 w 718"/>
                <a:gd name="T9" fmla="*/ 31 h 63"/>
                <a:gd name="T10" fmla="*/ 250 w 718"/>
                <a:gd name="T11" fmla="*/ 0 h 63"/>
                <a:gd name="T12" fmla="*/ 250 w 718"/>
                <a:gd name="T13" fmla="*/ 31 h 63"/>
                <a:gd name="T14" fmla="*/ 343 w 718"/>
                <a:gd name="T15" fmla="*/ 62 h 63"/>
                <a:gd name="T16" fmla="*/ 467 w 718"/>
                <a:gd name="T17" fmla="*/ 31 h 63"/>
                <a:gd name="T18" fmla="*/ 467 w 718"/>
                <a:gd name="T19" fmla="*/ 0 h 63"/>
                <a:gd name="T20" fmla="*/ 499 w 718"/>
                <a:gd name="T21" fmla="*/ 31 h 63"/>
                <a:gd name="T22" fmla="*/ 592 w 718"/>
                <a:gd name="T23" fmla="*/ 62 h 63"/>
                <a:gd name="T24" fmla="*/ 686 w 718"/>
                <a:gd name="T25" fmla="*/ 31 h 63"/>
                <a:gd name="T26" fmla="*/ 717 w 718"/>
                <a:gd name="T2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8" h="63">
                  <a:moveTo>
                    <a:pt x="0" y="0"/>
                  </a:moveTo>
                  <a:lnTo>
                    <a:pt x="0" y="0"/>
                  </a:lnTo>
                  <a:lnTo>
                    <a:pt x="0" y="31"/>
                  </a:lnTo>
                  <a:cubicBezTo>
                    <a:pt x="31" y="31"/>
                    <a:pt x="62" y="62"/>
                    <a:pt x="125" y="62"/>
                  </a:cubicBezTo>
                  <a:cubicBezTo>
                    <a:pt x="156" y="62"/>
                    <a:pt x="187" y="31"/>
                    <a:pt x="218" y="31"/>
                  </a:cubicBezTo>
                  <a:cubicBezTo>
                    <a:pt x="218" y="31"/>
                    <a:pt x="218" y="0"/>
                    <a:pt x="250" y="0"/>
                  </a:cubicBezTo>
                  <a:lnTo>
                    <a:pt x="250" y="31"/>
                  </a:lnTo>
                  <a:cubicBezTo>
                    <a:pt x="281" y="31"/>
                    <a:pt x="312" y="62"/>
                    <a:pt x="343" y="62"/>
                  </a:cubicBezTo>
                  <a:cubicBezTo>
                    <a:pt x="405" y="62"/>
                    <a:pt x="436" y="31"/>
                    <a:pt x="467" y="31"/>
                  </a:cubicBezTo>
                  <a:lnTo>
                    <a:pt x="467" y="0"/>
                  </a:lnTo>
                  <a:cubicBezTo>
                    <a:pt x="467" y="0"/>
                    <a:pt x="467" y="31"/>
                    <a:pt x="499" y="31"/>
                  </a:cubicBezTo>
                  <a:cubicBezTo>
                    <a:pt x="530" y="31"/>
                    <a:pt x="561" y="62"/>
                    <a:pt x="592" y="62"/>
                  </a:cubicBezTo>
                  <a:cubicBezTo>
                    <a:pt x="624" y="62"/>
                    <a:pt x="655" y="31"/>
                    <a:pt x="686" y="31"/>
                  </a:cubicBezTo>
                  <a:cubicBezTo>
                    <a:pt x="717" y="31"/>
                    <a:pt x="717" y="0"/>
                    <a:pt x="717"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405" name="Gruppierung 843"/>
          <p:cNvGrpSpPr>
            <a:grpSpLocks noChangeAspect="1"/>
          </p:cNvGrpSpPr>
          <p:nvPr/>
        </p:nvGrpSpPr>
        <p:grpSpPr>
          <a:xfrm>
            <a:off x="3934875" y="5477314"/>
            <a:ext cx="349200" cy="349200"/>
            <a:chOff x="7985123" y="1891357"/>
            <a:chExt cx="592039" cy="592039"/>
          </a:xfrm>
        </p:grpSpPr>
        <p:sp>
          <p:nvSpPr>
            <p:cNvPr id="1406" name="Freeform 166"/>
            <p:cNvSpPr>
              <a:spLocks noChangeArrowheads="1"/>
            </p:cNvSpPr>
            <p:nvPr/>
          </p:nvSpPr>
          <p:spPr bwMode="auto">
            <a:xfrm>
              <a:off x="7985123" y="1891357"/>
              <a:ext cx="592039" cy="592039"/>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07" name="Freeform 167"/>
            <p:cNvSpPr>
              <a:spLocks noChangeArrowheads="1"/>
            </p:cNvSpPr>
            <p:nvPr/>
          </p:nvSpPr>
          <p:spPr bwMode="auto">
            <a:xfrm>
              <a:off x="8219921" y="2166489"/>
              <a:ext cx="122442" cy="122442"/>
            </a:xfrm>
            <a:custGeom>
              <a:avLst/>
              <a:gdLst>
                <a:gd name="T0" fmla="*/ 373 w 374"/>
                <a:gd name="T1" fmla="*/ 186 h 375"/>
                <a:gd name="T2" fmla="*/ 373 w 374"/>
                <a:gd name="T3" fmla="*/ 186 h 375"/>
                <a:gd name="T4" fmla="*/ 187 w 374"/>
                <a:gd name="T5" fmla="*/ 374 h 375"/>
                <a:gd name="T6" fmla="*/ 0 w 374"/>
                <a:gd name="T7" fmla="*/ 186 h 375"/>
                <a:gd name="T8" fmla="*/ 187 w 374"/>
                <a:gd name="T9" fmla="*/ 0 h 375"/>
                <a:gd name="T10" fmla="*/ 373 w 374"/>
                <a:gd name="T11" fmla="*/ 186 h 375"/>
              </a:gdLst>
              <a:ahLst/>
              <a:cxnLst>
                <a:cxn ang="0">
                  <a:pos x="T0" y="T1"/>
                </a:cxn>
                <a:cxn ang="0">
                  <a:pos x="T2" y="T3"/>
                </a:cxn>
                <a:cxn ang="0">
                  <a:pos x="T4" y="T5"/>
                </a:cxn>
                <a:cxn ang="0">
                  <a:pos x="T6" y="T7"/>
                </a:cxn>
                <a:cxn ang="0">
                  <a:pos x="T8" y="T9"/>
                </a:cxn>
                <a:cxn ang="0">
                  <a:pos x="T10" y="T11"/>
                </a:cxn>
              </a:cxnLst>
              <a:rect l="0" t="0" r="r" b="b"/>
              <a:pathLst>
                <a:path w="374" h="375">
                  <a:moveTo>
                    <a:pt x="373" y="186"/>
                  </a:moveTo>
                  <a:lnTo>
                    <a:pt x="373" y="186"/>
                  </a:lnTo>
                  <a:cubicBezTo>
                    <a:pt x="373" y="280"/>
                    <a:pt x="280" y="374"/>
                    <a:pt x="187" y="374"/>
                  </a:cubicBezTo>
                  <a:cubicBezTo>
                    <a:pt x="93" y="374"/>
                    <a:pt x="0" y="280"/>
                    <a:pt x="0" y="186"/>
                  </a:cubicBezTo>
                  <a:cubicBezTo>
                    <a:pt x="0" y="92"/>
                    <a:pt x="93" y="0"/>
                    <a:pt x="187" y="0"/>
                  </a:cubicBezTo>
                  <a:cubicBezTo>
                    <a:pt x="280" y="0"/>
                    <a:pt x="373" y="92"/>
                    <a:pt x="373" y="18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08" name="Freeform 168"/>
            <p:cNvSpPr>
              <a:spLocks noChangeArrowheads="1"/>
            </p:cNvSpPr>
            <p:nvPr/>
          </p:nvSpPr>
          <p:spPr bwMode="auto">
            <a:xfrm>
              <a:off x="8271779" y="2186657"/>
              <a:ext cx="20167" cy="10084"/>
            </a:xfrm>
            <a:custGeom>
              <a:avLst/>
              <a:gdLst>
                <a:gd name="T0" fmla="*/ 61 w 62"/>
                <a:gd name="T1" fmla="*/ 30 h 31"/>
                <a:gd name="T2" fmla="*/ 61 w 62"/>
                <a:gd name="T3" fmla="*/ 30 h 31"/>
                <a:gd name="T4" fmla="*/ 31 w 62"/>
                <a:gd name="T5" fmla="*/ 30 h 31"/>
                <a:gd name="T6" fmla="*/ 0 w 62"/>
                <a:gd name="T7" fmla="*/ 30 h 31"/>
                <a:gd name="T8" fmla="*/ 31 w 62"/>
                <a:gd name="T9" fmla="*/ 0 h 31"/>
                <a:gd name="T10" fmla="*/ 61 w 62"/>
                <a:gd name="T11" fmla="*/ 30 h 31"/>
              </a:gdLst>
              <a:ahLst/>
              <a:cxnLst>
                <a:cxn ang="0">
                  <a:pos x="T0" y="T1"/>
                </a:cxn>
                <a:cxn ang="0">
                  <a:pos x="T2" y="T3"/>
                </a:cxn>
                <a:cxn ang="0">
                  <a:pos x="T4" y="T5"/>
                </a:cxn>
                <a:cxn ang="0">
                  <a:pos x="T6" y="T7"/>
                </a:cxn>
                <a:cxn ang="0">
                  <a:pos x="T8" y="T9"/>
                </a:cxn>
                <a:cxn ang="0">
                  <a:pos x="T10" y="T11"/>
                </a:cxn>
              </a:cxnLst>
              <a:rect l="0" t="0" r="r" b="b"/>
              <a:pathLst>
                <a:path w="62" h="31">
                  <a:moveTo>
                    <a:pt x="61" y="30"/>
                  </a:moveTo>
                  <a:lnTo>
                    <a:pt x="61" y="30"/>
                  </a:lnTo>
                  <a:lnTo>
                    <a:pt x="31" y="30"/>
                  </a:lnTo>
                  <a:lnTo>
                    <a:pt x="0" y="30"/>
                  </a:lnTo>
                  <a:cubicBezTo>
                    <a:pt x="0" y="0"/>
                    <a:pt x="31" y="0"/>
                    <a:pt x="31" y="0"/>
                  </a:cubicBezTo>
                  <a:cubicBezTo>
                    <a:pt x="31" y="0"/>
                    <a:pt x="61" y="0"/>
                    <a:pt x="61" y="30"/>
                  </a:cubicBezTo>
                </a:path>
              </a:pathLst>
            </a:custGeom>
            <a:solidFill>
              <a:srgbClr val="000000"/>
            </a:solidFill>
            <a:ln w="9525" cap="flat">
              <a:solidFill>
                <a:srgbClr val="000000"/>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09" name="Line 169"/>
            <p:cNvSpPr>
              <a:spLocks noChangeShapeType="1"/>
            </p:cNvSpPr>
            <p:nvPr/>
          </p:nvSpPr>
          <p:spPr bwMode="auto">
            <a:xfrm>
              <a:off x="8281863" y="2216907"/>
              <a:ext cx="1440" cy="4033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10" name="Freeform 170"/>
            <p:cNvSpPr>
              <a:spLocks noChangeArrowheads="1"/>
            </p:cNvSpPr>
            <p:nvPr/>
          </p:nvSpPr>
          <p:spPr bwMode="auto">
            <a:xfrm>
              <a:off x="8169504" y="2044049"/>
              <a:ext cx="224716" cy="285216"/>
            </a:xfrm>
            <a:custGeom>
              <a:avLst/>
              <a:gdLst>
                <a:gd name="T0" fmla="*/ 687 w 688"/>
                <a:gd name="T1" fmla="*/ 842 h 875"/>
                <a:gd name="T2" fmla="*/ 687 w 688"/>
                <a:gd name="T3" fmla="*/ 842 h 875"/>
                <a:gd name="T4" fmla="*/ 656 w 688"/>
                <a:gd name="T5" fmla="*/ 874 h 875"/>
                <a:gd name="T6" fmla="*/ 32 w 688"/>
                <a:gd name="T7" fmla="*/ 874 h 875"/>
                <a:gd name="T8" fmla="*/ 0 w 688"/>
                <a:gd name="T9" fmla="*/ 842 h 875"/>
                <a:gd name="T10" fmla="*/ 0 w 688"/>
                <a:gd name="T11" fmla="*/ 31 h 875"/>
                <a:gd name="T12" fmla="*/ 32 w 688"/>
                <a:gd name="T13" fmla="*/ 0 h 875"/>
                <a:gd name="T14" fmla="*/ 656 w 688"/>
                <a:gd name="T15" fmla="*/ 0 h 875"/>
                <a:gd name="T16" fmla="*/ 687 w 688"/>
                <a:gd name="T17" fmla="*/ 31 h 875"/>
                <a:gd name="T18" fmla="*/ 687 w 688"/>
                <a:gd name="T19" fmla="*/ 842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8" h="875">
                  <a:moveTo>
                    <a:pt x="687" y="842"/>
                  </a:moveTo>
                  <a:lnTo>
                    <a:pt x="687" y="842"/>
                  </a:lnTo>
                  <a:cubicBezTo>
                    <a:pt x="687" y="842"/>
                    <a:pt x="687" y="874"/>
                    <a:pt x="656" y="874"/>
                  </a:cubicBezTo>
                  <a:cubicBezTo>
                    <a:pt x="32" y="874"/>
                    <a:pt x="32" y="874"/>
                    <a:pt x="32" y="874"/>
                  </a:cubicBezTo>
                  <a:cubicBezTo>
                    <a:pt x="0" y="874"/>
                    <a:pt x="0" y="842"/>
                    <a:pt x="0" y="842"/>
                  </a:cubicBezTo>
                  <a:cubicBezTo>
                    <a:pt x="0" y="31"/>
                    <a:pt x="0" y="31"/>
                    <a:pt x="0" y="31"/>
                  </a:cubicBezTo>
                  <a:cubicBezTo>
                    <a:pt x="0" y="31"/>
                    <a:pt x="0" y="0"/>
                    <a:pt x="32" y="0"/>
                  </a:cubicBezTo>
                  <a:cubicBezTo>
                    <a:pt x="656" y="0"/>
                    <a:pt x="656" y="0"/>
                    <a:pt x="656" y="0"/>
                  </a:cubicBezTo>
                  <a:cubicBezTo>
                    <a:pt x="687" y="0"/>
                    <a:pt x="687" y="31"/>
                    <a:pt x="687" y="31"/>
                  </a:cubicBezTo>
                  <a:lnTo>
                    <a:pt x="687" y="842"/>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11" name="Line 171"/>
            <p:cNvSpPr>
              <a:spLocks noChangeShapeType="1"/>
            </p:cNvSpPr>
            <p:nvPr/>
          </p:nvSpPr>
          <p:spPr bwMode="auto">
            <a:xfrm>
              <a:off x="8209838" y="2084383"/>
              <a:ext cx="142608"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12" name="Line 172"/>
            <p:cNvSpPr>
              <a:spLocks noChangeShapeType="1"/>
            </p:cNvSpPr>
            <p:nvPr/>
          </p:nvSpPr>
          <p:spPr bwMode="auto">
            <a:xfrm>
              <a:off x="8209838" y="2126156"/>
              <a:ext cx="142608"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413" name="Gruppierung 851"/>
          <p:cNvGrpSpPr>
            <a:grpSpLocks noChangeAspect="1"/>
          </p:cNvGrpSpPr>
          <p:nvPr/>
        </p:nvGrpSpPr>
        <p:grpSpPr>
          <a:xfrm>
            <a:off x="4504787" y="5477314"/>
            <a:ext cx="343253" cy="349200"/>
            <a:chOff x="8899830" y="1891357"/>
            <a:chExt cx="581956" cy="592039"/>
          </a:xfrm>
        </p:grpSpPr>
        <p:sp>
          <p:nvSpPr>
            <p:cNvPr id="1414" name="Freeform 173"/>
            <p:cNvSpPr>
              <a:spLocks noChangeArrowheads="1"/>
            </p:cNvSpPr>
            <p:nvPr/>
          </p:nvSpPr>
          <p:spPr bwMode="auto">
            <a:xfrm>
              <a:off x="8899830" y="1891357"/>
              <a:ext cx="581956" cy="592039"/>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15" name="Freeform 174"/>
            <p:cNvSpPr>
              <a:spLocks noChangeArrowheads="1"/>
            </p:cNvSpPr>
            <p:nvPr/>
          </p:nvSpPr>
          <p:spPr bwMode="auto">
            <a:xfrm>
              <a:off x="9032355" y="2136240"/>
              <a:ext cx="102275" cy="102274"/>
            </a:xfrm>
            <a:custGeom>
              <a:avLst/>
              <a:gdLst>
                <a:gd name="T0" fmla="*/ 312 w 313"/>
                <a:gd name="T1" fmla="*/ 156 h 312"/>
                <a:gd name="T2" fmla="*/ 312 w 313"/>
                <a:gd name="T3" fmla="*/ 156 h 312"/>
                <a:gd name="T4" fmla="*/ 156 w 313"/>
                <a:gd name="T5" fmla="*/ 311 h 312"/>
                <a:gd name="T6" fmla="*/ 0 w 313"/>
                <a:gd name="T7" fmla="*/ 156 h 312"/>
                <a:gd name="T8" fmla="*/ 156 w 313"/>
                <a:gd name="T9" fmla="*/ 0 h 312"/>
                <a:gd name="T10" fmla="*/ 312 w 313"/>
                <a:gd name="T11" fmla="*/ 156 h 312"/>
              </a:gdLst>
              <a:ahLst/>
              <a:cxnLst>
                <a:cxn ang="0">
                  <a:pos x="T0" y="T1"/>
                </a:cxn>
                <a:cxn ang="0">
                  <a:pos x="T2" y="T3"/>
                </a:cxn>
                <a:cxn ang="0">
                  <a:pos x="T4" y="T5"/>
                </a:cxn>
                <a:cxn ang="0">
                  <a:pos x="T6" y="T7"/>
                </a:cxn>
                <a:cxn ang="0">
                  <a:pos x="T8" y="T9"/>
                </a:cxn>
                <a:cxn ang="0">
                  <a:pos x="T10" y="T11"/>
                </a:cxn>
              </a:cxnLst>
              <a:rect l="0" t="0" r="r" b="b"/>
              <a:pathLst>
                <a:path w="313" h="312">
                  <a:moveTo>
                    <a:pt x="312" y="156"/>
                  </a:moveTo>
                  <a:lnTo>
                    <a:pt x="312" y="156"/>
                  </a:lnTo>
                  <a:cubicBezTo>
                    <a:pt x="312" y="249"/>
                    <a:pt x="250" y="311"/>
                    <a:pt x="156" y="311"/>
                  </a:cubicBezTo>
                  <a:cubicBezTo>
                    <a:pt x="62" y="311"/>
                    <a:pt x="0" y="249"/>
                    <a:pt x="0" y="156"/>
                  </a:cubicBezTo>
                  <a:cubicBezTo>
                    <a:pt x="0" y="62"/>
                    <a:pt x="62" y="0"/>
                    <a:pt x="156" y="0"/>
                  </a:cubicBezTo>
                  <a:cubicBezTo>
                    <a:pt x="250" y="0"/>
                    <a:pt x="312" y="62"/>
                    <a:pt x="312"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16" name="Freeform 175"/>
            <p:cNvSpPr>
              <a:spLocks noChangeArrowheads="1"/>
            </p:cNvSpPr>
            <p:nvPr/>
          </p:nvSpPr>
          <p:spPr bwMode="auto">
            <a:xfrm>
              <a:off x="9134630" y="2114633"/>
              <a:ext cx="214632" cy="72024"/>
            </a:xfrm>
            <a:custGeom>
              <a:avLst/>
              <a:gdLst>
                <a:gd name="T0" fmla="*/ 0 w 657"/>
                <a:gd name="T1" fmla="*/ 219 h 220"/>
                <a:gd name="T2" fmla="*/ 0 w 657"/>
                <a:gd name="T3" fmla="*/ 219 h 220"/>
                <a:gd name="T4" fmla="*/ 125 w 657"/>
                <a:gd name="T5" fmla="*/ 219 h 220"/>
                <a:gd name="T6" fmla="*/ 157 w 657"/>
                <a:gd name="T7" fmla="*/ 188 h 220"/>
                <a:gd name="T8" fmla="*/ 187 w 657"/>
                <a:gd name="T9" fmla="*/ 63 h 220"/>
                <a:gd name="T10" fmla="*/ 374 w 657"/>
                <a:gd name="T11" fmla="*/ 0 h 220"/>
                <a:gd name="T12" fmla="*/ 656 w 657"/>
                <a:gd name="T13" fmla="*/ 0 h 220"/>
              </a:gdLst>
              <a:ahLst/>
              <a:cxnLst>
                <a:cxn ang="0">
                  <a:pos x="T0" y="T1"/>
                </a:cxn>
                <a:cxn ang="0">
                  <a:pos x="T2" y="T3"/>
                </a:cxn>
                <a:cxn ang="0">
                  <a:pos x="T4" y="T5"/>
                </a:cxn>
                <a:cxn ang="0">
                  <a:pos x="T6" y="T7"/>
                </a:cxn>
                <a:cxn ang="0">
                  <a:pos x="T8" y="T9"/>
                </a:cxn>
                <a:cxn ang="0">
                  <a:pos x="T10" y="T11"/>
                </a:cxn>
                <a:cxn ang="0">
                  <a:pos x="T12" y="T13"/>
                </a:cxn>
              </a:cxnLst>
              <a:rect l="0" t="0" r="r" b="b"/>
              <a:pathLst>
                <a:path w="657" h="220">
                  <a:moveTo>
                    <a:pt x="0" y="219"/>
                  </a:moveTo>
                  <a:lnTo>
                    <a:pt x="0" y="219"/>
                  </a:lnTo>
                  <a:cubicBezTo>
                    <a:pt x="125" y="219"/>
                    <a:pt x="125" y="219"/>
                    <a:pt x="125" y="219"/>
                  </a:cubicBezTo>
                  <a:cubicBezTo>
                    <a:pt x="125" y="219"/>
                    <a:pt x="157" y="219"/>
                    <a:pt x="157" y="188"/>
                  </a:cubicBezTo>
                  <a:cubicBezTo>
                    <a:pt x="187" y="157"/>
                    <a:pt x="187" y="125"/>
                    <a:pt x="187" y="63"/>
                  </a:cubicBezTo>
                  <a:cubicBezTo>
                    <a:pt x="218" y="32"/>
                    <a:pt x="281" y="0"/>
                    <a:pt x="374" y="0"/>
                  </a:cubicBezTo>
                  <a:cubicBezTo>
                    <a:pt x="499" y="0"/>
                    <a:pt x="593" y="0"/>
                    <a:pt x="656"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17" name="Freeform 176"/>
            <p:cNvSpPr>
              <a:spLocks noChangeArrowheads="1"/>
            </p:cNvSpPr>
            <p:nvPr/>
          </p:nvSpPr>
          <p:spPr bwMode="auto">
            <a:xfrm>
              <a:off x="9297404" y="2074299"/>
              <a:ext cx="51857" cy="82108"/>
            </a:xfrm>
            <a:custGeom>
              <a:avLst/>
              <a:gdLst>
                <a:gd name="T0" fmla="*/ 0 w 158"/>
                <a:gd name="T1" fmla="*/ 0 h 251"/>
                <a:gd name="T2" fmla="*/ 157 w 158"/>
                <a:gd name="T3" fmla="*/ 125 h 251"/>
                <a:gd name="T4" fmla="*/ 0 w 158"/>
                <a:gd name="T5" fmla="*/ 250 h 251"/>
              </a:gdLst>
              <a:ahLst/>
              <a:cxnLst>
                <a:cxn ang="0">
                  <a:pos x="T0" y="T1"/>
                </a:cxn>
                <a:cxn ang="0">
                  <a:pos x="T2" y="T3"/>
                </a:cxn>
                <a:cxn ang="0">
                  <a:pos x="T4" y="T5"/>
                </a:cxn>
              </a:cxnLst>
              <a:rect l="0" t="0" r="r" b="b"/>
              <a:pathLst>
                <a:path w="158" h="251">
                  <a:moveTo>
                    <a:pt x="0" y="0"/>
                  </a:moveTo>
                  <a:lnTo>
                    <a:pt x="157" y="125"/>
                  </a:lnTo>
                  <a:lnTo>
                    <a:pt x="0" y="25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18" name="Freeform 177"/>
            <p:cNvSpPr>
              <a:spLocks noChangeArrowheads="1"/>
            </p:cNvSpPr>
            <p:nvPr/>
          </p:nvSpPr>
          <p:spPr bwMode="auto">
            <a:xfrm>
              <a:off x="9297404" y="2216907"/>
              <a:ext cx="51857" cy="82107"/>
            </a:xfrm>
            <a:custGeom>
              <a:avLst/>
              <a:gdLst>
                <a:gd name="T0" fmla="*/ 0 w 158"/>
                <a:gd name="T1" fmla="*/ 250 h 251"/>
                <a:gd name="T2" fmla="*/ 157 w 158"/>
                <a:gd name="T3" fmla="*/ 125 h 251"/>
                <a:gd name="T4" fmla="*/ 0 w 158"/>
                <a:gd name="T5" fmla="*/ 0 h 251"/>
              </a:gdLst>
              <a:ahLst/>
              <a:cxnLst>
                <a:cxn ang="0">
                  <a:pos x="T0" y="T1"/>
                </a:cxn>
                <a:cxn ang="0">
                  <a:pos x="T2" y="T3"/>
                </a:cxn>
                <a:cxn ang="0">
                  <a:pos x="T4" y="T5"/>
                </a:cxn>
              </a:cxnLst>
              <a:rect l="0" t="0" r="r" b="b"/>
              <a:pathLst>
                <a:path w="158" h="251">
                  <a:moveTo>
                    <a:pt x="0" y="250"/>
                  </a:moveTo>
                  <a:lnTo>
                    <a:pt x="157" y="125"/>
                  </a:ln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19" name="Freeform 178"/>
            <p:cNvSpPr>
              <a:spLocks noChangeArrowheads="1"/>
            </p:cNvSpPr>
            <p:nvPr/>
          </p:nvSpPr>
          <p:spPr bwMode="auto">
            <a:xfrm>
              <a:off x="9134630" y="2186657"/>
              <a:ext cx="214632" cy="72024"/>
            </a:xfrm>
            <a:custGeom>
              <a:avLst/>
              <a:gdLst>
                <a:gd name="T0" fmla="*/ 0 w 657"/>
                <a:gd name="T1" fmla="*/ 0 h 219"/>
                <a:gd name="T2" fmla="*/ 0 w 657"/>
                <a:gd name="T3" fmla="*/ 0 h 219"/>
                <a:gd name="T4" fmla="*/ 125 w 657"/>
                <a:gd name="T5" fmla="*/ 0 h 219"/>
                <a:gd name="T6" fmla="*/ 157 w 657"/>
                <a:gd name="T7" fmla="*/ 30 h 219"/>
                <a:gd name="T8" fmla="*/ 187 w 657"/>
                <a:gd name="T9" fmla="*/ 155 h 219"/>
                <a:gd name="T10" fmla="*/ 374 w 657"/>
                <a:gd name="T11" fmla="*/ 218 h 219"/>
                <a:gd name="T12" fmla="*/ 656 w 657"/>
                <a:gd name="T13" fmla="*/ 218 h 219"/>
              </a:gdLst>
              <a:ahLst/>
              <a:cxnLst>
                <a:cxn ang="0">
                  <a:pos x="T0" y="T1"/>
                </a:cxn>
                <a:cxn ang="0">
                  <a:pos x="T2" y="T3"/>
                </a:cxn>
                <a:cxn ang="0">
                  <a:pos x="T4" y="T5"/>
                </a:cxn>
                <a:cxn ang="0">
                  <a:pos x="T6" y="T7"/>
                </a:cxn>
                <a:cxn ang="0">
                  <a:pos x="T8" y="T9"/>
                </a:cxn>
                <a:cxn ang="0">
                  <a:pos x="T10" y="T11"/>
                </a:cxn>
                <a:cxn ang="0">
                  <a:pos x="T12" y="T13"/>
                </a:cxn>
              </a:cxnLst>
              <a:rect l="0" t="0" r="r" b="b"/>
              <a:pathLst>
                <a:path w="657" h="219">
                  <a:moveTo>
                    <a:pt x="0" y="0"/>
                  </a:moveTo>
                  <a:lnTo>
                    <a:pt x="0" y="0"/>
                  </a:lnTo>
                  <a:cubicBezTo>
                    <a:pt x="125" y="0"/>
                    <a:pt x="125" y="0"/>
                    <a:pt x="125" y="0"/>
                  </a:cubicBezTo>
                  <a:cubicBezTo>
                    <a:pt x="125" y="0"/>
                    <a:pt x="157" y="0"/>
                    <a:pt x="157" y="30"/>
                  </a:cubicBezTo>
                  <a:cubicBezTo>
                    <a:pt x="187" y="62"/>
                    <a:pt x="187" y="93"/>
                    <a:pt x="187" y="155"/>
                  </a:cubicBezTo>
                  <a:cubicBezTo>
                    <a:pt x="218" y="187"/>
                    <a:pt x="281" y="218"/>
                    <a:pt x="374" y="218"/>
                  </a:cubicBezTo>
                  <a:cubicBezTo>
                    <a:pt x="499" y="218"/>
                    <a:pt x="593" y="218"/>
                    <a:pt x="656" y="218"/>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420" name="Gruppierung 858"/>
          <p:cNvGrpSpPr>
            <a:grpSpLocks noChangeAspect="1"/>
          </p:cNvGrpSpPr>
          <p:nvPr/>
        </p:nvGrpSpPr>
        <p:grpSpPr>
          <a:xfrm>
            <a:off x="5076287" y="5477314"/>
            <a:ext cx="349200" cy="349200"/>
            <a:chOff x="9851991" y="1891357"/>
            <a:chExt cx="592039" cy="592039"/>
          </a:xfrm>
        </p:grpSpPr>
        <p:sp>
          <p:nvSpPr>
            <p:cNvPr id="1421" name="Freeform 179"/>
            <p:cNvSpPr>
              <a:spLocks noChangeArrowheads="1"/>
            </p:cNvSpPr>
            <p:nvPr/>
          </p:nvSpPr>
          <p:spPr bwMode="auto">
            <a:xfrm>
              <a:off x="9851991" y="1891357"/>
              <a:ext cx="592039" cy="592039"/>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22" name="Freeform 180"/>
            <p:cNvSpPr>
              <a:spLocks noChangeArrowheads="1"/>
            </p:cNvSpPr>
            <p:nvPr/>
          </p:nvSpPr>
          <p:spPr bwMode="auto">
            <a:xfrm>
              <a:off x="10004682" y="2084383"/>
              <a:ext cx="285216" cy="204549"/>
            </a:xfrm>
            <a:custGeom>
              <a:avLst/>
              <a:gdLst>
                <a:gd name="T0" fmla="*/ 874 w 875"/>
                <a:gd name="T1" fmla="*/ 592 h 625"/>
                <a:gd name="T2" fmla="*/ 874 w 875"/>
                <a:gd name="T3" fmla="*/ 592 h 625"/>
                <a:gd name="T4" fmla="*/ 842 w 875"/>
                <a:gd name="T5" fmla="*/ 624 h 625"/>
                <a:gd name="T6" fmla="*/ 31 w 875"/>
                <a:gd name="T7" fmla="*/ 624 h 625"/>
                <a:gd name="T8" fmla="*/ 0 w 875"/>
                <a:gd name="T9" fmla="*/ 592 h 625"/>
                <a:gd name="T10" fmla="*/ 0 w 875"/>
                <a:gd name="T11" fmla="*/ 31 h 625"/>
                <a:gd name="T12" fmla="*/ 31 w 875"/>
                <a:gd name="T13" fmla="*/ 0 h 625"/>
                <a:gd name="T14" fmla="*/ 842 w 875"/>
                <a:gd name="T15" fmla="*/ 0 h 625"/>
                <a:gd name="T16" fmla="*/ 874 w 875"/>
                <a:gd name="T17" fmla="*/ 31 h 625"/>
                <a:gd name="T18" fmla="*/ 874 w 875"/>
                <a:gd name="T19" fmla="*/ 592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5" h="625">
                  <a:moveTo>
                    <a:pt x="874" y="592"/>
                  </a:moveTo>
                  <a:lnTo>
                    <a:pt x="874" y="592"/>
                  </a:lnTo>
                  <a:lnTo>
                    <a:pt x="842" y="624"/>
                  </a:lnTo>
                  <a:cubicBezTo>
                    <a:pt x="31" y="624"/>
                    <a:pt x="31" y="624"/>
                    <a:pt x="31" y="624"/>
                  </a:cubicBezTo>
                  <a:lnTo>
                    <a:pt x="0" y="592"/>
                  </a:lnTo>
                  <a:cubicBezTo>
                    <a:pt x="0" y="31"/>
                    <a:pt x="0" y="31"/>
                    <a:pt x="0" y="31"/>
                  </a:cubicBezTo>
                  <a:lnTo>
                    <a:pt x="31" y="0"/>
                  </a:lnTo>
                  <a:cubicBezTo>
                    <a:pt x="842" y="0"/>
                    <a:pt x="842" y="0"/>
                    <a:pt x="842" y="0"/>
                  </a:cubicBezTo>
                  <a:lnTo>
                    <a:pt x="874" y="31"/>
                  </a:lnTo>
                  <a:lnTo>
                    <a:pt x="874" y="592"/>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23" name="Freeform 181"/>
            <p:cNvSpPr>
              <a:spLocks noChangeArrowheads="1"/>
            </p:cNvSpPr>
            <p:nvPr/>
          </p:nvSpPr>
          <p:spPr bwMode="auto">
            <a:xfrm>
              <a:off x="10004682" y="2126156"/>
              <a:ext cx="285216" cy="82108"/>
            </a:xfrm>
            <a:custGeom>
              <a:avLst/>
              <a:gdLst>
                <a:gd name="T0" fmla="*/ 0 w 875"/>
                <a:gd name="T1" fmla="*/ 0 h 250"/>
                <a:gd name="T2" fmla="*/ 437 w 875"/>
                <a:gd name="T3" fmla="*/ 249 h 250"/>
                <a:gd name="T4" fmla="*/ 874 w 875"/>
                <a:gd name="T5" fmla="*/ 0 h 250"/>
              </a:gdLst>
              <a:ahLst/>
              <a:cxnLst>
                <a:cxn ang="0">
                  <a:pos x="T0" y="T1"/>
                </a:cxn>
                <a:cxn ang="0">
                  <a:pos x="T2" y="T3"/>
                </a:cxn>
                <a:cxn ang="0">
                  <a:pos x="T4" y="T5"/>
                </a:cxn>
              </a:cxnLst>
              <a:rect l="0" t="0" r="r" b="b"/>
              <a:pathLst>
                <a:path w="875" h="250">
                  <a:moveTo>
                    <a:pt x="0" y="0"/>
                  </a:moveTo>
                  <a:lnTo>
                    <a:pt x="437" y="249"/>
                  </a:lnTo>
                  <a:lnTo>
                    <a:pt x="874"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424" name="Gruppierung 866"/>
          <p:cNvGrpSpPr>
            <a:grpSpLocks noChangeAspect="1"/>
          </p:cNvGrpSpPr>
          <p:nvPr/>
        </p:nvGrpSpPr>
        <p:grpSpPr>
          <a:xfrm>
            <a:off x="5647787" y="5475907"/>
            <a:ext cx="343252" cy="349200"/>
            <a:chOff x="1662835" y="2679302"/>
            <a:chExt cx="581956" cy="592040"/>
          </a:xfrm>
        </p:grpSpPr>
        <p:sp>
          <p:nvSpPr>
            <p:cNvPr id="1425" name="Freeform 182"/>
            <p:cNvSpPr>
              <a:spLocks noChangeArrowheads="1"/>
            </p:cNvSpPr>
            <p:nvPr/>
          </p:nvSpPr>
          <p:spPr bwMode="auto">
            <a:xfrm>
              <a:off x="1662835" y="2679302"/>
              <a:ext cx="581956" cy="592040"/>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26" name="Freeform 183"/>
            <p:cNvSpPr>
              <a:spLocks noChangeArrowheads="1"/>
            </p:cNvSpPr>
            <p:nvPr/>
          </p:nvSpPr>
          <p:spPr bwMode="auto">
            <a:xfrm>
              <a:off x="1835694" y="2902578"/>
              <a:ext cx="102275" cy="41774"/>
            </a:xfrm>
            <a:custGeom>
              <a:avLst/>
              <a:gdLst>
                <a:gd name="T0" fmla="*/ 312 w 313"/>
                <a:gd name="T1" fmla="*/ 63 h 126"/>
                <a:gd name="T2" fmla="*/ 312 w 313"/>
                <a:gd name="T3" fmla="*/ 63 h 126"/>
                <a:gd name="T4" fmla="*/ 156 w 313"/>
                <a:gd name="T5" fmla="*/ 125 h 126"/>
                <a:gd name="T6" fmla="*/ 0 w 313"/>
                <a:gd name="T7" fmla="*/ 63 h 126"/>
                <a:gd name="T8" fmla="*/ 156 w 313"/>
                <a:gd name="T9" fmla="*/ 0 h 126"/>
                <a:gd name="T10" fmla="*/ 312 w 313"/>
                <a:gd name="T11" fmla="*/ 63 h 126"/>
              </a:gdLst>
              <a:ahLst/>
              <a:cxnLst>
                <a:cxn ang="0">
                  <a:pos x="T0" y="T1"/>
                </a:cxn>
                <a:cxn ang="0">
                  <a:pos x="T2" y="T3"/>
                </a:cxn>
                <a:cxn ang="0">
                  <a:pos x="T4" y="T5"/>
                </a:cxn>
                <a:cxn ang="0">
                  <a:pos x="T6" y="T7"/>
                </a:cxn>
                <a:cxn ang="0">
                  <a:pos x="T8" y="T9"/>
                </a:cxn>
                <a:cxn ang="0">
                  <a:pos x="T10" y="T11"/>
                </a:cxn>
              </a:cxnLst>
              <a:rect l="0" t="0" r="r" b="b"/>
              <a:pathLst>
                <a:path w="313" h="126">
                  <a:moveTo>
                    <a:pt x="312" y="63"/>
                  </a:moveTo>
                  <a:lnTo>
                    <a:pt x="312" y="63"/>
                  </a:lnTo>
                  <a:cubicBezTo>
                    <a:pt x="312" y="94"/>
                    <a:pt x="250" y="125"/>
                    <a:pt x="156" y="125"/>
                  </a:cubicBezTo>
                  <a:cubicBezTo>
                    <a:pt x="62" y="125"/>
                    <a:pt x="0" y="94"/>
                    <a:pt x="0" y="63"/>
                  </a:cubicBezTo>
                  <a:cubicBezTo>
                    <a:pt x="0" y="32"/>
                    <a:pt x="62" y="0"/>
                    <a:pt x="156" y="0"/>
                  </a:cubicBezTo>
                  <a:cubicBezTo>
                    <a:pt x="250" y="0"/>
                    <a:pt x="312" y="32"/>
                    <a:pt x="312" y="63"/>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27" name="Freeform 184"/>
            <p:cNvSpPr>
              <a:spLocks noChangeArrowheads="1"/>
            </p:cNvSpPr>
            <p:nvPr/>
          </p:nvSpPr>
          <p:spPr bwMode="auto">
            <a:xfrm>
              <a:off x="1835694" y="2944351"/>
              <a:ext cx="102275" cy="21608"/>
            </a:xfrm>
            <a:custGeom>
              <a:avLst/>
              <a:gdLst>
                <a:gd name="T0" fmla="*/ 312 w 313"/>
                <a:gd name="T1" fmla="*/ 0 h 64"/>
                <a:gd name="T2" fmla="*/ 312 w 313"/>
                <a:gd name="T3" fmla="*/ 0 h 64"/>
                <a:gd name="T4" fmla="*/ 156 w 313"/>
                <a:gd name="T5" fmla="*/ 63 h 64"/>
                <a:gd name="T6" fmla="*/ 0 w 313"/>
                <a:gd name="T7" fmla="*/ 0 h 64"/>
              </a:gdLst>
              <a:ahLst/>
              <a:cxnLst>
                <a:cxn ang="0">
                  <a:pos x="T0" y="T1"/>
                </a:cxn>
                <a:cxn ang="0">
                  <a:pos x="T2" y="T3"/>
                </a:cxn>
                <a:cxn ang="0">
                  <a:pos x="T4" y="T5"/>
                </a:cxn>
                <a:cxn ang="0">
                  <a:pos x="T6" y="T7"/>
                </a:cxn>
              </a:cxnLst>
              <a:rect l="0" t="0" r="r" b="b"/>
              <a:pathLst>
                <a:path w="313" h="64">
                  <a:moveTo>
                    <a:pt x="312" y="0"/>
                  </a:moveTo>
                  <a:lnTo>
                    <a:pt x="312" y="0"/>
                  </a:lnTo>
                  <a:cubicBezTo>
                    <a:pt x="312" y="32"/>
                    <a:pt x="250" y="63"/>
                    <a:pt x="156" y="63"/>
                  </a:cubicBezTo>
                  <a:cubicBezTo>
                    <a:pt x="62" y="63"/>
                    <a:pt x="0" y="32"/>
                    <a:pt x="0"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28" name="Freeform 185"/>
            <p:cNvSpPr>
              <a:spLocks noChangeArrowheads="1"/>
            </p:cNvSpPr>
            <p:nvPr/>
          </p:nvSpPr>
          <p:spPr bwMode="auto">
            <a:xfrm>
              <a:off x="1835694" y="2974602"/>
              <a:ext cx="102275" cy="20167"/>
            </a:xfrm>
            <a:custGeom>
              <a:avLst/>
              <a:gdLst>
                <a:gd name="T0" fmla="*/ 312 w 313"/>
                <a:gd name="T1" fmla="*/ 0 h 63"/>
                <a:gd name="T2" fmla="*/ 312 w 313"/>
                <a:gd name="T3" fmla="*/ 0 h 63"/>
                <a:gd name="T4" fmla="*/ 156 w 313"/>
                <a:gd name="T5" fmla="*/ 62 h 63"/>
                <a:gd name="T6" fmla="*/ 0 w 313"/>
                <a:gd name="T7" fmla="*/ 0 h 63"/>
              </a:gdLst>
              <a:ahLst/>
              <a:cxnLst>
                <a:cxn ang="0">
                  <a:pos x="T0" y="T1"/>
                </a:cxn>
                <a:cxn ang="0">
                  <a:pos x="T2" y="T3"/>
                </a:cxn>
                <a:cxn ang="0">
                  <a:pos x="T4" y="T5"/>
                </a:cxn>
                <a:cxn ang="0">
                  <a:pos x="T6" y="T7"/>
                </a:cxn>
              </a:cxnLst>
              <a:rect l="0" t="0" r="r" b="b"/>
              <a:pathLst>
                <a:path w="313" h="63">
                  <a:moveTo>
                    <a:pt x="312" y="0"/>
                  </a:moveTo>
                  <a:lnTo>
                    <a:pt x="312" y="0"/>
                  </a:lnTo>
                  <a:cubicBezTo>
                    <a:pt x="312" y="30"/>
                    <a:pt x="250" y="62"/>
                    <a:pt x="156" y="62"/>
                  </a:cubicBezTo>
                  <a:cubicBezTo>
                    <a:pt x="62" y="62"/>
                    <a:pt x="0" y="30"/>
                    <a:pt x="0"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29" name="Freeform 186"/>
            <p:cNvSpPr>
              <a:spLocks noChangeArrowheads="1"/>
            </p:cNvSpPr>
            <p:nvPr/>
          </p:nvSpPr>
          <p:spPr bwMode="auto">
            <a:xfrm>
              <a:off x="1835694" y="3004852"/>
              <a:ext cx="102275" cy="20167"/>
            </a:xfrm>
            <a:custGeom>
              <a:avLst/>
              <a:gdLst>
                <a:gd name="T0" fmla="*/ 312 w 313"/>
                <a:gd name="T1" fmla="*/ 0 h 63"/>
                <a:gd name="T2" fmla="*/ 312 w 313"/>
                <a:gd name="T3" fmla="*/ 0 h 63"/>
                <a:gd name="T4" fmla="*/ 156 w 313"/>
                <a:gd name="T5" fmla="*/ 62 h 63"/>
                <a:gd name="T6" fmla="*/ 0 w 313"/>
                <a:gd name="T7" fmla="*/ 0 h 63"/>
              </a:gdLst>
              <a:ahLst/>
              <a:cxnLst>
                <a:cxn ang="0">
                  <a:pos x="T0" y="T1"/>
                </a:cxn>
                <a:cxn ang="0">
                  <a:pos x="T2" y="T3"/>
                </a:cxn>
                <a:cxn ang="0">
                  <a:pos x="T4" y="T5"/>
                </a:cxn>
                <a:cxn ang="0">
                  <a:pos x="T6" y="T7"/>
                </a:cxn>
              </a:cxnLst>
              <a:rect l="0" t="0" r="r" b="b"/>
              <a:pathLst>
                <a:path w="313" h="63">
                  <a:moveTo>
                    <a:pt x="312" y="0"/>
                  </a:moveTo>
                  <a:lnTo>
                    <a:pt x="312" y="0"/>
                  </a:lnTo>
                  <a:cubicBezTo>
                    <a:pt x="312" y="31"/>
                    <a:pt x="250" y="62"/>
                    <a:pt x="156" y="62"/>
                  </a:cubicBezTo>
                  <a:cubicBezTo>
                    <a:pt x="62" y="62"/>
                    <a:pt x="0" y="31"/>
                    <a:pt x="0"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30" name="Freeform 187"/>
            <p:cNvSpPr>
              <a:spLocks noChangeArrowheads="1"/>
            </p:cNvSpPr>
            <p:nvPr/>
          </p:nvSpPr>
          <p:spPr bwMode="auto">
            <a:xfrm>
              <a:off x="1835694" y="3025019"/>
              <a:ext cx="102275" cy="21608"/>
            </a:xfrm>
            <a:custGeom>
              <a:avLst/>
              <a:gdLst>
                <a:gd name="T0" fmla="*/ 312 w 313"/>
                <a:gd name="T1" fmla="*/ 0 h 64"/>
                <a:gd name="T2" fmla="*/ 312 w 313"/>
                <a:gd name="T3" fmla="*/ 0 h 64"/>
                <a:gd name="T4" fmla="*/ 156 w 313"/>
                <a:gd name="T5" fmla="*/ 63 h 64"/>
                <a:gd name="T6" fmla="*/ 0 w 313"/>
                <a:gd name="T7" fmla="*/ 0 h 64"/>
              </a:gdLst>
              <a:ahLst/>
              <a:cxnLst>
                <a:cxn ang="0">
                  <a:pos x="T0" y="T1"/>
                </a:cxn>
                <a:cxn ang="0">
                  <a:pos x="T2" y="T3"/>
                </a:cxn>
                <a:cxn ang="0">
                  <a:pos x="T4" y="T5"/>
                </a:cxn>
                <a:cxn ang="0">
                  <a:pos x="T6" y="T7"/>
                </a:cxn>
              </a:cxnLst>
              <a:rect l="0" t="0" r="r" b="b"/>
              <a:pathLst>
                <a:path w="313" h="64">
                  <a:moveTo>
                    <a:pt x="312" y="0"/>
                  </a:moveTo>
                  <a:lnTo>
                    <a:pt x="312" y="0"/>
                  </a:lnTo>
                  <a:cubicBezTo>
                    <a:pt x="312" y="32"/>
                    <a:pt x="250" y="63"/>
                    <a:pt x="156" y="63"/>
                  </a:cubicBezTo>
                  <a:cubicBezTo>
                    <a:pt x="62" y="63"/>
                    <a:pt x="0" y="32"/>
                    <a:pt x="0"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31" name="Freeform 188"/>
            <p:cNvSpPr>
              <a:spLocks noChangeArrowheads="1"/>
            </p:cNvSpPr>
            <p:nvPr/>
          </p:nvSpPr>
          <p:spPr bwMode="auto">
            <a:xfrm>
              <a:off x="1978302" y="2954435"/>
              <a:ext cx="92191" cy="40334"/>
            </a:xfrm>
            <a:custGeom>
              <a:avLst/>
              <a:gdLst>
                <a:gd name="T0" fmla="*/ 282 w 283"/>
                <a:gd name="T1" fmla="*/ 62 h 125"/>
                <a:gd name="T2" fmla="*/ 282 w 283"/>
                <a:gd name="T3" fmla="*/ 62 h 125"/>
                <a:gd name="T4" fmla="*/ 125 w 283"/>
                <a:gd name="T5" fmla="*/ 124 h 125"/>
                <a:gd name="T6" fmla="*/ 0 w 283"/>
                <a:gd name="T7" fmla="*/ 62 h 125"/>
                <a:gd name="T8" fmla="*/ 125 w 283"/>
                <a:gd name="T9" fmla="*/ 0 h 125"/>
                <a:gd name="T10" fmla="*/ 282 w 283"/>
                <a:gd name="T11" fmla="*/ 62 h 125"/>
              </a:gdLst>
              <a:ahLst/>
              <a:cxnLst>
                <a:cxn ang="0">
                  <a:pos x="T0" y="T1"/>
                </a:cxn>
                <a:cxn ang="0">
                  <a:pos x="T2" y="T3"/>
                </a:cxn>
                <a:cxn ang="0">
                  <a:pos x="T4" y="T5"/>
                </a:cxn>
                <a:cxn ang="0">
                  <a:pos x="T6" y="T7"/>
                </a:cxn>
                <a:cxn ang="0">
                  <a:pos x="T8" y="T9"/>
                </a:cxn>
                <a:cxn ang="0">
                  <a:pos x="T10" y="T11"/>
                </a:cxn>
              </a:cxnLst>
              <a:rect l="0" t="0" r="r" b="b"/>
              <a:pathLst>
                <a:path w="283" h="125">
                  <a:moveTo>
                    <a:pt x="282" y="62"/>
                  </a:moveTo>
                  <a:lnTo>
                    <a:pt x="282" y="62"/>
                  </a:lnTo>
                  <a:cubicBezTo>
                    <a:pt x="282" y="92"/>
                    <a:pt x="219" y="124"/>
                    <a:pt x="125" y="124"/>
                  </a:cubicBezTo>
                  <a:cubicBezTo>
                    <a:pt x="63" y="124"/>
                    <a:pt x="0" y="92"/>
                    <a:pt x="0" y="62"/>
                  </a:cubicBezTo>
                  <a:cubicBezTo>
                    <a:pt x="0" y="31"/>
                    <a:pt x="63" y="0"/>
                    <a:pt x="125" y="0"/>
                  </a:cubicBezTo>
                  <a:cubicBezTo>
                    <a:pt x="219" y="0"/>
                    <a:pt x="282" y="31"/>
                    <a:pt x="282" y="62"/>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32" name="Freeform 189"/>
            <p:cNvSpPr>
              <a:spLocks noChangeArrowheads="1"/>
            </p:cNvSpPr>
            <p:nvPr/>
          </p:nvSpPr>
          <p:spPr bwMode="auto">
            <a:xfrm>
              <a:off x="1978302" y="3004852"/>
              <a:ext cx="92191" cy="20167"/>
            </a:xfrm>
            <a:custGeom>
              <a:avLst/>
              <a:gdLst>
                <a:gd name="T0" fmla="*/ 282 w 283"/>
                <a:gd name="T1" fmla="*/ 0 h 63"/>
                <a:gd name="T2" fmla="*/ 282 w 283"/>
                <a:gd name="T3" fmla="*/ 0 h 63"/>
                <a:gd name="T4" fmla="*/ 125 w 283"/>
                <a:gd name="T5" fmla="*/ 62 h 63"/>
                <a:gd name="T6" fmla="*/ 0 w 283"/>
                <a:gd name="T7" fmla="*/ 0 h 63"/>
              </a:gdLst>
              <a:ahLst/>
              <a:cxnLst>
                <a:cxn ang="0">
                  <a:pos x="T0" y="T1"/>
                </a:cxn>
                <a:cxn ang="0">
                  <a:pos x="T2" y="T3"/>
                </a:cxn>
                <a:cxn ang="0">
                  <a:pos x="T4" y="T5"/>
                </a:cxn>
                <a:cxn ang="0">
                  <a:pos x="T6" y="T7"/>
                </a:cxn>
              </a:cxnLst>
              <a:rect l="0" t="0" r="r" b="b"/>
              <a:pathLst>
                <a:path w="283" h="63">
                  <a:moveTo>
                    <a:pt x="282" y="0"/>
                  </a:moveTo>
                  <a:lnTo>
                    <a:pt x="282" y="0"/>
                  </a:lnTo>
                  <a:cubicBezTo>
                    <a:pt x="282" y="31"/>
                    <a:pt x="219" y="62"/>
                    <a:pt x="125" y="62"/>
                  </a:cubicBezTo>
                  <a:cubicBezTo>
                    <a:pt x="63" y="62"/>
                    <a:pt x="0" y="31"/>
                    <a:pt x="0"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33" name="Freeform 190"/>
            <p:cNvSpPr>
              <a:spLocks noChangeArrowheads="1"/>
            </p:cNvSpPr>
            <p:nvPr/>
          </p:nvSpPr>
          <p:spPr bwMode="auto">
            <a:xfrm>
              <a:off x="1978302" y="3025019"/>
              <a:ext cx="92191" cy="21608"/>
            </a:xfrm>
            <a:custGeom>
              <a:avLst/>
              <a:gdLst>
                <a:gd name="T0" fmla="*/ 282 w 283"/>
                <a:gd name="T1" fmla="*/ 0 h 64"/>
                <a:gd name="T2" fmla="*/ 282 w 283"/>
                <a:gd name="T3" fmla="*/ 0 h 64"/>
                <a:gd name="T4" fmla="*/ 125 w 283"/>
                <a:gd name="T5" fmla="*/ 63 h 64"/>
                <a:gd name="T6" fmla="*/ 0 w 283"/>
                <a:gd name="T7" fmla="*/ 0 h 64"/>
              </a:gdLst>
              <a:ahLst/>
              <a:cxnLst>
                <a:cxn ang="0">
                  <a:pos x="T0" y="T1"/>
                </a:cxn>
                <a:cxn ang="0">
                  <a:pos x="T2" y="T3"/>
                </a:cxn>
                <a:cxn ang="0">
                  <a:pos x="T4" y="T5"/>
                </a:cxn>
                <a:cxn ang="0">
                  <a:pos x="T6" y="T7"/>
                </a:cxn>
              </a:cxnLst>
              <a:rect l="0" t="0" r="r" b="b"/>
              <a:pathLst>
                <a:path w="283" h="64">
                  <a:moveTo>
                    <a:pt x="282" y="0"/>
                  </a:moveTo>
                  <a:lnTo>
                    <a:pt x="282" y="0"/>
                  </a:lnTo>
                  <a:cubicBezTo>
                    <a:pt x="282" y="32"/>
                    <a:pt x="219" y="63"/>
                    <a:pt x="125" y="63"/>
                  </a:cubicBezTo>
                  <a:cubicBezTo>
                    <a:pt x="63" y="63"/>
                    <a:pt x="0" y="32"/>
                    <a:pt x="0"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34" name="Line 191"/>
            <p:cNvSpPr>
              <a:spLocks noChangeShapeType="1"/>
            </p:cNvSpPr>
            <p:nvPr/>
          </p:nvSpPr>
          <p:spPr bwMode="auto">
            <a:xfrm>
              <a:off x="1917802" y="2842078"/>
              <a:ext cx="60500"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35" name="Freeform 192"/>
            <p:cNvSpPr>
              <a:spLocks noChangeArrowheads="1"/>
            </p:cNvSpPr>
            <p:nvPr/>
          </p:nvSpPr>
          <p:spPr bwMode="auto">
            <a:xfrm>
              <a:off x="1958136" y="2821911"/>
              <a:ext cx="31691" cy="51857"/>
            </a:xfrm>
            <a:custGeom>
              <a:avLst/>
              <a:gdLst>
                <a:gd name="T0" fmla="*/ 0 w 95"/>
                <a:gd name="T1" fmla="*/ 157 h 158"/>
                <a:gd name="T2" fmla="*/ 94 w 95"/>
                <a:gd name="T3" fmla="*/ 63 h 158"/>
                <a:gd name="T4" fmla="*/ 0 w 95"/>
                <a:gd name="T5" fmla="*/ 0 h 158"/>
              </a:gdLst>
              <a:ahLst/>
              <a:cxnLst>
                <a:cxn ang="0">
                  <a:pos x="T0" y="T1"/>
                </a:cxn>
                <a:cxn ang="0">
                  <a:pos x="T2" y="T3"/>
                </a:cxn>
                <a:cxn ang="0">
                  <a:pos x="T4" y="T5"/>
                </a:cxn>
              </a:cxnLst>
              <a:rect l="0" t="0" r="r" b="b"/>
              <a:pathLst>
                <a:path w="95" h="158">
                  <a:moveTo>
                    <a:pt x="0" y="157"/>
                  </a:moveTo>
                  <a:lnTo>
                    <a:pt x="94" y="63"/>
                  </a:ln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36" name="Line 193"/>
            <p:cNvSpPr>
              <a:spLocks noChangeShapeType="1"/>
            </p:cNvSpPr>
            <p:nvPr/>
          </p:nvSpPr>
          <p:spPr bwMode="auto">
            <a:xfrm flipH="1">
              <a:off x="1937969" y="3107127"/>
              <a:ext cx="53297"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37" name="Freeform 194"/>
            <p:cNvSpPr>
              <a:spLocks noChangeArrowheads="1"/>
            </p:cNvSpPr>
            <p:nvPr/>
          </p:nvSpPr>
          <p:spPr bwMode="auto">
            <a:xfrm>
              <a:off x="1917802" y="3076876"/>
              <a:ext cx="31691" cy="51857"/>
            </a:xfrm>
            <a:custGeom>
              <a:avLst/>
              <a:gdLst>
                <a:gd name="T0" fmla="*/ 94 w 95"/>
                <a:gd name="T1" fmla="*/ 0 h 157"/>
                <a:gd name="T2" fmla="*/ 0 w 95"/>
                <a:gd name="T3" fmla="*/ 93 h 157"/>
                <a:gd name="T4" fmla="*/ 94 w 95"/>
                <a:gd name="T5" fmla="*/ 156 h 157"/>
              </a:gdLst>
              <a:ahLst/>
              <a:cxnLst>
                <a:cxn ang="0">
                  <a:pos x="T0" y="T1"/>
                </a:cxn>
                <a:cxn ang="0">
                  <a:pos x="T2" y="T3"/>
                </a:cxn>
                <a:cxn ang="0">
                  <a:pos x="T4" y="T5"/>
                </a:cxn>
              </a:cxnLst>
              <a:rect l="0" t="0" r="r" b="b"/>
              <a:pathLst>
                <a:path w="95" h="157">
                  <a:moveTo>
                    <a:pt x="94" y="0"/>
                  </a:moveTo>
                  <a:lnTo>
                    <a:pt x="0" y="93"/>
                  </a:lnTo>
                  <a:lnTo>
                    <a:pt x="94" y="156"/>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438" name="Gruppierung 880"/>
          <p:cNvGrpSpPr>
            <a:grpSpLocks noChangeAspect="1"/>
          </p:cNvGrpSpPr>
          <p:nvPr/>
        </p:nvGrpSpPr>
        <p:grpSpPr>
          <a:xfrm>
            <a:off x="6219287" y="5477314"/>
            <a:ext cx="343252" cy="349200"/>
            <a:chOff x="2633722" y="2679302"/>
            <a:chExt cx="581956" cy="592040"/>
          </a:xfrm>
        </p:grpSpPr>
        <p:sp>
          <p:nvSpPr>
            <p:cNvPr id="1439" name="Freeform 195"/>
            <p:cNvSpPr>
              <a:spLocks noChangeArrowheads="1"/>
            </p:cNvSpPr>
            <p:nvPr/>
          </p:nvSpPr>
          <p:spPr bwMode="auto">
            <a:xfrm>
              <a:off x="2633722" y="2679302"/>
              <a:ext cx="581956" cy="592040"/>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40" name="Freeform 196"/>
            <p:cNvSpPr>
              <a:spLocks noChangeArrowheads="1"/>
            </p:cNvSpPr>
            <p:nvPr/>
          </p:nvSpPr>
          <p:spPr bwMode="auto">
            <a:xfrm>
              <a:off x="2776331" y="2902578"/>
              <a:ext cx="285216" cy="184382"/>
            </a:xfrm>
            <a:custGeom>
              <a:avLst/>
              <a:gdLst>
                <a:gd name="T0" fmla="*/ 874 w 875"/>
                <a:gd name="T1" fmla="*/ 499 h 563"/>
                <a:gd name="T2" fmla="*/ 874 w 875"/>
                <a:gd name="T3" fmla="*/ 499 h 563"/>
                <a:gd name="T4" fmla="*/ 811 w 875"/>
                <a:gd name="T5" fmla="*/ 562 h 563"/>
                <a:gd name="T6" fmla="*/ 94 w 875"/>
                <a:gd name="T7" fmla="*/ 562 h 563"/>
                <a:gd name="T8" fmla="*/ 0 w 875"/>
                <a:gd name="T9" fmla="*/ 499 h 563"/>
                <a:gd name="T10" fmla="*/ 0 w 875"/>
                <a:gd name="T11" fmla="*/ 63 h 563"/>
                <a:gd name="T12" fmla="*/ 94 w 875"/>
                <a:gd name="T13" fmla="*/ 0 h 563"/>
                <a:gd name="T14" fmla="*/ 811 w 875"/>
                <a:gd name="T15" fmla="*/ 0 h 563"/>
                <a:gd name="T16" fmla="*/ 874 w 875"/>
                <a:gd name="T17" fmla="*/ 63 h 563"/>
                <a:gd name="T18" fmla="*/ 874 w 875"/>
                <a:gd name="T19" fmla="*/ 499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5" h="563">
                  <a:moveTo>
                    <a:pt x="874" y="499"/>
                  </a:moveTo>
                  <a:lnTo>
                    <a:pt x="874" y="499"/>
                  </a:lnTo>
                  <a:cubicBezTo>
                    <a:pt x="874" y="531"/>
                    <a:pt x="843" y="562"/>
                    <a:pt x="811" y="562"/>
                  </a:cubicBezTo>
                  <a:cubicBezTo>
                    <a:pt x="94" y="562"/>
                    <a:pt x="94" y="562"/>
                    <a:pt x="94" y="562"/>
                  </a:cubicBezTo>
                  <a:cubicBezTo>
                    <a:pt x="62" y="562"/>
                    <a:pt x="0" y="531"/>
                    <a:pt x="0" y="499"/>
                  </a:cubicBezTo>
                  <a:cubicBezTo>
                    <a:pt x="0" y="63"/>
                    <a:pt x="0" y="63"/>
                    <a:pt x="0" y="63"/>
                  </a:cubicBezTo>
                  <a:cubicBezTo>
                    <a:pt x="0" y="32"/>
                    <a:pt x="62" y="0"/>
                    <a:pt x="94" y="0"/>
                  </a:cubicBezTo>
                  <a:cubicBezTo>
                    <a:pt x="811" y="0"/>
                    <a:pt x="811" y="0"/>
                    <a:pt x="811" y="0"/>
                  </a:cubicBezTo>
                  <a:cubicBezTo>
                    <a:pt x="843" y="0"/>
                    <a:pt x="874" y="32"/>
                    <a:pt x="874" y="63"/>
                  </a:cubicBezTo>
                  <a:lnTo>
                    <a:pt x="874" y="499"/>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41" name="Freeform 197"/>
            <p:cNvSpPr>
              <a:spLocks noChangeArrowheads="1"/>
            </p:cNvSpPr>
            <p:nvPr/>
          </p:nvSpPr>
          <p:spPr bwMode="auto">
            <a:xfrm>
              <a:off x="2878604" y="2862244"/>
              <a:ext cx="92191" cy="41774"/>
            </a:xfrm>
            <a:custGeom>
              <a:avLst/>
              <a:gdLst>
                <a:gd name="T0" fmla="*/ 0 w 282"/>
                <a:gd name="T1" fmla="*/ 125 h 126"/>
                <a:gd name="T2" fmla="*/ 0 w 282"/>
                <a:gd name="T3" fmla="*/ 125 h 126"/>
                <a:gd name="T4" fmla="*/ 0 w 282"/>
                <a:gd name="T5" fmla="*/ 63 h 126"/>
                <a:gd name="T6" fmla="*/ 63 w 282"/>
                <a:gd name="T7" fmla="*/ 0 h 126"/>
                <a:gd name="T8" fmla="*/ 187 w 282"/>
                <a:gd name="T9" fmla="*/ 0 h 126"/>
                <a:gd name="T10" fmla="*/ 281 w 282"/>
                <a:gd name="T11" fmla="*/ 63 h 126"/>
                <a:gd name="T12" fmla="*/ 281 w 282"/>
                <a:gd name="T13" fmla="*/ 125 h 126"/>
              </a:gdLst>
              <a:ahLst/>
              <a:cxnLst>
                <a:cxn ang="0">
                  <a:pos x="T0" y="T1"/>
                </a:cxn>
                <a:cxn ang="0">
                  <a:pos x="T2" y="T3"/>
                </a:cxn>
                <a:cxn ang="0">
                  <a:pos x="T4" y="T5"/>
                </a:cxn>
                <a:cxn ang="0">
                  <a:pos x="T6" y="T7"/>
                </a:cxn>
                <a:cxn ang="0">
                  <a:pos x="T8" y="T9"/>
                </a:cxn>
                <a:cxn ang="0">
                  <a:pos x="T10" y="T11"/>
                </a:cxn>
                <a:cxn ang="0">
                  <a:pos x="T12" y="T13"/>
                </a:cxn>
              </a:cxnLst>
              <a:rect l="0" t="0" r="r" b="b"/>
              <a:pathLst>
                <a:path w="282" h="126">
                  <a:moveTo>
                    <a:pt x="0" y="125"/>
                  </a:moveTo>
                  <a:lnTo>
                    <a:pt x="0" y="125"/>
                  </a:lnTo>
                  <a:cubicBezTo>
                    <a:pt x="0" y="63"/>
                    <a:pt x="0" y="63"/>
                    <a:pt x="0" y="63"/>
                  </a:cubicBezTo>
                  <a:cubicBezTo>
                    <a:pt x="0" y="32"/>
                    <a:pt x="32" y="0"/>
                    <a:pt x="63" y="0"/>
                  </a:cubicBezTo>
                  <a:cubicBezTo>
                    <a:pt x="187" y="0"/>
                    <a:pt x="187" y="0"/>
                    <a:pt x="187" y="0"/>
                  </a:cubicBezTo>
                  <a:cubicBezTo>
                    <a:pt x="249" y="0"/>
                    <a:pt x="281" y="32"/>
                    <a:pt x="281" y="63"/>
                  </a:cubicBezTo>
                  <a:cubicBezTo>
                    <a:pt x="281" y="125"/>
                    <a:pt x="281" y="125"/>
                    <a:pt x="281" y="125"/>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42" name="Line 198"/>
            <p:cNvSpPr>
              <a:spLocks noChangeShapeType="1"/>
            </p:cNvSpPr>
            <p:nvPr/>
          </p:nvSpPr>
          <p:spPr bwMode="auto">
            <a:xfrm>
              <a:off x="2858438" y="2984685"/>
              <a:ext cx="70584"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43" name="Line 199"/>
            <p:cNvSpPr>
              <a:spLocks noChangeShapeType="1"/>
            </p:cNvSpPr>
            <p:nvPr/>
          </p:nvSpPr>
          <p:spPr bwMode="auto">
            <a:xfrm>
              <a:off x="2858438" y="3004851"/>
              <a:ext cx="60500"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44" name="Freeform 200"/>
            <p:cNvSpPr>
              <a:spLocks noChangeArrowheads="1"/>
            </p:cNvSpPr>
            <p:nvPr/>
          </p:nvSpPr>
          <p:spPr bwMode="auto">
            <a:xfrm>
              <a:off x="2878605" y="2944352"/>
              <a:ext cx="72024" cy="102275"/>
            </a:xfrm>
            <a:custGeom>
              <a:avLst/>
              <a:gdLst>
                <a:gd name="T0" fmla="*/ 218 w 219"/>
                <a:gd name="T1" fmla="*/ 312 h 313"/>
                <a:gd name="T2" fmla="*/ 218 w 219"/>
                <a:gd name="T3" fmla="*/ 312 h 313"/>
                <a:gd name="T4" fmla="*/ 156 w 219"/>
                <a:gd name="T5" fmla="*/ 312 h 313"/>
                <a:gd name="T6" fmla="*/ 0 w 219"/>
                <a:gd name="T7" fmla="*/ 156 h 313"/>
                <a:gd name="T8" fmla="*/ 156 w 219"/>
                <a:gd name="T9" fmla="*/ 0 h 313"/>
                <a:gd name="T10" fmla="*/ 218 w 219"/>
                <a:gd name="T11" fmla="*/ 0 h 313"/>
              </a:gdLst>
              <a:ahLst/>
              <a:cxnLst>
                <a:cxn ang="0">
                  <a:pos x="T0" y="T1"/>
                </a:cxn>
                <a:cxn ang="0">
                  <a:pos x="T2" y="T3"/>
                </a:cxn>
                <a:cxn ang="0">
                  <a:pos x="T4" y="T5"/>
                </a:cxn>
                <a:cxn ang="0">
                  <a:pos x="T6" y="T7"/>
                </a:cxn>
                <a:cxn ang="0">
                  <a:pos x="T8" y="T9"/>
                </a:cxn>
                <a:cxn ang="0">
                  <a:pos x="T10" y="T11"/>
                </a:cxn>
              </a:cxnLst>
              <a:rect l="0" t="0" r="r" b="b"/>
              <a:pathLst>
                <a:path w="219" h="313">
                  <a:moveTo>
                    <a:pt x="218" y="312"/>
                  </a:moveTo>
                  <a:lnTo>
                    <a:pt x="218" y="312"/>
                  </a:lnTo>
                  <a:cubicBezTo>
                    <a:pt x="187" y="312"/>
                    <a:pt x="187" y="312"/>
                    <a:pt x="156" y="312"/>
                  </a:cubicBezTo>
                  <a:cubicBezTo>
                    <a:pt x="63" y="312"/>
                    <a:pt x="0" y="249"/>
                    <a:pt x="0" y="156"/>
                  </a:cubicBezTo>
                  <a:cubicBezTo>
                    <a:pt x="0" y="63"/>
                    <a:pt x="63" y="0"/>
                    <a:pt x="156" y="0"/>
                  </a:cubicBezTo>
                  <a:cubicBezTo>
                    <a:pt x="187" y="0"/>
                    <a:pt x="187" y="0"/>
                    <a:pt x="218"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445" name="Gruppierung 887"/>
          <p:cNvGrpSpPr>
            <a:grpSpLocks noChangeAspect="1"/>
          </p:cNvGrpSpPr>
          <p:nvPr/>
        </p:nvGrpSpPr>
        <p:grpSpPr>
          <a:xfrm>
            <a:off x="6789200" y="5477314"/>
            <a:ext cx="349199" cy="349200"/>
            <a:chOff x="3467763" y="2679302"/>
            <a:chExt cx="592039" cy="592040"/>
          </a:xfrm>
        </p:grpSpPr>
        <p:sp>
          <p:nvSpPr>
            <p:cNvPr id="1446" name="Freeform 201"/>
            <p:cNvSpPr>
              <a:spLocks noChangeArrowheads="1"/>
            </p:cNvSpPr>
            <p:nvPr/>
          </p:nvSpPr>
          <p:spPr bwMode="auto">
            <a:xfrm>
              <a:off x="3467763" y="2679302"/>
              <a:ext cx="592039" cy="592040"/>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47" name="Freeform 202"/>
            <p:cNvSpPr>
              <a:spLocks noChangeArrowheads="1"/>
            </p:cNvSpPr>
            <p:nvPr/>
          </p:nvSpPr>
          <p:spPr bwMode="auto">
            <a:xfrm>
              <a:off x="3670871" y="2821911"/>
              <a:ext cx="182942" cy="306823"/>
            </a:xfrm>
            <a:custGeom>
              <a:avLst/>
              <a:gdLst>
                <a:gd name="T0" fmla="*/ 281 w 562"/>
                <a:gd name="T1" fmla="*/ 0 h 938"/>
                <a:gd name="T2" fmla="*/ 281 w 562"/>
                <a:gd name="T3" fmla="*/ 0 h 938"/>
                <a:gd name="T4" fmla="*/ 0 w 562"/>
                <a:gd name="T5" fmla="*/ 282 h 938"/>
                <a:gd name="T6" fmla="*/ 0 w 562"/>
                <a:gd name="T7" fmla="*/ 656 h 938"/>
                <a:gd name="T8" fmla="*/ 281 w 562"/>
                <a:gd name="T9" fmla="*/ 937 h 938"/>
                <a:gd name="T10" fmla="*/ 561 w 562"/>
                <a:gd name="T11" fmla="*/ 656 h 938"/>
                <a:gd name="T12" fmla="*/ 561 w 562"/>
                <a:gd name="T13" fmla="*/ 282 h 938"/>
                <a:gd name="T14" fmla="*/ 281 w 562"/>
                <a:gd name="T15" fmla="*/ 0 h 9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2" h="938">
                  <a:moveTo>
                    <a:pt x="281" y="0"/>
                  </a:moveTo>
                  <a:lnTo>
                    <a:pt x="281" y="0"/>
                  </a:lnTo>
                  <a:cubicBezTo>
                    <a:pt x="125" y="0"/>
                    <a:pt x="0" y="125"/>
                    <a:pt x="0" y="282"/>
                  </a:cubicBezTo>
                  <a:cubicBezTo>
                    <a:pt x="0" y="656"/>
                    <a:pt x="0" y="656"/>
                    <a:pt x="0" y="656"/>
                  </a:cubicBezTo>
                  <a:cubicBezTo>
                    <a:pt x="0" y="812"/>
                    <a:pt x="125" y="937"/>
                    <a:pt x="281" y="937"/>
                  </a:cubicBezTo>
                  <a:cubicBezTo>
                    <a:pt x="436" y="937"/>
                    <a:pt x="561" y="812"/>
                    <a:pt x="561" y="656"/>
                  </a:cubicBezTo>
                  <a:cubicBezTo>
                    <a:pt x="561" y="282"/>
                    <a:pt x="561" y="282"/>
                    <a:pt x="561" y="282"/>
                  </a:cubicBezTo>
                  <a:cubicBezTo>
                    <a:pt x="561" y="125"/>
                    <a:pt x="436" y="0"/>
                    <a:pt x="281"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48" name="Freeform 203"/>
            <p:cNvSpPr>
              <a:spLocks noChangeArrowheads="1"/>
            </p:cNvSpPr>
            <p:nvPr/>
          </p:nvSpPr>
          <p:spPr bwMode="auto">
            <a:xfrm>
              <a:off x="3752979" y="2872327"/>
              <a:ext cx="20167" cy="72024"/>
            </a:xfrm>
            <a:custGeom>
              <a:avLst/>
              <a:gdLst>
                <a:gd name="T0" fmla="*/ 61 w 62"/>
                <a:gd name="T1" fmla="*/ 156 h 219"/>
                <a:gd name="T2" fmla="*/ 61 w 62"/>
                <a:gd name="T3" fmla="*/ 156 h 219"/>
                <a:gd name="T4" fmla="*/ 31 w 62"/>
                <a:gd name="T5" fmla="*/ 218 h 219"/>
                <a:gd name="T6" fmla="*/ 0 w 62"/>
                <a:gd name="T7" fmla="*/ 156 h 219"/>
                <a:gd name="T8" fmla="*/ 0 w 62"/>
                <a:gd name="T9" fmla="*/ 62 h 219"/>
                <a:gd name="T10" fmla="*/ 31 w 62"/>
                <a:gd name="T11" fmla="*/ 0 h 219"/>
                <a:gd name="T12" fmla="*/ 61 w 62"/>
                <a:gd name="T13" fmla="*/ 62 h 219"/>
                <a:gd name="T14" fmla="*/ 61 w 62"/>
                <a:gd name="T15" fmla="*/ 156 h 2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219">
                  <a:moveTo>
                    <a:pt x="61" y="156"/>
                  </a:moveTo>
                  <a:lnTo>
                    <a:pt x="61" y="156"/>
                  </a:lnTo>
                  <a:cubicBezTo>
                    <a:pt x="61" y="187"/>
                    <a:pt x="61" y="218"/>
                    <a:pt x="31" y="218"/>
                  </a:cubicBezTo>
                  <a:cubicBezTo>
                    <a:pt x="0" y="218"/>
                    <a:pt x="0" y="187"/>
                    <a:pt x="0" y="156"/>
                  </a:cubicBezTo>
                  <a:cubicBezTo>
                    <a:pt x="0" y="62"/>
                    <a:pt x="0" y="62"/>
                    <a:pt x="0" y="62"/>
                  </a:cubicBezTo>
                  <a:cubicBezTo>
                    <a:pt x="0" y="31"/>
                    <a:pt x="0" y="0"/>
                    <a:pt x="31" y="0"/>
                  </a:cubicBezTo>
                  <a:cubicBezTo>
                    <a:pt x="61" y="0"/>
                    <a:pt x="61" y="31"/>
                    <a:pt x="61" y="62"/>
                  </a:cubicBezTo>
                  <a:lnTo>
                    <a:pt x="61" y="156"/>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449" name="Gruppierung 891"/>
          <p:cNvGrpSpPr>
            <a:grpSpLocks noChangeAspect="1"/>
          </p:cNvGrpSpPr>
          <p:nvPr/>
        </p:nvGrpSpPr>
        <p:grpSpPr>
          <a:xfrm>
            <a:off x="7360700" y="5477314"/>
            <a:ext cx="349200" cy="349200"/>
            <a:chOff x="4382471" y="2679302"/>
            <a:chExt cx="592040" cy="592040"/>
          </a:xfrm>
        </p:grpSpPr>
        <p:sp>
          <p:nvSpPr>
            <p:cNvPr id="1450" name="Freeform 204"/>
            <p:cNvSpPr>
              <a:spLocks noChangeArrowheads="1"/>
            </p:cNvSpPr>
            <p:nvPr/>
          </p:nvSpPr>
          <p:spPr bwMode="auto">
            <a:xfrm>
              <a:off x="4382471" y="2679302"/>
              <a:ext cx="592040" cy="592040"/>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51" name="Freeform 205"/>
            <p:cNvSpPr>
              <a:spLocks noChangeArrowheads="1"/>
            </p:cNvSpPr>
            <p:nvPr/>
          </p:nvSpPr>
          <p:spPr bwMode="auto">
            <a:xfrm>
              <a:off x="4565412" y="2831994"/>
              <a:ext cx="224716" cy="285216"/>
            </a:xfrm>
            <a:custGeom>
              <a:avLst/>
              <a:gdLst>
                <a:gd name="T0" fmla="*/ 0 w 688"/>
                <a:gd name="T1" fmla="*/ 31 h 875"/>
                <a:gd name="T2" fmla="*/ 0 w 688"/>
                <a:gd name="T3" fmla="*/ 31 h 875"/>
                <a:gd name="T4" fmla="*/ 31 w 688"/>
                <a:gd name="T5" fmla="*/ 0 h 875"/>
                <a:gd name="T6" fmla="*/ 656 w 688"/>
                <a:gd name="T7" fmla="*/ 0 h 875"/>
                <a:gd name="T8" fmla="*/ 687 w 688"/>
                <a:gd name="T9" fmla="*/ 31 h 875"/>
                <a:gd name="T10" fmla="*/ 687 w 688"/>
                <a:gd name="T11" fmla="*/ 842 h 875"/>
                <a:gd name="T12" fmla="*/ 656 w 688"/>
                <a:gd name="T13" fmla="*/ 874 h 875"/>
                <a:gd name="T14" fmla="*/ 188 w 688"/>
                <a:gd name="T15" fmla="*/ 874 h 875"/>
                <a:gd name="T16" fmla="*/ 0 w 688"/>
                <a:gd name="T17" fmla="*/ 655 h 875"/>
                <a:gd name="T18" fmla="*/ 0 w 688"/>
                <a:gd name="T19" fmla="*/ 31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8" h="875">
                  <a:moveTo>
                    <a:pt x="0" y="31"/>
                  </a:moveTo>
                  <a:lnTo>
                    <a:pt x="0" y="31"/>
                  </a:lnTo>
                  <a:cubicBezTo>
                    <a:pt x="0" y="31"/>
                    <a:pt x="0" y="0"/>
                    <a:pt x="31" y="0"/>
                  </a:cubicBezTo>
                  <a:cubicBezTo>
                    <a:pt x="656" y="0"/>
                    <a:pt x="656" y="0"/>
                    <a:pt x="656" y="0"/>
                  </a:cubicBezTo>
                  <a:cubicBezTo>
                    <a:pt x="687" y="0"/>
                    <a:pt x="687" y="31"/>
                    <a:pt x="687" y="31"/>
                  </a:cubicBezTo>
                  <a:cubicBezTo>
                    <a:pt x="687" y="842"/>
                    <a:pt x="687" y="842"/>
                    <a:pt x="687" y="842"/>
                  </a:cubicBezTo>
                  <a:cubicBezTo>
                    <a:pt x="687" y="842"/>
                    <a:pt x="687" y="874"/>
                    <a:pt x="656" y="874"/>
                  </a:cubicBezTo>
                  <a:cubicBezTo>
                    <a:pt x="188" y="874"/>
                    <a:pt x="188" y="874"/>
                    <a:pt x="188" y="874"/>
                  </a:cubicBezTo>
                  <a:cubicBezTo>
                    <a:pt x="0" y="655"/>
                    <a:pt x="0" y="655"/>
                    <a:pt x="0" y="655"/>
                  </a:cubicBezTo>
                  <a:cubicBezTo>
                    <a:pt x="0" y="624"/>
                    <a:pt x="0" y="31"/>
                    <a:pt x="0" y="31"/>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52" name="Freeform 206"/>
            <p:cNvSpPr>
              <a:spLocks noChangeArrowheads="1"/>
            </p:cNvSpPr>
            <p:nvPr/>
          </p:nvSpPr>
          <p:spPr bwMode="auto">
            <a:xfrm>
              <a:off x="4565412" y="3045186"/>
              <a:ext cx="61940" cy="72024"/>
            </a:xfrm>
            <a:custGeom>
              <a:avLst/>
              <a:gdLst>
                <a:gd name="T0" fmla="*/ 188 w 189"/>
                <a:gd name="T1" fmla="*/ 219 h 220"/>
                <a:gd name="T2" fmla="*/ 188 w 189"/>
                <a:gd name="T3" fmla="*/ 0 h 220"/>
                <a:gd name="T4" fmla="*/ 0 w 189"/>
                <a:gd name="T5" fmla="*/ 0 h 220"/>
              </a:gdLst>
              <a:ahLst/>
              <a:cxnLst>
                <a:cxn ang="0">
                  <a:pos x="T0" y="T1"/>
                </a:cxn>
                <a:cxn ang="0">
                  <a:pos x="T2" y="T3"/>
                </a:cxn>
                <a:cxn ang="0">
                  <a:pos x="T4" y="T5"/>
                </a:cxn>
              </a:cxnLst>
              <a:rect l="0" t="0" r="r" b="b"/>
              <a:pathLst>
                <a:path w="189" h="220">
                  <a:moveTo>
                    <a:pt x="188" y="219"/>
                  </a:moveTo>
                  <a:lnTo>
                    <a:pt x="188" y="0"/>
                  </a:ln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53" name="Freeform 207"/>
            <p:cNvSpPr>
              <a:spLocks noChangeArrowheads="1"/>
            </p:cNvSpPr>
            <p:nvPr/>
          </p:nvSpPr>
          <p:spPr bwMode="auto">
            <a:xfrm>
              <a:off x="4605746" y="2872327"/>
              <a:ext cx="51857" cy="51857"/>
            </a:xfrm>
            <a:custGeom>
              <a:avLst/>
              <a:gdLst>
                <a:gd name="T0" fmla="*/ 157 w 158"/>
                <a:gd name="T1" fmla="*/ 156 h 157"/>
                <a:gd name="T2" fmla="*/ 0 w 158"/>
                <a:gd name="T3" fmla="*/ 156 h 157"/>
                <a:gd name="T4" fmla="*/ 0 w 158"/>
                <a:gd name="T5" fmla="*/ 0 h 157"/>
                <a:gd name="T6" fmla="*/ 157 w 158"/>
                <a:gd name="T7" fmla="*/ 0 h 157"/>
                <a:gd name="T8" fmla="*/ 157 w 158"/>
                <a:gd name="T9" fmla="*/ 156 h 157"/>
              </a:gdLst>
              <a:ahLst/>
              <a:cxnLst>
                <a:cxn ang="0">
                  <a:pos x="T0" y="T1"/>
                </a:cxn>
                <a:cxn ang="0">
                  <a:pos x="T2" y="T3"/>
                </a:cxn>
                <a:cxn ang="0">
                  <a:pos x="T4" y="T5"/>
                </a:cxn>
                <a:cxn ang="0">
                  <a:pos x="T6" y="T7"/>
                </a:cxn>
                <a:cxn ang="0">
                  <a:pos x="T8" y="T9"/>
                </a:cxn>
              </a:cxnLst>
              <a:rect l="0" t="0" r="r" b="b"/>
              <a:pathLst>
                <a:path w="158" h="157">
                  <a:moveTo>
                    <a:pt x="157" y="156"/>
                  </a:moveTo>
                  <a:lnTo>
                    <a:pt x="0" y="156"/>
                  </a:lnTo>
                  <a:lnTo>
                    <a:pt x="0" y="0"/>
                  </a:lnTo>
                  <a:lnTo>
                    <a:pt x="157" y="0"/>
                  </a:lnTo>
                  <a:lnTo>
                    <a:pt x="157" y="156"/>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54" name="Line 208"/>
            <p:cNvSpPr>
              <a:spLocks noChangeShapeType="1"/>
            </p:cNvSpPr>
            <p:nvPr/>
          </p:nvSpPr>
          <p:spPr bwMode="auto">
            <a:xfrm>
              <a:off x="4605746" y="2964518"/>
              <a:ext cx="61940"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55" name="Line 209"/>
            <p:cNvSpPr>
              <a:spLocks noChangeShapeType="1"/>
            </p:cNvSpPr>
            <p:nvPr/>
          </p:nvSpPr>
          <p:spPr bwMode="auto">
            <a:xfrm>
              <a:off x="4605746" y="2994769"/>
              <a:ext cx="61940"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56" name="Line 210"/>
            <p:cNvSpPr>
              <a:spLocks noChangeShapeType="1"/>
            </p:cNvSpPr>
            <p:nvPr/>
          </p:nvSpPr>
          <p:spPr bwMode="auto">
            <a:xfrm>
              <a:off x="4697937" y="2964518"/>
              <a:ext cx="50417"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57" name="Line 211"/>
            <p:cNvSpPr>
              <a:spLocks noChangeShapeType="1"/>
            </p:cNvSpPr>
            <p:nvPr/>
          </p:nvSpPr>
          <p:spPr bwMode="auto">
            <a:xfrm>
              <a:off x="4697937" y="2994769"/>
              <a:ext cx="50417"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58" name="Line 212"/>
            <p:cNvSpPr>
              <a:spLocks noChangeShapeType="1"/>
            </p:cNvSpPr>
            <p:nvPr/>
          </p:nvSpPr>
          <p:spPr bwMode="auto">
            <a:xfrm>
              <a:off x="4697937" y="2872327"/>
              <a:ext cx="50417"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59" name="Line 213"/>
            <p:cNvSpPr>
              <a:spLocks noChangeShapeType="1"/>
            </p:cNvSpPr>
            <p:nvPr/>
          </p:nvSpPr>
          <p:spPr bwMode="auto">
            <a:xfrm>
              <a:off x="4697937" y="2902578"/>
              <a:ext cx="50417"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60" name="Line 214"/>
            <p:cNvSpPr>
              <a:spLocks noChangeShapeType="1"/>
            </p:cNvSpPr>
            <p:nvPr/>
          </p:nvSpPr>
          <p:spPr bwMode="auto">
            <a:xfrm>
              <a:off x="4697937" y="2924184"/>
              <a:ext cx="50417"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461" name="Gruppierung 903"/>
          <p:cNvGrpSpPr>
            <a:grpSpLocks noChangeAspect="1"/>
          </p:cNvGrpSpPr>
          <p:nvPr/>
        </p:nvGrpSpPr>
        <p:grpSpPr>
          <a:xfrm>
            <a:off x="7932200" y="5477314"/>
            <a:ext cx="343252" cy="349200"/>
            <a:chOff x="5307261" y="2679302"/>
            <a:chExt cx="581956" cy="592040"/>
          </a:xfrm>
        </p:grpSpPr>
        <p:sp>
          <p:nvSpPr>
            <p:cNvPr id="1462" name="Freeform 215"/>
            <p:cNvSpPr>
              <a:spLocks noChangeArrowheads="1"/>
            </p:cNvSpPr>
            <p:nvPr/>
          </p:nvSpPr>
          <p:spPr bwMode="auto">
            <a:xfrm>
              <a:off x="5307261" y="2679302"/>
              <a:ext cx="581956" cy="592040"/>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63" name="Freeform 216"/>
            <p:cNvSpPr>
              <a:spLocks noChangeArrowheads="1"/>
            </p:cNvSpPr>
            <p:nvPr/>
          </p:nvSpPr>
          <p:spPr bwMode="auto">
            <a:xfrm>
              <a:off x="5531978" y="2821911"/>
              <a:ext cx="142608" cy="144048"/>
            </a:xfrm>
            <a:custGeom>
              <a:avLst/>
              <a:gdLst>
                <a:gd name="T0" fmla="*/ 437 w 438"/>
                <a:gd name="T1" fmla="*/ 375 h 439"/>
                <a:gd name="T2" fmla="*/ 437 w 438"/>
                <a:gd name="T3" fmla="*/ 375 h 439"/>
                <a:gd name="T4" fmla="*/ 343 w 438"/>
                <a:gd name="T5" fmla="*/ 438 h 439"/>
                <a:gd name="T6" fmla="*/ 63 w 438"/>
                <a:gd name="T7" fmla="*/ 438 h 439"/>
                <a:gd name="T8" fmla="*/ 0 w 438"/>
                <a:gd name="T9" fmla="*/ 375 h 439"/>
                <a:gd name="T10" fmla="*/ 63 w 438"/>
                <a:gd name="T11" fmla="*/ 63 h 439"/>
                <a:gd name="T12" fmla="*/ 156 w 438"/>
                <a:gd name="T13" fmla="*/ 0 h 439"/>
                <a:gd name="T14" fmla="*/ 280 w 438"/>
                <a:gd name="T15" fmla="*/ 0 h 439"/>
                <a:gd name="T16" fmla="*/ 374 w 438"/>
                <a:gd name="T17" fmla="*/ 63 h 439"/>
                <a:gd name="T18" fmla="*/ 437 w 438"/>
                <a:gd name="T19" fmla="*/ 375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8" h="439">
                  <a:moveTo>
                    <a:pt x="437" y="375"/>
                  </a:moveTo>
                  <a:lnTo>
                    <a:pt x="437" y="375"/>
                  </a:lnTo>
                  <a:cubicBezTo>
                    <a:pt x="437" y="407"/>
                    <a:pt x="405" y="438"/>
                    <a:pt x="343" y="438"/>
                  </a:cubicBezTo>
                  <a:cubicBezTo>
                    <a:pt x="63" y="438"/>
                    <a:pt x="63" y="438"/>
                    <a:pt x="63" y="438"/>
                  </a:cubicBezTo>
                  <a:cubicBezTo>
                    <a:pt x="31" y="438"/>
                    <a:pt x="0" y="407"/>
                    <a:pt x="0" y="375"/>
                  </a:cubicBezTo>
                  <a:cubicBezTo>
                    <a:pt x="63" y="63"/>
                    <a:pt x="63" y="63"/>
                    <a:pt x="63" y="63"/>
                  </a:cubicBezTo>
                  <a:cubicBezTo>
                    <a:pt x="63" y="32"/>
                    <a:pt x="94" y="0"/>
                    <a:pt x="156" y="0"/>
                  </a:cubicBezTo>
                  <a:cubicBezTo>
                    <a:pt x="280" y="0"/>
                    <a:pt x="280" y="0"/>
                    <a:pt x="280" y="0"/>
                  </a:cubicBezTo>
                  <a:cubicBezTo>
                    <a:pt x="312" y="0"/>
                    <a:pt x="374" y="32"/>
                    <a:pt x="374" y="63"/>
                  </a:cubicBezTo>
                  <a:lnTo>
                    <a:pt x="437" y="375"/>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64" name="Line 217"/>
            <p:cNvSpPr>
              <a:spLocks noChangeShapeType="1"/>
            </p:cNvSpPr>
            <p:nvPr/>
          </p:nvSpPr>
          <p:spPr bwMode="auto">
            <a:xfrm flipV="1">
              <a:off x="5602562" y="2973161"/>
              <a:ext cx="1440" cy="1296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65" name="Line 218"/>
            <p:cNvSpPr>
              <a:spLocks noChangeShapeType="1"/>
            </p:cNvSpPr>
            <p:nvPr/>
          </p:nvSpPr>
          <p:spPr bwMode="auto">
            <a:xfrm flipV="1">
              <a:off x="5602562" y="3053828"/>
              <a:ext cx="1440" cy="7490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66" name="Freeform 219"/>
            <p:cNvSpPr>
              <a:spLocks noChangeArrowheads="1"/>
            </p:cNvSpPr>
            <p:nvPr/>
          </p:nvSpPr>
          <p:spPr bwMode="auto">
            <a:xfrm>
              <a:off x="5521895" y="2994769"/>
              <a:ext cx="152691" cy="51857"/>
            </a:xfrm>
            <a:custGeom>
              <a:avLst/>
              <a:gdLst>
                <a:gd name="T0" fmla="*/ 468 w 469"/>
                <a:gd name="T1" fmla="*/ 93 h 157"/>
                <a:gd name="T2" fmla="*/ 468 w 469"/>
                <a:gd name="T3" fmla="*/ 93 h 157"/>
                <a:gd name="T4" fmla="*/ 374 w 469"/>
                <a:gd name="T5" fmla="*/ 156 h 157"/>
                <a:gd name="T6" fmla="*/ 94 w 469"/>
                <a:gd name="T7" fmla="*/ 156 h 157"/>
                <a:gd name="T8" fmla="*/ 0 w 469"/>
                <a:gd name="T9" fmla="*/ 93 h 157"/>
                <a:gd name="T10" fmla="*/ 0 w 469"/>
                <a:gd name="T11" fmla="*/ 93 h 157"/>
                <a:gd name="T12" fmla="*/ 94 w 469"/>
                <a:gd name="T13" fmla="*/ 0 h 157"/>
                <a:gd name="T14" fmla="*/ 374 w 469"/>
                <a:gd name="T15" fmla="*/ 0 h 157"/>
                <a:gd name="T16" fmla="*/ 468 w 469"/>
                <a:gd name="T17" fmla="*/ 9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9" h="157">
                  <a:moveTo>
                    <a:pt x="468" y="93"/>
                  </a:moveTo>
                  <a:lnTo>
                    <a:pt x="468" y="93"/>
                  </a:lnTo>
                  <a:cubicBezTo>
                    <a:pt x="468" y="125"/>
                    <a:pt x="436" y="156"/>
                    <a:pt x="374" y="156"/>
                  </a:cubicBezTo>
                  <a:cubicBezTo>
                    <a:pt x="94" y="156"/>
                    <a:pt x="94" y="156"/>
                    <a:pt x="94" y="156"/>
                  </a:cubicBezTo>
                  <a:cubicBezTo>
                    <a:pt x="62" y="156"/>
                    <a:pt x="0" y="125"/>
                    <a:pt x="0" y="93"/>
                  </a:cubicBezTo>
                  <a:lnTo>
                    <a:pt x="0" y="93"/>
                  </a:lnTo>
                  <a:cubicBezTo>
                    <a:pt x="0" y="31"/>
                    <a:pt x="62" y="0"/>
                    <a:pt x="94" y="0"/>
                  </a:cubicBezTo>
                  <a:cubicBezTo>
                    <a:pt x="374" y="0"/>
                    <a:pt x="374" y="0"/>
                    <a:pt x="374" y="0"/>
                  </a:cubicBezTo>
                  <a:cubicBezTo>
                    <a:pt x="436" y="0"/>
                    <a:pt x="468" y="31"/>
                    <a:pt x="468" y="93"/>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67" name="Freeform 220"/>
            <p:cNvSpPr>
              <a:spLocks noChangeArrowheads="1"/>
            </p:cNvSpPr>
            <p:nvPr/>
          </p:nvSpPr>
          <p:spPr bwMode="auto">
            <a:xfrm>
              <a:off x="5470037" y="2954436"/>
              <a:ext cx="51857" cy="70583"/>
            </a:xfrm>
            <a:custGeom>
              <a:avLst/>
              <a:gdLst>
                <a:gd name="T0" fmla="*/ 0 w 157"/>
                <a:gd name="T1" fmla="*/ 0 h 218"/>
                <a:gd name="T2" fmla="*/ 0 w 157"/>
                <a:gd name="T3" fmla="*/ 0 h 218"/>
                <a:gd name="T4" fmla="*/ 0 w 157"/>
                <a:gd name="T5" fmla="*/ 124 h 218"/>
                <a:gd name="T6" fmla="*/ 93 w 157"/>
                <a:gd name="T7" fmla="*/ 217 h 218"/>
                <a:gd name="T8" fmla="*/ 156 w 157"/>
                <a:gd name="T9" fmla="*/ 217 h 218"/>
              </a:gdLst>
              <a:ahLst/>
              <a:cxnLst>
                <a:cxn ang="0">
                  <a:pos x="T0" y="T1"/>
                </a:cxn>
                <a:cxn ang="0">
                  <a:pos x="T2" y="T3"/>
                </a:cxn>
                <a:cxn ang="0">
                  <a:pos x="T4" y="T5"/>
                </a:cxn>
                <a:cxn ang="0">
                  <a:pos x="T6" y="T7"/>
                </a:cxn>
                <a:cxn ang="0">
                  <a:pos x="T8" y="T9"/>
                </a:cxn>
              </a:cxnLst>
              <a:rect l="0" t="0" r="r" b="b"/>
              <a:pathLst>
                <a:path w="157" h="218">
                  <a:moveTo>
                    <a:pt x="0" y="0"/>
                  </a:moveTo>
                  <a:lnTo>
                    <a:pt x="0" y="0"/>
                  </a:lnTo>
                  <a:cubicBezTo>
                    <a:pt x="0" y="124"/>
                    <a:pt x="0" y="124"/>
                    <a:pt x="0" y="124"/>
                  </a:cubicBezTo>
                  <a:cubicBezTo>
                    <a:pt x="0" y="155"/>
                    <a:pt x="31" y="217"/>
                    <a:pt x="93" y="217"/>
                  </a:cubicBezTo>
                  <a:cubicBezTo>
                    <a:pt x="156" y="217"/>
                    <a:pt x="156" y="217"/>
                    <a:pt x="156" y="21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68" name="Freeform 221"/>
            <p:cNvSpPr>
              <a:spLocks noChangeArrowheads="1"/>
            </p:cNvSpPr>
            <p:nvPr/>
          </p:nvSpPr>
          <p:spPr bwMode="auto">
            <a:xfrm>
              <a:off x="5674586" y="2954436"/>
              <a:ext cx="51857" cy="70583"/>
            </a:xfrm>
            <a:custGeom>
              <a:avLst/>
              <a:gdLst>
                <a:gd name="T0" fmla="*/ 156 w 157"/>
                <a:gd name="T1" fmla="*/ 0 h 218"/>
                <a:gd name="T2" fmla="*/ 156 w 157"/>
                <a:gd name="T3" fmla="*/ 0 h 218"/>
                <a:gd name="T4" fmla="*/ 156 w 157"/>
                <a:gd name="T5" fmla="*/ 124 h 218"/>
                <a:gd name="T6" fmla="*/ 93 w 157"/>
                <a:gd name="T7" fmla="*/ 217 h 218"/>
                <a:gd name="T8" fmla="*/ 0 w 157"/>
                <a:gd name="T9" fmla="*/ 217 h 218"/>
              </a:gdLst>
              <a:ahLst/>
              <a:cxnLst>
                <a:cxn ang="0">
                  <a:pos x="T0" y="T1"/>
                </a:cxn>
                <a:cxn ang="0">
                  <a:pos x="T2" y="T3"/>
                </a:cxn>
                <a:cxn ang="0">
                  <a:pos x="T4" y="T5"/>
                </a:cxn>
                <a:cxn ang="0">
                  <a:pos x="T6" y="T7"/>
                </a:cxn>
                <a:cxn ang="0">
                  <a:pos x="T8" y="T9"/>
                </a:cxn>
              </a:cxnLst>
              <a:rect l="0" t="0" r="r" b="b"/>
              <a:pathLst>
                <a:path w="157" h="218">
                  <a:moveTo>
                    <a:pt x="156" y="0"/>
                  </a:moveTo>
                  <a:lnTo>
                    <a:pt x="156" y="0"/>
                  </a:lnTo>
                  <a:cubicBezTo>
                    <a:pt x="156" y="124"/>
                    <a:pt x="156" y="124"/>
                    <a:pt x="156" y="124"/>
                  </a:cubicBezTo>
                  <a:cubicBezTo>
                    <a:pt x="156" y="155"/>
                    <a:pt x="125" y="217"/>
                    <a:pt x="93" y="217"/>
                  </a:cubicBezTo>
                  <a:cubicBezTo>
                    <a:pt x="0" y="217"/>
                    <a:pt x="0" y="217"/>
                    <a:pt x="0" y="21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69" name="Line 222"/>
            <p:cNvSpPr>
              <a:spLocks noChangeShapeType="1"/>
            </p:cNvSpPr>
            <p:nvPr/>
          </p:nvSpPr>
          <p:spPr bwMode="auto">
            <a:xfrm>
              <a:off x="5459953" y="2954435"/>
              <a:ext cx="20167"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70" name="Line 223"/>
            <p:cNvSpPr>
              <a:spLocks noChangeShapeType="1"/>
            </p:cNvSpPr>
            <p:nvPr/>
          </p:nvSpPr>
          <p:spPr bwMode="auto">
            <a:xfrm flipH="1">
              <a:off x="5713478" y="2954435"/>
              <a:ext cx="33132"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71" name="Freeform 224"/>
            <p:cNvSpPr>
              <a:spLocks noChangeArrowheads="1"/>
            </p:cNvSpPr>
            <p:nvPr/>
          </p:nvSpPr>
          <p:spPr bwMode="auto">
            <a:xfrm>
              <a:off x="5511810" y="3086960"/>
              <a:ext cx="92191" cy="41774"/>
            </a:xfrm>
            <a:custGeom>
              <a:avLst/>
              <a:gdLst>
                <a:gd name="T0" fmla="*/ 280 w 281"/>
                <a:gd name="T1" fmla="*/ 0 h 126"/>
                <a:gd name="T2" fmla="*/ 0 w 281"/>
                <a:gd name="T3" fmla="*/ 94 h 126"/>
                <a:gd name="T4" fmla="*/ 0 w 281"/>
                <a:gd name="T5" fmla="*/ 125 h 126"/>
              </a:gdLst>
              <a:ahLst/>
              <a:cxnLst>
                <a:cxn ang="0">
                  <a:pos x="T0" y="T1"/>
                </a:cxn>
                <a:cxn ang="0">
                  <a:pos x="T2" y="T3"/>
                </a:cxn>
                <a:cxn ang="0">
                  <a:pos x="T4" y="T5"/>
                </a:cxn>
              </a:cxnLst>
              <a:rect l="0" t="0" r="r" b="b"/>
              <a:pathLst>
                <a:path w="281" h="126">
                  <a:moveTo>
                    <a:pt x="280" y="0"/>
                  </a:moveTo>
                  <a:lnTo>
                    <a:pt x="0" y="94"/>
                  </a:lnTo>
                  <a:lnTo>
                    <a:pt x="0" y="125"/>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72" name="Freeform 225"/>
            <p:cNvSpPr>
              <a:spLocks noChangeArrowheads="1"/>
            </p:cNvSpPr>
            <p:nvPr/>
          </p:nvSpPr>
          <p:spPr bwMode="auto">
            <a:xfrm>
              <a:off x="5602562" y="3086960"/>
              <a:ext cx="82107" cy="41774"/>
            </a:xfrm>
            <a:custGeom>
              <a:avLst/>
              <a:gdLst>
                <a:gd name="T0" fmla="*/ 0 w 251"/>
                <a:gd name="T1" fmla="*/ 0 h 126"/>
                <a:gd name="T2" fmla="*/ 250 w 251"/>
                <a:gd name="T3" fmla="*/ 94 h 126"/>
                <a:gd name="T4" fmla="*/ 250 w 251"/>
                <a:gd name="T5" fmla="*/ 125 h 126"/>
              </a:gdLst>
              <a:ahLst/>
              <a:cxnLst>
                <a:cxn ang="0">
                  <a:pos x="T0" y="T1"/>
                </a:cxn>
                <a:cxn ang="0">
                  <a:pos x="T2" y="T3"/>
                </a:cxn>
                <a:cxn ang="0">
                  <a:pos x="T4" y="T5"/>
                </a:cxn>
              </a:cxnLst>
              <a:rect l="0" t="0" r="r" b="b"/>
              <a:pathLst>
                <a:path w="251" h="126">
                  <a:moveTo>
                    <a:pt x="0" y="0"/>
                  </a:moveTo>
                  <a:lnTo>
                    <a:pt x="250" y="94"/>
                  </a:lnTo>
                  <a:lnTo>
                    <a:pt x="250" y="125"/>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473" name="Gruppierung 915"/>
          <p:cNvGrpSpPr>
            <a:grpSpLocks noChangeAspect="1"/>
          </p:cNvGrpSpPr>
          <p:nvPr/>
        </p:nvGrpSpPr>
        <p:grpSpPr>
          <a:xfrm>
            <a:off x="8503700" y="5477314"/>
            <a:ext cx="349199" cy="349200"/>
            <a:chOff x="6207565" y="2679302"/>
            <a:chExt cx="592039" cy="592040"/>
          </a:xfrm>
        </p:grpSpPr>
        <p:sp>
          <p:nvSpPr>
            <p:cNvPr id="1474" name="Freeform 226"/>
            <p:cNvSpPr>
              <a:spLocks noChangeArrowheads="1"/>
            </p:cNvSpPr>
            <p:nvPr/>
          </p:nvSpPr>
          <p:spPr bwMode="auto">
            <a:xfrm>
              <a:off x="6207565" y="2679302"/>
              <a:ext cx="592039" cy="592040"/>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75" name="Freeform 227"/>
            <p:cNvSpPr>
              <a:spLocks noChangeArrowheads="1"/>
            </p:cNvSpPr>
            <p:nvPr/>
          </p:nvSpPr>
          <p:spPr bwMode="auto">
            <a:xfrm>
              <a:off x="6410673" y="2954435"/>
              <a:ext cx="1441" cy="144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76" name="Freeform 228"/>
            <p:cNvSpPr>
              <a:spLocks noChangeArrowheads="1"/>
            </p:cNvSpPr>
            <p:nvPr/>
          </p:nvSpPr>
          <p:spPr bwMode="auto">
            <a:xfrm>
              <a:off x="6410673" y="3076876"/>
              <a:ext cx="1441" cy="144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77" name="Freeform 229"/>
            <p:cNvSpPr>
              <a:spLocks noChangeArrowheads="1"/>
            </p:cNvSpPr>
            <p:nvPr/>
          </p:nvSpPr>
          <p:spPr bwMode="auto">
            <a:xfrm>
              <a:off x="6410673" y="3065352"/>
              <a:ext cx="1441" cy="144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78" name="Freeform 230"/>
            <p:cNvSpPr>
              <a:spLocks noChangeArrowheads="1"/>
            </p:cNvSpPr>
            <p:nvPr/>
          </p:nvSpPr>
          <p:spPr bwMode="auto">
            <a:xfrm>
              <a:off x="6390506" y="2914102"/>
              <a:ext cx="162775" cy="204549"/>
            </a:xfrm>
            <a:custGeom>
              <a:avLst/>
              <a:gdLst>
                <a:gd name="T0" fmla="*/ 499 w 500"/>
                <a:gd name="T1" fmla="*/ 592 h 625"/>
                <a:gd name="T2" fmla="*/ 499 w 500"/>
                <a:gd name="T3" fmla="*/ 592 h 625"/>
                <a:gd name="T4" fmla="*/ 437 w 500"/>
                <a:gd name="T5" fmla="*/ 624 h 625"/>
                <a:gd name="T6" fmla="*/ 32 w 500"/>
                <a:gd name="T7" fmla="*/ 624 h 625"/>
                <a:gd name="T8" fmla="*/ 0 w 500"/>
                <a:gd name="T9" fmla="*/ 592 h 625"/>
                <a:gd name="T10" fmla="*/ 0 w 500"/>
                <a:gd name="T11" fmla="*/ 31 h 625"/>
                <a:gd name="T12" fmla="*/ 32 w 500"/>
                <a:gd name="T13" fmla="*/ 0 h 625"/>
                <a:gd name="T14" fmla="*/ 437 w 500"/>
                <a:gd name="T15" fmla="*/ 0 h 625"/>
                <a:gd name="T16" fmla="*/ 499 w 500"/>
                <a:gd name="T17" fmla="*/ 31 h 625"/>
                <a:gd name="T18" fmla="*/ 499 w 500"/>
                <a:gd name="T19" fmla="*/ 592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0" h="625">
                  <a:moveTo>
                    <a:pt x="499" y="592"/>
                  </a:moveTo>
                  <a:lnTo>
                    <a:pt x="499" y="592"/>
                  </a:lnTo>
                  <a:cubicBezTo>
                    <a:pt x="499" y="592"/>
                    <a:pt x="468" y="624"/>
                    <a:pt x="437" y="624"/>
                  </a:cubicBezTo>
                  <a:cubicBezTo>
                    <a:pt x="32" y="624"/>
                    <a:pt x="32" y="624"/>
                    <a:pt x="32" y="624"/>
                  </a:cubicBezTo>
                  <a:cubicBezTo>
                    <a:pt x="0" y="624"/>
                    <a:pt x="0" y="592"/>
                    <a:pt x="0" y="592"/>
                  </a:cubicBezTo>
                  <a:cubicBezTo>
                    <a:pt x="0" y="31"/>
                    <a:pt x="0" y="31"/>
                    <a:pt x="0" y="31"/>
                  </a:cubicBezTo>
                  <a:cubicBezTo>
                    <a:pt x="0" y="31"/>
                    <a:pt x="0" y="0"/>
                    <a:pt x="32" y="0"/>
                  </a:cubicBezTo>
                  <a:cubicBezTo>
                    <a:pt x="437" y="0"/>
                    <a:pt x="437" y="0"/>
                    <a:pt x="437" y="0"/>
                  </a:cubicBezTo>
                  <a:cubicBezTo>
                    <a:pt x="468" y="0"/>
                    <a:pt x="499" y="31"/>
                    <a:pt x="499" y="31"/>
                  </a:cubicBezTo>
                  <a:lnTo>
                    <a:pt x="499" y="592"/>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79" name="Line 231"/>
            <p:cNvSpPr>
              <a:spLocks noChangeShapeType="1"/>
            </p:cNvSpPr>
            <p:nvPr/>
          </p:nvSpPr>
          <p:spPr bwMode="auto">
            <a:xfrm>
              <a:off x="6410673" y="2954435"/>
              <a:ext cx="112358"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80" name="Line 232"/>
            <p:cNvSpPr>
              <a:spLocks noChangeShapeType="1"/>
            </p:cNvSpPr>
            <p:nvPr/>
          </p:nvSpPr>
          <p:spPr bwMode="auto">
            <a:xfrm>
              <a:off x="6410673" y="2994769"/>
              <a:ext cx="112358"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81" name="Line 233"/>
            <p:cNvSpPr>
              <a:spLocks noChangeShapeType="1"/>
            </p:cNvSpPr>
            <p:nvPr/>
          </p:nvSpPr>
          <p:spPr bwMode="auto">
            <a:xfrm>
              <a:off x="6410673" y="3035103"/>
              <a:ext cx="112358"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82" name="Freeform 234"/>
            <p:cNvSpPr>
              <a:spLocks noChangeArrowheads="1"/>
            </p:cNvSpPr>
            <p:nvPr/>
          </p:nvSpPr>
          <p:spPr bwMode="auto">
            <a:xfrm>
              <a:off x="6482697" y="2872327"/>
              <a:ext cx="1441" cy="144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83" name="Freeform 235"/>
            <p:cNvSpPr>
              <a:spLocks noChangeArrowheads="1"/>
            </p:cNvSpPr>
            <p:nvPr/>
          </p:nvSpPr>
          <p:spPr bwMode="auto">
            <a:xfrm>
              <a:off x="6482697" y="2994769"/>
              <a:ext cx="1441" cy="144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84" name="Freeform 236"/>
            <p:cNvSpPr>
              <a:spLocks noChangeArrowheads="1"/>
            </p:cNvSpPr>
            <p:nvPr/>
          </p:nvSpPr>
          <p:spPr bwMode="auto">
            <a:xfrm>
              <a:off x="6482697" y="2984685"/>
              <a:ext cx="1441" cy="144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85" name="Freeform 237"/>
            <p:cNvSpPr>
              <a:spLocks noChangeArrowheads="1"/>
            </p:cNvSpPr>
            <p:nvPr/>
          </p:nvSpPr>
          <p:spPr bwMode="auto">
            <a:xfrm>
              <a:off x="6452448" y="2831994"/>
              <a:ext cx="162774" cy="204549"/>
            </a:xfrm>
            <a:custGeom>
              <a:avLst/>
              <a:gdLst>
                <a:gd name="T0" fmla="*/ 0 w 500"/>
                <a:gd name="T1" fmla="*/ 250 h 625"/>
                <a:gd name="T2" fmla="*/ 0 w 500"/>
                <a:gd name="T3" fmla="*/ 250 h 625"/>
                <a:gd name="T4" fmla="*/ 0 w 500"/>
                <a:gd name="T5" fmla="*/ 31 h 625"/>
                <a:gd name="T6" fmla="*/ 62 w 500"/>
                <a:gd name="T7" fmla="*/ 0 h 625"/>
                <a:gd name="T8" fmla="*/ 468 w 500"/>
                <a:gd name="T9" fmla="*/ 0 h 625"/>
                <a:gd name="T10" fmla="*/ 499 w 500"/>
                <a:gd name="T11" fmla="*/ 31 h 625"/>
                <a:gd name="T12" fmla="*/ 499 w 500"/>
                <a:gd name="T13" fmla="*/ 592 h 625"/>
                <a:gd name="T14" fmla="*/ 468 w 500"/>
                <a:gd name="T15" fmla="*/ 624 h 625"/>
                <a:gd name="T16" fmla="*/ 311 w 500"/>
                <a:gd name="T17" fmla="*/ 624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0" h="625">
                  <a:moveTo>
                    <a:pt x="0" y="250"/>
                  </a:moveTo>
                  <a:lnTo>
                    <a:pt x="0" y="250"/>
                  </a:lnTo>
                  <a:cubicBezTo>
                    <a:pt x="0" y="31"/>
                    <a:pt x="0" y="31"/>
                    <a:pt x="0" y="31"/>
                  </a:cubicBezTo>
                  <a:cubicBezTo>
                    <a:pt x="0" y="31"/>
                    <a:pt x="31" y="0"/>
                    <a:pt x="62" y="0"/>
                  </a:cubicBezTo>
                  <a:cubicBezTo>
                    <a:pt x="468" y="0"/>
                    <a:pt x="468" y="0"/>
                    <a:pt x="468" y="0"/>
                  </a:cubicBezTo>
                  <a:cubicBezTo>
                    <a:pt x="499" y="0"/>
                    <a:pt x="499" y="31"/>
                    <a:pt x="499" y="31"/>
                  </a:cubicBezTo>
                  <a:cubicBezTo>
                    <a:pt x="499" y="592"/>
                    <a:pt x="499" y="592"/>
                    <a:pt x="499" y="592"/>
                  </a:cubicBezTo>
                  <a:cubicBezTo>
                    <a:pt x="499" y="592"/>
                    <a:pt x="499" y="624"/>
                    <a:pt x="468" y="624"/>
                  </a:cubicBezTo>
                  <a:cubicBezTo>
                    <a:pt x="311" y="624"/>
                    <a:pt x="311" y="624"/>
                    <a:pt x="311" y="624"/>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86" name="Line 238"/>
            <p:cNvSpPr>
              <a:spLocks noChangeShapeType="1"/>
            </p:cNvSpPr>
            <p:nvPr/>
          </p:nvSpPr>
          <p:spPr bwMode="auto">
            <a:xfrm>
              <a:off x="6482697" y="2872327"/>
              <a:ext cx="112358"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87" name="Line 239"/>
            <p:cNvSpPr>
              <a:spLocks noChangeShapeType="1"/>
            </p:cNvSpPr>
            <p:nvPr/>
          </p:nvSpPr>
          <p:spPr bwMode="auto">
            <a:xfrm>
              <a:off x="6533115" y="2914102"/>
              <a:ext cx="60500"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88" name="Line 240"/>
            <p:cNvSpPr>
              <a:spLocks noChangeShapeType="1"/>
            </p:cNvSpPr>
            <p:nvPr/>
          </p:nvSpPr>
          <p:spPr bwMode="auto">
            <a:xfrm flipH="1">
              <a:off x="6553281" y="2954435"/>
              <a:ext cx="43215"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489" name="Gruppierung 931"/>
          <p:cNvGrpSpPr>
            <a:grpSpLocks noChangeAspect="1"/>
          </p:cNvGrpSpPr>
          <p:nvPr/>
        </p:nvGrpSpPr>
        <p:grpSpPr>
          <a:xfrm>
            <a:off x="9075200" y="5477314"/>
            <a:ext cx="343252" cy="349200"/>
            <a:chOff x="7136677" y="2679302"/>
            <a:chExt cx="581956" cy="592040"/>
          </a:xfrm>
        </p:grpSpPr>
        <p:sp>
          <p:nvSpPr>
            <p:cNvPr id="1490" name="Freeform 241"/>
            <p:cNvSpPr>
              <a:spLocks noChangeArrowheads="1"/>
            </p:cNvSpPr>
            <p:nvPr/>
          </p:nvSpPr>
          <p:spPr bwMode="auto">
            <a:xfrm>
              <a:off x="7136677" y="2679302"/>
              <a:ext cx="581956" cy="592040"/>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91" name="Freeform 242"/>
            <p:cNvSpPr>
              <a:spLocks noChangeArrowheads="1"/>
            </p:cNvSpPr>
            <p:nvPr/>
          </p:nvSpPr>
          <p:spPr bwMode="auto">
            <a:xfrm>
              <a:off x="7309536" y="2831994"/>
              <a:ext cx="234799" cy="285216"/>
            </a:xfrm>
            <a:custGeom>
              <a:avLst/>
              <a:gdLst>
                <a:gd name="T0" fmla="*/ 717 w 718"/>
                <a:gd name="T1" fmla="*/ 842 h 875"/>
                <a:gd name="T2" fmla="*/ 717 w 718"/>
                <a:gd name="T3" fmla="*/ 842 h 875"/>
                <a:gd name="T4" fmla="*/ 655 w 718"/>
                <a:gd name="T5" fmla="*/ 874 h 875"/>
                <a:gd name="T6" fmla="*/ 31 w 718"/>
                <a:gd name="T7" fmla="*/ 874 h 875"/>
                <a:gd name="T8" fmla="*/ 0 w 718"/>
                <a:gd name="T9" fmla="*/ 842 h 875"/>
                <a:gd name="T10" fmla="*/ 0 w 718"/>
                <a:gd name="T11" fmla="*/ 31 h 875"/>
                <a:gd name="T12" fmla="*/ 31 w 718"/>
                <a:gd name="T13" fmla="*/ 0 h 875"/>
                <a:gd name="T14" fmla="*/ 655 w 718"/>
                <a:gd name="T15" fmla="*/ 0 h 875"/>
                <a:gd name="T16" fmla="*/ 717 w 718"/>
                <a:gd name="T17" fmla="*/ 31 h 875"/>
                <a:gd name="T18" fmla="*/ 717 w 718"/>
                <a:gd name="T19" fmla="*/ 842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8" h="875">
                  <a:moveTo>
                    <a:pt x="717" y="842"/>
                  </a:moveTo>
                  <a:lnTo>
                    <a:pt x="717" y="842"/>
                  </a:lnTo>
                  <a:cubicBezTo>
                    <a:pt x="717" y="842"/>
                    <a:pt x="686" y="874"/>
                    <a:pt x="655" y="874"/>
                  </a:cubicBezTo>
                  <a:cubicBezTo>
                    <a:pt x="31" y="874"/>
                    <a:pt x="31" y="874"/>
                    <a:pt x="31" y="874"/>
                  </a:cubicBezTo>
                  <a:lnTo>
                    <a:pt x="0" y="842"/>
                  </a:lnTo>
                  <a:cubicBezTo>
                    <a:pt x="0" y="31"/>
                    <a:pt x="0" y="31"/>
                    <a:pt x="0" y="31"/>
                  </a:cubicBezTo>
                  <a:lnTo>
                    <a:pt x="31" y="0"/>
                  </a:lnTo>
                  <a:cubicBezTo>
                    <a:pt x="655" y="0"/>
                    <a:pt x="655" y="0"/>
                    <a:pt x="655" y="0"/>
                  </a:cubicBezTo>
                  <a:cubicBezTo>
                    <a:pt x="686" y="0"/>
                    <a:pt x="717" y="31"/>
                    <a:pt x="717" y="31"/>
                  </a:cubicBezTo>
                  <a:lnTo>
                    <a:pt x="717" y="842"/>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92" name="Line 243"/>
            <p:cNvSpPr>
              <a:spLocks noChangeShapeType="1"/>
            </p:cNvSpPr>
            <p:nvPr/>
          </p:nvSpPr>
          <p:spPr bwMode="auto">
            <a:xfrm>
              <a:off x="7351310" y="2882411"/>
              <a:ext cx="152691"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93" name="Line 244"/>
            <p:cNvSpPr>
              <a:spLocks noChangeShapeType="1"/>
            </p:cNvSpPr>
            <p:nvPr/>
          </p:nvSpPr>
          <p:spPr bwMode="auto">
            <a:xfrm>
              <a:off x="7351310" y="2924184"/>
              <a:ext cx="152691"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94" name="Line 245"/>
            <p:cNvSpPr>
              <a:spLocks noChangeShapeType="1"/>
            </p:cNvSpPr>
            <p:nvPr/>
          </p:nvSpPr>
          <p:spPr bwMode="auto">
            <a:xfrm>
              <a:off x="7351310" y="2964518"/>
              <a:ext cx="152691"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495" name="Line 246"/>
            <p:cNvSpPr>
              <a:spLocks noChangeShapeType="1"/>
            </p:cNvSpPr>
            <p:nvPr/>
          </p:nvSpPr>
          <p:spPr bwMode="auto">
            <a:xfrm>
              <a:off x="7351310" y="3004851"/>
              <a:ext cx="152691"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496" name="Gruppierung 938"/>
          <p:cNvGrpSpPr>
            <a:grpSpLocks noChangeAspect="1"/>
          </p:cNvGrpSpPr>
          <p:nvPr/>
        </p:nvGrpSpPr>
        <p:grpSpPr>
          <a:xfrm>
            <a:off x="9645112" y="5477314"/>
            <a:ext cx="343252" cy="349200"/>
            <a:chOff x="7996646" y="2679302"/>
            <a:chExt cx="581956" cy="592040"/>
          </a:xfrm>
        </p:grpSpPr>
        <p:sp>
          <p:nvSpPr>
            <p:cNvPr id="1497" name="Freeform 247"/>
            <p:cNvSpPr>
              <a:spLocks noChangeArrowheads="1"/>
            </p:cNvSpPr>
            <p:nvPr/>
          </p:nvSpPr>
          <p:spPr bwMode="auto">
            <a:xfrm>
              <a:off x="7996646" y="2679302"/>
              <a:ext cx="581956" cy="592040"/>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98" name="Freeform 248"/>
            <p:cNvSpPr>
              <a:spLocks noChangeArrowheads="1"/>
            </p:cNvSpPr>
            <p:nvPr/>
          </p:nvSpPr>
          <p:spPr bwMode="auto">
            <a:xfrm>
              <a:off x="8169504" y="2831994"/>
              <a:ext cx="234799" cy="285216"/>
            </a:xfrm>
            <a:custGeom>
              <a:avLst/>
              <a:gdLst>
                <a:gd name="T0" fmla="*/ 718 w 719"/>
                <a:gd name="T1" fmla="*/ 842 h 875"/>
                <a:gd name="T2" fmla="*/ 718 w 719"/>
                <a:gd name="T3" fmla="*/ 842 h 875"/>
                <a:gd name="T4" fmla="*/ 686 w 719"/>
                <a:gd name="T5" fmla="*/ 874 h 875"/>
                <a:gd name="T6" fmla="*/ 62 w 719"/>
                <a:gd name="T7" fmla="*/ 874 h 875"/>
                <a:gd name="T8" fmla="*/ 0 w 719"/>
                <a:gd name="T9" fmla="*/ 842 h 875"/>
                <a:gd name="T10" fmla="*/ 0 w 719"/>
                <a:gd name="T11" fmla="*/ 31 h 875"/>
                <a:gd name="T12" fmla="*/ 62 w 719"/>
                <a:gd name="T13" fmla="*/ 0 h 875"/>
                <a:gd name="T14" fmla="*/ 499 w 719"/>
                <a:gd name="T15" fmla="*/ 0 h 875"/>
                <a:gd name="T16" fmla="*/ 718 w 719"/>
                <a:gd name="T17" fmla="*/ 218 h 875"/>
                <a:gd name="T18" fmla="*/ 718 w 719"/>
                <a:gd name="T19" fmla="*/ 842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875">
                  <a:moveTo>
                    <a:pt x="718" y="842"/>
                  </a:moveTo>
                  <a:lnTo>
                    <a:pt x="718" y="842"/>
                  </a:lnTo>
                  <a:lnTo>
                    <a:pt x="686" y="874"/>
                  </a:lnTo>
                  <a:cubicBezTo>
                    <a:pt x="62" y="874"/>
                    <a:pt x="62" y="874"/>
                    <a:pt x="62" y="874"/>
                  </a:cubicBezTo>
                  <a:cubicBezTo>
                    <a:pt x="31" y="874"/>
                    <a:pt x="0" y="842"/>
                    <a:pt x="0" y="842"/>
                  </a:cubicBezTo>
                  <a:cubicBezTo>
                    <a:pt x="0" y="31"/>
                    <a:pt x="0" y="31"/>
                    <a:pt x="0" y="31"/>
                  </a:cubicBezTo>
                  <a:cubicBezTo>
                    <a:pt x="0" y="31"/>
                    <a:pt x="31" y="0"/>
                    <a:pt x="62" y="0"/>
                  </a:cubicBezTo>
                  <a:cubicBezTo>
                    <a:pt x="499" y="0"/>
                    <a:pt x="499" y="0"/>
                    <a:pt x="499" y="0"/>
                  </a:cubicBezTo>
                  <a:cubicBezTo>
                    <a:pt x="718" y="218"/>
                    <a:pt x="718" y="218"/>
                    <a:pt x="718" y="218"/>
                  </a:cubicBezTo>
                  <a:cubicBezTo>
                    <a:pt x="718" y="250"/>
                    <a:pt x="718" y="842"/>
                    <a:pt x="718" y="842"/>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499" name="Freeform 249"/>
            <p:cNvSpPr>
              <a:spLocks noChangeArrowheads="1"/>
            </p:cNvSpPr>
            <p:nvPr/>
          </p:nvSpPr>
          <p:spPr bwMode="auto">
            <a:xfrm>
              <a:off x="8332280" y="2831994"/>
              <a:ext cx="72024" cy="72024"/>
            </a:xfrm>
            <a:custGeom>
              <a:avLst/>
              <a:gdLst>
                <a:gd name="T0" fmla="*/ 0 w 220"/>
                <a:gd name="T1" fmla="*/ 0 h 219"/>
                <a:gd name="T2" fmla="*/ 0 w 220"/>
                <a:gd name="T3" fmla="*/ 218 h 219"/>
                <a:gd name="T4" fmla="*/ 219 w 220"/>
                <a:gd name="T5" fmla="*/ 218 h 219"/>
              </a:gdLst>
              <a:ahLst/>
              <a:cxnLst>
                <a:cxn ang="0">
                  <a:pos x="T0" y="T1"/>
                </a:cxn>
                <a:cxn ang="0">
                  <a:pos x="T2" y="T3"/>
                </a:cxn>
                <a:cxn ang="0">
                  <a:pos x="T4" y="T5"/>
                </a:cxn>
              </a:cxnLst>
              <a:rect l="0" t="0" r="r" b="b"/>
              <a:pathLst>
                <a:path w="220" h="219">
                  <a:moveTo>
                    <a:pt x="0" y="0"/>
                  </a:moveTo>
                  <a:lnTo>
                    <a:pt x="0" y="218"/>
                  </a:lnTo>
                  <a:lnTo>
                    <a:pt x="219" y="218"/>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00" name="Freeform 250"/>
            <p:cNvSpPr>
              <a:spLocks noChangeArrowheads="1"/>
            </p:cNvSpPr>
            <p:nvPr/>
          </p:nvSpPr>
          <p:spPr bwMode="auto">
            <a:xfrm>
              <a:off x="8241529" y="2964518"/>
              <a:ext cx="1440" cy="144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01" name="Freeform 251"/>
            <p:cNvSpPr>
              <a:spLocks noChangeArrowheads="1"/>
            </p:cNvSpPr>
            <p:nvPr/>
          </p:nvSpPr>
          <p:spPr bwMode="auto">
            <a:xfrm>
              <a:off x="8322197" y="2964518"/>
              <a:ext cx="1440" cy="144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02" name="Freeform 252"/>
            <p:cNvSpPr>
              <a:spLocks noChangeArrowheads="1"/>
            </p:cNvSpPr>
            <p:nvPr/>
          </p:nvSpPr>
          <p:spPr bwMode="auto">
            <a:xfrm>
              <a:off x="8251612" y="2914102"/>
              <a:ext cx="72024" cy="51857"/>
            </a:xfrm>
            <a:custGeom>
              <a:avLst/>
              <a:gdLst>
                <a:gd name="T0" fmla="*/ 0 w 219"/>
                <a:gd name="T1" fmla="*/ 156 h 157"/>
                <a:gd name="T2" fmla="*/ 0 w 219"/>
                <a:gd name="T3" fmla="*/ 156 h 157"/>
                <a:gd name="T4" fmla="*/ 0 w 219"/>
                <a:gd name="T5" fmla="*/ 125 h 157"/>
                <a:gd name="T6" fmla="*/ 124 w 219"/>
                <a:gd name="T7" fmla="*/ 0 h 157"/>
                <a:gd name="T8" fmla="*/ 218 w 219"/>
                <a:gd name="T9" fmla="*/ 125 h 157"/>
                <a:gd name="T10" fmla="*/ 218 w 219"/>
                <a:gd name="T11" fmla="*/ 156 h 157"/>
              </a:gdLst>
              <a:ahLst/>
              <a:cxnLst>
                <a:cxn ang="0">
                  <a:pos x="T0" y="T1"/>
                </a:cxn>
                <a:cxn ang="0">
                  <a:pos x="T2" y="T3"/>
                </a:cxn>
                <a:cxn ang="0">
                  <a:pos x="T4" y="T5"/>
                </a:cxn>
                <a:cxn ang="0">
                  <a:pos x="T6" y="T7"/>
                </a:cxn>
                <a:cxn ang="0">
                  <a:pos x="T8" y="T9"/>
                </a:cxn>
                <a:cxn ang="0">
                  <a:pos x="T10" y="T11"/>
                </a:cxn>
              </a:cxnLst>
              <a:rect l="0" t="0" r="r" b="b"/>
              <a:pathLst>
                <a:path w="219" h="157">
                  <a:moveTo>
                    <a:pt x="0" y="156"/>
                  </a:moveTo>
                  <a:lnTo>
                    <a:pt x="0" y="156"/>
                  </a:lnTo>
                  <a:cubicBezTo>
                    <a:pt x="0" y="125"/>
                    <a:pt x="0" y="125"/>
                    <a:pt x="0" y="125"/>
                  </a:cubicBezTo>
                  <a:cubicBezTo>
                    <a:pt x="0" y="31"/>
                    <a:pt x="62" y="0"/>
                    <a:pt x="124" y="0"/>
                  </a:cubicBezTo>
                  <a:cubicBezTo>
                    <a:pt x="186" y="0"/>
                    <a:pt x="218" y="31"/>
                    <a:pt x="218" y="125"/>
                  </a:cubicBezTo>
                  <a:cubicBezTo>
                    <a:pt x="218" y="156"/>
                    <a:pt x="218" y="156"/>
                    <a:pt x="218"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03" name="Freeform 253"/>
            <p:cNvSpPr>
              <a:spLocks noChangeArrowheads="1"/>
            </p:cNvSpPr>
            <p:nvPr/>
          </p:nvSpPr>
          <p:spPr bwMode="auto">
            <a:xfrm>
              <a:off x="8291945" y="2994769"/>
              <a:ext cx="1441" cy="144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04" name="Freeform 254"/>
            <p:cNvSpPr>
              <a:spLocks noChangeArrowheads="1"/>
            </p:cNvSpPr>
            <p:nvPr/>
          </p:nvSpPr>
          <p:spPr bwMode="auto">
            <a:xfrm>
              <a:off x="8230005" y="2964518"/>
              <a:ext cx="122441" cy="112358"/>
            </a:xfrm>
            <a:custGeom>
              <a:avLst/>
              <a:gdLst>
                <a:gd name="T0" fmla="*/ 374 w 375"/>
                <a:gd name="T1" fmla="*/ 249 h 344"/>
                <a:gd name="T2" fmla="*/ 374 w 375"/>
                <a:gd name="T3" fmla="*/ 249 h 344"/>
                <a:gd name="T4" fmla="*/ 281 w 375"/>
                <a:gd name="T5" fmla="*/ 343 h 344"/>
                <a:gd name="T6" fmla="*/ 63 w 375"/>
                <a:gd name="T7" fmla="*/ 343 h 344"/>
                <a:gd name="T8" fmla="*/ 0 w 375"/>
                <a:gd name="T9" fmla="*/ 249 h 344"/>
                <a:gd name="T10" fmla="*/ 0 w 375"/>
                <a:gd name="T11" fmla="*/ 93 h 344"/>
                <a:gd name="T12" fmla="*/ 63 w 375"/>
                <a:gd name="T13" fmla="*/ 0 h 344"/>
                <a:gd name="T14" fmla="*/ 281 w 375"/>
                <a:gd name="T15" fmla="*/ 0 h 344"/>
                <a:gd name="T16" fmla="*/ 374 w 375"/>
                <a:gd name="T17" fmla="*/ 93 h 344"/>
                <a:gd name="T18" fmla="*/ 374 w 375"/>
                <a:gd name="T19" fmla="*/ 249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5" h="344">
                  <a:moveTo>
                    <a:pt x="374" y="249"/>
                  </a:moveTo>
                  <a:lnTo>
                    <a:pt x="374" y="249"/>
                  </a:lnTo>
                  <a:cubicBezTo>
                    <a:pt x="374" y="311"/>
                    <a:pt x="312" y="343"/>
                    <a:pt x="281" y="343"/>
                  </a:cubicBezTo>
                  <a:cubicBezTo>
                    <a:pt x="63" y="343"/>
                    <a:pt x="63" y="343"/>
                    <a:pt x="63" y="343"/>
                  </a:cubicBezTo>
                  <a:cubicBezTo>
                    <a:pt x="32" y="343"/>
                    <a:pt x="0" y="311"/>
                    <a:pt x="0" y="249"/>
                  </a:cubicBezTo>
                  <a:cubicBezTo>
                    <a:pt x="0" y="93"/>
                    <a:pt x="0" y="93"/>
                    <a:pt x="0" y="93"/>
                  </a:cubicBezTo>
                  <a:cubicBezTo>
                    <a:pt x="0" y="61"/>
                    <a:pt x="32" y="0"/>
                    <a:pt x="63" y="0"/>
                  </a:cubicBezTo>
                  <a:cubicBezTo>
                    <a:pt x="281" y="0"/>
                    <a:pt x="281" y="0"/>
                    <a:pt x="281" y="0"/>
                  </a:cubicBezTo>
                  <a:cubicBezTo>
                    <a:pt x="312" y="0"/>
                    <a:pt x="374" y="61"/>
                    <a:pt x="374" y="93"/>
                  </a:cubicBezTo>
                  <a:lnTo>
                    <a:pt x="374" y="249"/>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05" name="Freeform 255"/>
            <p:cNvSpPr>
              <a:spLocks noChangeArrowheads="1"/>
            </p:cNvSpPr>
            <p:nvPr/>
          </p:nvSpPr>
          <p:spPr bwMode="auto">
            <a:xfrm>
              <a:off x="8271778" y="2994769"/>
              <a:ext cx="40334" cy="41774"/>
            </a:xfrm>
            <a:custGeom>
              <a:avLst/>
              <a:gdLst>
                <a:gd name="T0" fmla="*/ 124 w 125"/>
                <a:gd name="T1" fmla="*/ 62 h 126"/>
                <a:gd name="T2" fmla="*/ 124 w 125"/>
                <a:gd name="T3" fmla="*/ 62 h 126"/>
                <a:gd name="T4" fmla="*/ 62 w 125"/>
                <a:gd name="T5" fmla="*/ 125 h 126"/>
                <a:gd name="T6" fmla="*/ 0 w 125"/>
                <a:gd name="T7" fmla="*/ 62 h 126"/>
                <a:gd name="T8" fmla="*/ 62 w 125"/>
                <a:gd name="T9" fmla="*/ 0 h 126"/>
                <a:gd name="T10" fmla="*/ 124 w 125"/>
                <a:gd name="T11" fmla="*/ 62 h 126"/>
              </a:gdLst>
              <a:ahLst/>
              <a:cxnLst>
                <a:cxn ang="0">
                  <a:pos x="T0" y="T1"/>
                </a:cxn>
                <a:cxn ang="0">
                  <a:pos x="T2" y="T3"/>
                </a:cxn>
                <a:cxn ang="0">
                  <a:pos x="T4" y="T5"/>
                </a:cxn>
                <a:cxn ang="0">
                  <a:pos x="T6" y="T7"/>
                </a:cxn>
                <a:cxn ang="0">
                  <a:pos x="T8" y="T9"/>
                </a:cxn>
                <a:cxn ang="0">
                  <a:pos x="T10" y="T11"/>
                </a:cxn>
              </a:cxnLst>
              <a:rect l="0" t="0" r="r" b="b"/>
              <a:pathLst>
                <a:path w="125" h="126">
                  <a:moveTo>
                    <a:pt x="124" y="62"/>
                  </a:moveTo>
                  <a:lnTo>
                    <a:pt x="124" y="62"/>
                  </a:lnTo>
                  <a:cubicBezTo>
                    <a:pt x="124" y="93"/>
                    <a:pt x="93" y="125"/>
                    <a:pt x="62" y="125"/>
                  </a:cubicBezTo>
                  <a:cubicBezTo>
                    <a:pt x="32" y="125"/>
                    <a:pt x="0" y="93"/>
                    <a:pt x="0" y="62"/>
                  </a:cubicBezTo>
                  <a:cubicBezTo>
                    <a:pt x="0" y="31"/>
                    <a:pt x="32" y="0"/>
                    <a:pt x="62" y="0"/>
                  </a:cubicBezTo>
                  <a:cubicBezTo>
                    <a:pt x="93" y="0"/>
                    <a:pt x="124" y="31"/>
                    <a:pt x="124" y="62"/>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06" name="Line 256"/>
            <p:cNvSpPr>
              <a:spLocks noChangeShapeType="1"/>
            </p:cNvSpPr>
            <p:nvPr/>
          </p:nvSpPr>
          <p:spPr bwMode="auto">
            <a:xfrm>
              <a:off x="8291945" y="3035102"/>
              <a:ext cx="1441" cy="1008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507" name="Gruppierung 46"/>
          <p:cNvGrpSpPr/>
          <p:nvPr/>
        </p:nvGrpSpPr>
        <p:grpSpPr>
          <a:xfrm>
            <a:off x="10216612" y="5477314"/>
            <a:ext cx="349199" cy="349200"/>
            <a:chOff x="11319349" y="5954204"/>
            <a:chExt cx="349199" cy="349200"/>
          </a:xfrm>
        </p:grpSpPr>
        <p:sp>
          <p:nvSpPr>
            <p:cNvPr id="1508" name="Freeform 257"/>
            <p:cNvSpPr>
              <a:spLocks noChangeArrowheads="1"/>
            </p:cNvSpPr>
            <p:nvPr/>
          </p:nvSpPr>
          <p:spPr bwMode="auto">
            <a:xfrm>
              <a:off x="11319349" y="5954204"/>
              <a:ext cx="349199" cy="349200"/>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09" name="Freeform 258"/>
            <p:cNvSpPr>
              <a:spLocks noChangeArrowheads="1"/>
            </p:cNvSpPr>
            <p:nvPr/>
          </p:nvSpPr>
          <p:spPr bwMode="auto">
            <a:xfrm>
              <a:off x="11434049" y="6092695"/>
              <a:ext cx="120648" cy="101956"/>
            </a:xfrm>
            <a:custGeom>
              <a:avLst/>
              <a:gdLst>
                <a:gd name="T0" fmla="*/ 624 w 625"/>
                <a:gd name="T1" fmla="*/ 187 h 531"/>
                <a:gd name="T2" fmla="*/ 624 w 625"/>
                <a:gd name="T3" fmla="*/ 187 h 531"/>
                <a:gd name="T4" fmla="*/ 530 w 625"/>
                <a:gd name="T5" fmla="*/ 311 h 531"/>
                <a:gd name="T6" fmla="*/ 530 w 625"/>
                <a:gd name="T7" fmla="*/ 311 h 531"/>
                <a:gd name="T8" fmla="*/ 530 w 625"/>
                <a:gd name="T9" fmla="*/ 342 h 531"/>
                <a:gd name="T10" fmla="*/ 530 w 625"/>
                <a:gd name="T11" fmla="*/ 374 h 531"/>
                <a:gd name="T12" fmla="*/ 499 w 625"/>
                <a:gd name="T13" fmla="*/ 374 h 531"/>
                <a:gd name="T14" fmla="*/ 467 w 625"/>
                <a:gd name="T15" fmla="*/ 374 h 531"/>
                <a:gd name="T16" fmla="*/ 467 w 625"/>
                <a:gd name="T17" fmla="*/ 405 h 531"/>
                <a:gd name="T18" fmla="*/ 467 w 625"/>
                <a:gd name="T19" fmla="*/ 436 h 531"/>
                <a:gd name="T20" fmla="*/ 436 w 625"/>
                <a:gd name="T21" fmla="*/ 436 h 531"/>
                <a:gd name="T22" fmla="*/ 436 w 625"/>
                <a:gd name="T23" fmla="*/ 436 h 531"/>
                <a:gd name="T24" fmla="*/ 405 w 625"/>
                <a:gd name="T25" fmla="*/ 467 h 531"/>
                <a:gd name="T26" fmla="*/ 405 w 625"/>
                <a:gd name="T27" fmla="*/ 499 h 531"/>
                <a:gd name="T28" fmla="*/ 405 w 625"/>
                <a:gd name="T29" fmla="*/ 499 h 531"/>
                <a:gd name="T30" fmla="*/ 374 w 625"/>
                <a:gd name="T31" fmla="*/ 499 h 531"/>
                <a:gd name="T32" fmla="*/ 342 w 625"/>
                <a:gd name="T33" fmla="*/ 530 h 531"/>
                <a:gd name="T34" fmla="*/ 281 w 625"/>
                <a:gd name="T35" fmla="*/ 530 h 531"/>
                <a:gd name="T36" fmla="*/ 312 w 625"/>
                <a:gd name="T37" fmla="*/ 62 h 531"/>
                <a:gd name="T38" fmla="*/ 312 w 625"/>
                <a:gd name="T39" fmla="*/ 62 h 531"/>
                <a:gd name="T40" fmla="*/ 436 w 625"/>
                <a:gd name="T41" fmla="*/ 0 h 531"/>
                <a:gd name="T42" fmla="*/ 62 w 625"/>
                <a:gd name="T43" fmla="*/ 280 h 531"/>
                <a:gd name="T44" fmla="*/ 62 w 625"/>
                <a:gd name="T45" fmla="*/ 280 h 531"/>
                <a:gd name="T46" fmla="*/ 0 w 625"/>
                <a:gd name="T47" fmla="*/ 187 h 531"/>
                <a:gd name="T48" fmla="*/ 624 w 625"/>
                <a:gd name="T49" fmla="*/ 187 h 531"/>
                <a:gd name="T50" fmla="*/ 624 w 625"/>
                <a:gd name="T51" fmla="*/ 187 h 531"/>
                <a:gd name="T52" fmla="*/ 624 w 625"/>
                <a:gd name="T53" fmla="*/ 187 h 531"/>
                <a:gd name="T54" fmla="*/ 187 w 625"/>
                <a:gd name="T55" fmla="*/ 0 h 531"/>
                <a:gd name="T56" fmla="*/ 187 w 625"/>
                <a:gd name="T57" fmla="*/ 0 h 531"/>
                <a:gd name="T58" fmla="*/ 312 w 625"/>
                <a:gd name="T59" fmla="*/ 62 h 531"/>
                <a:gd name="T60" fmla="*/ 281 w 625"/>
                <a:gd name="T61" fmla="*/ 62 h 531"/>
                <a:gd name="T62" fmla="*/ 218 w 625"/>
                <a:gd name="T63" fmla="*/ 125 h 531"/>
                <a:gd name="T64" fmla="*/ 218 w 625"/>
                <a:gd name="T65" fmla="*/ 187 h 531"/>
                <a:gd name="T66" fmla="*/ 250 w 625"/>
                <a:gd name="T67" fmla="*/ 187 h 531"/>
                <a:gd name="T68" fmla="*/ 281 w 625"/>
                <a:gd name="T69" fmla="*/ 187 h 531"/>
                <a:gd name="T70" fmla="*/ 281 w 625"/>
                <a:gd name="T71" fmla="*/ 187 h 531"/>
                <a:gd name="T72" fmla="*/ 312 w 625"/>
                <a:gd name="T73" fmla="*/ 156 h 531"/>
                <a:gd name="T74" fmla="*/ 342 w 625"/>
                <a:gd name="T75" fmla="*/ 156 h 531"/>
                <a:gd name="T76" fmla="*/ 405 w 625"/>
                <a:gd name="T77" fmla="*/ 187 h 531"/>
                <a:gd name="T78" fmla="*/ 530 w 625"/>
                <a:gd name="T79" fmla="*/ 311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5" h="531">
                  <a:moveTo>
                    <a:pt x="624" y="187"/>
                  </a:moveTo>
                  <a:lnTo>
                    <a:pt x="624" y="187"/>
                  </a:lnTo>
                  <a:cubicBezTo>
                    <a:pt x="530" y="311"/>
                    <a:pt x="530" y="311"/>
                    <a:pt x="530" y="311"/>
                  </a:cubicBezTo>
                  <a:lnTo>
                    <a:pt x="530" y="311"/>
                  </a:lnTo>
                  <a:lnTo>
                    <a:pt x="530" y="342"/>
                  </a:lnTo>
                  <a:lnTo>
                    <a:pt x="530" y="374"/>
                  </a:lnTo>
                  <a:lnTo>
                    <a:pt x="499" y="374"/>
                  </a:lnTo>
                  <a:cubicBezTo>
                    <a:pt x="467" y="374"/>
                    <a:pt x="467" y="374"/>
                    <a:pt x="467" y="374"/>
                  </a:cubicBezTo>
                  <a:cubicBezTo>
                    <a:pt x="467" y="405"/>
                    <a:pt x="467" y="405"/>
                    <a:pt x="467" y="405"/>
                  </a:cubicBezTo>
                  <a:cubicBezTo>
                    <a:pt x="467" y="405"/>
                    <a:pt x="467" y="405"/>
                    <a:pt x="467" y="436"/>
                  </a:cubicBezTo>
                  <a:lnTo>
                    <a:pt x="436" y="436"/>
                  </a:lnTo>
                  <a:lnTo>
                    <a:pt x="436" y="436"/>
                  </a:lnTo>
                  <a:cubicBezTo>
                    <a:pt x="405" y="467"/>
                    <a:pt x="405" y="467"/>
                    <a:pt x="405" y="467"/>
                  </a:cubicBezTo>
                  <a:cubicBezTo>
                    <a:pt x="405" y="467"/>
                    <a:pt x="405" y="467"/>
                    <a:pt x="405" y="499"/>
                  </a:cubicBezTo>
                  <a:lnTo>
                    <a:pt x="405" y="499"/>
                  </a:lnTo>
                  <a:lnTo>
                    <a:pt x="374" y="499"/>
                  </a:lnTo>
                  <a:cubicBezTo>
                    <a:pt x="374" y="499"/>
                    <a:pt x="374" y="530"/>
                    <a:pt x="342" y="530"/>
                  </a:cubicBezTo>
                  <a:cubicBezTo>
                    <a:pt x="281" y="530"/>
                    <a:pt x="281" y="530"/>
                    <a:pt x="281" y="530"/>
                  </a:cubicBezTo>
                  <a:lnTo>
                    <a:pt x="312" y="62"/>
                  </a:lnTo>
                  <a:lnTo>
                    <a:pt x="312" y="62"/>
                  </a:lnTo>
                  <a:cubicBezTo>
                    <a:pt x="436" y="0"/>
                    <a:pt x="436" y="0"/>
                    <a:pt x="436" y="0"/>
                  </a:cubicBezTo>
                  <a:lnTo>
                    <a:pt x="62" y="280"/>
                  </a:lnTo>
                  <a:lnTo>
                    <a:pt x="62" y="280"/>
                  </a:lnTo>
                  <a:cubicBezTo>
                    <a:pt x="0" y="187"/>
                    <a:pt x="0" y="187"/>
                    <a:pt x="0" y="187"/>
                  </a:cubicBezTo>
                  <a:lnTo>
                    <a:pt x="624" y="187"/>
                  </a:lnTo>
                  <a:lnTo>
                    <a:pt x="624" y="187"/>
                  </a:lnTo>
                  <a:lnTo>
                    <a:pt x="624" y="187"/>
                  </a:lnTo>
                  <a:lnTo>
                    <a:pt x="187" y="0"/>
                  </a:lnTo>
                  <a:lnTo>
                    <a:pt x="187" y="0"/>
                  </a:lnTo>
                  <a:cubicBezTo>
                    <a:pt x="312" y="62"/>
                    <a:pt x="312" y="62"/>
                    <a:pt x="312" y="62"/>
                  </a:cubicBezTo>
                  <a:cubicBezTo>
                    <a:pt x="281" y="62"/>
                    <a:pt x="281" y="62"/>
                    <a:pt x="281" y="62"/>
                  </a:cubicBezTo>
                  <a:cubicBezTo>
                    <a:pt x="218" y="125"/>
                    <a:pt x="218" y="125"/>
                    <a:pt x="218" y="125"/>
                  </a:cubicBezTo>
                  <a:cubicBezTo>
                    <a:pt x="187" y="156"/>
                    <a:pt x="187" y="156"/>
                    <a:pt x="218" y="187"/>
                  </a:cubicBezTo>
                  <a:cubicBezTo>
                    <a:pt x="218" y="187"/>
                    <a:pt x="218" y="187"/>
                    <a:pt x="250" y="187"/>
                  </a:cubicBezTo>
                  <a:cubicBezTo>
                    <a:pt x="250" y="187"/>
                    <a:pt x="250" y="187"/>
                    <a:pt x="281" y="187"/>
                  </a:cubicBezTo>
                  <a:lnTo>
                    <a:pt x="281" y="187"/>
                  </a:lnTo>
                  <a:cubicBezTo>
                    <a:pt x="281" y="187"/>
                    <a:pt x="281" y="156"/>
                    <a:pt x="312" y="156"/>
                  </a:cubicBezTo>
                  <a:cubicBezTo>
                    <a:pt x="312" y="156"/>
                    <a:pt x="342" y="125"/>
                    <a:pt x="342" y="156"/>
                  </a:cubicBezTo>
                  <a:cubicBezTo>
                    <a:pt x="374" y="156"/>
                    <a:pt x="374" y="156"/>
                    <a:pt x="405" y="187"/>
                  </a:cubicBezTo>
                  <a:cubicBezTo>
                    <a:pt x="436" y="217"/>
                    <a:pt x="530" y="311"/>
                    <a:pt x="530" y="311"/>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10" name="Freeform 259"/>
            <p:cNvSpPr>
              <a:spLocks noChangeArrowheads="1"/>
            </p:cNvSpPr>
            <p:nvPr/>
          </p:nvSpPr>
          <p:spPr bwMode="auto">
            <a:xfrm>
              <a:off x="11445944" y="6146222"/>
              <a:ext cx="18692" cy="18692"/>
            </a:xfrm>
            <a:custGeom>
              <a:avLst/>
              <a:gdLst>
                <a:gd name="T0" fmla="*/ 0 w 95"/>
                <a:gd name="T1" fmla="*/ 31 h 95"/>
                <a:gd name="T2" fmla="*/ 0 w 95"/>
                <a:gd name="T3" fmla="*/ 31 h 95"/>
                <a:gd name="T4" fmla="*/ 0 w 95"/>
                <a:gd name="T5" fmla="*/ 62 h 95"/>
                <a:gd name="T6" fmla="*/ 0 w 95"/>
                <a:gd name="T7" fmla="*/ 94 h 95"/>
                <a:gd name="T8" fmla="*/ 0 w 95"/>
                <a:gd name="T9" fmla="*/ 94 h 95"/>
                <a:gd name="T10" fmla="*/ 31 w 95"/>
                <a:gd name="T11" fmla="*/ 94 h 95"/>
                <a:gd name="T12" fmla="*/ 63 w 95"/>
                <a:gd name="T13" fmla="*/ 62 h 95"/>
                <a:gd name="T14" fmla="*/ 94 w 95"/>
                <a:gd name="T15" fmla="*/ 62 h 95"/>
                <a:gd name="T16" fmla="*/ 94 w 95"/>
                <a:gd name="T17" fmla="*/ 62 h 95"/>
                <a:gd name="T18" fmla="*/ 94 w 95"/>
                <a:gd name="T19" fmla="*/ 31 h 95"/>
                <a:gd name="T20" fmla="*/ 94 w 95"/>
                <a:gd name="T21" fmla="*/ 0 h 95"/>
                <a:gd name="T22" fmla="*/ 63 w 95"/>
                <a:gd name="T23" fmla="*/ 0 h 95"/>
                <a:gd name="T24" fmla="*/ 31 w 95"/>
                <a:gd name="T25" fmla="*/ 0 h 95"/>
                <a:gd name="T26" fmla="*/ 0 w 95"/>
                <a:gd name="T27"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95">
                  <a:moveTo>
                    <a:pt x="0" y="31"/>
                  </a:moveTo>
                  <a:lnTo>
                    <a:pt x="0" y="31"/>
                  </a:lnTo>
                  <a:cubicBezTo>
                    <a:pt x="0" y="31"/>
                    <a:pt x="0" y="31"/>
                    <a:pt x="0" y="62"/>
                  </a:cubicBezTo>
                  <a:cubicBezTo>
                    <a:pt x="0" y="62"/>
                    <a:pt x="0" y="62"/>
                    <a:pt x="0" y="94"/>
                  </a:cubicBezTo>
                  <a:lnTo>
                    <a:pt x="0" y="94"/>
                  </a:lnTo>
                  <a:cubicBezTo>
                    <a:pt x="31" y="94"/>
                    <a:pt x="31" y="94"/>
                    <a:pt x="31" y="94"/>
                  </a:cubicBezTo>
                  <a:cubicBezTo>
                    <a:pt x="63" y="94"/>
                    <a:pt x="63" y="94"/>
                    <a:pt x="63" y="62"/>
                  </a:cubicBezTo>
                  <a:cubicBezTo>
                    <a:pt x="94" y="62"/>
                    <a:pt x="94" y="62"/>
                    <a:pt x="94" y="62"/>
                  </a:cubicBezTo>
                  <a:lnTo>
                    <a:pt x="94" y="62"/>
                  </a:lnTo>
                  <a:lnTo>
                    <a:pt x="94" y="31"/>
                  </a:lnTo>
                  <a:lnTo>
                    <a:pt x="94" y="0"/>
                  </a:lnTo>
                  <a:lnTo>
                    <a:pt x="63" y="0"/>
                  </a:lnTo>
                  <a:lnTo>
                    <a:pt x="31" y="0"/>
                  </a:lnTo>
                  <a:lnTo>
                    <a:pt x="0" y="31"/>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11" name="Freeform 260"/>
            <p:cNvSpPr>
              <a:spLocks noChangeArrowheads="1"/>
            </p:cNvSpPr>
            <p:nvPr/>
          </p:nvSpPr>
          <p:spPr bwMode="auto">
            <a:xfrm>
              <a:off x="11457839" y="6152169"/>
              <a:ext cx="17843" cy="24639"/>
            </a:xfrm>
            <a:custGeom>
              <a:avLst/>
              <a:gdLst>
                <a:gd name="T0" fmla="*/ 0 w 94"/>
                <a:gd name="T1" fmla="*/ 31 h 126"/>
                <a:gd name="T2" fmla="*/ 0 w 94"/>
                <a:gd name="T3" fmla="*/ 31 h 126"/>
                <a:gd name="T4" fmla="*/ 0 w 94"/>
                <a:gd name="T5" fmla="*/ 63 h 126"/>
                <a:gd name="T6" fmla="*/ 0 w 94"/>
                <a:gd name="T7" fmla="*/ 94 h 126"/>
                <a:gd name="T8" fmla="*/ 0 w 94"/>
                <a:gd name="T9" fmla="*/ 94 h 126"/>
                <a:gd name="T10" fmla="*/ 31 w 94"/>
                <a:gd name="T11" fmla="*/ 125 h 126"/>
                <a:gd name="T12" fmla="*/ 62 w 94"/>
                <a:gd name="T13" fmla="*/ 94 h 126"/>
                <a:gd name="T14" fmla="*/ 62 w 94"/>
                <a:gd name="T15" fmla="*/ 63 h 126"/>
                <a:gd name="T16" fmla="*/ 62 w 94"/>
                <a:gd name="T17" fmla="*/ 63 h 126"/>
                <a:gd name="T18" fmla="*/ 93 w 94"/>
                <a:gd name="T19" fmla="*/ 63 h 126"/>
                <a:gd name="T20" fmla="*/ 93 w 94"/>
                <a:gd name="T21" fmla="*/ 31 h 126"/>
                <a:gd name="T22" fmla="*/ 62 w 94"/>
                <a:gd name="T23" fmla="*/ 0 h 126"/>
                <a:gd name="T24" fmla="*/ 31 w 94"/>
                <a:gd name="T25" fmla="*/ 31 h 126"/>
                <a:gd name="T26" fmla="*/ 0 w 94"/>
                <a:gd name="T27" fmla="*/ 3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126">
                  <a:moveTo>
                    <a:pt x="0" y="31"/>
                  </a:moveTo>
                  <a:lnTo>
                    <a:pt x="0" y="31"/>
                  </a:lnTo>
                  <a:cubicBezTo>
                    <a:pt x="0" y="63"/>
                    <a:pt x="0" y="63"/>
                    <a:pt x="0" y="63"/>
                  </a:cubicBezTo>
                  <a:cubicBezTo>
                    <a:pt x="0" y="94"/>
                    <a:pt x="0" y="94"/>
                    <a:pt x="0" y="94"/>
                  </a:cubicBezTo>
                  <a:lnTo>
                    <a:pt x="0" y="94"/>
                  </a:lnTo>
                  <a:lnTo>
                    <a:pt x="31" y="125"/>
                  </a:lnTo>
                  <a:lnTo>
                    <a:pt x="62" y="94"/>
                  </a:lnTo>
                  <a:cubicBezTo>
                    <a:pt x="62" y="63"/>
                    <a:pt x="62" y="63"/>
                    <a:pt x="62" y="63"/>
                  </a:cubicBezTo>
                  <a:lnTo>
                    <a:pt x="62" y="63"/>
                  </a:lnTo>
                  <a:cubicBezTo>
                    <a:pt x="93" y="63"/>
                    <a:pt x="93" y="63"/>
                    <a:pt x="93" y="63"/>
                  </a:cubicBezTo>
                  <a:cubicBezTo>
                    <a:pt x="93" y="31"/>
                    <a:pt x="93" y="31"/>
                    <a:pt x="93" y="31"/>
                  </a:cubicBezTo>
                  <a:cubicBezTo>
                    <a:pt x="62" y="0"/>
                    <a:pt x="62" y="0"/>
                    <a:pt x="62" y="0"/>
                  </a:cubicBezTo>
                  <a:cubicBezTo>
                    <a:pt x="31" y="0"/>
                    <a:pt x="31" y="31"/>
                    <a:pt x="31" y="31"/>
                  </a:cubicBezTo>
                  <a:lnTo>
                    <a:pt x="0" y="31"/>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12" name="Freeform 261"/>
            <p:cNvSpPr>
              <a:spLocks noChangeArrowheads="1"/>
            </p:cNvSpPr>
            <p:nvPr/>
          </p:nvSpPr>
          <p:spPr bwMode="auto">
            <a:xfrm>
              <a:off x="11463787" y="6164064"/>
              <a:ext cx="24639" cy="17842"/>
            </a:xfrm>
            <a:custGeom>
              <a:avLst/>
              <a:gdLst>
                <a:gd name="T0" fmla="*/ 31 w 126"/>
                <a:gd name="T1" fmla="*/ 31 h 94"/>
                <a:gd name="T2" fmla="*/ 31 w 126"/>
                <a:gd name="T3" fmla="*/ 31 h 94"/>
                <a:gd name="T4" fmla="*/ 0 w 126"/>
                <a:gd name="T5" fmla="*/ 62 h 94"/>
                <a:gd name="T6" fmla="*/ 31 w 126"/>
                <a:gd name="T7" fmla="*/ 93 h 94"/>
                <a:gd name="T8" fmla="*/ 31 w 126"/>
                <a:gd name="T9" fmla="*/ 93 h 94"/>
                <a:gd name="T10" fmla="*/ 62 w 126"/>
                <a:gd name="T11" fmla="*/ 93 h 94"/>
                <a:gd name="T12" fmla="*/ 62 w 126"/>
                <a:gd name="T13" fmla="*/ 93 h 94"/>
                <a:gd name="T14" fmla="*/ 94 w 126"/>
                <a:gd name="T15" fmla="*/ 62 h 94"/>
                <a:gd name="T16" fmla="*/ 94 w 126"/>
                <a:gd name="T17" fmla="*/ 62 h 94"/>
                <a:gd name="T18" fmla="*/ 125 w 126"/>
                <a:gd name="T19" fmla="*/ 31 h 94"/>
                <a:gd name="T20" fmla="*/ 94 w 126"/>
                <a:gd name="T21" fmla="*/ 0 h 94"/>
                <a:gd name="T22" fmla="*/ 62 w 126"/>
                <a:gd name="T23" fmla="*/ 0 h 94"/>
                <a:gd name="T24" fmla="*/ 62 w 126"/>
                <a:gd name="T25" fmla="*/ 0 h 94"/>
                <a:gd name="T26" fmla="*/ 31 w 126"/>
                <a:gd name="T2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94">
                  <a:moveTo>
                    <a:pt x="31" y="31"/>
                  </a:moveTo>
                  <a:lnTo>
                    <a:pt x="31" y="31"/>
                  </a:lnTo>
                  <a:lnTo>
                    <a:pt x="0" y="62"/>
                  </a:lnTo>
                  <a:cubicBezTo>
                    <a:pt x="0" y="62"/>
                    <a:pt x="0" y="93"/>
                    <a:pt x="31" y="93"/>
                  </a:cubicBezTo>
                  <a:lnTo>
                    <a:pt x="31" y="93"/>
                  </a:lnTo>
                  <a:cubicBezTo>
                    <a:pt x="31" y="93"/>
                    <a:pt x="31" y="93"/>
                    <a:pt x="62" y="93"/>
                  </a:cubicBezTo>
                  <a:lnTo>
                    <a:pt x="62" y="93"/>
                  </a:lnTo>
                  <a:cubicBezTo>
                    <a:pt x="94" y="62"/>
                    <a:pt x="94" y="62"/>
                    <a:pt x="94" y="62"/>
                  </a:cubicBezTo>
                  <a:lnTo>
                    <a:pt x="94" y="62"/>
                  </a:lnTo>
                  <a:cubicBezTo>
                    <a:pt x="94" y="62"/>
                    <a:pt x="125" y="62"/>
                    <a:pt x="125" y="31"/>
                  </a:cubicBezTo>
                  <a:cubicBezTo>
                    <a:pt x="125" y="31"/>
                    <a:pt x="125" y="31"/>
                    <a:pt x="94" y="0"/>
                  </a:cubicBezTo>
                  <a:cubicBezTo>
                    <a:pt x="94" y="0"/>
                    <a:pt x="94" y="0"/>
                    <a:pt x="62" y="0"/>
                  </a:cubicBezTo>
                  <a:lnTo>
                    <a:pt x="62" y="0"/>
                  </a:lnTo>
                  <a:lnTo>
                    <a:pt x="31" y="31"/>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13" name="Freeform 262"/>
            <p:cNvSpPr>
              <a:spLocks noChangeArrowheads="1"/>
            </p:cNvSpPr>
            <p:nvPr/>
          </p:nvSpPr>
          <p:spPr bwMode="auto">
            <a:xfrm>
              <a:off x="11475681" y="6175959"/>
              <a:ext cx="18692" cy="18692"/>
            </a:xfrm>
            <a:custGeom>
              <a:avLst/>
              <a:gdLst>
                <a:gd name="T0" fmla="*/ 32 w 95"/>
                <a:gd name="T1" fmla="*/ 31 h 95"/>
                <a:gd name="T2" fmla="*/ 32 w 95"/>
                <a:gd name="T3" fmla="*/ 31 h 95"/>
                <a:gd name="T4" fmla="*/ 0 w 95"/>
                <a:gd name="T5" fmla="*/ 63 h 95"/>
                <a:gd name="T6" fmla="*/ 0 w 95"/>
                <a:gd name="T7" fmla="*/ 94 h 95"/>
                <a:gd name="T8" fmla="*/ 0 w 95"/>
                <a:gd name="T9" fmla="*/ 94 h 95"/>
                <a:gd name="T10" fmla="*/ 32 w 95"/>
                <a:gd name="T11" fmla="*/ 94 h 95"/>
                <a:gd name="T12" fmla="*/ 63 w 95"/>
                <a:gd name="T13" fmla="*/ 94 h 95"/>
                <a:gd name="T14" fmla="*/ 94 w 95"/>
                <a:gd name="T15" fmla="*/ 63 h 95"/>
                <a:gd name="T16" fmla="*/ 94 w 95"/>
                <a:gd name="T17" fmla="*/ 63 h 95"/>
                <a:gd name="T18" fmla="*/ 94 w 95"/>
                <a:gd name="T19" fmla="*/ 31 h 95"/>
                <a:gd name="T20" fmla="*/ 94 w 95"/>
                <a:gd name="T21" fmla="*/ 0 h 95"/>
                <a:gd name="T22" fmla="*/ 63 w 95"/>
                <a:gd name="T23" fmla="*/ 0 h 95"/>
                <a:gd name="T24" fmla="*/ 32 w 95"/>
                <a:gd name="T25" fmla="*/ 0 h 95"/>
                <a:gd name="T26" fmla="*/ 32 w 95"/>
                <a:gd name="T27" fmla="*/ 3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95">
                  <a:moveTo>
                    <a:pt x="32" y="31"/>
                  </a:moveTo>
                  <a:lnTo>
                    <a:pt x="32" y="31"/>
                  </a:lnTo>
                  <a:cubicBezTo>
                    <a:pt x="0" y="31"/>
                    <a:pt x="0" y="31"/>
                    <a:pt x="0" y="63"/>
                  </a:cubicBezTo>
                  <a:cubicBezTo>
                    <a:pt x="0" y="63"/>
                    <a:pt x="0" y="63"/>
                    <a:pt x="0" y="94"/>
                  </a:cubicBezTo>
                  <a:lnTo>
                    <a:pt x="0" y="94"/>
                  </a:lnTo>
                  <a:cubicBezTo>
                    <a:pt x="32" y="94"/>
                    <a:pt x="32" y="94"/>
                    <a:pt x="32" y="94"/>
                  </a:cubicBezTo>
                  <a:cubicBezTo>
                    <a:pt x="63" y="94"/>
                    <a:pt x="63" y="94"/>
                    <a:pt x="63" y="94"/>
                  </a:cubicBezTo>
                  <a:cubicBezTo>
                    <a:pt x="94" y="63"/>
                    <a:pt x="94" y="63"/>
                    <a:pt x="94" y="63"/>
                  </a:cubicBezTo>
                  <a:lnTo>
                    <a:pt x="94" y="63"/>
                  </a:lnTo>
                  <a:lnTo>
                    <a:pt x="94" y="31"/>
                  </a:lnTo>
                  <a:lnTo>
                    <a:pt x="94" y="0"/>
                  </a:lnTo>
                  <a:lnTo>
                    <a:pt x="63" y="0"/>
                  </a:lnTo>
                  <a:lnTo>
                    <a:pt x="32" y="0"/>
                  </a:lnTo>
                  <a:lnTo>
                    <a:pt x="32" y="31"/>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14" name="Freeform 263"/>
            <p:cNvSpPr>
              <a:spLocks noChangeArrowheads="1"/>
            </p:cNvSpPr>
            <p:nvPr/>
          </p:nvSpPr>
          <p:spPr bwMode="auto">
            <a:xfrm>
              <a:off x="11403462" y="6062108"/>
              <a:ext cx="72219" cy="72219"/>
            </a:xfrm>
            <a:custGeom>
              <a:avLst/>
              <a:gdLst>
                <a:gd name="T0" fmla="*/ 125 w 376"/>
                <a:gd name="T1" fmla="*/ 374 h 375"/>
                <a:gd name="T2" fmla="*/ 0 w 376"/>
                <a:gd name="T3" fmla="*/ 250 h 375"/>
                <a:gd name="T4" fmla="*/ 250 w 376"/>
                <a:gd name="T5" fmla="*/ 0 h 375"/>
                <a:gd name="T6" fmla="*/ 375 w 376"/>
                <a:gd name="T7" fmla="*/ 125 h 375"/>
                <a:gd name="T8" fmla="*/ 125 w 376"/>
                <a:gd name="T9" fmla="*/ 374 h 375"/>
              </a:gdLst>
              <a:ahLst/>
              <a:cxnLst>
                <a:cxn ang="0">
                  <a:pos x="T0" y="T1"/>
                </a:cxn>
                <a:cxn ang="0">
                  <a:pos x="T2" y="T3"/>
                </a:cxn>
                <a:cxn ang="0">
                  <a:pos x="T4" y="T5"/>
                </a:cxn>
                <a:cxn ang="0">
                  <a:pos x="T6" y="T7"/>
                </a:cxn>
                <a:cxn ang="0">
                  <a:pos x="T8" y="T9"/>
                </a:cxn>
              </a:cxnLst>
              <a:rect l="0" t="0" r="r" b="b"/>
              <a:pathLst>
                <a:path w="376" h="375">
                  <a:moveTo>
                    <a:pt x="125" y="374"/>
                  </a:moveTo>
                  <a:lnTo>
                    <a:pt x="0" y="250"/>
                  </a:lnTo>
                  <a:lnTo>
                    <a:pt x="250" y="0"/>
                  </a:lnTo>
                  <a:lnTo>
                    <a:pt x="375" y="125"/>
                  </a:lnTo>
                  <a:lnTo>
                    <a:pt x="125" y="374"/>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15" name="Freeform 264"/>
            <p:cNvSpPr>
              <a:spLocks noChangeArrowheads="1"/>
            </p:cNvSpPr>
            <p:nvPr/>
          </p:nvSpPr>
          <p:spPr bwMode="auto">
            <a:xfrm>
              <a:off x="11512215" y="6062108"/>
              <a:ext cx="72219" cy="72219"/>
            </a:xfrm>
            <a:custGeom>
              <a:avLst/>
              <a:gdLst>
                <a:gd name="T0" fmla="*/ 0 w 376"/>
                <a:gd name="T1" fmla="*/ 125 h 375"/>
                <a:gd name="T2" fmla="*/ 125 w 376"/>
                <a:gd name="T3" fmla="*/ 0 h 375"/>
                <a:gd name="T4" fmla="*/ 375 w 376"/>
                <a:gd name="T5" fmla="*/ 250 h 375"/>
                <a:gd name="T6" fmla="*/ 250 w 376"/>
                <a:gd name="T7" fmla="*/ 374 h 375"/>
                <a:gd name="T8" fmla="*/ 0 w 376"/>
                <a:gd name="T9" fmla="*/ 125 h 375"/>
              </a:gdLst>
              <a:ahLst/>
              <a:cxnLst>
                <a:cxn ang="0">
                  <a:pos x="T0" y="T1"/>
                </a:cxn>
                <a:cxn ang="0">
                  <a:pos x="T2" y="T3"/>
                </a:cxn>
                <a:cxn ang="0">
                  <a:pos x="T4" y="T5"/>
                </a:cxn>
                <a:cxn ang="0">
                  <a:pos x="T6" y="T7"/>
                </a:cxn>
                <a:cxn ang="0">
                  <a:pos x="T8" y="T9"/>
                </a:cxn>
              </a:cxnLst>
              <a:rect l="0" t="0" r="r" b="b"/>
              <a:pathLst>
                <a:path w="376" h="375">
                  <a:moveTo>
                    <a:pt x="0" y="125"/>
                  </a:moveTo>
                  <a:lnTo>
                    <a:pt x="125" y="0"/>
                  </a:lnTo>
                  <a:lnTo>
                    <a:pt x="375" y="250"/>
                  </a:lnTo>
                  <a:lnTo>
                    <a:pt x="250" y="374"/>
                  </a:lnTo>
                  <a:lnTo>
                    <a:pt x="0" y="125"/>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16" name="Freeform 265"/>
            <p:cNvSpPr>
              <a:spLocks noChangeArrowheads="1"/>
            </p:cNvSpPr>
            <p:nvPr/>
          </p:nvSpPr>
          <p:spPr bwMode="auto">
            <a:xfrm>
              <a:off x="11428102" y="6110537"/>
              <a:ext cx="849" cy="85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517" name="Gruppierung 958"/>
          <p:cNvGrpSpPr>
            <a:grpSpLocks noChangeAspect="1"/>
          </p:cNvGrpSpPr>
          <p:nvPr/>
        </p:nvGrpSpPr>
        <p:grpSpPr>
          <a:xfrm>
            <a:off x="10788112" y="5477314"/>
            <a:ext cx="343252" cy="349200"/>
            <a:chOff x="9862073" y="2679302"/>
            <a:chExt cx="581956" cy="592040"/>
          </a:xfrm>
        </p:grpSpPr>
        <p:sp>
          <p:nvSpPr>
            <p:cNvPr id="1518" name="Freeform 266"/>
            <p:cNvSpPr>
              <a:spLocks noChangeArrowheads="1"/>
            </p:cNvSpPr>
            <p:nvPr/>
          </p:nvSpPr>
          <p:spPr bwMode="auto">
            <a:xfrm>
              <a:off x="9862073" y="2679302"/>
              <a:ext cx="581956" cy="592040"/>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19" name="Freeform 267"/>
            <p:cNvSpPr>
              <a:spLocks noChangeArrowheads="1"/>
            </p:cNvSpPr>
            <p:nvPr/>
          </p:nvSpPr>
          <p:spPr bwMode="auto">
            <a:xfrm>
              <a:off x="10024849" y="2862244"/>
              <a:ext cx="61940" cy="51857"/>
            </a:xfrm>
            <a:custGeom>
              <a:avLst/>
              <a:gdLst>
                <a:gd name="T0" fmla="*/ 94 w 189"/>
                <a:gd name="T1" fmla="*/ 157 h 158"/>
                <a:gd name="T2" fmla="*/ 94 w 189"/>
                <a:gd name="T3" fmla="*/ 157 h 158"/>
                <a:gd name="T4" fmla="*/ 188 w 189"/>
                <a:gd name="T5" fmla="*/ 63 h 158"/>
                <a:gd name="T6" fmla="*/ 94 w 189"/>
                <a:gd name="T7" fmla="*/ 0 h 158"/>
                <a:gd name="T8" fmla="*/ 0 w 189"/>
                <a:gd name="T9" fmla="*/ 63 h 158"/>
                <a:gd name="T10" fmla="*/ 94 w 189"/>
                <a:gd name="T11" fmla="*/ 157 h 158"/>
              </a:gdLst>
              <a:ahLst/>
              <a:cxnLst>
                <a:cxn ang="0">
                  <a:pos x="T0" y="T1"/>
                </a:cxn>
                <a:cxn ang="0">
                  <a:pos x="T2" y="T3"/>
                </a:cxn>
                <a:cxn ang="0">
                  <a:pos x="T4" y="T5"/>
                </a:cxn>
                <a:cxn ang="0">
                  <a:pos x="T6" y="T7"/>
                </a:cxn>
                <a:cxn ang="0">
                  <a:pos x="T8" y="T9"/>
                </a:cxn>
                <a:cxn ang="0">
                  <a:pos x="T10" y="T11"/>
                </a:cxn>
              </a:cxnLst>
              <a:rect l="0" t="0" r="r" b="b"/>
              <a:pathLst>
                <a:path w="189" h="158">
                  <a:moveTo>
                    <a:pt x="94" y="157"/>
                  </a:moveTo>
                  <a:lnTo>
                    <a:pt x="94" y="157"/>
                  </a:lnTo>
                  <a:cubicBezTo>
                    <a:pt x="125" y="157"/>
                    <a:pt x="188" y="125"/>
                    <a:pt x="188" y="63"/>
                  </a:cubicBezTo>
                  <a:cubicBezTo>
                    <a:pt x="188" y="32"/>
                    <a:pt x="125" y="0"/>
                    <a:pt x="94" y="0"/>
                  </a:cubicBezTo>
                  <a:cubicBezTo>
                    <a:pt x="63" y="0"/>
                    <a:pt x="0" y="32"/>
                    <a:pt x="0" y="63"/>
                  </a:cubicBezTo>
                  <a:cubicBezTo>
                    <a:pt x="0" y="125"/>
                    <a:pt x="63" y="157"/>
                    <a:pt x="94" y="15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20" name="Freeform 268"/>
            <p:cNvSpPr>
              <a:spLocks noChangeArrowheads="1"/>
            </p:cNvSpPr>
            <p:nvPr/>
          </p:nvSpPr>
          <p:spPr bwMode="auto">
            <a:xfrm>
              <a:off x="10004682" y="2944351"/>
              <a:ext cx="102274" cy="51857"/>
            </a:xfrm>
            <a:custGeom>
              <a:avLst/>
              <a:gdLst>
                <a:gd name="T0" fmla="*/ 0 w 313"/>
                <a:gd name="T1" fmla="*/ 156 h 157"/>
                <a:gd name="T2" fmla="*/ 0 w 313"/>
                <a:gd name="T3" fmla="*/ 156 h 157"/>
                <a:gd name="T4" fmla="*/ 0 w 313"/>
                <a:gd name="T5" fmla="*/ 63 h 157"/>
                <a:gd name="T6" fmla="*/ 94 w 313"/>
                <a:gd name="T7" fmla="*/ 0 h 157"/>
                <a:gd name="T8" fmla="*/ 125 w 313"/>
                <a:gd name="T9" fmla="*/ 0 h 157"/>
                <a:gd name="T10" fmla="*/ 187 w 313"/>
                <a:gd name="T11" fmla="*/ 0 h 157"/>
                <a:gd name="T12" fmla="*/ 219 w 313"/>
                <a:gd name="T13" fmla="*/ 0 h 157"/>
                <a:gd name="T14" fmla="*/ 312 w 313"/>
                <a:gd name="T15" fmla="*/ 63 h 157"/>
                <a:gd name="T16" fmla="*/ 312 w 313"/>
                <a:gd name="T17"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3" h="157">
                  <a:moveTo>
                    <a:pt x="0" y="156"/>
                  </a:moveTo>
                  <a:lnTo>
                    <a:pt x="0" y="156"/>
                  </a:lnTo>
                  <a:cubicBezTo>
                    <a:pt x="0" y="63"/>
                    <a:pt x="0" y="63"/>
                    <a:pt x="0" y="63"/>
                  </a:cubicBezTo>
                  <a:cubicBezTo>
                    <a:pt x="0" y="32"/>
                    <a:pt x="31" y="0"/>
                    <a:pt x="94" y="0"/>
                  </a:cubicBezTo>
                  <a:cubicBezTo>
                    <a:pt x="125" y="0"/>
                    <a:pt x="125" y="0"/>
                    <a:pt x="125" y="0"/>
                  </a:cubicBezTo>
                  <a:cubicBezTo>
                    <a:pt x="187" y="0"/>
                    <a:pt x="187" y="0"/>
                    <a:pt x="187" y="0"/>
                  </a:cubicBezTo>
                  <a:cubicBezTo>
                    <a:pt x="219" y="0"/>
                    <a:pt x="219" y="0"/>
                    <a:pt x="219" y="0"/>
                  </a:cubicBezTo>
                  <a:cubicBezTo>
                    <a:pt x="281" y="0"/>
                    <a:pt x="312" y="32"/>
                    <a:pt x="312" y="63"/>
                  </a:cubicBezTo>
                  <a:cubicBezTo>
                    <a:pt x="312" y="156"/>
                    <a:pt x="312" y="156"/>
                    <a:pt x="312"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21" name="Freeform 269"/>
            <p:cNvSpPr>
              <a:spLocks noChangeArrowheads="1"/>
            </p:cNvSpPr>
            <p:nvPr/>
          </p:nvSpPr>
          <p:spPr bwMode="auto">
            <a:xfrm>
              <a:off x="10219314" y="2862244"/>
              <a:ext cx="51857" cy="51857"/>
            </a:xfrm>
            <a:custGeom>
              <a:avLst/>
              <a:gdLst>
                <a:gd name="T0" fmla="*/ 94 w 157"/>
                <a:gd name="T1" fmla="*/ 157 h 158"/>
                <a:gd name="T2" fmla="*/ 94 w 157"/>
                <a:gd name="T3" fmla="*/ 157 h 158"/>
                <a:gd name="T4" fmla="*/ 156 w 157"/>
                <a:gd name="T5" fmla="*/ 63 h 158"/>
                <a:gd name="T6" fmla="*/ 94 w 157"/>
                <a:gd name="T7" fmla="*/ 0 h 158"/>
                <a:gd name="T8" fmla="*/ 0 w 157"/>
                <a:gd name="T9" fmla="*/ 63 h 158"/>
                <a:gd name="T10" fmla="*/ 94 w 157"/>
                <a:gd name="T11" fmla="*/ 157 h 158"/>
              </a:gdLst>
              <a:ahLst/>
              <a:cxnLst>
                <a:cxn ang="0">
                  <a:pos x="T0" y="T1"/>
                </a:cxn>
                <a:cxn ang="0">
                  <a:pos x="T2" y="T3"/>
                </a:cxn>
                <a:cxn ang="0">
                  <a:pos x="T4" y="T5"/>
                </a:cxn>
                <a:cxn ang="0">
                  <a:pos x="T6" y="T7"/>
                </a:cxn>
                <a:cxn ang="0">
                  <a:pos x="T8" y="T9"/>
                </a:cxn>
                <a:cxn ang="0">
                  <a:pos x="T10" y="T11"/>
                </a:cxn>
              </a:cxnLst>
              <a:rect l="0" t="0" r="r" b="b"/>
              <a:pathLst>
                <a:path w="157" h="158">
                  <a:moveTo>
                    <a:pt x="94" y="157"/>
                  </a:moveTo>
                  <a:lnTo>
                    <a:pt x="94" y="157"/>
                  </a:lnTo>
                  <a:cubicBezTo>
                    <a:pt x="125" y="157"/>
                    <a:pt x="156" y="125"/>
                    <a:pt x="156" y="63"/>
                  </a:cubicBezTo>
                  <a:cubicBezTo>
                    <a:pt x="156" y="32"/>
                    <a:pt x="125" y="0"/>
                    <a:pt x="94" y="0"/>
                  </a:cubicBezTo>
                  <a:cubicBezTo>
                    <a:pt x="31" y="0"/>
                    <a:pt x="0" y="32"/>
                    <a:pt x="0" y="63"/>
                  </a:cubicBezTo>
                  <a:cubicBezTo>
                    <a:pt x="0" y="125"/>
                    <a:pt x="31" y="157"/>
                    <a:pt x="94" y="15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22" name="Freeform 270"/>
            <p:cNvSpPr>
              <a:spLocks noChangeArrowheads="1"/>
            </p:cNvSpPr>
            <p:nvPr/>
          </p:nvSpPr>
          <p:spPr bwMode="auto">
            <a:xfrm>
              <a:off x="10199147" y="2944351"/>
              <a:ext cx="92191" cy="51857"/>
            </a:xfrm>
            <a:custGeom>
              <a:avLst/>
              <a:gdLst>
                <a:gd name="T0" fmla="*/ 0 w 282"/>
                <a:gd name="T1" fmla="*/ 156 h 157"/>
                <a:gd name="T2" fmla="*/ 0 w 282"/>
                <a:gd name="T3" fmla="*/ 156 h 157"/>
                <a:gd name="T4" fmla="*/ 0 w 282"/>
                <a:gd name="T5" fmla="*/ 63 h 157"/>
                <a:gd name="T6" fmla="*/ 62 w 282"/>
                <a:gd name="T7" fmla="*/ 0 h 157"/>
                <a:gd name="T8" fmla="*/ 93 w 282"/>
                <a:gd name="T9" fmla="*/ 0 h 157"/>
                <a:gd name="T10" fmla="*/ 187 w 282"/>
                <a:gd name="T11" fmla="*/ 0 h 157"/>
                <a:gd name="T12" fmla="*/ 218 w 282"/>
                <a:gd name="T13" fmla="*/ 0 h 157"/>
                <a:gd name="T14" fmla="*/ 281 w 282"/>
                <a:gd name="T15" fmla="*/ 63 h 157"/>
                <a:gd name="T16" fmla="*/ 281 w 282"/>
                <a:gd name="T17"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157">
                  <a:moveTo>
                    <a:pt x="0" y="156"/>
                  </a:moveTo>
                  <a:lnTo>
                    <a:pt x="0" y="156"/>
                  </a:lnTo>
                  <a:cubicBezTo>
                    <a:pt x="0" y="63"/>
                    <a:pt x="0" y="63"/>
                    <a:pt x="0" y="63"/>
                  </a:cubicBezTo>
                  <a:cubicBezTo>
                    <a:pt x="0" y="32"/>
                    <a:pt x="31" y="0"/>
                    <a:pt x="62" y="0"/>
                  </a:cubicBezTo>
                  <a:cubicBezTo>
                    <a:pt x="93" y="0"/>
                    <a:pt x="93" y="0"/>
                    <a:pt x="93" y="0"/>
                  </a:cubicBezTo>
                  <a:cubicBezTo>
                    <a:pt x="187" y="0"/>
                    <a:pt x="187" y="0"/>
                    <a:pt x="187" y="0"/>
                  </a:cubicBezTo>
                  <a:cubicBezTo>
                    <a:pt x="218" y="0"/>
                    <a:pt x="218" y="0"/>
                    <a:pt x="218" y="0"/>
                  </a:cubicBezTo>
                  <a:cubicBezTo>
                    <a:pt x="250" y="0"/>
                    <a:pt x="281" y="32"/>
                    <a:pt x="281" y="63"/>
                  </a:cubicBezTo>
                  <a:cubicBezTo>
                    <a:pt x="281" y="156"/>
                    <a:pt x="281" y="156"/>
                    <a:pt x="281"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23" name="Freeform 271"/>
            <p:cNvSpPr>
              <a:spLocks noChangeArrowheads="1"/>
            </p:cNvSpPr>
            <p:nvPr/>
          </p:nvSpPr>
          <p:spPr bwMode="auto">
            <a:xfrm>
              <a:off x="10117040" y="2842078"/>
              <a:ext cx="1440" cy="144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24" name="Freeform 272"/>
            <p:cNvSpPr>
              <a:spLocks noChangeArrowheads="1"/>
            </p:cNvSpPr>
            <p:nvPr/>
          </p:nvSpPr>
          <p:spPr bwMode="auto">
            <a:xfrm>
              <a:off x="10127123" y="2994769"/>
              <a:ext cx="50417" cy="51857"/>
            </a:xfrm>
            <a:custGeom>
              <a:avLst/>
              <a:gdLst>
                <a:gd name="T0" fmla="*/ 62 w 156"/>
                <a:gd name="T1" fmla="*/ 156 h 157"/>
                <a:gd name="T2" fmla="*/ 62 w 156"/>
                <a:gd name="T3" fmla="*/ 156 h 157"/>
                <a:gd name="T4" fmla="*/ 155 w 156"/>
                <a:gd name="T5" fmla="*/ 93 h 157"/>
                <a:gd name="T6" fmla="*/ 62 w 156"/>
                <a:gd name="T7" fmla="*/ 0 h 157"/>
                <a:gd name="T8" fmla="*/ 0 w 156"/>
                <a:gd name="T9" fmla="*/ 93 h 157"/>
                <a:gd name="T10" fmla="*/ 62 w 156"/>
                <a:gd name="T11" fmla="*/ 156 h 157"/>
              </a:gdLst>
              <a:ahLst/>
              <a:cxnLst>
                <a:cxn ang="0">
                  <a:pos x="T0" y="T1"/>
                </a:cxn>
                <a:cxn ang="0">
                  <a:pos x="T2" y="T3"/>
                </a:cxn>
                <a:cxn ang="0">
                  <a:pos x="T4" y="T5"/>
                </a:cxn>
                <a:cxn ang="0">
                  <a:pos x="T6" y="T7"/>
                </a:cxn>
                <a:cxn ang="0">
                  <a:pos x="T8" y="T9"/>
                </a:cxn>
                <a:cxn ang="0">
                  <a:pos x="T10" y="T11"/>
                </a:cxn>
              </a:cxnLst>
              <a:rect l="0" t="0" r="r" b="b"/>
              <a:pathLst>
                <a:path w="156" h="157">
                  <a:moveTo>
                    <a:pt x="62" y="156"/>
                  </a:moveTo>
                  <a:lnTo>
                    <a:pt x="62" y="156"/>
                  </a:lnTo>
                  <a:cubicBezTo>
                    <a:pt x="124" y="156"/>
                    <a:pt x="155" y="125"/>
                    <a:pt x="155" y="93"/>
                  </a:cubicBezTo>
                  <a:cubicBezTo>
                    <a:pt x="155" y="31"/>
                    <a:pt x="124" y="0"/>
                    <a:pt x="62" y="0"/>
                  </a:cubicBezTo>
                  <a:cubicBezTo>
                    <a:pt x="31" y="0"/>
                    <a:pt x="0" y="31"/>
                    <a:pt x="0" y="93"/>
                  </a:cubicBezTo>
                  <a:cubicBezTo>
                    <a:pt x="0" y="125"/>
                    <a:pt x="31" y="156"/>
                    <a:pt x="62"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25" name="Freeform 273"/>
            <p:cNvSpPr>
              <a:spLocks noChangeArrowheads="1"/>
            </p:cNvSpPr>
            <p:nvPr/>
          </p:nvSpPr>
          <p:spPr bwMode="auto">
            <a:xfrm>
              <a:off x="10106956" y="3076876"/>
              <a:ext cx="92191" cy="51857"/>
            </a:xfrm>
            <a:custGeom>
              <a:avLst/>
              <a:gdLst>
                <a:gd name="T0" fmla="*/ 0 w 282"/>
                <a:gd name="T1" fmla="*/ 156 h 157"/>
                <a:gd name="T2" fmla="*/ 0 w 282"/>
                <a:gd name="T3" fmla="*/ 156 h 157"/>
                <a:gd name="T4" fmla="*/ 0 w 282"/>
                <a:gd name="T5" fmla="*/ 62 h 157"/>
                <a:gd name="T6" fmla="*/ 63 w 282"/>
                <a:gd name="T7" fmla="*/ 0 h 157"/>
                <a:gd name="T8" fmla="*/ 94 w 282"/>
                <a:gd name="T9" fmla="*/ 0 h 157"/>
                <a:gd name="T10" fmla="*/ 187 w 282"/>
                <a:gd name="T11" fmla="*/ 0 h 157"/>
                <a:gd name="T12" fmla="*/ 218 w 282"/>
                <a:gd name="T13" fmla="*/ 0 h 157"/>
                <a:gd name="T14" fmla="*/ 281 w 282"/>
                <a:gd name="T15" fmla="*/ 62 h 157"/>
                <a:gd name="T16" fmla="*/ 281 w 282"/>
                <a:gd name="T17"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157">
                  <a:moveTo>
                    <a:pt x="0" y="156"/>
                  </a:moveTo>
                  <a:lnTo>
                    <a:pt x="0" y="156"/>
                  </a:lnTo>
                  <a:cubicBezTo>
                    <a:pt x="0" y="62"/>
                    <a:pt x="0" y="62"/>
                    <a:pt x="0" y="62"/>
                  </a:cubicBezTo>
                  <a:cubicBezTo>
                    <a:pt x="0" y="31"/>
                    <a:pt x="32" y="0"/>
                    <a:pt x="63" y="0"/>
                  </a:cubicBezTo>
                  <a:cubicBezTo>
                    <a:pt x="94" y="0"/>
                    <a:pt x="94" y="0"/>
                    <a:pt x="94" y="0"/>
                  </a:cubicBezTo>
                  <a:cubicBezTo>
                    <a:pt x="187" y="0"/>
                    <a:pt x="187" y="0"/>
                    <a:pt x="187" y="0"/>
                  </a:cubicBezTo>
                  <a:cubicBezTo>
                    <a:pt x="218" y="0"/>
                    <a:pt x="218" y="0"/>
                    <a:pt x="218" y="0"/>
                  </a:cubicBezTo>
                  <a:cubicBezTo>
                    <a:pt x="249" y="0"/>
                    <a:pt x="281" y="31"/>
                    <a:pt x="281" y="62"/>
                  </a:cubicBezTo>
                  <a:cubicBezTo>
                    <a:pt x="281" y="156"/>
                    <a:pt x="281" y="156"/>
                    <a:pt x="281"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26" name="Line 274"/>
            <p:cNvSpPr>
              <a:spLocks noChangeShapeType="1"/>
            </p:cNvSpPr>
            <p:nvPr/>
          </p:nvSpPr>
          <p:spPr bwMode="auto">
            <a:xfrm>
              <a:off x="10117040" y="2882411"/>
              <a:ext cx="70583"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27" name="Line 275"/>
            <p:cNvSpPr>
              <a:spLocks noChangeShapeType="1"/>
            </p:cNvSpPr>
            <p:nvPr/>
          </p:nvSpPr>
          <p:spPr bwMode="auto">
            <a:xfrm flipV="1">
              <a:off x="10239480" y="3035102"/>
              <a:ext cx="40334" cy="4321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28" name="Line 276"/>
            <p:cNvSpPr>
              <a:spLocks noChangeShapeType="1"/>
            </p:cNvSpPr>
            <p:nvPr/>
          </p:nvSpPr>
          <p:spPr bwMode="auto">
            <a:xfrm flipH="1" flipV="1">
              <a:off x="10023408" y="3035102"/>
              <a:ext cx="43215" cy="4321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529" name="Gruppierung 974"/>
          <p:cNvGrpSpPr>
            <a:grpSpLocks noChangeAspect="1"/>
          </p:cNvGrpSpPr>
          <p:nvPr/>
        </p:nvGrpSpPr>
        <p:grpSpPr>
          <a:xfrm>
            <a:off x="11362629" y="1110251"/>
            <a:ext cx="349200" cy="349200"/>
            <a:chOff x="1652752" y="3527748"/>
            <a:chExt cx="592039" cy="592039"/>
          </a:xfrm>
        </p:grpSpPr>
        <p:sp>
          <p:nvSpPr>
            <p:cNvPr id="1530" name="Freeform 277"/>
            <p:cNvSpPr>
              <a:spLocks noChangeArrowheads="1"/>
            </p:cNvSpPr>
            <p:nvPr/>
          </p:nvSpPr>
          <p:spPr bwMode="auto">
            <a:xfrm>
              <a:off x="1652752" y="3527748"/>
              <a:ext cx="592039" cy="592039"/>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31" name="Freeform 278"/>
            <p:cNvSpPr>
              <a:spLocks noChangeArrowheads="1"/>
            </p:cNvSpPr>
            <p:nvPr/>
          </p:nvSpPr>
          <p:spPr bwMode="auto">
            <a:xfrm>
              <a:off x="1825611" y="3712130"/>
              <a:ext cx="51857" cy="51857"/>
            </a:xfrm>
            <a:custGeom>
              <a:avLst/>
              <a:gdLst>
                <a:gd name="T0" fmla="*/ 94 w 157"/>
                <a:gd name="T1" fmla="*/ 157 h 158"/>
                <a:gd name="T2" fmla="*/ 94 w 157"/>
                <a:gd name="T3" fmla="*/ 157 h 158"/>
                <a:gd name="T4" fmla="*/ 156 w 157"/>
                <a:gd name="T5" fmla="*/ 63 h 158"/>
                <a:gd name="T6" fmla="*/ 94 w 157"/>
                <a:gd name="T7" fmla="*/ 0 h 158"/>
                <a:gd name="T8" fmla="*/ 0 w 157"/>
                <a:gd name="T9" fmla="*/ 63 h 158"/>
                <a:gd name="T10" fmla="*/ 94 w 157"/>
                <a:gd name="T11" fmla="*/ 157 h 158"/>
              </a:gdLst>
              <a:ahLst/>
              <a:cxnLst>
                <a:cxn ang="0">
                  <a:pos x="T0" y="T1"/>
                </a:cxn>
                <a:cxn ang="0">
                  <a:pos x="T2" y="T3"/>
                </a:cxn>
                <a:cxn ang="0">
                  <a:pos x="T4" y="T5"/>
                </a:cxn>
                <a:cxn ang="0">
                  <a:pos x="T6" y="T7"/>
                </a:cxn>
                <a:cxn ang="0">
                  <a:pos x="T8" y="T9"/>
                </a:cxn>
                <a:cxn ang="0">
                  <a:pos x="T10" y="T11"/>
                </a:cxn>
              </a:cxnLst>
              <a:rect l="0" t="0" r="r" b="b"/>
              <a:pathLst>
                <a:path w="157" h="158">
                  <a:moveTo>
                    <a:pt x="94" y="157"/>
                  </a:moveTo>
                  <a:lnTo>
                    <a:pt x="94" y="157"/>
                  </a:lnTo>
                  <a:cubicBezTo>
                    <a:pt x="125" y="157"/>
                    <a:pt x="156" y="125"/>
                    <a:pt x="156" y="63"/>
                  </a:cubicBezTo>
                  <a:cubicBezTo>
                    <a:pt x="156" y="32"/>
                    <a:pt x="125" y="0"/>
                    <a:pt x="94" y="0"/>
                  </a:cubicBezTo>
                  <a:cubicBezTo>
                    <a:pt x="31" y="0"/>
                    <a:pt x="0" y="32"/>
                    <a:pt x="0" y="63"/>
                  </a:cubicBezTo>
                  <a:cubicBezTo>
                    <a:pt x="0" y="125"/>
                    <a:pt x="31" y="157"/>
                    <a:pt x="94" y="15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32" name="Freeform 279"/>
            <p:cNvSpPr>
              <a:spLocks noChangeArrowheads="1"/>
            </p:cNvSpPr>
            <p:nvPr/>
          </p:nvSpPr>
          <p:spPr bwMode="auto">
            <a:xfrm>
              <a:off x="1805444" y="3792797"/>
              <a:ext cx="92191" cy="51857"/>
            </a:xfrm>
            <a:custGeom>
              <a:avLst/>
              <a:gdLst>
                <a:gd name="T0" fmla="*/ 0 w 282"/>
                <a:gd name="T1" fmla="*/ 156 h 157"/>
                <a:gd name="T2" fmla="*/ 0 w 282"/>
                <a:gd name="T3" fmla="*/ 156 h 157"/>
                <a:gd name="T4" fmla="*/ 0 w 282"/>
                <a:gd name="T5" fmla="*/ 63 h 157"/>
                <a:gd name="T6" fmla="*/ 62 w 282"/>
                <a:gd name="T7" fmla="*/ 0 h 157"/>
                <a:gd name="T8" fmla="*/ 93 w 282"/>
                <a:gd name="T9" fmla="*/ 0 h 157"/>
                <a:gd name="T10" fmla="*/ 187 w 282"/>
                <a:gd name="T11" fmla="*/ 0 h 157"/>
                <a:gd name="T12" fmla="*/ 218 w 282"/>
                <a:gd name="T13" fmla="*/ 0 h 157"/>
                <a:gd name="T14" fmla="*/ 281 w 282"/>
                <a:gd name="T15" fmla="*/ 63 h 157"/>
                <a:gd name="T16" fmla="*/ 281 w 282"/>
                <a:gd name="T17"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157">
                  <a:moveTo>
                    <a:pt x="0" y="156"/>
                  </a:moveTo>
                  <a:lnTo>
                    <a:pt x="0" y="156"/>
                  </a:lnTo>
                  <a:cubicBezTo>
                    <a:pt x="0" y="63"/>
                    <a:pt x="0" y="63"/>
                    <a:pt x="0" y="63"/>
                  </a:cubicBezTo>
                  <a:cubicBezTo>
                    <a:pt x="0" y="32"/>
                    <a:pt x="31" y="0"/>
                    <a:pt x="62" y="0"/>
                  </a:cubicBezTo>
                  <a:cubicBezTo>
                    <a:pt x="93" y="0"/>
                    <a:pt x="93" y="0"/>
                    <a:pt x="93" y="0"/>
                  </a:cubicBezTo>
                  <a:cubicBezTo>
                    <a:pt x="187" y="0"/>
                    <a:pt x="187" y="0"/>
                    <a:pt x="187" y="0"/>
                  </a:cubicBezTo>
                  <a:cubicBezTo>
                    <a:pt x="218" y="0"/>
                    <a:pt x="218" y="0"/>
                    <a:pt x="218" y="0"/>
                  </a:cubicBezTo>
                  <a:cubicBezTo>
                    <a:pt x="250" y="0"/>
                    <a:pt x="281" y="32"/>
                    <a:pt x="281" y="63"/>
                  </a:cubicBezTo>
                  <a:cubicBezTo>
                    <a:pt x="281" y="156"/>
                    <a:pt x="281" y="156"/>
                    <a:pt x="281"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33" name="Freeform 280"/>
            <p:cNvSpPr>
              <a:spLocks noChangeArrowheads="1"/>
            </p:cNvSpPr>
            <p:nvPr/>
          </p:nvSpPr>
          <p:spPr bwMode="auto">
            <a:xfrm>
              <a:off x="2020076" y="3712130"/>
              <a:ext cx="51857" cy="51857"/>
            </a:xfrm>
            <a:custGeom>
              <a:avLst/>
              <a:gdLst>
                <a:gd name="T0" fmla="*/ 62 w 157"/>
                <a:gd name="T1" fmla="*/ 157 h 158"/>
                <a:gd name="T2" fmla="*/ 62 w 157"/>
                <a:gd name="T3" fmla="*/ 157 h 158"/>
                <a:gd name="T4" fmla="*/ 156 w 157"/>
                <a:gd name="T5" fmla="*/ 63 h 158"/>
                <a:gd name="T6" fmla="*/ 62 w 157"/>
                <a:gd name="T7" fmla="*/ 0 h 158"/>
                <a:gd name="T8" fmla="*/ 0 w 157"/>
                <a:gd name="T9" fmla="*/ 63 h 158"/>
                <a:gd name="T10" fmla="*/ 62 w 157"/>
                <a:gd name="T11" fmla="*/ 157 h 158"/>
              </a:gdLst>
              <a:ahLst/>
              <a:cxnLst>
                <a:cxn ang="0">
                  <a:pos x="T0" y="T1"/>
                </a:cxn>
                <a:cxn ang="0">
                  <a:pos x="T2" y="T3"/>
                </a:cxn>
                <a:cxn ang="0">
                  <a:pos x="T4" y="T5"/>
                </a:cxn>
                <a:cxn ang="0">
                  <a:pos x="T6" y="T7"/>
                </a:cxn>
                <a:cxn ang="0">
                  <a:pos x="T8" y="T9"/>
                </a:cxn>
                <a:cxn ang="0">
                  <a:pos x="T10" y="T11"/>
                </a:cxn>
              </a:cxnLst>
              <a:rect l="0" t="0" r="r" b="b"/>
              <a:pathLst>
                <a:path w="157" h="158">
                  <a:moveTo>
                    <a:pt x="62" y="157"/>
                  </a:moveTo>
                  <a:lnTo>
                    <a:pt x="62" y="157"/>
                  </a:lnTo>
                  <a:cubicBezTo>
                    <a:pt x="125" y="157"/>
                    <a:pt x="156" y="125"/>
                    <a:pt x="156" y="63"/>
                  </a:cubicBezTo>
                  <a:cubicBezTo>
                    <a:pt x="156" y="32"/>
                    <a:pt x="125" y="0"/>
                    <a:pt x="62" y="0"/>
                  </a:cubicBezTo>
                  <a:cubicBezTo>
                    <a:pt x="31" y="0"/>
                    <a:pt x="0" y="32"/>
                    <a:pt x="0" y="63"/>
                  </a:cubicBezTo>
                  <a:cubicBezTo>
                    <a:pt x="0" y="125"/>
                    <a:pt x="31" y="157"/>
                    <a:pt x="62" y="15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34" name="Freeform 281"/>
            <p:cNvSpPr>
              <a:spLocks noChangeArrowheads="1"/>
            </p:cNvSpPr>
            <p:nvPr/>
          </p:nvSpPr>
          <p:spPr bwMode="auto">
            <a:xfrm>
              <a:off x="1998469" y="3792797"/>
              <a:ext cx="92191" cy="51857"/>
            </a:xfrm>
            <a:custGeom>
              <a:avLst/>
              <a:gdLst>
                <a:gd name="T0" fmla="*/ 0 w 283"/>
                <a:gd name="T1" fmla="*/ 156 h 157"/>
                <a:gd name="T2" fmla="*/ 0 w 283"/>
                <a:gd name="T3" fmla="*/ 156 h 157"/>
                <a:gd name="T4" fmla="*/ 0 w 283"/>
                <a:gd name="T5" fmla="*/ 63 h 157"/>
                <a:gd name="T6" fmla="*/ 63 w 283"/>
                <a:gd name="T7" fmla="*/ 0 h 157"/>
                <a:gd name="T8" fmla="*/ 94 w 283"/>
                <a:gd name="T9" fmla="*/ 0 h 157"/>
                <a:gd name="T10" fmla="*/ 188 w 283"/>
                <a:gd name="T11" fmla="*/ 0 h 157"/>
                <a:gd name="T12" fmla="*/ 219 w 283"/>
                <a:gd name="T13" fmla="*/ 0 h 157"/>
                <a:gd name="T14" fmla="*/ 282 w 283"/>
                <a:gd name="T15" fmla="*/ 63 h 157"/>
                <a:gd name="T16" fmla="*/ 282 w 283"/>
                <a:gd name="T17"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3" h="157">
                  <a:moveTo>
                    <a:pt x="0" y="156"/>
                  </a:moveTo>
                  <a:lnTo>
                    <a:pt x="0" y="156"/>
                  </a:lnTo>
                  <a:cubicBezTo>
                    <a:pt x="0" y="63"/>
                    <a:pt x="0" y="63"/>
                    <a:pt x="0" y="63"/>
                  </a:cubicBezTo>
                  <a:cubicBezTo>
                    <a:pt x="0" y="32"/>
                    <a:pt x="32" y="0"/>
                    <a:pt x="63" y="0"/>
                  </a:cubicBezTo>
                  <a:cubicBezTo>
                    <a:pt x="94" y="0"/>
                    <a:pt x="94" y="0"/>
                    <a:pt x="94" y="0"/>
                  </a:cubicBezTo>
                  <a:cubicBezTo>
                    <a:pt x="188" y="0"/>
                    <a:pt x="188" y="0"/>
                    <a:pt x="188" y="0"/>
                  </a:cubicBezTo>
                  <a:cubicBezTo>
                    <a:pt x="219" y="0"/>
                    <a:pt x="219" y="0"/>
                    <a:pt x="219" y="0"/>
                  </a:cubicBezTo>
                  <a:cubicBezTo>
                    <a:pt x="250" y="0"/>
                    <a:pt x="282" y="32"/>
                    <a:pt x="282" y="63"/>
                  </a:cubicBezTo>
                  <a:cubicBezTo>
                    <a:pt x="282" y="156"/>
                    <a:pt x="282" y="156"/>
                    <a:pt x="282"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35" name="Freeform 282"/>
            <p:cNvSpPr>
              <a:spLocks noChangeArrowheads="1"/>
            </p:cNvSpPr>
            <p:nvPr/>
          </p:nvSpPr>
          <p:spPr bwMode="auto">
            <a:xfrm>
              <a:off x="1917802" y="3691964"/>
              <a:ext cx="1440" cy="144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36" name="Line 283"/>
            <p:cNvSpPr>
              <a:spLocks noChangeShapeType="1"/>
            </p:cNvSpPr>
            <p:nvPr/>
          </p:nvSpPr>
          <p:spPr bwMode="auto">
            <a:xfrm>
              <a:off x="1948051" y="3670356"/>
              <a:ext cx="1441" cy="619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37" name="Freeform 284"/>
            <p:cNvSpPr>
              <a:spLocks noChangeArrowheads="1"/>
            </p:cNvSpPr>
            <p:nvPr/>
          </p:nvSpPr>
          <p:spPr bwMode="auto">
            <a:xfrm>
              <a:off x="1917802" y="3670356"/>
              <a:ext cx="61940" cy="21608"/>
            </a:xfrm>
            <a:custGeom>
              <a:avLst/>
              <a:gdLst>
                <a:gd name="T0" fmla="*/ 0 w 188"/>
                <a:gd name="T1" fmla="*/ 63 h 64"/>
                <a:gd name="T2" fmla="*/ 94 w 188"/>
                <a:gd name="T3" fmla="*/ 0 h 64"/>
                <a:gd name="T4" fmla="*/ 187 w 188"/>
                <a:gd name="T5" fmla="*/ 63 h 64"/>
              </a:gdLst>
              <a:ahLst/>
              <a:cxnLst>
                <a:cxn ang="0">
                  <a:pos x="T0" y="T1"/>
                </a:cxn>
                <a:cxn ang="0">
                  <a:pos x="T2" y="T3"/>
                </a:cxn>
                <a:cxn ang="0">
                  <a:pos x="T4" y="T5"/>
                </a:cxn>
              </a:cxnLst>
              <a:rect l="0" t="0" r="r" b="b"/>
              <a:pathLst>
                <a:path w="188" h="64">
                  <a:moveTo>
                    <a:pt x="0" y="63"/>
                  </a:moveTo>
                  <a:lnTo>
                    <a:pt x="94" y="0"/>
                  </a:lnTo>
                  <a:lnTo>
                    <a:pt x="187" y="63"/>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38" name="Freeform 285"/>
            <p:cNvSpPr>
              <a:spLocks noChangeArrowheads="1"/>
            </p:cNvSpPr>
            <p:nvPr/>
          </p:nvSpPr>
          <p:spPr bwMode="auto">
            <a:xfrm>
              <a:off x="1917802" y="3844655"/>
              <a:ext cx="61940" cy="51857"/>
            </a:xfrm>
            <a:custGeom>
              <a:avLst/>
              <a:gdLst>
                <a:gd name="T0" fmla="*/ 94 w 188"/>
                <a:gd name="T1" fmla="*/ 156 h 157"/>
                <a:gd name="T2" fmla="*/ 94 w 188"/>
                <a:gd name="T3" fmla="*/ 156 h 157"/>
                <a:gd name="T4" fmla="*/ 187 w 188"/>
                <a:gd name="T5" fmla="*/ 93 h 157"/>
                <a:gd name="T6" fmla="*/ 94 w 188"/>
                <a:gd name="T7" fmla="*/ 0 h 157"/>
                <a:gd name="T8" fmla="*/ 0 w 188"/>
                <a:gd name="T9" fmla="*/ 93 h 157"/>
                <a:gd name="T10" fmla="*/ 94 w 188"/>
                <a:gd name="T11" fmla="*/ 156 h 157"/>
              </a:gdLst>
              <a:ahLst/>
              <a:cxnLst>
                <a:cxn ang="0">
                  <a:pos x="T0" y="T1"/>
                </a:cxn>
                <a:cxn ang="0">
                  <a:pos x="T2" y="T3"/>
                </a:cxn>
                <a:cxn ang="0">
                  <a:pos x="T4" y="T5"/>
                </a:cxn>
                <a:cxn ang="0">
                  <a:pos x="T6" y="T7"/>
                </a:cxn>
                <a:cxn ang="0">
                  <a:pos x="T8" y="T9"/>
                </a:cxn>
                <a:cxn ang="0">
                  <a:pos x="T10" y="T11"/>
                </a:cxn>
              </a:cxnLst>
              <a:rect l="0" t="0" r="r" b="b"/>
              <a:pathLst>
                <a:path w="188" h="157">
                  <a:moveTo>
                    <a:pt x="94" y="156"/>
                  </a:moveTo>
                  <a:lnTo>
                    <a:pt x="94" y="156"/>
                  </a:lnTo>
                  <a:cubicBezTo>
                    <a:pt x="124" y="156"/>
                    <a:pt x="187" y="125"/>
                    <a:pt x="187" y="93"/>
                  </a:cubicBezTo>
                  <a:cubicBezTo>
                    <a:pt x="187" y="31"/>
                    <a:pt x="124" y="0"/>
                    <a:pt x="94" y="0"/>
                  </a:cubicBezTo>
                  <a:cubicBezTo>
                    <a:pt x="63" y="0"/>
                    <a:pt x="0" y="31"/>
                    <a:pt x="0" y="93"/>
                  </a:cubicBezTo>
                  <a:cubicBezTo>
                    <a:pt x="0" y="125"/>
                    <a:pt x="63" y="156"/>
                    <a:pt x="94"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39" name="Freeform 286"/>
            <p:cNvSpPr>
              <a:spLocks noChangeArrowheads="1"/>
            </p:cNvSpPr>
            <p:nvPr/>
          </p:nvSpPr>
          <p:spPr bwMode="auto">
            <a:xfrm>
              <a:off x="1897635" y="3925322"/>
              <a:ext cx="102274" cy="51857"/>
            </a:xfrm>
            <a:custGeom>
              <a:avLst/>
              <a:gdLst>
                <a:gd name="T0" fmla="*/ 0 w 312"/>
                <a:gd name="T1" fmla="*/ 156 h 157"/>
                <a:gd name="T2" fmla="*/ 0 w 312"/>
                <a:gd name="T3" fmla="*/ 156 h 157"/>
                <a:gd name="T4" fmla="*/ 0 w 312"/>
                <a:gd name="T5" fmla="*/ 62 h 157"/>
                <a:gd name="T6" fmla="*/ 94 w 312"/>
                <a:gd name="T7" fmla="*/ 0 h 157"/>
                <a:gd name="T8" fmla="*/ 125 w 312"/>
                <a:gd name="T9" fmla="*/ 0 h 157"/>
                <a:gd name="T10" fmla="*/ 186 w 312"/>
                <a:gd name="T11" fmla="*/ 0 h 157"/>
                <a:gd name="T12" fmla="*/ 218 w 312"/>
                <a:gd name="T13" fmla="*/ 0 h 157"/>
                <a:gd name="T14" fmla="*/ 311 w 312"/>
                <a:gd name="T15" fmla="*/ 62 h 157"/>
                <a:gd name="T16" fmla="*/ 311 w 312"/>
                <a:gd name="T17"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157">
                  <a:moveTo>
                    <a:pt x="0" y="156"/>
                  </a:moveTo>
                  <a:lnTo>
                    <a:pt x="0" y="156"/>
                  </a:lnTo>
                  <a:cubicBezTo>
                    <a:pt x="0" y="62"/>
                    <a:pt x="0" y="62"/>
                    <a:pt x="0" y="62"/>
                  </a:cubicBezTo>
                  <a:cubicBezTo>
                    <a:pt x="0" y="31"/>
                    <a:pt x="31" y="0"/>
                    <a:pt x="94" y="0"/>
                  </a:cubicBezTo>
                  <a:cubicBezTo>
                    <a:pt x="125" y="0"/>
                    <a:pt x="125" y="0"/>
                    <a:pt x="125" y="0"/>
                  </a:cubicBezTo>
                  <a:cubicBezTo>
                    <a:pt x="186" y="0"/>
                    <a:pt x="186" y="0"/>
                    <a:pt x="186" y="0"/>
                  </a:cubicBezTo>
                  <a:cubicBezTo>
                    <a:pt x="218" y="0"/>
                    <a:pt x="218" y="0"/>
                    <a:pt x="218" y="0"/>
                  </a:cubicBezTo>
                  <a:cubicBezTo>
                    <a:pt x="280" y="0"/>
                    <a:pt x="311" y="31"/>
                    <a:pt x="311" y="62"/>
                  </a:cubicBezTo>
                  <a:cubicBezTo>
                    <a:pt x="311" y="156"/>
                    <a:pt x="311" y="156"/>
                    <a:pt x="311"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40" name="Line 287"/>
            <p:cNvSpPr>
              <a:spLocks noChangeShapeType="1"/>
            </p:cNvSpPr>
            <p:nvPr/>
          </p:nvSpPr>
          <p:spPr bwMode="auto">
            <a:xfrm flipH="1" flipV="1">
              <a:off x="2037362" y="3883547"/>
              <a:ext cx="54738" cy="5329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41" name="Freeform 288"/>
            <p:cNvSpPr>
              <a:spLocks noChangeArrowheads="1"/>
            </p:cNvSpPr>
            <p:nvPr/>
          </p:nvSpPr>
          <p:spPr bwMode="auto">
            <a:xfrm>
              <a:off x="2050327" y="3895071"/>
              <a:ext cx="41774" cy="41775"/>
            </a:xfrm>
            <a:custGeom>
              <a:avLst/>
              <a:gdLst>
                <a:gd name="T0" fmla="*/ 0 w 126"/>
                <a:gd name="T1" fmla="*/ 125 h 126"/>
                <a:gd name="T2" fmla="*/ 125 w 126"/>
                <a:gd name="T3" fmla="*/ 125 h 126"/>
                <a:gd name="T4" fmla="*/ 125 w 126"/>
                <a:gd name="T5" fmla="*/ 0 h 126"/>
              </a:gdLst>
              <a:ahLst/>
              <a:cxnLst>
                <a:cxn ang="0">
                  <a:pos x="T0" y="T1"/>
                </a:cxn>
                <a:cxn ang="0">
                  <a:pos x="T2" y="T3"/>
                </a:cxn>
                <a:cxn ang="0">
                  <a:pos x="T4" y="T5"/>
                </a:cxn>
              </a:cxnLst>
              <a:rect l="0" t="0" r="r" b="b"/>
              <a:pathLst>
                <a:path w="126" h="126">
                  <a:moveTo>
                    <a:pt x="0" y="125"/>
                  </a:moveTo>
                  <a:lnTo>
                    <a:pt x="125" y="125"/>
                  </a:lnTo>
                  <a:lnTo>
                    <a:pt x="125"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42" name="Line 289"/>
            <p:cNvSpPr>
              <a:spLocks noChangeShapeType="1"/>
            </p:cNvSpPr>
            <p:nvPr/>
          </p:nvSpPr>
          <p:spPr bwMode="auto">
            <a:xfrm flipV="1">
              <a:off x="1805444" y="3883547"/>
              <a:ext cx="50417" cy="5329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43" name="Freeform 290"/>
            <p:cNvSpPr>
              <a:spLocks noChangeArrowheads="1"/>
            </p:cNvSpPr>
            <p:nvPr/>
          </p:nvSpPr>
          <p:spPr bwMode="auto">
            <a:xfrm>
              <a:off x="1805444" y="3895071"/>
              <a:ext cx="41774" cy="41775"/>
            </a:xfrm>
            <a:custGeom>
              <a:avLst/>
              <a:gdLst>
                <a:gd name="T0" fmla="*/ 125 w 126"/>
                <a:gd name="T1" fmla="*/ 125 h 126"/>
                <a:gd name="T2" fmla="*/ 0 w 126"/>
                <a:gd name="T3" fmla="*/ 125 h 126"/>
                <a:gd name="T4" fmla="*/ 0 w 126"/>
                <a:gd name="T5" fmla="*/ 0 h 126"/>
              </a:gdLst>
              <a:ahLst/>
              <a:cxnLst>
                <a:cxn ang="0">
                  <a:pos x="T0" y="T1"/>
                </a:cxn>
                <a:cxn ang="0">
                  <a:pos x="T2" y="T3"/>
                </a:cxn>
                <a:cxn ang="0">
                  <a:pos x="T4" y="T5"/>
                </a:cxn>
              </a:cxnLst>
              <a:rect l="0" t="0" r="r" b="b"/>
              <a:pathLst>
                <a:path w="126" h="126">
                  <a:moveTo>
                    <a:pt x="125" y="125"/>
                  </a:moveTo>
                  <a:lnTo>
                    <a:pt x="0" y="125"/>
                  </a:ln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544" name="Gruppierung 989"/>
          <p:cNvGrpSpPr>
            <a:grpSpLocks noChangeAspect="1"/>
          </p:cNvGrpSpPr>
          <p:nvPr/>
        </p:nvGrpSpPr>
        <p:grpSpPr>
          <a:xfrm>
            <a:off x="11362629" y="1595480"/>
            <a:ext cx="343253" cy="349200"/>
            <a:chOff x="2633722" y="3527748"/>
            <a:chExt cx="581956" cy="592039"/>
          </a:xfrm>
        </p:grpSpPr>
        <p:sp>
          <p:nvSpPr>
            <p:cNvPr id="1545" name="Freeform 291"/>
            <p:cNvSpPr>
              <a:spLocks noChangeArrowheads="1"/>
            </p:cNvSpPr>
            <p:nvPr/>
          </p:nvSpPr>
          <p:spPr bwMode="auto">
            <a:xfrm>
              <a:off x="2633722" y="3527748"/>
              <a:ext cx="581956" cy="592039"/>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46" name="Freeform 292"/>
            <p:cNvSpPr>
              <a:spLocks noChangeArrowheads="1"/>
            </p:cNvSpPr>
            <p:nvPr/>
          </p:nvSpPr>
          <p:spPr bwMode="auto">
            <a:xfrm>
              <a:off x="2797938" y="3712130"/>
              <a:ext cx="61941" cy="51857"/>
            </a:xfrm>
            <a:custGeom>
              <a:avLst/>
              <a:gdLst>
                <a:gd name="T0" fmla="*/ 94 w 189"/>
                <a:gd name="T1" fmla="*/ 157 h 158"/>
                <a:gd name="T2" fmla="*/ 94 w 189"/>
                <a:gd name="T3" fmla="*/ 157 h 158"/>
                <a:gd name="T4" fmla="*/ 188 w 189"/>
                <a:gd name="T5" fmla="*/ 63 h 158"/>
                <a:gd name="T6" fmla="*/ 94 w 189"/>
                <a:gd name="T7" fmla="*/ 0 h 158"/>
                <a:gd name="T8" fmla="*/ 0 w 189"/>
                <a:gd name="T9" fmla="*/ 63 h 158"/>
                <a:gd name="T10" fmla="*/ 94 w 189"/>
                <a:gd name="T11" fmla="*/ 157 h 158"/>
              </a:gdLst>
              <a:ahLst/>
              <a:cxnLst>
                <a:cxn ang="0">
                  <a:pos x="T0" y="T1"/>
                </a:cxn>
                <a:cxn ang="0">
                  <a:pos x="T2" y="T3"/>
                </a:cxn>
                <a:cxn ang="0">
                  <a:pos x="T4" y="T5"/>
                </a:cxn>
                <a:cxn ang="0">
                  <a:pos x="T6" y="T7"/>
                </a:cxn>
                <a:cxn ang="0">
                  <a:pos x="T8" y="T9"/>
                </a:cxn>
                <a:cxn ang="0">
                  <a:pos x="T10" y="T11"/>
                </a:cxn>
              </a:cxnLst>
              <a:rect l="0" t="0" r="r" b="b"/>
              <a:pathLst>
                <a:path w="189" h="158">
                  <a:moveTo>
                    <a:pt x="94" y="157"/>
                  </a:moveTo>
                  <a:lnTo>
                    <a:pt x="94" y="157"/>
                  </a:lnTo>
                  <a:cubicBezTo>
                    <a:pt x="125" y="157"/>
                    <a:pt x="188" y="125"/>
                    <a:pt x="188" y="63"/>
                  </a:cubicBezTo>
                  <a:cubicBezTo>
                    <a:pt x="188" y="32"/>
                    <a:pt x="125" y="0"/>
                    <a:pt x="94" y="0"/>
                  </a:cubicBezTo>
                  <a:cubicBezTo>
                    <a:pt x="63" y="0"/>
                    <a:pt x="0" y="32"/>
                    <a:pt x="0" y="63"/>
                  </a:cubicBezTo>
                  <a:cubicBezTo>
                    <a:pt x="0" y="125"/>
                    <a:pt x="63" y="157"/>
                    <a:pt x="94" y="15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47" name="Freeform 293"/>
            <p:cNvSpPr>
              <a:spLocks noChangeArrowheads="1"/>
            </p:cNvSpPr>
            <p:nvPr/>
          </p:nvSpPr>
          <p:spPr bwMode="auto">
            <a:xfrm>
              <a:off x="2776330" y="3792797"/>
              <a:ext cx="102274" cy="51857"/>
            </a:xfrm>
            <a:custGeom>
              <a:avLst/>
              <a:gdLst>
                <a:gd name="T0" fmla="*/ 0 w 313"/>
                <a:gd name="T1" fmla="*/ 156 h 157"/>
                <a:gd name="T2" fmla="*/ 0 w 313"/>
                <a:gd name="T3" fmla="*/ 156 h 157"/>
                <a:gd name="T4" fmla="*/ 0 w 313"/>
                <a:gd name="T5" fmla="*/ 63 h 157"/>
                <a:gd name="T6" fmla="*/ 94 w 313"/>
                <a:gd name="T7" fmla="*/ 0 h 157"/>
                <a:gd name="T8" fmla="*/ 125 w 313"/>
                <a:gd name="T9" fmla="*/ 0 h 157"/>
                <a:gd name="T10" fmla="*/ 187 w 313"/>
                <a:gd name="T11" fmla="*/ 0 h 157"/>
                <a:gd name="T12" fmla="*/ 219 w 313"/>
                <a:gd name="T13" fmla="*/ 0 h 157"/>
                <a:gd name="T14" fmla="*/ 312 w 313"/>
                <a:gd name="T15" fmla="*/ 63 h 157"/>
                <a:gd name="T16" fmla="*/ 312 w 313"/>
                <a:gd name="T17"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3" h="157">
                  <a:moveTo>
                    <a:pt x="0" y="156"/>
                  </a:moveTo>
                  <a:lnTo>
                    <a:pt x="0" y="156"/>
                  </a:lnTo>
                  <a:cubicBezTo>
                    <a:pt x="0" y="63"/>
                    <a:pt x="0" y="63"/>
                    <a:pt x="0" y="63"/>
                  </a:cubicBezTo>
                  <a:cubicBezTo>
                    <a:pt x="0" y="32"/>
                    <a:pt x="31" y="0"/>
                    <a:pt x="94" y="0"/>
                  </a:cubicBezTo>
                  <a:cubicBezTo>
                    <a:pt x="125" y="0"/>
                    <a:pt x="125" y="0"/>
                    <a:pt x="125" y="0"/>
                  </a:cubicBezTo>
                  <a:cubicBezTo>
                    <a:pt x="187" y="0"/>
                    <a:pt x="187" y="0"/>
                    <a:pt x="187" y="0"/>
                  </a:cubicBezTo>
                  <a:cubicBezTo>
                    <a:pt x="219" y="0"/>
                    <a:pt x="219" y="0"/>
                    <a:pt x="219" y="0"/>
                  </a:cubicBezTo>
                  <a:cubicBezTo>
                    <a:pt x="281" y="0"/>
                    <a:pt x="312" y="32"/>
                    <a:pt x="312" y="63"/>
                  </a:cubicBezTo>
                  <a:cubicBezTo>
                    <a:pt x="312" y="156"/>
                    <a:pt x="312" y="156"/>
                    <a:pt x="312"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48" name="Freeform 294"/>
            <p:cNvSpPr>
              <a:spLocks noChangeArrowheads="1"/>
            </p:cNvSpPr>
            <p:nvPr/>
          </p:nvSpPr>
          <p:spPr bwMode="auto">
            <a:xfrm>
              <a:off x="2990962" y="3712130"/>
              <a:ext cx="51857" cy="51857"/>
            </a:xfrm>
            <a:custGeom>
              <a:avLst/>
              <a:gdLst>
                <a:gd name="T0" fmla="*/ 94 w 157"/>
                <a:gd name="T1" fmla="*/ 157 h 158"/>
                <a:gd name="T2" fmla="*/ 94 w 157"/>
                <a:gd name="T3" fmla="*/ 157 h 158"/>
                <a:gd name="T4" fmla="*/ 156 w 157"/>
                <a:gd name="T5" fmla="*/ 63 h 158"/>
                <a:gd name="T6" fmla="*/ 94 w 157"/>
                <a:gd name="T7" fmla="*/ 0 h 158"/>
                <a:gd name="T8" fmla="*/ 0 w 157"/>
                <a:gd name="T9" fmla="*/ 63 h 158"/>
                <a:gd name="T10" fmla="*/ 94 w 157"/>
                <a:gd name="T11" fmla="*/ 157 h 158"/>
              </a:gdLst>
              <a:ahLst/>
              <a:cxnLst>
                <a:cxn ang="0">
                  <a:pos x="T0" y="T1"/>
                </a:cxn>
                <a:cxn ang="0">
                  <a:pos x="T2" y="T3"/>
                </a:cxn>
                <a:cxn ang="0">
                  <a:pos x="T4" y="T5"/>
                </a:cxn>
                <a:cxn ang="0">
                  <a:pos x="T6" y="T7"/>
                </a:cxn>
                <a:cxn ang="0">
                  <a:pos x="T8" y="T9"/>
                </a:cxn>
                <a:cxn ang="0">
                  <a:pos x="T10" y="T11"/>
                </a:cxn>
              </a:cxnLst>
              <a:rect l="0" t="0" r="r" b="b"/>
              <a:pathLst>
                <a:path w="157" h="158">
                  <a:moveTo>
                    <a:pt x="94" y="157"/>
                  </a:moveTo>
                  <a:lnTo>
                    <a:pt x="94" y="157"/>
                  </a:lnTo>
                  <a:cubicBezTo>
                    <a:pt x="125" y="157"/>
                    <a:pt x="156" y="125"/>
                    <a:pt x="156" y="63"/>
                  </a:cubicBezTo>
                  <a:cubicBezTo>
                    <a:pt x="156" y="32"/>
                    <a:pt x="125" y="0"/>
                    <a:pt x="94" y="0"/>
                  </a:cubicBezTo>
                  <a:cubicBezTo>
                    <a:pt x="31" y="0"/>
                    <a:pt x="0" y="32"/>
                    <a:pt x="0" y="63"/>
                  </a:cubicBezTo>
                  <a:cubicBezTo>
                    <a:pt x="0" y="125"/>
                    <a:pt x="31" y="157"/>
                    <a:pt x="94" y="15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49" name="Freeform 295"/>
            <p:cNvSpPr>
              <a:spLocks noChangeArrowheads="1"/>
            </p:cNvSpPr>
            <p:nvPr/>
          </p:nvSpPr>
          <p:spPr bwMode="auto">
            <a:xfrm>
              <a:off x="2970795" y="3792797"/>
              <a:ext cx="92191" cy="51857"/>
            </a:xfrm>
            <a:custGeom>
              <a:avLst/>
              <a:gdLst>
                <a:gd name="T0" fmla="*/ 0 w 282"/>
                <a:gd name="T1" fmla="*/ 156 h 157"/>
                <a:gd name="T2" fmla="*/ 0 w 282"/>
                <a:gd name="T3" fmla="*/ 156 h 157"/>
                <a:gd name="T4" fmla="*/ 0 w 282"/>
                <a:gd name="T5" fmla="*/ 63 h 157"/>
                <a:gd name="T6" fmla="*/ 62 w 282"/>
                <a:gd name="T7" fmla="*/ 0 h 157"/>
                <a:gd name="T8" fmla="*/ 93 w 282"/>
                <a:gd name="T9" fmla="*/ 0 h 157"/>
                <a:gd name="T10" fmla="*/ 187 w 282"/>
                <a:gd name="T11" fmla="*/ 0 h 157"/>
                <a:gd name="T12" fmla="*/ 218 w 282"/>
                <a:gd name="T13" fmla="*/ 0 h 157"/>
                <a:gd name="T14" fmla="*/ 281 w 282"/>
                <a:gd name="T15" fmla="*/ 63 h 157"/>
                <a:gd name="T16" fmla="*/ 281 w 282"/>
                <a:gd name="T17"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157">
                  <a:moveTo>
                    <a:pt x="0" y="156"/>
                  </a:moveTo>
                  <a:lnTo>
                    <a:pt x="0" y="156"/>
                  </a:lnTo>
                  <a:cubicBezTo>
                    <a:pt x="0" y="63"/>
                    <a:pt x="0" y="63"/>
                    <a:pt x="0" y="63"/>
                  </a:cubicBezTo>
                  <a:cubicBezTo>
                    <a:pt x="0" y="32"/>
                    <a:pt x="31" y="0"/>
                    <a:pt x="62" y="0"/>
                  </a:cubicBezTo>
                  <a:cubicBezTo>
                    <a:pt x="93" y="0"/>
                    <a:pt x="93" y="0"/>
                    <a:pt x="93" y="0"/>
                  </a:cubicBezTo>
                  <a:cubicBezTo>
                    <a:pt x="187" y="0"/>
                    <a:pt x="187" y="0"/>
                    <a:pt x="187" y="0"/>
                  </a:cubicBezTo>
                  <a:cubicBezTo>
                    <a:pt x="218" y="0"/>
                    <a:pt x="218" y="0"/>
                    <a:pt x="218" y="0"/>
                  </a:cubicBezTo>
                  <a:cubicBezTo>
                    <a:pt x="250" y="0"/>
                    <a:pt x="281" y="32"/>
                    <a:pt x="281" y="63"/>
                  </a:cubicBezTo>
                  <a:cubicBezTo>
                    <a:pt x="281" y="156"/>
                    <a:pt x="281" y="156"/>
                    <a:pt x="281"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50" name="Freeform 296"/>
            <p:cNvSpPr>
              <a:spLocks noChangeArrowheads="1"/>
            </p:cNvSpPr>
            <p:nvPr/>
          </p:nvSpPr>
          <p:spPr bwMode="auto">
            <a:xfrm>
              <a:off x="2888689" y="3691964"/>
              <a:ext cx="1440" cy="144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51" name="Line 297"/>
            <p:cNvSpPr>
              <a:spLocks noChangeShapeType="1"/>
            </p:cNvSpPr>
            <p:nvPr/>
          </p:nvSpPr>
          <p:spPr bwMode="auto">
            <a:xfrm flipH="1">
              <a:off x="2888688" y="3691964"/>
              <a:ext cx="73464"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52" name="Freeform 298"/>
            <p:cNvSpPr>
              <a:spLocks noChangeArrowheads="1"/>
            </p:cNvSpPr>
            <p:nvPr/>
          </p:nvSpPr>
          <p:spPr bwMode="auto">
            <a:xfrm>
              <a:off x="2930462" y="3670356"/>
              <a:ext cx="30251" cy="51857"/>
            </a:xfrm>
            <a:custGeom>
              <a:avLst/>
              <a:gdLst>
                <a:gd name="T0" fmla="*/ 0 w 94"/>
                <a:gd name="T1" fmla="*/ 0 h 158"/>
                <a:gd name="T2" fmla="*/ 93 w 94"/>
                <a:gd name="T3" fmla="*/ 63 h 158"/>
                <a:gd name="T4" fmla="*/ 0 w 94"/>
                <a:gd name="T5" fmla="*/ 157 h 158"/>
              </a:gdLst>
              <a:ahLst/>
              <a:cxnLst>
                <a:cxn ang="0">
                  <a:pos x="T0" y="T1"/>
                </a:cxn>
                <a:cxn ang="0">
                  <a:pos x="T2" y="T3"/>
                </a:cxn>
                <a:cxn ang="0">
                  <a:pos x="T4" y="T5"/>
                </a:cxn>
              </a:cxnLst>
              <a:rect l="0" t="0" r="r" b="b"/>
              <a:pathLst>
                <a:path w="94" h="158">
                  <a:moveTo>
                    <a:pt x="0" y="0"/>
                  </a:moveTo>
                  <a:lnTo>
                    <a:pt x="93" y="63"/>
                  </a:lnTo>
                  <a:lnTo>
                    <a:pt x="0" y="157"/>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53" name="Line 299"/>
            <p:cNvSpPr>
              <a:spLocks noChangeShapeType="1"/>
            </p:cNvSpPr>
            <p:nvPr/>
          </p:nvSpPr>
          <p:spPr bwMode="auto">
            <a:xfrm flipV="1">
              <a:off x="3021213" y="3883547"/>
              <a:ext cx="60500" cy="5329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54" name="Freeform 300"/>
            <p:cNvSpPr>
              <a:spLocks noChangeArrowheads="1"/>
            </p:cNvSpPr>
            <p:nvPr/>
          </p:nvSpPr>
          <p:spPr bwMode="auto">
            <a:xfrm>
              <a:off x="3021213" y="3895071"/>
              <a:ext cx="41774" cy="41775"/>
            </a:xfrm>
            <a:custGeom>
              <a:avLst/>
              <a:gdLst>
                <a:gd name="T0" fmla="*/ 0 w 126"/>
                <a:gd name="T1" fmla="*/ 0 h 126"/>
                <a:gd name="T2" fmla="*/ 0 w 126"/>
                <a:gd name="T3" fmla="*/ 125 h 126"/>
                <a:gd name="T4" fmla="*/ 125 w 126"/>
                <a:gd name="T5" fmla="*/ 125 h 126"/>
              </a:gdLst>
              <a:ahLst/>
              <a:cxnLst>
                <a:cxn ang="0">
                  <a:pos x="T0" y="T1"/>
                </a:cxn>
                <a:cxn ang="0">
                  <a:pos x="T2" y="T3"/>
                </a:cxn>
                <a:cxn ang="0">
                  <a:pos x="T4" y="T5"/>
                </a:cxn>
              </a:cxnLst>
              <a:rect l="0" t="0" r="r" b="b"/>
              <a:pathLst>
                <a:path w="126" h="126">
                  <a:moveTo>
                    <a:pt x="0" y="0"/>
                  </a:moveTo>
                  <a:lnTo>
                    <a:pt x="0" y="125"/>
                  </a:lnTo>
                  <a:lnTo>
                    <a:pt x="125" y="125"/>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55" name="Freeform 301"/>
            <p:cNvSpPr>
              <a:spLocks noChangeArrowheads="1"/>
            </p:cNvSpPr>
            <p:nvPr/>
          </p:nvSpPr>
          <p:spPr bwMode="auto">
            <a:xfrm>
              <a:off x="2900212" y="3844655"/>
              <a:ext cx="50417" cy="51857"/>
            </a:xfrm>
            <a:custGeom>
              <a:avLst/>
              <a:gdLst>
                <a:gd name="T0" fmla="*/ 62 w 156"/>
                <a:gd name="T1" fmla="*/ 156 h 157"/>
                <a:gd name="T2" fmla="*/ 62 w 156"/>
                <a:gd name="T3" fmla="*/ 156 h 157"/>
                <a:gd name="T4" fmla="*/ 155 w 156"/>
                <a:gd name="T5" fmla="*/ 93 h 157"/>
                <a:gd name="T6" fmla="*/ 62 w 156"/>
                <a:gd name="T7" fmla="*/ 0 h 157"/>
                <a:gd name="T8" fmla="*/ 0 w 156"/>
                <a:gd name="T9" fmla="*/ 93 h 157"/>
                <a:gd name="T10" fmla="*/ 62 w 156"/>
                <a:gd name="T11" fmla="*/ 156 h 157"/>
              </a:gdLst>
              <a:ahLst/>
              <a:cxnLst>
                <a:cxn ang="0">
                  <a:pos x="T0" y="T1"/>
                </a:cxn>
                <a:cxn ang="0">
                  <a:pos x="T2" y="T3"/>
                </a:cxn>
                <a:cxn ang="0">
                  <a:pos x="T4" y="T5"/>
                </a:cxn>
                <a:cxn ang="0">
                  <a:pos x="T6" y="T7"/>
                </a:cxn>
                <a:cxn ang="0">
                  <a:pos x="T8" y="T9"/>
                </a:cxn>
                <a:cxn ang="0">
                  <a:pos x="T10" y="T11"/>
                </a:cxn>
              </a:cxnLst>
              <a:rect l="0" t="0" r="r" b="b"/>
              <a:pathLst>
                <a:path w="156" h="157">
                  <a:moveTo>
                    <a:pt x="62" y="156"/>
                  </a:moveTo>
                  <a:lnTo>
                    <a:pt x="62" y="156"/>
                  </a:lnTo>
                  <a:cubicBezTo>
                    <a:pt x="124" y="156"/>
                    <a:pt x="155" y="125"/>
                    <a:pt x="155" y="93"/>
                  </a:cubicBezTo>
                  <a:cubicBezTo>
                    <a:pt x="155" y="31"/>
                    <a:pt x="124" y="0"/>
                    <a:pt x="62" y="0"/>
                  </a:cubicBezTo>
                  <a:cubicBezTo>
                    <a:pt x="31" y="0"/>
                    <a:pt x="0" y="31"/>
                    <a:pt x="0" y="93"/>
                  </a:cubicBezTo>
                  <a:cubicBezTo>
                    <a:pt x="0" y="125"/>
                    <a:pt x="31" y="156"/>
                    <a:pt x="62"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56" name="Freeform 302"/>
            <p:cNvSpPr>
              <a:spLocks noChangeArrowheads="1"/>
            </p:cNvSpPr>
            <p:nvPr/>
          </p:nvSpPr>
          <p:spPr bwMode="auto">
            <a:xfrm>
              <a:off x="2878604" y="3925322"/>
              <a:ext cx="92191" cy="51857"/>
            </a:xfrm>
            <a:custGeom>
              <a:avLst/>
              <a:gdLst>
                <a:gd name="T0" fmla="*/ 0 w 282"/>
                <a:gd name="T1" fmla="*/ 156 h 157"/>
                <a:gd name="T2" fmla="*/ 0 w 282"/>
                <a:gd name="T3" fmla="*/ 156 h 157"/>
                <a:gd name="T4" fmla="*/ 0 w 282"/>
                <a:gd name="T5" fmla="*/ 62 h 157"/>
                <a:gd name="T6" fmla="*/ 63 w 282"/>
                <a:gd name="T7" fmla="*/ 0 h 157"/>
                <a:gd name="T8" fmla="*/ 94 w 282"/>
                <a:gd name="T9" fmla="*/ 0 h 157"/>
                <a:gd name="T10" fmla="*/ 187 w 282"/>
                <a:gd name="T11" fmla="*/ 0 h 157"/>
                <a:gd name="T12" fmla="*/ 218 w 282"/>
                <a:gd name="T13" fmla="*/ 0 h 157"/>
                <a:gd name="T14" fmla="*/ 281 w 282"/>
                <a:gd name="T15" fmla="*/ 62 h 157"/>
                <a:gd name="T16" fmla="*/ 281 w 282"/>
                <a:gd name="T17" fmla="*/ 15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157">
                  <a:moveTo>
                    <a:pt x="0" y="156"/>
                  </a:moveTo>
                  <a:lnTo>
                    <a:pt x="0" y="156"/>
                  </a:lnTo>
                  <a:cubicBezTo>
                    <a:pt x="0" y="62"/>
                    <a:pt x="0" y="62"/>
                    <a:pt x="0" y="62"/>
                  </a:cubicBezTo>
                  <a:cubicBezTo>
                    <a:pt x="0" y="31"/>
                    <a:pt x="32" y="0"/>
                    <a:pt x="63" y="0"/>
                  </a:cubicBezTo>
                  <a:cubicBezTo>
                    <a:pt x="94" y="0"/>
                    <a:pt x="94" y="0"/>
                    <a:pt x="94" y="0"/>
                  </a:cubicBezTo>
                  <a:cubicBezTo>
                    <a:pt x="187" y="0"/>
                    <a:pt x="187" y="0"/>
                    <a:pt x="187" y="0"/>
                  </a:cubicBezTo>
                  <a:cubicBezTo>
                    <a:pt x="218" y="0"/>
                    <a:pt x="218" y="0"/>
                    <a:pt x="218" y="0"/>
                  </a:cubicBezTo>
                  <a:cubicBezTo>
                    <a:pt x="249" y="0"/>
                    <a:pt x="281" y="31"/>
                    <a:pt x="281" y="62"/>
                  </a:cubicBezTo>
                  <a:cubicBezTo>
                    <a:pt x="281" y="156"/>
                    <a:pt x="281" y="156"/>
                    <a:pt x="281"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57" name="Line 303"/>
            <p:cNvSpPr>
              <a:spLocks noChangeShapeType="1"/>
            </p:cNvSpPr>
            <p:nvPr/>
          </p:nvSpPr>
          <p:spPr bwMode="auto">
            <a:xfrm>
              <a:off x="2776331" y="3884988"/>
              <a:ext cx="60500" cy="5041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58" name="Freeform 304"/>
            <p:cNvSpPr>
              <a:spLocks noChangeArrowheads="1"/>
            </p:cNvSpPr>
            <p:nvPr/>
          </p:nvSpPr>
          <p:spPr bwMode="auto">
            <a:xfrm>
              <a:off x="2776331" y="3884988"/>
              <a:ext cx="41774" cy="41774"/>
            </a:xfrm>
            <a:custGeom>
              <a:avLst/>
              <a:gdLst>
                <a:gd name="T0" fmla="*/ 125 w 126"/>
                <a:gd name="T1" fmla="*/ 0 h 126"/>
                <a:gd name="T2" fmla="*/ 0 w 126"/>
                <a:gd name="T3" fmla="*/ 0 h 126"/>
                <a:gd name="T4" fmla="*/ 0 w 126"/>
                <a:gd name="T5" fmla="*/ 125 h 126"/>
              </a:gdLst>
              <a:ahLst/>
              <a:cxnLst>
                <a:cxn ang="0">
                  <a:pos x="T0" y="T1"/>
                </a:cxn>
                <a:cxn ang="0">
                  <a:pos x="T2" y="T3"/>
                </a:cxn>
                <a:cxn ang="0">
                  <a:pos x="T4" y="T5"/>
                </a:cxn>
              </a:cxnLst>
              <a:rect l="0" t="0" r="r" b="b"/>
              <a:pathLst>
                <a:path w="126" h="126">
                  <a:moveTo>
                    <a:pt x="125" y="0"/>
                  </a:moveTo>
                  <a:lnTo>
                    <a:pt x="0" y="0"/>
                  </a:lnTo>
                  <a:lnTo>
                    <a:pt x="0" y="125"/>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559" name="Gruppierung 1004"/>
          <p:cNvGrpSpPr>
            <a:grpSpLocks noChangeAspect="1"/>
          </p:cNvGrpSpPr>
          <p:nvPr/>
        </p:nvGrpSpPr>
        <p:grpSpPr>
          <a:xfrm>
            <a:off x="11362629" y="2080709"/>
            <a:ext cx="349200" cy="349200"/>
            <a:chOff x="3467763" y="3527748"/>
            <a:chExt cx="592039" cy="592039"/>
          </a:xfrm>
        </p:grpSpPr>
        <p:sp>
          <p:nvSpPr>
            <p:cNvPr id="1560" name="Freeform 305"/>
            <p:cNvSpPr>
              <a:spLocks noChangeArrowheads="1"/>
            </p:cNvSpPr>
            <p:nvPr/>
          </p:nvSpPr>
          <p:spPr bwMode="auto">
            <a:xfrm>
              <a:off x="3467763" y="3527748"/>
              <a:ext cx="592039" cy="592039"/>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61" name="Freeform 306"/>
            <p:cNvSpPr>
              <a:spLocks noChangeArrowheads="1"/>
            </p:cNvSpPr>
            <p:nvPr/>
          </p:nvSpPr>
          <p:spPr bwMode="auto">
            <a:xfrm>
              <a:off x="3691038" y="3670356"/>
              <a:ext cx="142608" cy="10084"/>
            </a:xfrm>
            <a:custGeom>
              <a:avLst/>
              <a:gdLst>
                <a:gd name="T0" fmla="*/ 0 w 438"/>
                <a:gd name="T1" fmla="*/ 32 h 33"/>
                <a:gd name="T2" fmla="*/ 0 w 438"/>
                <a:gd name="T3" fmla="*/ 32 h 33"/>
                <a:gd name="T4" fmla="*/ 219 w 438"/>
                <a:gd name="T5" fmla="*/ 0 h 33"/>
                <a:gd name="T6" fmla="*/ 437 w 438"/>
                <a:gd name="T7" fmla="*/ 32 h 33"/>
              </a:gdLst>
              <a:ahLst/>
              <a:cxnLst>
                <a:cxn ang="0">
                  <a:pos x="T0" y="T1"/>
                </a:cxn>
                <a:cxn ang="0">
                  <a:pos x="T2" y="T3"/>
                </a:cxn>
                <a:cxn ang="0">
                  <a:pos x="T4" y="T5"/>
                </a:cxn>
                <a:cxn ang="0">
                  <a:pos x="T6" y="T7"/>
                </a:cxn>
              </a:cxnLst>
              <a:rect l="0" t="0" r="r" b="b"/>
              <a:pathLst>
                <a:path w="438" h="33">
                  <a:moveTo>
                    <a:pt x="0" y="32"/>
                  </a:moveTo>
                  <a:lnTo>
                    <a:pt x="0" y="32"/>
                  </a:lnTo>
                  <a:cubicBezTo>
                    <a:pt x="63" y="0"/>
                    <a:pt x="157" y="0"/>
                    <a:pt x="219" y="0"/>
                  </a:cubicBezTo>
                  <a:cubicBezTo>
                    <a:pt x="281" y="0"/>
                    <a:pt x="374" y="0"/>
                    <a:pt x="437" y="32"/>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62" name="Freeform 307"/>
            <p:cNvSpPr>
              <a:spLocks noChangeArrowheads="1"/>
            </p:cNvSpPr>
            <p:nvPr/>
          </p:nvSpPr>
          <p:spPr bwMode="auto">
            <a:xfrm>
              <a:off x="3650704" y="3935404"/>
              <a:ext cx="224716" cy="41775"/>
            </a:xfrm>
            <a:custGeom>
              <a:avLst/>
              <a:gdLst>
                <a:gd name="T0" fmla="*/ 687 w 688"/>
                <a:gd name="T1" fmla="*/ 0 h 126"/>
                <a:gd name="T2" fmla="*/ 687 w 688"/>
                <a:gd name="T3" fmla="*/ 0 h 126"/>
                <a:gd name="T4" fmla="*/ 344 w 688"/>
                <a:gd name="T5" fmla="*/ 125 h 126"/>
                <a:gd name="T6" fmla="*/ 0 w 688"/>
                <a:gd name="T7" fmla="*/ 0 h 126"/>
              </a:gdLst>
              <a:ahLst/>
              <a:cxnLst>
                <a:cxn ang="0">
                  <a:pos x="T0" y="T1"/>
                </a:cxn>
                <a:cxn ang="0">
                  <a:pos x="T2" y="T3"/>
                </a:cxn>
                <a:cxn ang="0">
                  <a:pos x="T4" y="T5"/>
                </a:cxn>
                <a:cxn ang="0">
                  <a:pos x="T6" y="T7"/>
                </a:cxn>
              </a:cxnLst>
              <a:rect l="0" t="0" r="r" b="b"/>
              <a:pathLst>
                <a:path w="688" h="126">
                  <a:moveTo>
                    <a:pt x="687" y="0"/>
                  </a:moveTo>
                  <a:lnTo>
                    <a:pt x="687" y="0"/>
                  </a:lnTo>
                  <a:cubicBezTo>
                    <a:pt x="593" y="94"/>
                    <a:pt x="468" y="125"/>
                    <a:pt x="344" y="125"/>
                  </a:cubicBezTo>
                  <a:cubicBezTo>
                    <a:pt x="219" y="125"/>
                    <a:pt x="94" y="94"/>
                    <a:pt x="0"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63" name="Freeform 308"/>
            <p:cNvSpPr>
              <a:spLocks noChangeArrowheads="1"/>
            </p:cNvSpPr>
            <p:nvPr/>
          </p:nvSpPr>
          <p:spPr bwMode="auto">
            <a:xfrm>
              <a:off x="3610370" y="3814404"/>
              <a:ext cx="133966" cy="102275"/>
            </a:xfrm>
            <a:custGeom>
              <a:avLst/>
              <a:gdLst>
                <a:gd name="T0" fmla="*/ 0 w 408"/>
                <a:gd name="T1" fmla="*/ 311 h 312"/>
                <a:gd name="T2" fmla="*/ 0 w 408"/>
                <a:gd name="T3" fmla="*/ 311 h 312"/>
                <a:gd name="T4" fmla="*/ 0 w 408"/>
                <a:gd name="T5" fmla="*/ 93 h 312"/>
                <a:gd name="T6" fmla="*/ 94 w 408"/>
                <a:gd name="T7" fmla="*/ 0 h 312"/>
                <a:gd name="T8" fmla="*/ 125 w 408"/>
                <a:gd name="T9" fmla="*/ 0 h 312"/>
                <a:gd name="T10" fmla="*/ 250 w 408"/>
                <a:gd name="T11" fmla="*/ 0 h 312"/>
                <a:gd name="T12" fmla="*/ 313 w 408"/>
                <a:gd name="T13" fmla="*/ 0 h 312"/>
                <a:gd name="T14" fmla="*/ 407 w 408"/>
                <a:gd name="T15" fmla="*/ 93 h 312"/>
                <a:gd name="T16" fmla="*/ 407 w 408"/>
                <a:gd name="T17" fmla="*/ 31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312">
                  <a:moveTo>
                    <a:pt x="0" y="311"/>
                  </a:moveTo>
                  <a:lnTo>
                    <a:pt x="0" y="311"/>
                  </a:lnTo>
                  <a:cubicBezTo>
                    <a:pt x="0" y="93"/>
                    <a:pt x="0" y="93"/>
                    <a:pt x="0" y="93"/>
                  </a:cubicBezTo>
                  <a:cubicBezTo>
                    <a:pt x="0" y="61"/>
                    <a:pt x="32" y="0"/>
                    <a:pt x="94" y="0"/>
                  </a:cubicBezTo>
                  <a:cubicBezTo>
                    <a:pt x="125" y="0"/>
                    <a:pt x="125" y="0"/>
                    <a:pt x="125" y="0"/>
                  </a:cubicBezTo>
                  <a:cubicBezTo>
                    <a:pt x="250" y="0"/>
                    <a:pt x="250" y="0"/>
                    <a:pt x="250" y="0"/>
                  </a:cubicBezTo>
                  <a:cubicBezTo>
                    <a:pt x="313" y="0"/>
                    <a:pt x="313" y="0"/>
                    <a:pt x="313" y="0"/>
                  </a:cubicBezTo>
                  <a:cubicBezTo>
                    <a:pt x="375" y="0"/>
                    <a:pt x="407" y="61"/>
                    <a:pt x="407" y="93"/>
                  </a:cubicBezTo>
                  <a:cubicBezTo>
                    <a:pt x="407" y="311"/>
                    <a:pt x="407" y="311"/>
                    <a:pt x="407" y="311"/>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64" name="Freeform 309"/>
            <p:cNvSpPr>
              <a:spLocks noChangeArrowheads="1"/>
            </p:cNvSpPr>
            <p:nvPr/>
          </p:nvSpPr>
          <p:spPr bwMode="auto">
            <a:xfrm>
              <a:off x="3630537" y="3712130"/>
              <a:ext cx="82108" cy="82107"/>
            </a:xfrm>
            <a:custGeom>
              <a:avLst/>
              <a:gdLst>
                <a:gd name="T0" fmla="*/ 250 w 251"/>
                <a:gd name="T1" fmla="*/ 125 h 251"/>
                <a:gd name="T2" fmla="*/ 250 w 251"/>
                <a:gd name="T3" fmla="*/ 125 h 251"/>
                <a:gd name="T4" fmla="*/ 125 w 251"/>
                <a:gd name="T5" fmla="*/ 250 h 251"/>
                <a:gd name="T6" fmla="*/ 0 w 251"/>
                <a:gd name="T7" fmla="*/ 125 h 251"/>
                <a:gd name="T8" fmla="*/ 125 w 251"/>
                <a:gd name="T9" fmla="*/ 0 h 251"/>
                <a:gd name="T10" fmla="*/ 250 w 251"/>
                <a:gd name="T11" fmla="*/ 125 h 251"/>
              </a:gdLst>
              <a:ahLst/>
              <a:cxnLst>
                <a:cxn ang="0">
                  <a:pos x="T0" y="T1"/>
                </a:cxn>
                <a:cxn ang="0">
                  <a:pos x="T2" y="T3"/>
                </a:cxn>
                <a:cxn ang="0">
                  <a:pos x="T4" y="T5"/>
                </a:cxn>
                <a:cxn ang="0">
                  <a:pos x="T6" y="T7"/>
                </a:cxn>
                <a:cxn ang="0">
                  <a:pos x="T8" y="T9"/>
                </a:cxn>
                <a:cxn ang="0">
                  <a:pos x="T10" y="T11"/>
                </a:cxn>
              </a:cxnLst>
              <a:rect l="0" t="0" r="r" b="b"/>
              <a:pathLst>
                <a:path w="251" h="251">
                  <a:moveTo>
                    <a:pt x="250" y="125"/>
                  </a:moveTo>
                  <a:lnTo>
                    <a:pt x="250" y="125"/>
                  </a:lnTo>
                  <a:cubicBezTo>
                    <a:pt x="250" y="188"/>
                    <a:pt x="219" y="250"/>
                    <a:pt x="125" y="250"/>
                  </a:cubicBezTo>
                  <a:cubicBezTo>
                    <a:pt x="62" y="250"/>
                    <a:pt x="0" y="188"/>
                    <a:pt x="0" y="125"/>
                  </a:cubicBezTo>
                  <a:cubicBezTo>
                    <a:pt x="0" y="32"/>
                    <a:pt x="62" y="0"/>
                    <a:pt x="125" y="0"/>
                  </a:cubicBezTo>
                  <a:cubicBezTo>
                    <a:pt x="219" y="0"/>
                    <a:pt x="250" y="32"/>
                    <a:pt x="250" y="125"/>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65" name="Freeform 310"/>
            <p:cNvSpPr>
              <a:spLocks noChangeArrowheads="1"/>
            </p:cNvSpPr>
            <p:nvPr/>
          </p:nvSpPr>
          <p:spPr bwMode="auto">
            <a:xfrm>
              <a:off x="3813480" y="3712130"/>
              <a:ext cx="82107" cy="82107"/>
            </a:xfrm>
            <a:custGeom>
              <a:avLst/>
              <a:gdLst>
                <a:gd name="T0" fmla="*/ 250 w 251"/>
                <a:gd name="T1" fmla="*/ 125 h 251"/>
                <a:gd name="T2" fmla="*/ 250 w 251"/>
                <a:gd name="T3" fmla="*/ 125 h 251"/>
                <a:gd name="T4" fmla="*/ 125 w 251"/>
                <a:gd name="T5" fmla="*/ 250 h 251"/>
                <a:gd name="T6" fmla="*/ 0 w 251"/>
                <a:gd name="T7" fmla="*/ 125 h 251"/>
                <a:gd name="T8" fmla="*/ 125 w 251"/>
                <a:gd name="T9" fmla="*/ 0 h 251"/>
                <a:gd name="T10" fmla="*/ 250 w 251"/>
                <a:gd name="T11" fmla="*/ 125 h 251"/>
              </a:gdLst>
              <a:ahLst/>
              <a:cxnLst>
                <a:cxn ang="0">
                  <a:pos x="T0" y="T1"/>
                </a:cxn>
                <a:cxn ang="0">
                  <a:pos x="T2" y="T3"/>
                </a:cxn>
                <a:cxn ang="0">
                  <a:pos x="T4" y="T5"/>
                </a:cxn>
                <a:cxn ang="0">
                  <a:pos x="T6" y="T7"/>
                </a:cxn>
                <a:cxn ang="0">
                  <a:pos x="T8" y="T9"/>
                </a:cxn>
                <a:cxn ang="0">
                  <a:pos x="T10" y="T11"/>
                </a:cxn>
              </a:cxnLst>
              <a:rect l="0" t="0" r="r" b="b"/>
              <a:pathLst>
                <a:path w="251" h="251">
                  <a:moveTo>
                    <a:pt x="250" y="125"/>
                  </a:moveTo>
                  <a:lnTo>
                    <a:pt x="250" y="125"/>
                  </a:lnTo>
                  <a:cubicBezTo>
                    <a:pt x="250" y="188"/>
                    <a:pt x="188" y="250"/>
                    <a:pt x="125" y="250"/>
                  </a:cubicBezTo>
                  <a:cubicBezTo>
                    <a:pt x="32" y="250"/>
                    <a:pt x="0" y="188"/>
                    <a:pt x="0" y="125"/>
                  </a:cubicBezTo>
                  <a:cubicBezTo>
                    <a:pt x="0" y="32"/>
                    <a:pt x="32" y="0"/>
                    <a:pt x="125" y="0"/>
                  </a:cubicBezTo>
                  <a:cubicBezTo>
                    <a:pt x="188" y="0"/>
                    <a:pt x="250" y="32"/>
                    <a:pt x="250" y="125"/>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66" name="Freeform 311"/>
            <p:cNvSpPr>
              <a:spLocks noChangeArrowheads="1"/>
            </p:cNvSpPr>
            <p:nvPr/>
          </p:nvSpPr>
          <p:spPr bwMode="auto">
            <a:xfrm>
              <a:off x="3783229" y="3814404"/>
              <a:ext cx="132525" cy="102275"/>
            </a:xfrm>
            <a:custGeom>
              <a:avLst/>
              <a:gdLst>
                <a:gd name="T0" fmla="*/ 0 w 407"/>
                <a:gd name="T1" fmla="*/ 311 h 312"/>
                <a:gd name="T2" fmla="*/ 0 w 407"/>
                <a:gd name="T3" fmla="*/ 311 h 312"/>
                <a:gd name="T4" fmla="*/ 0 w 407"/>
                <a:gd name="T5" fmla="*/ 93 h 312"/>
                <a:gd name="T6" fmla="*/ 93 w 407"/>
                <a:gd name="T7" fmla="*/ 0 h 312"/>
                <a:gd name="T8" fmla="*/ 156 w 407"/>
                <a:gd name="T9" fmla="*/ 0 h 312"/>
                <a:gd name="T10" fmla="*/ 281 w 407"/>
                <a:gd name="T11" fmla="*/ 0 h 312"/>
                <a:gd name="T12" fmla="*/ 312 w 407"/>
                <a:gd name="T13" fmla="*/ 0 h 312"/>
                <a:gd name="T14" fmla="*/ 406 w 407"/>
                <a:gd name="T15" fmla="*/ 93 h 312"/>
                <a:gd name="T16" fmla="*/ 406 w 407"/>
                <a:gd name="T17" fmla="*/ 31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312">
                  <a:moveTo>
                    <a:pt x="0" y="311"/>
                  </a:moveTo>
                  <a:lnTo>
                    <a:pt x="0" y="311"/>
                  </a:lnTo>
                  <a:cubicBezTo>
                    <a:pt x="0" y="93"/>
                    <a:pt x="0" y="93"/>
                    <a:pt x="0" y="93"/>
                  </a:cubicBezTo>
                  <a:cubicBezTo>
                    <a:pt x="0" y="61"/>
                    <a:pt x="31" y="0"/>
                    <a:pt x="93" y="0"/>
                  </a:cubicBezTo>
                  <a:cubicBezTo>
                    <a:pt x="156" y="0"/>
                    <a:pt x="156" y="0"/>
                    <a:pt x="156" y="0"/>
                  </a:cubicBezTo>
                  <a:cubicBezTo>
                    <a:pt x="281" y="0"/>
                    <a:pt x="281" y="0"/>
                    <a:pt x="281" y="0"/>
                  </a:cubicBezTo>
                  <a:cubicBezTo>
                    <a:pt x="312" y="0"/>
                    <a:pt x="312" y="0"/>
                    <a:pt x="312" y="0"/>
                  </a:cubicBezTo>
                  <a:cubicBezTo>
                    <a:pt x="375" y="0"/>
                    <a:pt x="406" y="61"/>
                    <a:pt x="406" y="93"/>
                  </a:cubicBezTo>
                  <a:cubicBezTo>
                    <a:pt x="406" y="311"/>
                    <a:pt x="406" y="311"/>
                    <a:pt x="406" y="311"/>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567" name="Gruppierung 1012"/>
          <p:cNvGrpSpPr>
            <a:grpSpLocks noChangeAspect="1"/>
          </p:cNvGrpSpPr>
          <p:nvPr/>
        </p:nvGrpSpPr>
        <p:grpSpPr>
          <a:xfrm>
            <a:off x="11362629" y="2565938"/>
            <a:ext cx="349201" cy="349200"/>
            <a:chOff x="4382471" y="3527748"/>
            <a:chExt cx="592040" cy="592039"/>
          </a:xfrm>
        </p:grpSpPr>
        <p:sp>
          <p:nvSpPr>
            <p:cNvPr id="1568" name="Freeform 312"/>
            <p:cNvSpPr>
              <a:spLocks noChangeArrowheads="1"/>
            </p:cNvSpPr>
            <p:nvPr/>
          </p:nvSpPr>
          <p:spPr bwMode="auto">
            <a:xfrm>
              <a:off x="4382471" y="3527748"/>
              <a:ext cx="592040" cy="592039"/>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69" name="Freeform 313"/>
            <p:cNvSpPr>
              <a:spLocks noChangeArrowheads="1"/>
            </p:cNvSpPr>
            <p:nvPr/>
          </p:nvSpPr>
          <p:spPr bwMode="auto">
            <a:xfrm>
              <a:off x="4545246" y="3752463"/>
              <a:ext cx="122441" cy="184382"/>
            </a:xfrm>
            <a:custGeom>
              <a:avLst/>
              <a:gdLst>
                <a:gd name="T0" fmla="*/ 375 w 376"/>
                <a:gd name="T1" fmla="*/ 188 h 563"/>
                <a:gd name="T2" fmla="*/ 375 w 376"/>
                <a:gd name="T3" fmla="*/ 188 h 563"/>
                <a:gd name="T4" fmla="*/ 250 w 376"/>
                <a:gd name="T5" fmla="*/ 188 h 563"/>
                <a:gd name="T6" fmla="*/ 250 w 376"/>
                <a:gd name="T7" fmla="*/ 157 h 563"/>
                <a:gd name="T8" fmla="*/ 281 w 376"/>
                <a:gd name="T9" fmla="*/ 94 h 563"/>
                <a:gd name="T10" fmla="*/ 187 w 376"/>
                <a:gd name="T11" fmla="*/ 0 h 563"/>
                <a:gd name="T12" fmla="*/ 125 w 376"/>
                <a:gd name="T13" fmla="*/ 94 h 563"/>
                <a:gd name="T14" fmla="*/ 156 w 376"/>
                <a:gd name="T15" fmla="*/ 157 h 563"/>
                <a:gd name="T16" fmla="*/ 156 w 376"/>
                <a:gd name="T17" fmla="*/ 188 h 563"/>
                <a:gd name="T18" fmla="*/ 0 w 376"/>
                <a:gd name="T19" fmla="*/ 188 h 563"/>
                <a:gd name="T20" fmla="*/ 0 w 376"/>
                <a:gd name="T21" fmla="*/ 562 h 563"/>
                <a:gd name="T22" fmla="*/ 375 w 376"/>
                <a:gd name="T23" fmla="*/ 562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6" h="563">
                  <a:moveTo>
                    <a:pt x="375" y="188"/>
                  </a:moveTo>
                  <a:lnTo>
                    <a:pt x="375" y="188"/>
                  </a:lnTo>
                  <a:cubicBezTo>
                    <a:pt x="250" y="188"/>
                    <a:pt x="250" y="188"/>
                    <a:pt x="250" y="188"/>
                  </a:cubicBezTo>
                  <a:cubicBezTo>
                    <a:pt x="250" y="157"/>
                    <a:pt x="250" y="157"/>
                    <a:pt x="250" y="157"/>
                  </a:cubicBezTo>
                  <a:cubicBezTo>
                    <a:pt x="250" y="157"/>
                    <a:pt x="281" y="125"/>
                    <a:pt x="281" y="94"/>
                  </a:cubicBezTo>
                  <a:cubicBezTo>
                    <a:pt x="281" y="63"/>
                    <a:pt x="250" y="0"/>
                    <a:pt x="187" y="0"/>
                  </a:cubicBezTo>
                  <a:cubicBezTo>
                    <a:pt x="156" y="0"/>
                    <a:pt x="125" y="63"/>
                    <a:pt x="125" y="94"/>
                  </a:cubicBezTo>
                  <a:cubicBezTo>
                    <a:pt x="125" y="125"/>
                    <a:pt x="125" y="157"/>
                    <a:pt x="156" y="157"/>
                  </a:cubicBezTo>
                  <a:cubicBezTo>
                    <a:pt x="156" y="188"/>
                    <a:pt x="156" y="188"/>
                    <a:pt x="156" y="188"/>
                  </a:cubicBezTo>
                  <a:cubicBezTo>
                    <a:pt x="0" y="188"/>
                    <a:pt x="0" y="188"/>
                    <a:pt x="0" y="188"/>
                  </a:cubicBezTo>
                  <a:cubicBezTo>
                    <a:pt x="0" y="562"/>
                    <a:pt x="0" y="562"/>
                    <a:pt x="0" y="562"/>
                  </a:cubicBezTo>
                  <a:cubicBezTo>
                    <a:pt x="375" y="562"/>
                    <a:pt x="375" y="562"/>
                    <a:pt x="375" y="562"/>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70" name="Freeform 314"/>
            <p:cNvSpPr>
              <a:spLocks noChangeArrowheads="1"/>
            </p:cNvSpPr>
            <p:nvPr/>
          </p:nvSpPr>
          <p:spPr bwMode="auto">
            <a:xfrm>
              <a:off x="4667686" y="3814404"/>
              <a:ext cx="1441" cy="144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71" name="Freeform 315"/>
            <p:cNvSpPr>
              <a:spLocks noChangeArrowheads="1"/>
            </p:cNvSpPr>
            <p:nvPr/>
          </p:nvSpPr>
          <p:spPr bwMode="auto">
            <a:xfrm>
              <a:off x="4667686" y="3935405"/>
              <a:ext cx="1441" cy="144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72" name="Freeform 316"/>
            <p:cNvSpPr>
              <a:spLocks noChangeArrowheads="1"/>
            </p:cNvSpPr>
            <p:nvPr/>
          </p:nvSpPr>
          <p:spPr bwMode="auto">
            <a:xfrm>
              <a:off x="4605746" y="3814404"/>
              <a:ext cx="184382" cy="122442"/>
            </a:xfrm>
            <a:custGeom>
              <a:avLst/>
              <a:gdLst>
                <a:gd name="T0" fmla="*/ 437 w 563"/>
                <a:gd name="T1" fmla="*/ 0 h 375"/>
                <a:gd name="T2" fmla="*/ 437 w 563"/>
                <a:gd name="T3" fmla="*/ 0 h 375"/>
                <a:gd name="T4" fmla="*/ 437 w 563"/>
                <a:gd name="T5" fmla="*/ 31 h 375"/>
                <a:gd name="T6" fmla="*/ 468 w 563"/>
                <a:gd name="T7" fmla="*/ 124 h 375"/>
                <a:gd name="T8" fmla="*/ 374 w 563"/>
                <a:gd name="T9" fmla="*/ 186 h 375"/>
                <a:gd name="T10" fmla="*/ 312 w 563"/>
                <a:gd name="T11" fmla="*/ 124 h 375"/>
                <a:gd name="T12" fmla="*/ 343 w 563"/>
                <a:gd name="T13" fmla="*/ 31 h 375"/>
                <a:gd name="T14" fmla="*/ 343 w 563"/>
                <a:gd name="T15" fmla="*/ 0 h 375"/>
                <a:gd name="T16" fmla="*/ 188 w 563"/>
                <a:gd name="T17" fmla="*/ 0 h 375"/>
                <a:gd name="T18" fmla="*/ 188 w 563"/>
                <a:gd name="T19" fmla="*/ 155 h 375"/>
                <a:gd name="T20" fmla="*/ 157 w 563"/>
                <a:gd name="T21" fmla="*/ 155 h 375"/>
                <a:gd name="T22" fmla="*/ 94 w 563"/>
                <a:gd name="T23" fmla="*/ 124 h 375"/>
                <a:gd name="T24" fmla="*/ 0 w 563"/>
                <a:gd name="T25" fmla="*/ 186 h 375"/>
                <a:gd name="T26" fmla="*/ 94 w 563"/>
                <a:gd name="T27" fmla="*/ 280 h 375"/>
                <a:gd name="T28" fmla="*/ 157 w 563"/>
                <a:gd name="T29" fmla="*/ 249 h 375"/>
                <a:gd name="T30" fmla="*/ 188 w 563"/>
                <a:gd name="T31" fmla="*/ 249 h 375"/>
                <a:gd name="T32" fmla="*/ 188 w 563"/>
                <a:gd name="T33" fmla="*/ 374 h 375"/>
                <a:gd name="T34" fmla="*/ 562 w 563"/>
                <a:gd name="T35" fmla="*/ 374 h 375"/>
                <a:gd name="T36" fmla="*/ 562 w 563"/>
                <a:gd name="T37" fmla="*/ 0 h 375"/>
                <a:gd name="T38" fmla="*/ 437 w 563"/>
                <a:gd name="T39"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3" h="375">
                  <a:moveTo>
                    <a:pt x="437" y="0"/>
                  </a:moveTo>
                  <a:lnTo>
                    <a:pt x="437" y="0"/>
                  </a:lnTo>
                  <a:cubicBezTo>
                    <a:pt x="437" y="31"/>
                    <a:pt x="437" y="31"/>
                    <a:pt x="437" y="31"/>
                  </a:cubicBezTo>
                  <a:cubicBezTo>
                    <a:pt x="437" y="61"/>
                    <a:pt x="468" y="93"/>
                    <a:pt x="468" y="124"/>
                  </a:cubicBezTo>
                  <a:cubicBezTo>
                    <a:pt x="468" y="155"/>
                    <a:pt x="437" y="186"/>
                    <a:pt x="374" y="186"/>
                  </a:cubicBezTo>
                  <a:cubicBezTo>
                    <a:pt x="343" y="186"/>
                    <a:pt x="312" y="155"/>
                    <a:pt x="312" y="124"/>
                  </a:cubicBezTo>
                  <a:cubicBezTo>
                    <a:pt x="312" y="93"/>
                    <a:pt x="312" y="61"/>
                    <a:pt x="343" y="31"/>
                  </a:cubicBezTo>
                  <a:cubicBezTo>
                    <a:pt x="343" y="0"/>
                    <a:pt x="343" y="0"/>
                    <a:pt x="343" y="0"/>
                  </a:cubicBezTo>
                  <a:cubicBezTo>
                    <a:pt x="188" y="0"/>
                    <a:pt x="188" y="0"/>
                    <a:pt x="188" y="0"/>
                  </a:cubicBezTo>
                  <a:cubicBezTo>
                    <a:pt x="188" y="155"/>
                    <a:pt x="188" y="155"/>
                    <a:pt x="188" y="155"/>
                  </a:cubicBezTo>
                  <a:cubicBezTo>
                    <a:pt x="157" y="155"/>
                    <a:pt x="157" y="155"/>
                    <a:pt x="157" y="155"/>
                  </a:cubicBezTo>
                  <a:cubicBezTo>
                    <a:pt x="157" y="124"/>
                    <a:pt x="125" y="124"/>
                    <a:pt x="94" y="124"/>
                  </a:cubicBezTo>
                  <a:cubicBezTo>
                    <a:pt x="63" y="124"/>
                    <a:pt x="0" y="155"/>
                    <a:pt x="0" y="186"/>
                  </a:cubicBezTo>
                  <a:cubicBezTo>
                    <a:pt x="0" y="249"/>
                    <a:pt x="63" y="280"/>
                    <a:pt x="94" y="280"/>
                  </a:cubicBezTo>
                  <a:cubicBezTo>
                    <a:pt x="125" y="280"/>
                    <a:pt x="157" y="249"/>
                    <a:pt x="157" y="249"/>
                  </a:cubicBezTo>
                  <a:cubicBezTo>
                    <a:pt x="188" y="249"/>
                    <a:pt x="188" y="249"/>
                    <a:pt x="188" y="249"/>
                  </a:cubicBezTo>
                  <a:cubicBezTo>
                    <a:pt x="188" y="374"/>
                    <a:pt x="188" y="374"/>
                    <a:pt x="188" y="374"/>
                  </a:cubicBezTo>
                  <a:cubicBezTo>
                    <a:pt x="562" y="374"/>
                    <a:pt x="562" y="374"/>
                    <a:pt x="562" y="374"/>
                  </a:cubicBezTo>
                  <a:cubicBezTo>
                    <a:pt x="562" y="0"/>
                    <a:pt x="562" y="0"/>
                    <a:pt x="562" y="0"/>
                  </a:cubicBezTo>
                  <a:lnTo>
                    <a:pt x="437"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73" name="Freeform 317"/>
            <p:cNvSpPr>
              <a:spLocks noChangeArrowheads="1"/>
            </p:cNvSpPr>
            <p:nvPr/>
          </p:nvSpPr>
          <p:spPr bwMode="auto">
            <a:xfrm>
              <a:off x="4667686" y="3691963"/>
              <a:ext cx="122442" cy="122441"/>
            </a:xfrm>
            <a:custGeom>
              <a:avLst/>
              <a:gdLst>
                <a:gd name="T0" fmla="*/ 374 w 375"/>
                <a:gd name="T1" fmla="*/ 375 h 376"/>
                <a:gd name="T2" fmla="*/ 374 w 375"/>
                <a:gd name="T3" fmla="*/ 375 h 376"/>
                <a:gd name="T4" fmla="*/ 374 w 375"/>
                <a:gd name="T5" fmla="*/ 0 h 376"/>
                <a:gd name="T6" fmla="*/ 0 w 375"/>
                <a:gd name="T7" fmla="*/ 0 h 376"/>
                <a:gd name="T8" fmla="*/ 0 w 375"/>
                <a:gd name="T9" fmla="*/ 156 h 376"/>
                <a:gd name="T10" fmla="*/ 31 w 375"/>
                <a:gd name="T11" fmla="*/ 156 h 376"/>
                <a:gd name="T12" fmla="*/ 124 w 375"/>
                <a:gd name="T13" fmla="*/ 125 h 376"/>
                <a:gd name="T14" fmla="*/ 186 w 375"/>
                <a:gd name="T15" fmla="*/ 187 h 376"/>
                <a:gd name="T16" fmla="*/ 124 w 375"/>
                <a:gd name="T17" fmla="*/ 281 h 376"/>
                <a:gd name="T18" fmla="*/ 31 w 375"/>
                <a:gd name="T19" fmla="*/ 250 h 376"/>
                <a:gd name="T20" fmla="*/ 0 w 375"/>
                <a:gd name="T21" fmla="*/ 250 h 376"/>
                <a:gd name="T22" fmla="*/ 0 w 375"/>
                <a:gd name="T23" fmla="*/ 375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5" h="376">
                  <a:moveTo>
                    <a:pt x="374" y="375"/>
                  </a:moveTo>
                  <a:lnTo>
                    <a:pt x="374" y="375"/>
                  </a:lnTo>
                  <a:cubicBezTo>
                    <a:pt x="374" y="0"/>
                    <a:pt x="374" y="0"/>
                    <a:pt x="374" y="0"/>
                  </a:cubicBezTo>
                  <a:cubicBezTo>
                    <a:pt x="0" y="0"/>
                    <a:pt x="0" y="0"/>
                    <a:pt x="0" y="0"/>
                  </a:cubicBezTo>
                  <a:cubicBezTo>
                    <a:pt x="0" y="156"/>
                    <a:pt x="0" y="156"/>
                    <a:pt x="0" y="156"/>
                  </a:cubicBezTo>
                  <a:cubicBezTo>
                    <a:pt x="31" y="156"/>
                    <a:pt x="31" y="156"/>
                    <a:pt x="31" y="156"/>
                  </a:cubicBezTo>
                  <a:cubicBezTo>
                    <a:pt x="61" y="125"/>
                    <a:pt x="93" y="125"/>
                    <a:pt x="124" y="125"/>
                  </a:cubicBezTo>
                  <a:cubicBezTo>
                    <a:pt x="155" y="125"/>
                    <a:pt x="186" y="156"/>
                    <a:pt x="186" y="187"/>
                  </a:cubicBezTo>
                  <a:cubicBezTo>
                    <a:pt x="186" y="250"/>
                    <a:pt x="155" y="281"/>
                    <a:pt x="124" y="281"/>
                  </a:cubicBezTo>
                  <a:cubicBezTo>
                    <a:pt x="93" y="281"/>
                    <a:pt x="61" y="250"/>
                    <a:pt x="31" y="250"/>
                  </a:cubicBezTo>
                  <a:cubicBezTo>
                    <a:pt x="0" y="250"/>
                    <a:pt x="0" y="250"/>
                    <a:pt x="0" y="250"/>
                  </a:cubicBezTo>
                  <a:cubicBezTo>
                    <a:pt x="0" y="375"/>
                    <a:pt x="0" y="375"/>
                    <a:pt x="0" y="375"/>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74" name="Freeform 318"/>
            <p:cNvSpPr>
              <a:spLocks noChangeArrowheads="1"/>
            </p:cNvSpPr>
            <p:nvPr/>
          </p:nvSpPr>
          <p:spPr bwMode="auto">
            <a:xfrm>
              <a:off x="4790128" y="3814404"/>
              <a:ext cx="1440" cy="144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75" name="Freeform 319"/>
            <p:cNvSpPr>
              <a:spLocks noChangeArrowheads="1"/>
            </p:cNvSpPr>
            <p:nvPr/>
          </p:nvSpPr>
          <p:spPr bwMode="auto">
            <a:xfrm>
              <a:off x="4667686" y="3814404"/>
              <a:ext cx="1441" cy="1441"/>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576" name="Gruppierung 1021"/>
          <p:cNvGrpSpPr>
            <a:grpSpLocks noChangeAspect="1"/>
          </p:cNvGrpSpPr>
          <p:nvPr/>
        </p:nvGrpSpPr>
        <p:grpSpPr>
          <a:xfrm>
            <a:off x="11362629" y="3051167"/>
            <a:ext cx="343253" cy="349200"/>
            <a:chOff x="5307261" y="3527748"/>
            <a:chExt cx="581956" cy="592039"/>
          </a:xfrm>
        </p:grpSpPr>
        <p:sp>
          <p:nvSpPr>
            <p:cNvPr id="1577" name="Freeform 320"/>
            <p:cNvSpPr>
              <a:spLocks noChangeArrowheads="1"/>
            </p:cNvSpPr>
            <p:nvPr/>
          </p:nvSpPr>
          <p:spPr bwMode="auto">
            <a:xfrm>
              <a:off x="5307261" y="3527748"/>
              <a:ext cx="581956" cy="592039"/>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78" name="Freeform 321"/>
            <p:cNvSpPr>
              <a:spLocks noChangeArrowheads="1"/>
            </p:cNvSpPr>
            <p:nvPr/>
          </p:nvSpPr>
          <p:spPr bwMode="auto">
            <a:xfrm>
              <a:off x="5480120" y="3670355"/>
              <a:ext cx="234799" cy="224716"/>
            </a:xfrm>
            <a:custGeom>
              <a:avLst/>
              <a:gdLst>
                <a:gd name="T0" fmla="*/ 343 w 718"/>
                <a:gd name="T1" fmla="*/ 0 h 688"/>
                <a:gd name="T2" fmla="*/ 343 w 718"/>
                <a:gd name="T3" fmla="*/ 0 h 688"/>
                <a:gd name="T4" fmla="*/ 374 w 718"/>
                <a:gd name="T5" fmla="*/ 0 h 688"/>
                <a:gd name="T6" fmla="*/ 405 w 718"/>
                <a:gd name="T7" fmla="*/ 32 h 688"/>
                <a:gd name="T8" fmla="*/ 467 w 718"/>
                <a:gd name="T9" fmla="*/ 32 h 688"/>
                <a:gd name="T10" fmla="*/ 499 w 718"/>
                <a:gd name="T11" fmla="*/ 32 h 688"/>
                <a:gd name="T12" fmla="*/ 561 w 718"/>
                <a:gd name="T13" fmla="*/ 63 h 688"/>
                <a:gd name="T14" fmla="*/ 561 w 718"/>
                <a:gd name="T15" fmla="*/ 94 h 688"/>
                <a:gd name="T16" fmla="*/ 592 w 718"/>
                <a:gd name="T17" fmla="*/ 125 h 688"/>
                <a:gd name="T18" fmla="*/ 655 w 718"/>
                <a:gd name="T19" fmla="*/ 157 h 688"/>
                <a:gd name="T20" fmla="*/ 655 w 718"/>
                <a:gd name="T21" fmla="*/ 188 h 688"/>
                <a:gd name="T22" fmla="*/ 655 w 718"/>
                <a:gd name="T23" fmla="*/ 219 h 688"/>
                <a:gd name="T24" fmla="*/ 686 w 718"/>
                <a:gd name="T25" fmla="*/ 282 h 688"/>
                <a:gd name="T26" fmla="*/ 686 w 718"/>
                <a:gd name="T27" fmla="*/ 313 h 688"/>
                <a:gd name="T28" fmla="*/ 686 w 718"/>
                <a:gd name="T29" fmla="*/ 375 h 688"/>
                <a:gd name="T30" fmla="*/ 686 w 718"/>
                <a:gd name="T31" fmla="*/ 407 h 688"/>
                <a:gd name="T32" fmla="*/ 655 w 718"/>
                <a:gd name="T33" fmla="*/ 469 h 688"/>
                <a:gd name="T34" fmla="*/ 655 w 718"/>
                <a:gd name="T35" fmla="*/ 499 h 688"/>
                <a:gd name="T36" fmla="*/ 655 w 718"/>
                <a:gd name="T37" fmla="*/ 531 h 688"/>
                <a:gd name="T38" fmla="*/ 592 w 718"/>
                <a:gd name="T39" fmla="*/ 562 h 688"/>
                <a:gd name="T40" fmla="*/ 561 w 718"/>
                <a:gd name="T41" fmla="*/ 593 h 688"/>
                <a:gd name="T42" fmla="*/ 561 w 718"/>
                <a:gd name="T43" fmla="*/ 624 h 688"/>
                <a:gd name="T44" fmla="*/ 499 w 718"/>
                <a:gd name="T45" fmla="*/ 656 h 688"/>
                <a:gd name="T46" fmla="*/ 467 w 718"/>
                <a:gd name="T47" fmla="*/ 656 h 688"/>
                <a:gd name="T48" fmla="*/ 405 w 718"/>
                <a:gd name="T49" fmla="*/ 656 h 688"/>
                <a:gd name="T50" fmla="*/ 374 w 718"/>
                <a:gd name="T51" fmla="*/ 687 h 688"/>
                <a:gd name="T52" fmla="*/ 343 w 718"/>
                <a:gd name="T53" fmla="*/ 687 h 688"/>
                <a:gd name="T54" fmla="*/ 312 w 718"/>
                <a:gd name="T55" fmla="*/ 656 h 688"/>
                <a:gd name="T56" fmla="*/ 250 w 718"/>
                <a:gd name="T57" fmla="*/ 656 h 688"/>
                <a:gd name="T58" fmla="*/ 187 w 718"/>
                <a:gd name="T59" fmla="*/ 656 h 688"/>
                <a:gd name="T60" fmla="*/ 156 w 718"/>
                <a:gd name="T61" fmla="*/ 624 h 688"/>
                <a:gd name="T62" fmla="*/ 156 w 718"/>
                <a:gd name="T63" fmla="*/ 593 h 688"/>
                <a:gd name="T64" fmla="*/ 93 w 718"/>
                <a:gd name="T65" fmla="*/ 562 h 688"/>
                <a:gd name="T66" fmla="*/ 62 w 718"/>
                <a:gd name="T67" fmla="*/ 531 h 688"/>
                <a:gd name="T68" fmla="*/ 31 w 718"/>
                <a:gd name="T69" fmla="*/ 499 h 688"/>
                <a:gd name="T70" fmla="*/ 62 w 718"/>
                <a:gd name="T71" fmla="*/ 469 h 688"/>
                <a:gd name="T72" fmla="*/ 31 w 718"/>
                <a:gd name="T73" fmla="*/ 407 h 688"/>
                <a:gd name="T74" fmla="*/ 0 w 718"/>
                <a:gd name="T75" fmla="*/ 375 h 688"/>
                <a:gd name="T76" fmla="*/ 0 w 718"/>
                <a:gd name="T77" fmla="*/ 313 h 688"/>
                <a:gd name="T78" fmla="*/ 31 w 718"/>
                <a:gd name="T79" fmla="*/ 282 h 688"/>
                <a:gd name="T80" fmla="*/ 62 w 718"/>
                <a:gd name="T81" fmla="*/ 219 h 688"/>
                <a:gd name="T82" fmla="*/ 31 w 718"/>
                <a:gd name="T83" fmla="*/ 188 h 688"/>
                <a:gd name="T84" fmla="*/ 62 w 718"/>
                <a:gd name="T85" fmla="*/ 157 h 688"/>
                <a:gd name="T86" fmla="*/ 93 w 718"/>
                <a:gd name="T87" fmla="*/ 125 h 688"/>
                <a:gd name="T88" fmla="*/ 156 w 718"/>
                <a:gd name="T89" fmla="*/ 94 h 688"/>
                <a:gd name="T90" fmla="*/ 156 w 718"/>
                <a:gd name="T91" fmla="*/ 63 h 688"/>
                <a:gd name="T92" fmla="*/ 187 w 718"/>
                <a:gd name="T93" fmla="*/ 32 h 688"/>
                <a:gd name="T94" fmla="*/ 250 w 718"/>
                <a:gd name="T95" fmla="*/ 32 h 688"/>
                <a:gd name="T96" fmla="*/ 312 w 718"/>
                <a:gd name="T97" fmla="*/ 32 h 688"/>
                <a:gd name="T98" fmla="*/ 343 w 718"/>
                <a:gd name="T99" fmla="*/ 0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8" h="688">
                  <a:moveTo>
                    <a:pt x="343" y="0"/>
                  </a:moveTo>
                  <a:lnTo>
                    <a:pt x="343" y="0"/>
                  </a:lnTo>
                  <a:lnTo>
                    <a:pt x="374" y="0"/>
                  </a:lnTo>
                  <a:cubicBezTo>
                    <a:pt x="405" y="32"/>
                    <a:pt x="405" y="32"/>
                    <a:pt x="405" y="32"/>
                  </a:cubicBezTo>
                  <a:cubicBezTo>
                    <a:pt x="436" y="32"/>
                    <a:pt x="436" y="32"/>
                    <a:pt x="467" y="32"/>
                  </a:cubicBezTo>
                  <a:cubicBezTo>
                    <a:pt x="499" y="32"/>
                    <a:pt x="499" y="32"/>
                    <a:pt x="499" y="32"/>
                  </a:cubicBezTo>
                  <a:cubicBezTo>
                    <a:pt x="530" y="32"/>
                    <a:pt x="530" y="32"/>
                    <a:pt x="561" y="63"/>
                  </a:cubicBezTo>
                  <a:cubicBezTo>
                    <a:pt x="561" y="94"/>
                    <a:pt x="561" y="94"/>
                    <a:pt x="561" y="94"/>
                  </a:cubicBezTo>
                  <a:cubicBezTo>
                    <a:pt x="561" y="125"/>
                    <a:pt x="592" y="125"/>
                    <a:pt x="592" y="125"/>
                  </a:cubicBezTo>
                  <a:cubicBezTo>
                    <a:pt x="655" y="157"/>
                    <a:pt x="655" y="157"/>
                    <a:pt x="655" y="157"/>
                  </a:cubicBezTo>
                  <a:lnTo>
                    <a:pt x="655" y="188"/>
                  </a:lnTo>
                  <a:cubicBezTo>
                    <a:pt x="655" y="219"/>
                    <a:pt x="655" y="219"/>
                    <a:pt x="655" y="219"/>
                  </a:cubicBezTo>
                  <a:cubicBezTo>
                    <a:pt x="655" y="250"/>
                    <a:pt x="655" y="282"/>
                    <a:pt x="686" y="282"/>
                  </a:cubicBezTo>
                  <a:cubicBezTo>
                    <a:pt x="686" y="313"/>
                    <a:pt x="686" y="313"/>
                    <a:pt x="686" y="313"/>
                  </a:cubicBezTo>
                  <a:cubicBezTo>
                    <a:pt x="717" y="344"/>
                    <a:pt x="717" y="344"/>
                    <a:pt x="686" y="375"/>
                  </a:cubicBezTo>
                  <a:cubicBezTo>
                    <a:pt x="686" y="407"/>
                    <a:pt x="686" y="407"/>
                    <a:pt x="686" y="407"/>
                  </a:cubicBezTo>
                  <a:cubicBezTo>
                    <a:pt x="655" y="407"/>
                    <a:pt x="655" y="438"/>
                    <a:pt x="655" y="469"/>
                  </a:cubicBezTo>
                  <a:cubicBezTo>
                    <a:pt x="655" y="499"/>
                    <a:pt x="655" y="499"/>
                    <a:pt x="655" y="499"/>
                  </a:cubicBezTo>
                  <a:lnTo>
                    <a:pt x="655" y="531"/>
                  </a:lnTo>
                  <a:cubicBezTo>
                    <a:pt x="592" y="562"/>
                    <a:pt x="592" y="562"/>
                    <a:pt x="592" y="562"/>
                  </a:cubicBezTo>
                  <a:cubicBezTo>
                    <a:pt x="592" y="562"/>
                    <a:pt x="561" y="562"/>
                    <a:pt x="561" y="593"/>
                  </a:cubicBezTo>
                  <a:cubicBezTo>
                    <a:pt x="561" y="624"/>
                    <a:pt x="561" y="624"/>
                    <a:pt x="561" y="624"/>
                  </a:cubicBezTo>
                  <a:cubicBezTo>
                    <a:pt x="530" y="656"/>
                    <a:pt x="530" y="656"/>
                    <a:pt x="499" y="656"/>
                  </a:cubicBezTo>
                  <a:cubicBezTo>
                    <a:pt x="467" y="656"/>
                    <a:pt x="467" y="656"/>
                    <a:pt x="467" y="656"/>
                  </a:cubicBezTo>
                  <a:cubicBezTo>
                    <a:pt x="436" y="656"/>
                    <a:pt x="436" y="656"/>
                    <a:pt x="405" y="656"/>
                  </a:cubicBezTo>
                  <a:cubicBezTo>
                    <a:pt x="374" y="687"/>
                    <a:pt x="374" y="687"/>
                    <a:pt x="374" y="687"/>
                  </a:cubicBezTo>
                  <a:lnTo>
                    <a:pt x="343" y="687"/>
                  </a:lnTo>
                  <a:cubicBezTo>
                    <a:pt x="312" y="656"/>
                    <a:pt x="312" y="656"/>
                    <a:pt x="312" y="656"/>
                  </a:cubicBezTo>
                  <a:cubicBezTo>
                    <a:pt x="281" y="656"/>
                    <a:pt x="250" y="656"/>
                    <a:pt x="250" y="656"/>
                  </a:cubicBezTo>
                  <a:cubicBezTo>
                    <a:pt x="187" y="656"/>
                    <a:pt x="187" y="656"/>
                    <a:pt x="187" y="656"/>
                  </a:cubicBezTo>
                  <a:cubicBezTo>
                    <a:pt x="187" y="656"/>
                    <a:pt x="156" y="656"/>
                    <a:pt x="156" y="624"/>
                  </a:cubicBezTo>
                  <a:cubicBezTo>
                    <a:pt x="156" y="593"/>
                    <a:pt x="156" y="593"/>
                    <a:pt x="156" y="593"/>
                  </a:cubicBezTo>
                  <a:cubicBezTo>
                    <a:pt x="125" y="562"/>
                    <a:pt x="125" y="562"/>
                    <a:pt x="93" y="562"/>
                  </a:cubicBezTo>
                  <a:cubicBezTo>
                    <a:pt x="62" y="531"/>
                    <a:pt x="62" y="531"/>
                    <a:pt x="62" y="531"/>
                  </a:cubicBezTo>
                  <a:lnTo>
                    <a:pt x="31" y="499"/>
                  </a:lnTo>
                  <a:cubicBezTo>
                    <a:pt x="62" y="469"/>
                    <a:pt x="62" y="469"/>
                    <a:pt x="62" y="469"/>
                  </a:cubicBezTo>
                  <a:cubicBezTo>
                    <a:pt x="62" y="438"/>
                    <a:pt x="31" y="407"/>
                    <a:pt x="31" y="407"/>
                  </a:cubicBezTo>
                  <a:cubicBezTo>
                    <a:pt x="0" y="375"/>
                    <a:pt x="0" y="375"/>
                    <a:pt x="0" y="375"/>
                  </a:cubicBezTo>
                  <a:cubicBezTo>
                    <a:pt x="0" y="344"/>
                    <a:pt x="0" y="344"/>
                    <a:pt x="0" y="313"/>
                  </a:cubicBezTo>
                  <a:cubicBezTo>
                    <a:pt x="31" y="282"/>
                    <a:pt x="31" y="282"/>
                    <a:pt x="31" y="282"/>
                  </a:cubicBezTo>
                  <a:cubicBezTo>
                    <a:pt x="31" y="282"/>
                    <a:pt x="62" y="250"/>
                    <a:pt x="62" y="219"/>
                  </a:cubicBezTo>
                  <a:cubicBezTo>
                    <a:pt x="31" y="188"/>
                    <a:pt x="31" y="188"/>
                    <a:pt x="31" y="188"/>
                  </a:cubicBezTo>
                  <a:lnTo>
                    <a:pt x="62" y="157"/>
                  </a:lnTo>
                  <a:cubicBezTo>
                    <a:pt x="93" y="125"/>
                    <a:pt x="93" y="125"/>
                    <a:pt x="93" y="125"/>
                  </a:cubicBezTo>
                  <a:cubicBezTo>
                    <a:pt x="125" y="125"/>
                    <a:pt x="125" y="125"/>
                    <a:pt x="156" y="94"/>
                  </a:cubicBezTo>
                  <a:cubicBezTo>
                    <a:pt x="156" y="63"/>
                    <a:pt x="156" y="63"/>
                    <a:pt x="156" y="63"/>
                  </a:cubicBezTo>
                  <a:cubicBezTo>
                    <a:pt x="156" y="32"/>
                    <a:pt x="187" y="32"/>
                    <a:pt x="187" y="32"/>
                  </a:cubicBezTo>
                  <a:cubicBezTo>
                    <a:pt x="250" y="32"/>
                    <a:pt x="250" y="32"/>
                    <a:pt x="250" y="32"/>
                  </a:cubicBezTo>
                  <a:cubicBezTo>
                    <a:pt x="250" y="32"/>
                    <a:pt x="281" y="32"/>
                    <a:pt x="312" y="32"/>
                  </a:cubicBezTo>
                  <a:lnTo>
                    <a:pt x="343"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79" name="Freeform 322"/>
            <p:cNvSpPr>
              <a:spLocks noChangeArrowheads="1"/>
            </p:cNvSpPr>
            <p:nvPr/>
          </p:nvSpPr>
          <p:spPr bwMode="auto">
            <a:xfrm>
              <a:off x="5521895" y="3712130"/>
              <a:ext cx="152691" cy="142608"/>
            </a:xfrm>
            <a:custGeom>
              <a:avLst/>
              <a:gdLst>
                <a:gd name="T0" fmla="*/ 218 w 468"/>
                <a:gd name="T1" fmla="*/ 437 h 438"/>
                <a:gd name="T2" fmla="*/ 218 w 468"/>
                <a:gd name="T3" fmla="*/ 437 h 438"/>
                <a:gd name="T4" fmla="*/ 218 w 468"/>
                <a:gd name="T5" fmla="*/ 437 h 438"/>
                <a:gd name="T6" fmla="*/ 0 w 468"/>
                <a:gd name="T7" fmla="*/ 219 h 438"/>
                <a:gd name="T8" fmla="*/ 0 w 468"/>
                <a:gd name="T9" fmla="*/ 219 h 438"/>
                <a:gd name="T10" fmla="*/ 218 w 468"/>
                <a:gd name="T11" fmla="*/ 0 h 438"/>
                <a:gd name="T12" fmla="*/ 218 w 468"/>
                <a:gd name="T13" fmla="*/ 0 h 438"/>
                <a:gd name="T14" fmla="*/ 467 w 468"/>
                <a:gd name="T15" fmla="*/ 219 h 438"/>
                <a:gd name="T16" fmla="*/ 467 w 468"/>
                <a:gd name="T17" fmla="*/ 219 h 438"/>
                <a:gd name="T18" fmla="*/ 218 w 468"/>
                <a:gd name="T19" fmla="*/ 43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8" h="438">
                  <a:moveTo>
                    <a:pt x="218" y="437"/>
                  </a:moveTo>
                  <a:lnTo>
                    <a:pt x="218" y="437"/>
                  </a:lnTo>
                  <a:lnTo>
                    <a:pt x="218" y="437"/>
                  </a:lnTo>
                  <a:cubicBezTo>
                    <a:pt x="93" y="437"/>
                    <a:pt x="0" y="344"/>
                    <a:pt x="0" y="219"/>
                  </a:cubicBezTo>
                  <a:lnTo>
                    <a:pt x="0" y="219"/>
                  </a:lnTo>
                  <a:cubicBezTo>
                    <a:pt x="0" y="94"/>
                    <a:pt x="93" y="0"/>
                    <a:pt x="218" y="0"/>
                  </a:cubicBezTo>
                  <a:lnTo>
                    <a:pt x="218" y="0"/>
                  </a:lnTo>
                  <a:cubicBezTo>
                    <a:pt x="342" y="0"/>
                    <a:pt x="467" y="94"/>
                    <a:pt x="467" y="219"/>
                  </a:cubicBezTo>
                  <a:lnTo>
                    <a:pt x="467" y="219"/>
                  </a:lnTo>
                  <a:cubicBezTo>
                    <a:pt x="467" y="344"/>
                    <a:pt x="342" y="437"/>
                    <a:pt x="218" y="43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80" name="Freeform 323"/>
            <p:cNvSpPr>
              <a:spLocks noChangeArrowheads="1"/>
            </p:cNvSpPr>
            <p:nvPr/>
          </p:nvSpPr>
          <p:spPr bwMode="auto">
            <a:xfrm>
              <a:off x="5552144" y="3884988"/>
              <a:ext cx="92191" cy="92191"/>
            </a:xfrm>
            <a:custGeom>
              <a:avLst/>
              <a:gdLst>
                <a:gd name="T0" fmla="*/ 0 w 282"/>
                <a:gd name="T1" fmla="*/ 0 h 282"/>
                <a:gd name="T2" fmla="*/ 0 w 282"/>
                <a:gd name="T3" fmla="*/ 281 h 282"/>
                <a:gd name="T4" fmla="*/ 125 w 282"/>
                <a:gd name="T5" fmla="*/ 218 h 282"/>
                <a:gd name="T6" fmla="*/ 281 w 282"/>
                <a:gd name="T7" fmla="*/ 281 h 282"/>
                <a:gd name="T8" fmla="*/ 281 w 282"/>
                <a:gd name="T9" fmla="*/ 0 h 282"/>
              </a:gdLst>
              <a:ahLst/>
              <a:cxnLst>
                <a:cxn ang="0">
                  <a:pos x="T0" y="T1"/>
                </a:cxn>
                <a:cxn ang="0">
                  <a:pos x="T2" y="T3"/>
                </a:cxn>
                <a:cxn ang="0">
                  <a:pos x="T4" y="T5"/>
                </a:cxn>
                <a:cxn ang="0">
                  <a:pos x="T6" y="T7"/>
                </a:cxn>
                <a:cxn ang="0">
                  <a:pos x="T8" y="T9"/>
                </a:cxn>
              </a:cxnLst>
              <a:rect l="0" t="0" r="r" b="b"/>
              <a:pathLst>
                <a:path w="282" h="282">
                  <a:moveTo>
                    <a:pt x="0" y="0"/>
                  </a:moveTo>
                  <a:lnTo>
                    <a:pt x="0" y="281"/>
                  </a:lnTo>
                  <a:lnTo>
                    <a:pt x="125" y="218"/>
                  </a:lnTo>
                  <a:lnTo>
                    <a:pt x="281" y="281"/>
                  </a:lnTo>
                  <a:lnTo>
                    <a:pt x="281"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581" name="Gruppierung 1026"/>
          <p:cNvGrpSpPr>
            <a:grpSpLocks noChangeAspect="1"/>
          </p:cNvGrpSpPr>
          <p:nvPr/>
        </p:nvGrpSpPr>
        <p:grpSpPr>
          <a:xfrm>
            <a:off x="11362629" y="3536396"/>
            <a:ext cx="349200" cy="349200"/>
            <a:chOff x="6207565" y="3527748"/>
            <a:chExt cx="592039" cy="592039"/>
          </a:xfrm>
        </p:grpSpPr>
        <p:sp>
          <p:nvSpPr>
            <p:cNvPr id="1582" name="Freeform 324"/>
            <p:cNvSpPr>
              <a:spLocks noChangeArrowheads="1"/>
            </p:cNvSpPr>
            <p:nvPr/>
          </p:nvSpPr>
          <p:spPr bwMode="auto">
            <a:xfrm>
              <a:off x="6207565" y="3527748"/>
              <a:ext cx="592039" cy="592039"/>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83" name="Freeform 325"/>
            <p:cNvSpPr>
              <a:spLocks noChangeArrowheads="1"/>
            </p:cNvSpPr>
            <p:nvPr/>
          </p:nvSpPr>
          <p:spPr bwMode="auto">
            <a:xfrm>
              <a:off x="6390506" y="3680440"/>
              <a:ext cx="224716" cy="285216"/>
            </a:xfrm>
            <a:custGeom>
              <a:avLst/>
              <a:gdLst>
                <a:gd name="T0" fmla="*/ 687 w 688"/>
                <a:gd name="T1" fmla="*/ 842 h 875"/>
                <a:gd name="T2" fmla="*/ 687 w 688"/>
                <a:gd name="T3" fmla="*/ 842 h 875"/>
                <a:gd name="T4" fmla="*/ 655 w 688"/>
                <a:gd name="T5" fmla="*/ 874 h 875"/>
                <a:gd name="T6" fmla="*/ 31 w 688"/>
                <a:gd name="T7" fmla="*/ 874 h 875"/>
                <a:gd name="T8" fmla="*/ 0 w 688"/>
                <a:gd name="T9" fmla="*/ 842 h 875"/>
                <a:gd name="T10" fmla="*/ 0 w 688"/>
                <a:gd name="T11" fmla="*/ 31 h 875"/>
                <a:gd name="T12" fmla="*/ 31 w 688"/>
                <a:gd name="T13" fmla="*/ 0 h 875"/>
                <a:gd name="T14" fmla="*/ 655 w 688"/>
                <a:gd name="T15" fmla="*/ 0 h 875"/>
                <a:gd name="T16" fmla="*/ 687 w 688"/>
                <a:gd name="T17" fmla="*/ 31 h 875"/>
                <a:gd name="T18" fmla="*/ 687 w 688"/>
                <a:gd name="T19" fmla="*/ 842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8" h="875">
                  <a:moveTo>
                    <a:pt x="687" y="842"/>
                  </a:moveTo>
                  <a:lnTo>
                    <a:pt x="687" y="842"/>
                  </a:lnTo>
                  <a:cubicBezTo>
                    <a:pt x="687" y="842"/>
                    <a:pt x="687" y="874"/>
                    <a:pt x="655" y="874"/>
                  </a:cubicBezTo>
                  <a:cubicBezTo>
                    <a:pt x="31" y="874"/>
                    <a:pt x="31" y="874"/>
                    <a:pt x="31" y="874"/>
                  </a:cubicBezTo>
                  <a:cubicBezTo>
                    <a:pt x="0" y="874"/>
                    <a:pt x="0" y="842"/>
                    <a:pt x="0" y="842"/>
                  </a:cubicBezTo>
                  <a:cubicBezTo>
                    <a:pt x="0" y="31"/>
                    <a:pt x="0" y="31"/>
                    <a:pt x="0" y="31"/>
                  </a:cubicBezTo>
                  <a:cubicBezTo>
                    <a:pt x="0" y="31"/>
                    <a:pt x="0" y="0"/>
                    <a:pt x="31" y="0"/>
                  </a:cubicBezTo>
                  <a:cubicBezTo>
                    <a:pt x="655" y="0"/>
                    <a:pt x="655" y="0"/>
                    <a:pt x="655" y="0"/>
                  </a:cubicBezTo>
                  <a:cubicBezTo>
                    <a:pt x="687" y="0"/>
                    <a:pt x="687" y="31"/>
                    <a:pt x="687" y="31"/>
                  </a:cubicBezTo>
                  <a:lnTo>
                    <a:pt x="687" y="842"/>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84" name="Line 326"/>
            <p:cNvSpPr>
              <a:spLocks noChangeShapeType="1"/>
            </p:cNvSpPr>
            <p:nvPr/>
          </p:nvSpPr>
          <p:spPr bwMode="auto">
            <a:xfrm>
              <a:off x="6430840" y="3722213"/>
              <a:ext cx="142608"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85" name="Line 327"/>
            <p:cNvSpPr>
              <a:spLocks noChangeShapeType="1"/>
            </p:cNvSpPr>
            <p:nvPr/>
          </p:nvSpPr>
          <p:spPr bwMode="auto">
            <a:xfrm>
              <a:off x="6430840" y="3762546"/>
              <a:ext cx="142608"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86" name="Freeform 328"/>
            <p:cNvSpPr>
              <a:spLocks noChangeArrowheads="1"/>
            </p:cNvSpPr>
            <p:nvPr/>
          </p:nvSpPr>
          <p:spPr bwMode="auto">
            <a:xfrm>
              <a:off x="6442364" y="3804321"/>
              <a:ext cx="112358" cy="112358"/>
            </a:xfrm>
            <a:custGeom>
              <a:avLst/>
              <a:gdLst>
                <a:gd name="T0" fmla="*/ 156 w 343"/>
                <a:gd name="T1" fmla="*/ 0 h 343"/>
                <a:gd name="T2" fmla="*/ 156 w 343"/>
                <a:gd name="T3" fmla="*/ 0 h 343"/>
                <a:gd name="T4" fmla="*/ 342 w 343"/>
                <a:gd name="T5" fmla="*/ 155 h 343"/>
                <a:gd name="T6" fmla="*/ 156 w 343"/>
                <a:gd name="T7" fmla="*/ 342 h 343"/>
                <a:gd name="T8" fmla="*/ 0 w 343"/>
                <a:gd name="T9" fmla="*/ 155 h 343"/>
                <a:gd name="T10" fmla="*/ 156 w 343"/>
                <a:gd name="T11" fmla="*/ 0 h 343"/>
              </a:gdLst>
              <a:ahLst/>
              <a:cxnLst>
                <a:cxn ang="0">
                  <a:pos x="T0" y="T1"/>
                </a:cxn>
                <a:cxn ang="0">
                  <a:pos x="T2" y="T3"/>
                </a:cxn>
                <a:cxn ang="0">
                  <a:pos x="T4" y="T5"/>
                </a:cxn>
                <a:cxn ang="0">
                  <a:pos x="T6" y="T7"/>
                </a:cxn>
                <a:cxn ang="0">
                  <a:pos x="T8" y="T9"/>
                </a:cxn>
                <a:cxn ang="0">
                  <a:pos x="T10" y="T11"/>
                </a:cxn>
              </a:cxnLst>
              <a:rect l="0" t="0" r="r" b="b"/>
              <a:pathLst>
                <a:path w="343" h="343">
                  <a:moveTo>
                    <a:pt x="156" y="0"/>
                  </a:moveTo>
                  <a:lnTo>
                    <a:pt x="156" y="0"/>
                  </a:lnTo>
                  <a:cubicBezTo>
                    <a:pt x="249" y="0"/>
                    <a:pt x="342" y="62"/>
                    <a:pt x="342" y="155"/>
                  </a:cubicBezTo>
                  <a:cubicBezTo>
                    <a:pt x="342" y="249"/>
                    <a:pt x="249" y="342"/>
                    <a:pt x="156" y="342"/>
                  </a:cubicBezTo>
                  <a:cubicBezTo>
                    <a:pt x="62" y="342"/>
                    <a:pt x="0" y="249"/>
                    <a:pt x="0" y="155"/>
                  </a:cubicBezTo>
                  <a:cubicBezTo>
                    <a:pt x="0" y="62"/>
                    <a:pt x="62" y="0"/>
                    <a:pt x="156"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87" name="Line 329"/>
            <p:cNvSpPr>
              <a:spLocks noChangeShapeType="1"/>
            </p:cNvSpPr>
            <p:nvPr/>
          </p:nvSpPr>
          <p:spPr bwMode="auto">
            <a:xfrm>
              <a:off x="6533115" y="3895071"/>
              <a:ext cx="30250" cy="3025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588" name="Gruppierung 1033"/>
          <p:cNvGrpSpPr>
            <a:grpSpLocks noChangeAspect="1"/>
          </p:cNvGrpSpPr>
          <p:nvPr/>
        </p:nvGrpSpPr>
        <p:grpSpPr>
          <a:xfrm>
            <a:off x="11362629" y="4021625"/>
            <a:ext cx="343253" cy="349200"/>
            <a:chOff x="7136677" y="3527748"/>
            <a:chExt cx="581956" cy="592039"/>
          </a:xfrm>
        </p:grpSpPr>
        <p:sp>
          <p:nvSpPr>
            <p:cNvPr id="1589" name="Freeform 330"/>
            <p:cNvSpPr>
              <a:spLocks noChangeArrowheads="1"/>
            </p:cNvSpPr>
            <p:nvPr/>
          </p:nvSpPr>
          <p:spPr bwMode="auto">
            <a:xfrm>
              <a:off x="7136677" y="3527748"/>
              <a:ext cx="581956" cy="592039"/>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90" name="Freeform 331"/>
            <p:cNvSpPr>
              <a:spLocks noChangeArrowheads="1"/>
            </p:cNvSpPr>
            <p:nvPr/>
          </p:nvSpPr>
          <p:spPr bwMode="auto">
            <a:xfrm>
              <a:off x="7289369" y="3712130"/>
              <a:ext cx="285216" cy="224716"/>
            </a:xfrm>
            <a:custGeom>
              <a:avLst/>
              <a:gdLst>
                <a:gd name="T0" fmla="*/ 874 w 875"/>
                <a:gd name="T1" fmla="*/ 656 h 688"/>
                <a:gd name="T2" fmla="*/ 874 w 875"/>
                <a:gd name="T3" fmla="*/ 656 h 688"/>
                <a:gd name="T4" fmla="*/ 812 w 875"/>
                <a:gd name="T5" fmla="*/ 687 h 688"/>
                <a:gd name="T6" fmla="*/ 32 w 875"/>
                <a:gd name="T7" fmla="*/ 687 h 688"/>
                <a:gd name="T8" fmla="*/ 0 w 875"/>
                <a:gd name="T9" fmla="*/ 656 h 688"/>
                <a:gd name="T10" fmla="*/ 0 w 875"/>
                <a:gd name="T11" fmla="*/ 32 h 688"/>
                <a:gd name="T12" fmla="*/ 32 w 875"/>
                <a:gd name="T13" fmla="*/ 0 h 688"/>
                <a:gd name="T14" fmla="*/ 812 w 875"/>
                <a:gd name="T15" fmla="*/ 0 h 688"/>
                <a:gd name="T16" fmla="*/ 874 w 875"/>
                <a:gd name="T17" fmla="*/ 32 h 688"/>
                <a:gd name="T18" fmla="*/ 874 w 875"/>
                <a:gd name="T19" fmla="*/ 656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5" h="688">
                  <a:moveTo>
                    <a:pt x="874" y="656"/>
                  </a:moveTo>
                  <a:lnTo>
                    <a:pt x="874" y="656"/>
                  </a:lnTo>
                  <a:cubicBezTo>
                    <a:pt x="874" y="687"/>
                    <a:pt x="843" y="687"/>
                    <a:pt x="812" y="687"/>
                  </a:cubicBezTo>
                  <a:cubicBezTo>
                    <a:pt x="32" y="687"/>
                    <a:pt x="32" y="687"/>
                    <a:pt x="32" y="687"/>
                  </a:cubicBezTo>
                  <a:cubicBezTo>
                    <a:pt x="0" y="687"/>
                    <a:pt x="0" y="687"/>
                    <a:pt x="0" y="656"/>
                  </a:cubicBezTo>
                  <a:cubicBezTo>
                    <a:pt x="0" y="32"/>
                    <a:pt x="0" y="32"/>
                    <a:pt x="0" y="32"/>
                  </a:cubicBezTo>
                  <a:cubicBezTo>
                    <a:pt x="0" y="0"/>
                    <a:pt x="0" y="0"/>
                    <a:pt x="32" y="0"/>
                  </a:cubicBezTo>
                  <a:cubicBezTo>
                    <a:pt x="812" y="0"/>
                    <a:pt x="812" y="0"/>
                    <a:pt x="812" y="0"/>
                  </a:cubicBezTo>
                  <a:cubicBezTo>
                    <a:pt x="843" y="0"/>
                    <a:pt x="874" y="0"/>
                    <a:pt x="874" y="32"/>
                  </a:cubicBezTo>
                  <a:lnTo>
                    <a:pt x="874" y="656"/>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91" name="Line 332"/>
            <p:cNvSpPr>
              <a:spLocks noChangeShapeType="1"/>
            </p:cNvSpPr>
            <p:nvPr/>
          </p:nvSpPr>
          <p:spPr bwMode="auto">
            <a:xfrm>
              <a:off x="7351310" y="3680439"/>
              <a:ext cx="1440" cy="5041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92" name="Line 333"/>
            <p:cNvSpPr>
              <a:spLocks noChangeShapeType="1"/>
            </p:cNvSpPr>
            <p:nvPr/>
          </p:nvSpPr>
          <p:spPr bwMode="auto">
            <a:xfrm>
              <a:off x="7504001" y="3680439"/>
              <a:ext cx="1440" cy="5041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93" name="Freeform 334"/>
            <p:cNvSpPr>
              <a:spLocks noChangeArrowheads="1"/>
            </p:cNvSpPr>
            <p:nvPr/>
          </p:nvSpPr>
          <p:spPr bwMode="auto">
            <a:xfrm>
              <a:off x="7339786" y="3772631"/>
              <a:ext cx="172858" cy="82107"/>
            </a:xfrm>
            <a:custGeom>
              <a:avLst/>
              <a:gdLst>
                <a:gd name="T0" fmla="*/ 0 w 531"/>
                <a:gd name="T1" fmla="*/ 249 h 250"/>
                <a:gd name="T2" fmla="*/ 156 w 531"/>
                <a:gd name="T3" fmla="*/ 94 h 250"/>
                <a:gd name="T4" fmla="*/ 342 w 531"/>
                <a:gd name="T5" fmla="*/ 218 h 250"/>
                <a:gd name="T6" fmla="*/ 530 w 531"/>
                <a:gd name="T7" fmla="*/ 0 h 250"/>
              </a:gdLst>
              <a:ahLst/>
              <a:cxnLst>
                <a:cxn ang="0">
                  <a:pos x="T0" y="T1"/>
                </a:cxn>
                <a:cxn ang="0">
                  <a:pos x="T2" y="T3"/>
                </a:cxn>
                <a:cxn ang="0">
                  <a:pos x="T4" y="T5"/>
                </a:cxn>
                <a:cxn ang="0">
                  <a:pos x="T6" y="T7"/>
                </a:cxn>
              </a:cxnLst>
              <a:rect l="0" t="0" r="r" b="b"/>
              <a:pathLst>
                <a:path w="531" h="250">
                  <a:moveTo>
                    <a:pt x="0" y="249"/>
                  </a:moveTo>
                  <a:lnTo>
                    <a:pt x="156" y="94"/>
                  </a:lnTo>
                  <a:lnTo>
                    <a:pt x="342" y="218"/>
                  </a:lnTo>
                  <a:lnTo>
                    <a:pt x="530"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594" name="Gruppierung 1039"/>
          <p:cNvGrpSpPr>
            <a:grpSpLocks noChangeAspect="1"/>
          </p:cNvGrpSpPr>
          <p:nvPr/>
        </p:nvGrpSpPr>
        <p:grpSpPr>
          <a:xfrm>
            <a:off x="11362629" y="4506854"/>
            <a:ext cx="343253" cy="349200"/>
            <a:chOff x="7995205" y="3527748"/>
            <a:chExt cx="581956" cy="592039"/>
          </a:xfrm>
        </p:grpSpPr>
        <p:sp>
          <p:nvSpPr>
            <p:cNvPr id="1595" name="Freeform 335"/>
            <p:cNvSpPr>
              <a:spLocks noChangeArrowheads="1"/>
            </p:cNvSpPr>
            <p:nvPr/>
          </p:nvSpPr>
          <p:spPr bwMode="auto">
            <a:xfrm>
              <a:off x="7995205" y="3527748"/>
              <a:ext cx="581956" cy="592039"/>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596" name="Freeform 336"/>
            <p:cNvSpPr>
              <a:spLocks noChangeArrowheads="1"/>
            </p:cNvSpPr>
            <p:nvPr/>
          </p:nvSpPr>
          <p:spPr bwMode="auto">
            <a:xfrm>
              <a:off x="8139254" y="3712130"/>
              <a:ext cx="285216" cy="224716"/>
            </a:xfrm>
            <a:custGeom>
              <a:avLst/>
              <a:gdLst>
                <a:gd name="T0" fmla="*/ 0 w 875"/>
                <a:gd name="T1" fmla="*/ 0 h 688"/>
                <a:gd name="T2" fmla="*/ 0 w 875"/>
                <a:gd name="T3" fmla="*/ 687 h 688"/>
                <a:gd name="T4" fmla="*/ 874 w 875"/>
                <a:gd name="T5" fmla="*/ 687 h 688"/>
              </a:gdLst>
              <a:ahLst/>
              <a:cxnLst>
                <a:cxn ang="0">
                  <a:pos x="T0" y="T1"/>
                </a:cxn>
                <a:cxn ang="0">
                  <a:pos x="T2" y="T3"/>
                </a:cxn>
                <a:cxn ang="0">
                  <a:pos x="T4" y="T5"/>
                </a:cxn>
              </a:cxnLst>
              <a:rect l="0" t="0" r="r" b="b"/>
              <a:pathLst>
                <a:path w="875" h="688">
                  <a:moveTo>
                    <a:pt x="0" y="0"/>
                  </a:moveTo>
                  <a:lnTo>
                    <a:pt x="0" y="687"/>
                  </a:lnTo>
                  <a:lnTo>
                    <a:pt x="874" y="687"/>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97" name="Freeform 337"/>
            <p:cNvSpPr>
              <a:spLocks noChangeArrowheads="1"/>
            </p:cNvSpPr>
            <p:nvPr/>
          </p:nvSpPr>
          <p:spPr bwMode="auto">
            <a:xfrm>
              <a:off x="8179587" y="3762546"/>
              <a:ext cx="224716" cy="122442"/>
            </a:xfrm>
            <a:custGeom>
              <a:avLst/>
              <a:gdLst>
                <a:gd name="T0" fmla="*/ 0 w 687"/>
                <a:gd name="T1" fmla="*/ 0 h 375"/>
                <a:gd name="T2" fmla="*/ 250 w 687"/>
                <a:gd name="T3" fmla="*/ 217 h 375"/>
                <a:gd name="T4" fmla="*/ 374 w 687"/>
                <a:gd name="T5" fmla="*/ 93 h 375"/>
                <a:gd name="T6" fmla="*/ 686 w 687"/>
                <a:gd name="T7" fmla="*/ 374 h 375"/>
              </a:gdLst>
              <a:ahLst/>
              <a:cxnLst>
                <a:cxn ang="0">
                  <a:pos x="T0" y="T1"/>
                </a:cxn>
                <a:cxn ang="0">
                  <a:pos x="T2" y="T3"/>
                </a:cxn>
                <a:cxn ang="0">
                  <a:pos x="T4" y="T5"/>
                </a:cxn>
                <a:cxn ang="0">
                  <a:pos x="T6" y="T7"/>
                </a:cxn>
              </a:cxnLst>
              <a:rect l="0" t="0" r="r" b="b"/>
              <a:pathLst>
                <a:path w="687" h="375">
                  <a:moveTo>
                    <a:pt x="0" y="0"/>
                  </a:moveTo>
                  <a:lnTo>
                    <a:pt x="250" y="217"/>
                  </a:lnTo>
                  <a:lnTo>
                    <a:pt x="374" y="93"/>
                  </a:lnTo>
                  <a:lnTo>
                    <a:pt x="686" y="374"/>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98" name="Line 338"/>
            <p:cNvSpPr>
              <a:spLocks noChangeShapeType="1"/>
            </p:cNvSpPr>
            <p:nvPr/>
          </p:nvSpPr>
          <p:spPr bwMode="auto">
            <a:xfrm>
              <a:off x="8362529" y="3884988"/>
              <a:ext cx="40334"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599" name="Line 339"/>
            <p:cNvSpPr>
              <a:spLocks noChangeShapeType="1"/>
            </p:cNvSpPr>
            <p:nvPr/>
          </p:nvSpPr>
          <p:spPr bwMode="auto">
            <a:xfrm>
              <a:off x="8404303" y="3844654"/>
              <a:ext cx="1441" cy="4033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600" name="Gruppierung 1045"/>
          <p:cNvGrpSpPr>
            <a:grpSpLocks noChangeAspect="1"/>
          </p:cNvGrpSpPr>
          <p:nvPr/>
        </p:nvGrpSpPr>
        <p:grpSpPr>
          <a:xfrm>
            <a:off x="11362629" y="4992083"/>
            <a:ext cx="343253" cy="349200"/>
            <a:chOff x="8899830" y="3527748"/>
            <a:chExt cx="581956" cy="592039"/>
          </a:xfrm>
        </p:grpSpPr>
        <p:sp>
          <p:nvSpPr>
            <p:cNvPr id="1601" name="Freeform 340"/>
            <p:cNvSpPr>
              <a:spLocks noChangeArrowheads="1"/>
            </p:cNvSpPr>
            <p:nvPr/>
          </p:nvSpPr>
          <p:spPr bwMode="auto">
            <a:xfrm>
              <a:off x="8899830" y="3527748"/>
              <a:ext cx="581956" cy="592039"/>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02" name="Freeform 341"/>
            <p:cNvSpPr>
              <a:spLocks noChangeArrowheads="1"/>
            </p:cNvSpPr>
            <p:nvPr/>
          </p:nvSpPr>
          <p:spPr bwMode="auto">
            <a:xfrm>
              <a:off x="9042439" y="3712130"/>
              <a:ext cx="285216" cy="224716"/>
            </a:xfrm>
            <a:custGeom>
              <a:avLst/>
              <a:gdLst>
                <a:gd name="T0" fmla="*/ 0 w 875"/>
                <a:gd name="T1" fmla="*/ 0 h 688"/>
                <a:gd name="T2" fmla="*/ 0 w 875"/>
                <a:gd name="T3" fmla="*/ 687 h 688"/>
                <a:gd name="T4" fmla="*/ 874 w 875"/>
                <a:gd name="T5" fmla="*/ 687 h 688"/>
              </a:gdLst>
              <a:ahLst/>
              <a:cxnLst>
                <a:cxn ang="0">
                  <a:pos x="T0" y="T1"/>
                </a:cxn>
                <a:cxn ang="0">
                  <a:pos x="T2" y="T3"/>
                </a:cxn>
                <a:cxn ang="0">
                  <a:pos x="T4" y="T5"/>
                </a:cxn>
              </a:cxnLst>
              <a:rect l="0" t="0" r="r" b="b"/>
              <a:pathLst>
                <a:path w="875" h="688">
                  <a:moveTo>
                    <a:pt x="0" y="0"/>
                  </a:moveTo>
                  <a:lnTo>
                    <a:pt x="0" y="687"/>
                  </a:lnTo>
                  <a:lnTo>
                    <a:pt x="874" y="687"/>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03" name="Freeform 342"/>
            <p:cNvSpPr>
              <a:spLocks noChangeArrowheads="1"/>
            </p:cNvSpPr>
            <p:nvPr/>
          </p:nvSpPr>
          <p:spPr bwMode="auto">
            <a:xfrm>
              <a:off x="9084212" y="3762546"/>
              <a:ext cx="224716" cy="122442"/>
            </a:xfrm>
            <a:custGeom>
              <a:avLst/>
              <a:gdLst>
                <a:gd name="T0" fmla="*/ 0 w 687"/>
                <a:gd name="T1" fmla="*/ 374 h 375"/>
                <a:gd name="T2" fmla="*/ 250 w 687"/>
                <a:gd name="T3" fmla="*/ 156 h 375"/>
                <a:gd name="T4" fmla="*/ 374 w 687"/>
                <a:gd name="T5" fmla="*/ 280 h 375"/>
                <a:gd name="T6" fmla="*/ 686 w 687"/>
                <a:gd name="T7" fmla="*/ 0 h 375"/>
              </a:gdLst>
              <a:ahLst/>
              <a:cxnLst>
                <a:cxn ang="0">
                  <a:pos x="T0" y="T1"/>
                </a:cxn>
                <a:cxn ang="0">
                  <a:pos x="T2" y="T3"/>
                </a:cxn>
                <a:cxn ang="0">
                  <a:pos x="T4" y="T5"/>
                </a:cxn>
                <a:cxn ang="0">
                  <a:pos x="T6" y="T7"/>
                </a:cxn>
              </a:cxnLst>
              <a:rect l="0" t="0" r="r" b="b"/>
              <a:pathLst>
                <a:path w="687" h="375">
                  <a:moveTo>
                    <a:pt x="0" y="374"/>
                  </a:moveTo>
                  <a:lnTo>
                    <a:pt x="250" y="156"/>
                  </a:lnTo>
                  <a:lnTo>
                    <a:pt x="374" y="280"/>
                  </a:lnTo>
                  <a:lnTo>
                    <a:pt x="686"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04" name="Line 343"/>
            <p:cNvSpPr>
              <a:spLocks noChangeShapeType="1"/>
            </p:cNvSpPr>
            <p:nvPr/>
          </p:nvSpPr>
          <p:spPr bwMode="auto">
            <a:xfrm>
              <a:off x="9267154" y="3762546"/>
              <a:ext cx="40334"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05" name="Line 344"/>
            <p:cNvSpPr>
              <a:spLocks noChangeShapeType="1"/>
            </p:cNvSpPr>
            <p:nvPr/>
          </p:nvSpPr>
          <p:spPr bwMode="auto">
            <a:xfrm flipV="1">
              <a:off x="9307488" y="3762547"/>
              <a:ext cx="1440" cy="4321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606" name="Gruppierung 1051"/>
          <p:cNvGrpSpPr>
            <a:grpSpLocks noChangeAspect="1"/>
          </p:cNvGrpSpPr>
          <p:nvPr/>
        </p:nvGrpSpPr>
        <p:grpSpPr>
          <a:xfrm>
            <a:off x="11362629" y="5477314"/>
            <a:ext cx="343253" cy="349200"/>
            <a:chOff x="9862073" y="3527748"/>
            <a:chExt cx="581956" cy="592039"/>
          </a:xfrm>
        </p:grpSpPr>
        <p:sp>
          <p:nvSpPr>
            <p:cNvPr id="1607" name="Freeform 345"/>
            <p:cNvSpPr>
              <a:spLocks noChangeArrowheads="1"/>
            </p:cNvSpPr>
            <p:nvPr/>
          </p:nvSpPr>
          <p:spPr bwMode="auto">
            <a:xfrm>
              <a:off x="9862073" y="3527748"/>
              <a:ext cx="581956" cy="592039"/>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08" name="Freeform 346"/>
            <p:cNvSpPr>
              <a:spLocks noChangeArrowheads="1"/>
            </p:cNvSpPr>
            <p:nvPr/>
          </p:nvSpPr>
          <p:spPr bwMode="auto">
            <a:xfrm>
              <a:off x="10157373" y="3670355"/>
              <a:ext cx="102274" cy="92191"/>
            </a:xfrm>
            <a:custGeom>
              <a:avLst/>
              <a:gdLst>
                <a:gd name="T0" fmla="*/ 0 w 313"/>
                <a:gd name="T1" fmla="*/ 125 h 283"/>
                <a:gd name="T2" fmla="*/ 0 w 313"/>
                <a:gd name="T3" fmla="*/ 125 h 283"/>
                <a:gd name="T4" fmla="*/ 156 w 313"/>
                <a:gd name="T5" fmla="*/ 282 h 283"/>
                <a:gd name="T6" fmla="*/ 312 w 313"/>
                <a:gd name="T7" fmla="*/ 125 h 283"/>
                <a:gd name="T8" fmla="*/ 156 w 313"/>
                <a:gd name="T9" fmla="*/ 0 h 283"/>
                <a:gd name="T10" fmla="*/ 0 w 313"/>
                <a:gd name="T11" fmla="*/ 125 h 283"/>
              </a:gdLst>
              <a:ahLst/>
              <a:cxnLst>
                <a:cxn ang="0">
                  <a:pos x="T0" y="T1"/>
                </a:cxn>
                <a:cxn ang="0">
                  <a:pos x="T2" y="T3"/>
                </a:cxn>
                <a:cxn ang="0">
                  <a:pos x="T4" y="T5"/>
                </a:cxn>
                <a:cxn ang="0">
                  <a:pos x="T6" y="T7"/>
                </a:cxn>
                <a:cxn ang="0">
                  <a:pos x="T8" y="T9"/>
                </a:cxn>
                <a:cxn ang="0">
                  <a:pos x="T10" y="T11"/>
                </a:cxn>
              </a:cxnLst>
              <a:rect l="0" t="0" r="r" b="b"/>
              <a:pathLst>
                <a:path w="313" h="283">
                  <a:moveTo>
                    <a:pt x="0" y="125"/>
                  </a:moveTo>
                  <a:lnTo>
                    <a:pt x="0" y="125"/>
                  </a:lnTo>
                  <a:cubicBezTo>
                    <a:pt x="0" y="219"/>
                    <a:pt x="62" y="282"/>
                    <a:pt x="156" y="282"/>
                  </a:cubicBezTo>
                  <a:cubicBezTo>
                    <a:pt x="250" y="282"/>
                    <a:pt x="312" y="219"/>
                    <a:pt x="312" y="125"/>
                  </a:cubicBezTo>
                  <a:cubicBezTo>
                    <a:pt x="312" y="63"/>
                    <a:pt x="250" y="0"/>
                    <a:pt x="156" y="0"/>
                  </a:cubicBezTo>
                  <a:cubicBezTo>
                    <a:pt x="62" y="0"/>
                    <a:pt x="0" y="63"/>
                    <a:pt x="0" y="125"/>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09" name="Freeform 347"/>
            <p:cNvSpPr>
              <a:spLocks noChangeArrowheads="1"/>
            </p:cNvSpPr>
            <p:nvPr/>
          </p:nvSpPr>
          <p:spPr bwMode="auto">
            <a:xfrm>
              <a:off x="10157373" y="3884988"/>
              <a:ext cx="102274" cy="92191"/>
            </a:xfrm>
            <a:custGeom>
              <a:avLst/>
              <a:gdLst>
                <a:gd name="T0" fmla="*/ 0 w 313"/>
                <a:gd name="T1" fmla="*/ 156 h 282"/>
                <a:gd name="T2" fmla="*/ 0 w 313"/>
                <a:gd name="T3" fmla="*/ 156 h 282"/>
                <a:gd name="T4" fmla="*/ 156 w 313"/>
                <a:gd name="T5" fmla="*/ 281 h 282"/>
                <a:gd name="T6" fmla="*/ 312 w 313"/>
                <a:gd name="T7" fmla="*/ 156 h 282"/>
                <a:gd name="T8" fmla="*/ 156 w 313"/>
                <a:gd name="T9" fmla="*/ 0 h 282"/>
                <a:gd name="T10" fmla="*/ 0 w 313"/>
                <a:gd name="T11" fmla="*/ 156 h 282"/>
              </a:gdLst>
              <a:ahLst/>
              <a:cxnLst>
                <a:cxn ang="0">
                  <a:pos x="T0" y="T1"/>
                </a:cxn>
                <a:cxn ang="0">
                  <a:pos x="T2" y="T3"/>
                </a:cxn>
                <a:cxn ang="0">
                  <a:pos x="T4" y="T5"/>
                </a:cxn>
                <a:cxn ang="0">
                  <a:pos x="T6" y="T7"/>
                </a:cxn>
                <a:cxn ang="0">
                  <a:pos x="T8" y="T9"/>
                </a:cxn>
                <a:cxn ang="0">
                  <a:pos x="T10" y="T11"/>
                </a:cxn>
              </a:cxnLst>
              <a:rect l="0" t="0" r="r" b="b"/>
              <a:pathLst>
                <a:path w="313" h="282">
                  <a:moveTo>
                    <a:pt x="0" y="156"/>
                  </a:moveTo>
                  <a:lnTo>
                    <a:pt x="0" y="156"/>
                  </a:lnTo>
                  <a:cubicBezTo>
                    <a:pt x="0" y="218"/>
                    <a:pt x="62" y="281"/>
                    <a:pt x="156" y="281"/>
                  </a:cubicBezTo>
                  <a:cubicBezTo>
                    <a:pt x="250" y="281"/>
                    <a:pt x="312" y="218"/>
                    <a:pt x="312" y="156"/>
                  </a:cubicBezTo>
                  <a:cubicBezTo>
                    <a:pt x="312" y="62"/>
                    <a:pt x="250" y="0"/>
                    <a:pt x="156" y="0"/>
                  </a:cubicBezTo>
                  <a:cubicBezTo>
                    <a:pt x="62" y="0"/>
                    <a:pt x="0" y="62"/>
                    <a:pt x="0"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10" name="Freeform 348"/>
            <p:cNvSpPr>
              <a:spLocks noChangeArrowheads="1"/>
            </p:cNvSpPr>
            <p:nvPr/>
          </p:nvSpPr>
          <p:spPr bwMode="auto">
            <a:xfrm>
              <a:off x="9994599" y="3772630"/>
              <a:ext cx="102275" cy="102274"/>
            </a:xfrm>
            <a:custGeom>
              <a:avLst/>
              <a:gdLst>
                <a:gd name="T0" fmla="*/ 0 w 313"/>
                <a:gd name="T1" fmla="*/ 156 h 312"/>
                <a:gd name="T2" fmla="*/ 0 w 313"/>
                <a:gd name="T3" fmla="*/ 156 h 312"/>
                <a:gd name="T4" fmla="*/ 156 w 313"/>
                <a:gd name="T5" fmla="*/ 311 h 312"/>
                <a:gd name="T6" fmla="*/ 312 w 313"/>
                <a:gd name="T7" fmla="*/ 156 h 312"/>
                <a:gd name="T8" fmla="*/ 156 w 313"/>
                <a:gd name="T9" fmla="*/ 0 h 312"/>
                <a:gd name="T10" fmla="*/ 0 w 313"/>
                <a:gd name="T11" fmla="*/ 156 h 312"/>
              </a:gdLst>
              <a:ahLst/>
              <a:cxnLst>
                <a:cxn ang="0">
                  <a:pos x="T0" y="T1"/>
                </a:cxn>
                <a:cxn ang="0">
                  <a:pos x="T2" y="T3"/>
                </a:cxn>
                <a:cxn ang="0">
                  <a:pos x="T4" y="T5"/>
                </a:cxn>
                <a:cxn ang="0">
                  <a:pos x="T6" y="T7"/>
                </a:cxn>
                <a:cxn ang="0">
                  <a:pos x="T8" y="T9"/>
                </a:cxn>
                <a:cxn ang="0">
                  <a:pos x="T10" y="T11"/>
                </a:cxn>
              </a:cxnLst>
              <a:rect l="0" t="0" r="r" b="b"/>
              <a:pathLst>
                <a:path w="313" h="312">
                  <a:moveTo>
                    <a:pt x="0" y="156"/>
                  </a:moveTo>
                  <a:lnTo>
                    <a:pt x="0" y="156"/>
                  </a:lnTo>
                  <a:cubicBezTo>
                    <a:pt x="0" y="249"/>
                    <a:pt x="62" y="311"/>
                    <a:pt x="156" y="311"/>
                  </a:cubicBezTo>
                  <a:cubicBezTo>
                    <a:pt x="250" y="311"/>
                    <a:pt x="312" y="249"/>
                    <a:pt x="312" y="156"/>
                  </a:cubicBezTo>
                  <a:cubicBezTo>
                    <a:pt x="312" y="62"/>
                    <a:pt x="250" y="0"/>
                    <a:pt x="156" y="0"/>
                  </a:cubicBezTo>
                  <a:cubicBezTo>
                    <a:pt x="62" y="0"/>
                    <a:pt x="0" y="62"/>
                    <a:pt x="0" y="15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11" name="Line 349"/>
            <p:cNvSpPr>
              <a:spLocks noChangeShapeType="1"/>
            </p:cNvSpPr>
            <p:nvPr/>
          </p:nvSpPr>
          <p:spPr bwMode="auto">
            <a:xfrm flipH="1">
              <a:off x="10085350" y="3742380"/>
              <a:ext cx="83548" cy="5041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12" name="Line 350"/>
            <p:cNvSpPr>
              <a:spLocks noChangeShapeType="1"/>
            </p:cNvSpPr>
            <p:nvPr/>
          </p:nvSpPr>
          <p:spPr bwMode="auto">
            <a:xfrm>
              <a:off x="10086789" y="3854738"/>
              <a:ext cx="80667" cy="5041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613" name="Gruppierung 1059"/>
          <p:cNvGrpSpPr>
            <a:grpSpLocks noChangeAspect="1"/>
          </p:cNvGrpSpPr>
          <p:nvPr/>
        </p:nvGrpSpPr>
        <p:grpSpPr>
          <a:xfrm>
            <a:off x="3356892" y="5960914"/>
            <a:ext cx="343252" cy="349200"/>
            <a:chOff x="1662835" y="4373312"/>
            <a:chExt cx="581956" cy="592040"/>
          </a:xfrm>
        </p:grpSpPr>
        <p:sp>
          <p:nvSpPr>
            <p:cNvPr id="1614" name="Freeform 351"/>
            <p:cNvSpPr>
              <a:spLocks noChangeAspect="1" noChangeArrowheads="1"/>
            </p:cNvSpPr>
            <p:nvPr/>
          </p:nvSpPr>
          <p:spPr bwMode="auto">
            <a:xfrm>
              <a:off x="1662835" y="4373312"/>
              <a:ext cx="581956" cy="592040"/>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nvGrpSpPr>
            <p:cNvPr id="1615" name="Gruppierung 1061"/>
            <p:cNvGrpSpPr>
              <a:grpSpLocks noChangeAspect="1"/>
            </p:cNvGrpSpPr>
            <p:nvPr/>
          </p:nvGrpSpPr>
          <p:grpSpPr>
            <a:xfrm>
              <a:off x="1835694" y="4515921"/>
              <a:ext cx="234799" cy="306823"/>
              <a:chOff x="1835694" y="4515921"/>
              <a:chExt cx="234799" cy="306823"/>
            </a:xfrm>
          </p:grpSpPr>
          <p:sp>
            <p:nvSpPr>
              <p:cNvPr id="1616" name="Freeform 352"/>
              <p:cNvSpPr>
                <a:spLocks noChangeArrowheads="1"/>
              </p:cNvSpPr>
              <p:nvPr/>
            </p:nvSpPr>
            <p:spPr bwMode="auto">
              <a:xfrm>
                <a:off x="1835694" y="4515921"/>
                <a:ext cx="234799" cy="306823"/>
              </a:xfrm>
              <a:custGeom>
                <a:avLst/>
                <a:gdLst>
                  <a:gd name="T0" fmla="*/ 374 w 719"/>
                  <a:gd name="T1" fmla="*/ 0 h 938"/>
                  <a:gd name="T2" fmla="*/ 374 w 719"/>
                  <a:gd name="T3" fmla="*/ 0 h 938"/>
                  <a:gd name="T4" fmla="*/ 0 w 719"/>
                  <a:gd name="T5" fmla="*/ 157 h 938"/>
                  <a:gd name="T6" fmla="*/ 0 w 719"/>
                  <a:gd name="T7" fmla="*/ 438 h 938"/>
                  <a:gd name="T8" fmla="*/ 374 w 719"/>
                  <a:gd name="T9" fmla="*/ 937 h 938"/>
                  <a:gd name="T10" fmla="*/ 718 w 719"/>
                  <a:gd name="T11" fmla="*/ 438 h 938"/>
                  <a:gd name="T12" fmla="*/ 718 w 719"/>
                  <a:gd name="T13" fmla="*/ 157 h 938"/>
                  <a:gd name="T14" fmla="*/ 374 w 719"/>
                  <a:gd name="T15" fmla="*/ 0 h 9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9" h="938">
                    <a:moveTo>
                      <a:pt x="374" y="0"/>
                    </a:moveTo>
                    <a:lnTo>
                      <a:pt x="374" y="0"/>
                    </a:lnTo>
                    <a:cubicBezTo>
                      <a:pt x="374" y="0"/>
                      <a:pt x="219" y="157"/>
                      <a:pt x="0" y="157"/>
                    </a:cubicBezTo>
                    <a:cubicBezTo>
                      <a:pt x="0" y="438"/>
                      <a:pt x="0" y="438"/>
                      <a:pt x="0" y="438"/>
                    </a:cubicBezTo>
                    <a:cubicBezTo>
                      <a:pt x="0" y="718"/>
                      <a:pt x="374" y="937"/>
                      <a:pt x="374" y="937"/>
                    </a:cubicBezTo>
                    <a:cubicBezTo>
                      <a:pt x="374" y="937"/>
                      <a:pt x="718" y="718"/>
                      <a:pt x="718" y="438"/>
                    </a:cubicBezTo>
                    <a:cubicBezTo>
                      <a:pt x="718" y="157"/>
                      <a:pt x="718" y="157"/>
                      <a:pt x="718" y="157"/>
                    </a:cubicBezTo>
                    <a:cubicBezTo>
                      <a:pt x="530" y="157"/>
                      <a:pt x="374" y="0"/>
                      <a:pt x="374"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17" name="Freeform 353"/>
              <p:cNvSpPr>
                <a:spLocks noChangeArrowheads="1"/>
              </p:cNvSpPr>
              <p:nvPr/>
            </p:nvSpPr>
            <p:spPr bwMode="auto">
              <a:xfrm>
                <a:off x="1877468" y="4577861"/>
                <a:ext cx="142608" cy="162775"/>
              </a:xfrm>
              <a:custGeom>
                <a:avLst/>
                <a:gdLst>
                  <a:gd name="T0" fmla="*/ 0 w 437"/>
                  <a:gd name="T1" fmla="*/ 281 h 500"/>
                  <a:gd name="T2" fmla="*/ 0 w 437"/>
                  <a:gd name="T3" fmla="*/ 281 h 500"/>
                  <a:gd name="T4" fmla="*/ 0 w 437"/>
                  <a:gd name="T5" fmla="*/ 281 h 500"/>
                  <a:gd name="T6" fmla="*/ 31 w 437"/>
                  <a:gd name="T7" fmla="*/ 343 h 500"/>
                  <a:gd name="T8" fmla="*/ 94 w 437"/>
                  <a:gd name="T9" fmla="*/ 405 h 500"/>
                  <a:gd name="T10" fmla="*/ 125 w 437"/>
                  <a:gd name="T11" fmla="*/ 468 h 500"/>
                  <a:gd name="T12" fmla="*/ 219 w 437"/>
                  <a:gd name="T13" fmla="*/ 499 h 500"/>
                  <a:gd name="T14" fmla="*/ 219 w 437"/>
                  <a:gd name="T15" fmla="*/ 499 h 500"/>
                  <a:gd name="T16" fmla="*/ 311 w 437"/>
                  <a:gd name="T17" fmla="*/ 499 h 500"/>
                  <a:gd name="T18" fmla="*/ 342 w 437"/>
                  <a:gd name="T19" fmla="*/ 499 h 500"/>
                  <a:gd name="T20" fmla="*/ 405 w 437"/>
                  <a:gd name="T21" fmla="*/ 468 h 500"/>
                  <a:gd name="T22" fmla="*/ 436 w 437"/>
                  <a:gd name="T23" fmla="*/ 374 h 500"/>
                  <a:gd name="T24" fmla="*/ 436 w 437"/>
                  <a:gd name="T25" fmla="*/ 374 h 500"/>
                  <a:gd name="T26" fmla="*/ 436 w 437"/>
                  <a:gd name="T27" fmla="*/ 343 h 500"/>
                  <a:gd name="T28" fmla="*/ 436 w 437"/>
                  <a:gd name="T29" fmla="*/ 311 h 500"/>
                  <a:gd name="T30" fmla="*/ 436 w 437"/>
                  <a:gd name="T31" fmla="*/ 311 h 500"/>
                  <a:gd name="T32" fmla="*/ 436 w 437"/>
                  <a:gd name="T33" fmla="*/ 311 h 500"/>
                  <a:gd name="T34" fmla="*/ 436 w 437"/>
                  <a:gd name="T35" fmla="*/ 281 h 500"/>
                  <a:gd name="T36" fmla="*/ 436 w 437"/>
                  <a:gd name="T37" fmla="*/ 156 h 500"/>
                  <a:gd name="T38" fmla="*/ 342 w 437"/>
                  <a:gd name="T39" fmla="*/ 125 h 500"/>
                  <a:gd name="T40" fmla="*/ 342 w 437"/>
                  <a:gd name="T41" fmla="*/ 281 h 500"/>
                  <a:gd name="T42" fmla="*/ 342 w 437"/>
                  <a:gd name="T43" fmla="*/ 281 h 500"/>
                  <a:gd name="T44" fmla="*/ 342 w 437"/>
                  <a:gd name="T45" fmla="*/ 156 h 500"/>
                  <a:gd name="T46" fmla="*/ 342 w 437"/>
                  <a:gd name="T47" fmla="*/ 94 h 500"/>
                  <a:gd name="T48" fmla="*/ 342 w 437"/>
                  <a:gd name="T49" fmla="*/ 62 h 500"/>
                  <a:gd name="T50" fmla="*/ 311 w 437"/>
                  <a:gd name="T51" fmla="*/ 62 h 500"/>
                  <a:gd name="T52" fmla="*/ 280 w 437"/>
                  <a:gd name="T53" fmla="*/ 94 h 500"/>
                  <a:gd name="T54" fmla="*/ 280 w 437"/>
                  <a:gd name="T55" fmla="*/ 250 h 500"/>
                  <a:gd name="T56" fmla="*/ 280 w 437"/>
                  <a:gd name="T57" fmla="*/ 281 h 500"/>
                  <a:gd name="T58" fmla="*/ 280 w 437"/>
                  <a:gd name="T59" fmla="*/ 250 h 500"/>
                  <a:gd name="T60" fmla="*/ 280 w 437"/>
                  <a:gd name="T61" fmla="*/ 94 h 500"/>
                  <a:gd name="T62" fmla="*/ 280 w 437"/>
                  <a:gd name="T63" fmla="*/ 31 h 500"/>
                  <a:gd name="T64" fmla="*/ 249 w 437"/>
                  <a:gd name="T65" fmla="*/ 31 h 500"/>
                  <a:gd name="T66" fmla="*/ 219 w 437"/>
                  <a:gd name="T67" fmla="*/ 0 h 500"/>
                  <a:gd name="T68" fmla="*/ 187 w 437"/>
                  <a:gd name="T69" fmla="*/ 62 h 500"/>
                  <a:gd name="T70" fmla="*/ 187 w 437"/>
                  <a:gd name="T71" fmla="*/ 250 h 500"/>
                  <a:gd name="T72" fmla="*/ 187 w 437"/>
                  <a:gd name="T73" fmla="*/ 281 h 500"/>
                  <a:gd name="T74" fmla="*/ 187 w 437"/>
                  <a:gd name="T75" fmla="*/ 250 h 500"/>
                  <a:gd name="T76" fmla="*/ 187 w 437"/>
                  <a:gd name="T77" fmla="*/ 94 h 500"/>
                  <a:gd name="T78" fmla="*/ 187 w 437"/>
                  <a:gd name="T79" fmla="*/ 94 h 500"/>
                  <a:gd name="T80" fmla="*/ 156 w 437"/>
                  <a:gd name="T81" fmla="*/ 62 h 500"/>
                  <a:gd name="T82" fmla="*/ 125 w 437"/>
                  <a:gd name="T83" fmla="*/ 62 h 500"/>
                  <a:gd name="T84" fmla="*/ 125 w 437"/>
                  <a:gd name="T85" fmla="*/ 94 h 500"/>
                  <a:gd name="T86" fmla="*/ 125 w 437"/>
                  <a:gd name="T87" fmla="*/ 219 h 500"/>
                  <a:gd name="T88" fmla="*/ 125 w 437"/>
                  <a:gd name="T89" fmla="*/ 250 h 500"/>
                  <a:gd name="T90" fmla="*/ 125 w 437"/>
                  <a:gd name="T91" fmla="*/ 311 h 500"/>
                  <a:gd name="T92" fmla="*/ 125 w 437"/>
                  <a:gd name="T93" fmla="*/ 311 h 500"/>
                  <a:gd name="T94" fmla="*/ 125 w 437"/>
                  <a:gd name="T95" fmla="*/ 311 h 500"/>
                  <a:gd name="T96" fmla="*/ 94 w 437"/>
                  <a:gd name="T97" fmla="*/ 281 h 500"/>
                  <a:gd name="T98" fmla="*/ 62 w 437"/>
                  <a:gd name="T99" fmla="*/ 250 h 500"/>
                  <a:gd name="T100" fmla="*/ 31 w 437"/>
                  <a:gd name="T101" fmla="*/ 250 h 500"/>
                  <a:gd name="T102" fmla="*/ 0 w 437"/>
                  <a:gd name="T103" fmla="*/ 281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7" h="500">
                    <a:moveTo>
                      <a:pt x="0" y="281"/>
                    </a:moveTo>
                    <a:lnTo>
                      <a:pt x="0" y="281"/>
                    </a:lnTo>
                    <a:lnTo>
                      <a:pt x="0" y="281"/>
                    </a:lnTo>
                    <a:cubicBezTo>
                      <a:pt x="31" y="311"/>
                      <a:pt x="31" y="311"/>
                      <a:pt x="31" y="343"/>
                    </a:cubicBezTo>
                    <a:cubicBezTo>
                      <a:pt x="62" y="374"/>
                      <a:pt x="62" y="374"/>
                      <a:pt x="94" y="405"/>
                    </a:cubicBezTo>
                    <a:cubicBezTo>
                      <a:pt x="94" y="436"/>
                      <a:pt x="94" y="468"/>
                      <a:pt x="125" y="468"/>
                    </a:cubicBezTo>
                    <a:cubicBezTo>
                      <a:pt x="156" y="499"/>
                      <a:pt x="187" y="499"/>
                      <a:pt x="219" y="499"/>
                    </a:cubicBezTo>
                    <a:lnTo>
                      <a:pt x="219" y="499"/>
                    </a:lnTo>
                    <a:cubicBezTo>
                      <a:pt x="249" y="499"/>
                      <a:pt x="280" y="499"/>
                      <a:pt x="311" y="499"/>
                    </a:cubicBezTo>
                    <a:lnTo>
                      <a:pt x="342" y="499"/>
                    </a:lnTo>
                    <a:cubicBezTo>
                      <a:pt x="374" y="499"/>
                      <a:pt x="374" y="468"/>
                      <a:pt x="405" y="468"/>
                    </a:cubicBezTo>
                    <a:cubicBezTo>
                      <a:pt x="405" y="436"/>
                      <a:pt x="436" y="405"/>
                      <a:pt x="436" y="374"/>
                    </a:cubicBezTo>
                    <a:lnTo>
                      <a:pt x="436" y="374"/>
                    </a:lnTo>
                    <a:cubicBezTo>
                      <a:pt x="436" y="343"/>
                      <a:pt x="436" y="343"/>
                      <a:pt x="436" y="343"/>
                    </a:cubicBezTo>
                    <a:cubicBezTo>
                      <a:pt x="436" y="311"/>
                      <a:pt x="436" y="311"/>
                      <a:pt x="436" y="311"/>
                    </a:cubicBezTo>
                    <a:lnTo>
                      <a:pt x="436" y="311"/>
                    </a:lnTo>
                    <a:lnTo>
                      <a:pt x="436" y="311"/>
                    </a:lnTo>
                    <a:lnTo>
                      <a:pt x="436" y="281"/>
                    </a:lnTo>
                    <a:lnTo>
                      <a:pt x="436" y="156"/>
                    </a:lnTo>
                    <a:cubicBezTo>
                      <a:pt x="436" y="94"/>
                      <a:pt x="342" y="125"/>
                      <a:pt x="342" y="125"/>
                    </a:cubicBezTo>
                    <a:cubicBezTo>
                      <a:pt x="342" y="187"/>
                      <a:pt x="342" y="250"/>
                      <a:pt x="342" y="281"/>
                    </a:cubicBezTo>
                    <a:lnTo>
                      <a:pt x="342" y="281"/>
                    </a:lnTo>
                    <a:lnTo>
                      <a:pt x="342" y="156"/>
                    </a:lnTo>
                    <a:lnTo>
                      <a:pt x="342" y="94"/>
                    </a:lnTo>
                    <a:cubicBezTo>
                      <a:pt x="342" y="62"/>
                      <a:pt x="342" y="62"/>
                      <a:pt x="342" y="62"/>
                    </a:cubicBezTo>
                    <a:cubicBezTo>
                      <a:pt x="342" y="62"/>
                      <a:pt x="311" y="31"/>
                      <a:pt x="311" y="62"/>
                    </a:cubicBezTo>
                    <a:cubicBezTo>
                      <a:pt x="280" y="62"/>
                      <a:pt x="280" y="62"/>
                      <a:pt x="280" y="94"/>
                    </a:cubicBezTo>
                    <a:lnTo>
                      <a:pt x="280" y="250"/>
                    </a:lnTo>
                    <a:cubicBezTo>
                      <a:pt x="280" y="281"/>
                      <a:pt x="280" y="281"/>
                      <a:pt x="280" y="281"/>
                    </a:cubicBezTo>
                    <a:lnTo>
                      <a:pt x="280" y="250"/>
                    </a:lnTo>
                    <a:lnTo>
                      <a:pt x="280" y="94"/>
                    </a:lnTo>
                    <a:lnTo>
                      <a:pt x="280" y="31"/>
                    </a:lnTo>
                    <a:cubicBezTo>
                      <a:pt x="280" y="31"/>
                      <a:pt x="280" y="31"/>
                      <a:pt x="249" y="31"/>
                    </a:cubicBezTo>
                    <a:cubicBezTo>
                      <a:pt x="249" y="0"/>
                      <a:pt x="249" y="0"/>
                      <a:pt x="219" y="0"/>
                    </a:cubicBezTo>
                    <a:cubicBezTo>
                      <a:pt x="219" y="31"/>
                      <a:pt x="187" y="31"/>
                      <a:pt x="187" y="62"/>
                    </a:cubicBezTo>
                    <a:cubicBezTo>
                      <a:pt x="187" y="62"/>
                      <a:pt x="187" y="219"/>
                      <a:pt x="187" y="250"/>
                    </a:cubicBezTo>
                    <a:cubicBezTo>
                      <a:pt x="187" y="281"/>
                      <a:pt x="187" y="281"/>
                      <a:pt x="187" y="281"/>
                    </a:cubicBezTo>
                    <a:cubicBezTo>
                      <a:pt x="187" y="250"/>
                      <a:pt x="187" y="250"/>
                      <a:pt x="187" y="250"/>
                    </a:cubicBezTo>
                    <a:cubicBezTo>
                      <a:pt x="187" y="187"/>
                      <a:pt x="187" y="125"/>
                      <a:pt x="187" y="94"/>
                    </a:cubicBezTo>
                    <a:lnTo>
                      <a:pt x="187" y="94"/>
                    </a:lnTo>
                    <a:cubicBezTo>
                      <a:pt x="187" y="62"/>
                      <a:pt x="187" y="62"/>
                      <a:pt x="156" y="62"/>
                    </a:cubicBezTo>
                    <a:lnTo>
                      <a:pt x="125" y="62"/>
                    </a:lnTo>
                    <a:cubicBezTo>
                      <a:pt x="125" y="94"/>
                      <a:pt x="125" y="94"/>
                      <a:pt x="125" y="94"/>
                    </a:cubicBezTo>
                    <a:cubicBezTo>
                      <a:pt x="125" y="125"/>
                      <a:pt x="125" y="156"/>
                      <a:pt x="125" y="219"/>
                    </a:cubicBezTo>
                    <a:cubicBezTo>
                      <a:pt x="125" y="250"/>
                      <a:pt x="125" y="250"/>
                      <a:pt x="125" y="250"/>
                    </a:cubicBezTo>
                    <a:cubicBezTo>
                      <a:pt x="125" y="281"/>
                      <a:pt x="125" y="311"/>
                      <a:pt x="125" y="311"/>
                    </a:cubicBezTo>
                    <a:lnTo>
                      <a:pt x="125" y="311"/>
                    </a:lnTo>
                    <a:lnTo>
                      <a:pt x="125" y="311"/>
                    </a:lnTo>
                    <a:cubicBezTo>
                      <a:pt x="125" y="311"/>
                      <a:pt x="125" y="311"/>
                      <a:pt x="94" y="281"/>
                    </a:cubicBezTo>
                    <a:cubicBezTo>
                      <a:pt x="94" y="281"/>
                      <a:pt x="94" y="250"/>
                      <a:pt x="62" y="250"/>
                    </a:cubicBezTo>
                    <a:cubicBezTo>
                      <a:pt x="62" y="250"/>
                      <a:pt x="62" y="219"/>
                      <a:pt x="31" y="250"/>
                    </a:cubicBezTo>
                    <a:cubicBezTo>
                      <a:pt x="31" y="250"/>
                      <a:pt x="0" y="250"/>
                      <a:pt x="0" y="281"/>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grpSp>
        <p:nvGrpSpPr>
          <p:cNvPr id="1618" name="Gruppierung 1064"/>
          <p:cNvGrpSpPr>
            <a:grpSpLocks noChangeAspect="1"/>
          </p:cNvGrpSpPr>
          <p:nvPr/>
        </p:nvGrpSpPr>
        <p:grpSpPr>
          <a:xfrm>
            <a:off x="3934875" y="5960914"/>
            <a:ext cx="343252" cy="349200"/>
            <a:chOff x="2633722" y="4373312"/>
            <a:chExt cx="581956" cy="592040"/>
          </a:xfrm>
        </p:grpSpPr>
        <p:sp>
          <p:nvSpPr>
            <p:cNvPr id="1619" name="Freeform 354"/>
            <p:cNvSpPr>
              <a:spLocks noChangeArrowheads="1"/>
            </p:cNvSpPr>
            <p:nvPr/>
          </p:nvSpPr>
          <p:spPr bwMode="auto">
            <a:xfrm>
              <a:off x="2633722" y="4373312"/>
              <a:ext cx="581956" cy="592040"/>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20" name="Freeform 355"/>
            <p:cNvSpPr>
              <a:spLocks noChangeArrowheads="1"/>
            </p:cNvSpPr>
            <p:nvPr/>
          </p:nvSpPr>
          <p:spPr bwMode="auto">
            <a:xfrm>
              <a:off x="2808021" y="4515921"/>
              <a:ext cx="234799" cy="306823"/>
            </a:xfrm>
            <a:custGeom>
              <a:avLst/>
              <a:gdLst>
                <a:gd name="T0" fmla="*/ 343 w 718"/>
                <a:gd name="T1" fmla="*/ 0 h 938"/>
                <a:gd name="T2" fmla="*/ 343 w 718"/>
                <a:gd name="T3" fmla="*/ 0 h 938"/>
                <a:gd name="T4" fmla="*/ 0 w 718"/>
                <a:gd name="T5" fmla="*/ 157 h 938"/>
                <a:gd name="T6" fmla="*/ 0 w 718"/>
                <a:gd name="T7" fmla="*/ 438 h 938"/>
                <a:gd name="T8" fmla="*/ 343 w 718"/>
                <a:gd name="T9" fmla="*/ 937 h 938"/>
                <a:gd name="T10" fmla="*/ 717 w 718"/>
                <a:gd name="T11" fmla="*/ 438 h 938"/>
                <a:gd name="T12" fmla="*/ 717 w 718"/>
                <a:gd name="T13" fmla="*/ 157 h 938"/>
                <a:gd name="T14" fmla="*/ 343 w 718"/>
                <a:gd name="T15" fmla="*/ 0 h 9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8" h="938">
                  <a:moveTo>
                    <a:pt x="343" y="0"/>
                  </a:moveTo>
                  <a:lnTo>
                    <a:pt x="343" y="0"/>
                  </a:lnTo>
                  <a:cubicBezTo>
                    <a:pt x="343" y="0"/>
                    <a:pt x="187" y="157"/>
                    <a:pt x="0" y="157"/>
                  </a:cubicBezTo>
                  <a:cubicBezTo>
                    <a:pt x="0" y="438"/>
                    <a:pt x="0" y="438"/>
                    <a:pt x="0" y="438"/>
                  </a:cubicBezTo>
                  <a:cubicBezTo>
                    <a:pt x="0" y="718"/>
                    <a:pt x="343" y="937"/>
                    <a:pt x="343" y="937"/>
                  </a:cubicBezTo>
                  <a:cubicBezTo>
                    <a:pt x="343" y="937"/>
                    <a:pt x="717" y="718"/>
                    <a:pt x="717" y="438"/>
                  </a:cubicBezTo>
                  <a:cubicBezTo>
                    <a:pt x="717" y="157"/>
                    <a:pt x="717" y="157"/>
                    <a:pt x="717" y="157"/>
                  </a:cubicBezTo>
                  <a:cubicBezTo>
                    <a:pt x="499" y="157"/>
                    <a:pt x="343" y="0"/>
                    <a:pt x="343"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621" name="Gruppierung 1067"/>
          <p:cNvGrpSpPr>
            <a:grpSpLocks noChangeAspect="1"/>
          </p:cNvGrpSpPr>
          <p:nvPr/>
        </p:nvGrpSpPr>
        <p:grpSpPr>
          <a:xfrm>
            <a:off x="4504787" y="5960914"/>
            <a:ext cx="343252" cy="349200"/>
            <a:chOff x="3477846" y="4373312"/>
            <a:chExt cx="581956" cy="592040"/>
          </a:xfrm>
        </p:grpSpPr>
        <p:sp>
          <p:nvSpPr>
            <p:cNvPr id="1622" name="Freeform 356"/>
            <p:cNvSpPr>
              <a:spLocks noChangeArrowheads="1"/>
            </p:cNvSpPr>
            <p:nvPr/>
          </p:nvSpPr>
          <p:spPr bwMode="auto">
            <a:xfrm>
              <a:off x="3477846" y="4373312"/>
              <a:ext cx="581956" cy="592040"/>
            </a:xfrm>
            <a:custGeom>
              <a:avLst/>
              <a:gdLst>
                <a:gd name="T0" fmla="*/ 1781 w 1782"/>
                <a:gd name="T1" fmla="*/ 906 h 1812"/>
                <a:gd name="T2" fmla="*/ 1781 w 1782"/>
                <a:gd name="T3" fmla="*/ 906 h 1812"/>
                <a:gd name="T4" fmla="*/ 906 w 1782"/>
                <a:gd name="T5" fmla="*/ 1811 h 1812"/>
                <a:gd name="T6" fmla="*/ 0 w 1782"/>
                <a:gd name="T7" fmla="*/ 906 h 1812"/>
                <a:gd name="T8" fmla="*/ 906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5" y="1811"/>
                    <a:pt x="906" y="1811"/>
                  </a:cubicBezTo>
                  <a:cubicBezTo>
                    <a:pt x="407" y="1811"/>
                    <a:pt x="0" y="1405"/>
                    <a:pt x="0" y="906"/>
                  </a:cubicBezTo>
                  <a:cubicBezTo>
                    <a:pt x="0" y="406"/>
                    <a:pt x="407" y="0"/>
                    <a:pt x="906" y="0"/>
                  </a:cubicBezTo>
                  <a:cubicBezTo>
                    <a:pt x="1375"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23" name="Freeform 357"/>
            <p:cNvSpPr>
              <a:spLocks noChangeArrowheads="1"/>
            </p:cNvSpPr>
            <p:nvPr/>
          </p:nvSpPr>
          <p:spPr bwMode="auto">
            <a:xfrm>
              <a:off x="3813480" y="4740636"/>
              <a:ext cx="41774" cy="41774"/>
            </a:xfrm>
            <a:custGeom>
              <a:avLst/>
              <a:gdLst>
                <a:gd name="T0" fmla="*/ 125 w 126"/>
                <a:gd name="T1" fmla="*/ 62 h 126"/>
                <a:gd name="T2" fmla="*/ 125 w 126"/>
                <a:gd name="T3" fmla="*/ 62 h 126"/>
                <a:gd name="T4" fmla="*/ 62 w 126"/>
                <a:gd name="T5" fmla="*/ 125 h 126"/>
                <a:gd name="T6" fmla="*/ 0 w 126"/>
                <a:gd name="T7" fmla="*/ 62 h 126"/>
                <a:gd name="T8" fmla="*/ 62 w 126"/>
                <a:gd name="T9" fmla="*/ 0 h 126"/>
                <a:gd name="T10" fmla="*/ 125 w 126"/>
                <a:gd name="T11" fmla="*/ 62 h 126"/>
              </a:gdLst>
              <a:ahLst/>
              <a:cxnLst>
                <a:cxn ang="0">
                  <a:pos x="T0" y="T1"/>
                </a:cxn>
                <a:cxn ang="0">
                  <a:pos x="T2" y="T3"/>
                </a:cxn>
                <a:cxn ang="0">
                  <a:pos x="T4" y="T5"/>
                </a:cxn>
                <a:cxn ang="0">
                  <a:pos x="T6" y="T7"/>
                </a:cxn>
                <a:cxn ang="0">
                  <a:pos x="T8" y="T9"/>
                </a:cxn>
                <a:cxn ang="0">
                  <a:pos x="T10" y="T11"/>
                </a:cxn>
              </a:cxnLst>
              <a:rect l="0" t="0" r="r" b="b"/>
              <a:pathLst>
                <a:path w="126" h="126">
                  <a:moveTo>
                    <a:pt x="125" y="62"/>
                  </a:moveTo>
                  <a:lnTo>
                    <a:pt x="125" y="62"/>
                  </a:lnTo>
                  <a:cubicBezTo>
                    <a:pt x="125" y="94"/>
                    <a:pt x="93" y="125"/>
                    <a:pt x="62" y="125"/>
                  </a:cubicBezTo>
                  <a:cubicBezTo>
                    <a:pt x="31" y="125"/>
                    <a:pt x="0" y="94"/>
                    <a:pt x="0" y="62"/>
                  </a:cubicBezTo>
                  <a:cubicBezTo>
                    <a:pt x="0" y="31"/>
                    <a:pt x="31" y="0"/>
                    <a:pt x="62" y="0"/>
                  </a:cubicBezTo>
                  <a:cubicBezTo>
                    <a:pt x="93" y="0"/>
                    <a:pt x="125" y="31"/>
                    <a:pt x="125" y="62"/>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24" name="Freeform 358"/>
            <p:cNvSpPr>
              <a:spLocks noChangeArrowheads="1"/>
            </p:cNvSpPr>
            <p:nvPr/>
          </p:nvSpPr>
          <p:spPr bwMode="auto">
            <a:xfrm>
              <a:off x="3682395" y="4740636"/>
              <a:ext cx="41775" cy="41774"/>
            </a:xfrm>
            <a:custGeom>
              <a:avLst/>
              <a:gdLst>
                <a:gd name="T0" fmla="*/ 125 w 126"/>
                <a:gd name="T1" fmla="*/ 62 h 126"/>
                <a:gd name="T2" fmla="*/ 125 w 126"/>
                <a:gd name="T3" fmla="*/ 62 h 126"/>
                <a:gd name="T4" fmla="*/ 62 w 126"/>
                <a:gd name="T5" fmla="*/ 125 h 126"/>
                <a:gd name="T6" fmla="*/ 0 w 126"/>
                <a:gd name="T7" fmla="*/ 62 h 126"/>
                <a:gd name="T8" fmla="*/ 62 w 126"/>
                <a:gd name="T9" fmla="*/ 0 h 126"/>
                <a:gd name="T10" fmla="*/ 125 w 126"/>
                <a:gd name="T11" fmla="*/ 62 h 126"/>
              </a:gdLst>
              <a:ahLst/>
              <a:cxnLst>
                <a:cxn ang="0">
                  <a:pos x="T0" y="T1"/>
                </a:cxn>
                <a:cxn ang="0">
                  <a:pos x="T2" y="T3"/>
                </a:cxn>
                <a:cxn ang="0">
                  <a:pos x="T4" y="T5"/>
                </a:cxn>
                <a:cxn ang="0">
                  <a:pos x="T6" y="T7"/>
                </a:cxn>
                <a:cxn ang="0">
                  <a:pos x="T8" y="T9"/>
                </a:cxn>
                <a:cxn ang="0">
                  <a:pos x="T10" y="T11"/>
                </a:cxn>
              </a:cxnLst>
              <a:rect l="0" t="0" r="r" b="b"/>
              <a:pathLst>
                <a:path w="126" h="126">
                  <a:moveTo>
                    <a:pt x="125" y="62"/>
                  </a:moveTo>
                  <a:lnTo>
                    <a:pt x="125" y="62"/>
                  </a:lnTo>
                  <a:cubicBezTo>
                    <a:pt x="125" y="94"/>
                    <a:pt x="93" y="125"/>
                    <a:pt x="62" y="125"/>
                  </a:cubicBezTo>
                  <a:cubicBezTo>
                    <a:pt x="31" y="125"/>
                    <a:pt x="0" y="94"/>
                    <a:pt x="0" y="62"/>
                  </a:cubicBezTo>
                  <a:cubicBezTo>
                    <a:pt x="0" y="31"/>
                    <a:pt x="31" y="0"/>
                    <a:pt x="62" y="0"/>
                  </a:cubicBezTo>
                  <a:cubicBezTo>
                    <a:pt x="93" y="0"/>
                    <a:pt x="125" y="31"/>
                    <a:pt x="125" y="62"/>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25" name="Freeform 359"/>
            <p:cNvSpPr>
              <a:spLocks noChangeArrowheads="1"/>
            </p:cNvSpPr>
            <p:nvPr/>
          </p:nvSpPr>
          <p:spPr bwMode="auto">
            <a:xfrm>
              <a:off x="3855254" y="4556254"/>
              <a:ext cx="61941" cy="61940"/>
            </a:xfrm>
            <a:custGeom>
              <a:avLst/>
              <a:gdLst>
                <a:gd name="T0" fmla="*/ 0 w 188"/>
                <a:gd name="T1" fmla="*/ 188 h 189"/>
                <a:gd name="T2" fmla="*/ 0 w 188"/>
                <a:gd name="T3" fmla="*/ 32 h 189"/>
                <a:gd name="T4" fmla="*/ 187 w 188"/>
                <a:gd name="T5" fmla="*/ 0 h 189"/>
              </a:gdLst>
              <a:ahLst/>
              <a:cxnLst>
                <a:cxn ang="0">
                  <a:pos x="T0" y="T1"/>
                </a:cxn>
                <a:cxn ang="0">
                  <a:pos x="T2" y="T3"/>
                </a:cxn>
                <a:cxn ang="0">
                  <a:pos x="T4" y="T5"/>
                </a:cxn>
              </a:cxnLst>
              <a:rect l="0" t="0" r="r" b="b"/>
              <a:pathLst>
                <a:path w="188" h="189">
                  <a:moveTo>
                    <a:pt x="0" y="188"/>
                  </a:moveTo>
                  <a:lnTo>
                    <a:pt x="0" y="32"/>
                  </a:lnTo>
                  <a:lnTo>
                    <a:pt x="187"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26" name="Freeform 360"/>
            <p:cNvSpPr>
              <a:spLocks noChangeArrowheads="1"/>
            </p:cNvSpPr>
            <p:nvPr/>
          </p:nvSpPr>
          <p:spPr bwMode="auto">
            <a:xfrm>
              <a:off x="3712645" y="4700303"/>
              <a:ext cx="132525" cy="41774"/>
            </a:xfrm>
            <a:custGeom>
              <a:avLst/>
              <a:gdLst>
                <a:gd name="T0" fmla="*/ 405 w 406"/>
                <a:gd name="T1" fmla="*/ 0 h 126"/>
                <a:gd name="T2" fmla="*/ 405 w 406"/>
                <a:gd name="T3" fmla="*/ 125 h 126"/>
                <a:gd name="T4" fmla="*/ 0 w 406"/>
                <a:gd name="T5" fmla="*/ 125 h 126"/>
              </a:gdLst>
              <a:ahLst/>
              <a:cxnLst>
                <a:cxn ang="0">
                  <a:pos x="T0" y="T1"/>
                </a:cxn>
                <a:cxn ang="0">
                  <a:pos x="T2" y="T3"/>
                </a:cxn>
                <a:cxn ang="0">
                  <a:pos x="T4" y="T5"/>
                </a:cxn>
              </a:cxnLst>
              <a:rect l="0" t="0" r="r" b="b"/>
              <a:pathLst>
                <a:path w="406" h="126">
                  <a:moveTo>
                    <a:pt x="405" y="0"/>
                  </a:moveTo>
                  <a:lnTo>
                    <a:pt x="405" y="125"/>
                  </a:lnTo>
                  <a:lnTo>
                    <a:pt x="0" y="125"/>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27" name="Freeform 361"/>
            <p:cNvSpPr>
              <a:spLocks noChangeArrowheads="1"/>
            </p:cNvSpPr>
            <p:nvPr/>
          </p:nvSpPr>
          <p:spPr bwMode="auto">
            <a:xfrm>
              <a:off x="3610371" y="4608111"/>
              <a:ext cx="244882" cy="92191"/>
            </a:xfrm>
            <a:custGeom>
              <a:avLst/>
              <a:gdLst>
                <a:gd name="T0" fmla="*/ 749 w 750"/>
                <a:gd name="T1" fmla="*/ 280 h 281"/>
                <a:gd name="T2" fmla="*/ 187 w 750"/>
                <a:gd name="T3" fmla="*/ 280 h 281"/>
                <a:gd name="T4" fmla="*/ 0 w 750"/>
                <a:gd name="T5" fmla="*/ 0 h 281"/>
                <a:gd name="T6" fmla="*/ 749 w 750"/>
                <a:gd name="T7" fmla="*/ 0 h 281"/>
                <a:gd name="T8" fmla="*/ 749 w 750"/>
                <a:gd name="T9" fmla="*/ 280 h 281"/>
              </a:gdLst>
              <a:ahLst/>
              <a:cxnLst>
                <a:cxn ang="0">
                  <a:pos x="T0" y="T1"/>
                </a:cxn>
                <a:cxn ang="0">
                  <a:pos x="T2" y="T3"/>
                </a:cxn>
                <a:cxn ang="0">
                  <a:pos x="T4" y="T5"/>
                </a:cxn>
                <a:cxn ang="0">
                  <a:pos x="T6" y="T7"/>
                </a:cxn>
                <a:cxn ang="0">
                  <a:pos x="T8" y="T9"/>
                </a:cxn>
              </a:cxnLst>
              <a:rect l="0" t="0" r="r" b="b"/>
              <a:pathLst>
                <a:path w="750" h="281">
                  <a:moveTo>
                    <a:pt x="749" y="280"/>
                  </a:moveTo>
                  <a:lnTo>
                    <a:pt x="187" y="280"/>
                  </a:lnTo>
                  <a:lnTo>
                    <a:pt x="0" y="0"/>
                  </a:lnTo>
                  <a:lnTo>
                    <a:pt x="749" y="0"/>
                  </a:lnTo>
                  <a:lnTo>
                    <a:pt x="749" y="280"/>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628" name="Gruppierung 1074"/>
          <p:cNvGrpSpPr>
            <a:grpSpLocks noChangeAspect="1"/>
          </p:cNvGrpSpPr>
          <p:nvPr/>
        </p:nvGrpSpPr>
        <p:grpSpPr>
          <a:xfrm>
            <a:off x="5076287" y="5960914"/>
            <a:ext cx="343252" cy="349200"/>
            <a:chOff x="4392554" y="4373312"/>
            <a:chExt cx="581956" cy="592040"/>
          </a:xfrm>
        </p:grpSpPr>
        <p:sp>
          <p:nvSpPr>
            <p:cNvPr id="1629" name="Freeform 362"/>
            <p:cNvSpPr>
              <a:spLocks noChangeArrowheads="1"/>
            </p:cNvSpPr>
            <p:nvPr/>
          </p:nvSpPr>
          <p:spPr bwMode="auto">
            <a:xfrm>
              <a:off x="4392554" y="4373312"/>
              <a:ext cx="581956" cy="592040"/>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30" name="Freeform 363"/>
            <p:cNvSpPr>
              <a:spLocks noChangeArrowheads="1"/>
            </p:cNvSpPr>
            <p:nvPr/>
          </p:nvSpPr>
          <p:spPr bwMode="auto">
            <a:xfrm>
              <a:off x="4605747" y="4515921"/>
              <a:ext cx="152691" cy="306823"/>
            </a:xfrm>
            <a:custGeom>
              <a:avLst/>
              <a:gdLst>
                <a:gd name="T0" fmla="*/ 437 w 469"/>
                <a:gd name="T1" fmla="*/ 469 h 938"/>
                <a:gd name="T2" fmla="*/ 437 w 469"/>
                <a:gd name="T3" fmla="*/ 469 h 938"/>
                <a:gd name="T4" fmla="*/ 312 w 469"/>
                <a:gd name="T5" fmla="*/ 469 h 938"/>
                <a:gd name="T6" fmla="*/ 312 w 469"/>
                <a:gd name="T7" fmla="*/ 937 h 938"/>
                <a:gd name="T8" fmla="*/ 94 w 469"/>
                <a:gd name="T9" fmla="*/ 937 h 938"/>
                <a:gd name="T10" fmla="*/ 94 w 469"/>
                <a:gd name="T11" fmla="*/ 469 h 938"/>
                <a:gd name="T12" fmla="*/ 0 w 469"/>
                <a:gd name="T13" fmla="*/ 469 h 938"/>
                <a:gd name="T14" fmla="*/ 0 w 469"/>
                <a:gd name="T15" fmla="*/ 313 h 938"/>
                <a:gd name="T16" fmla="*/ 94 w 469"/>
                <a:gd name="T17" fmla="*/ 313 h 938"/>
                <a:gd name="T18" fmla="*/ 94 w 469"/>
                <a:gd name="T19" fmla="*/ 188 h 938"/>
                <a:gd name="T20" fmla="*/ 312 w 469"/>
                <a:gd name="T21" fmla="*/ 0 h 938"/>
                <a:gd name="T22" fmla="*/ 468 w 469"/>
                <a:gd name="T23" fmla="*/ 0 h 938"/>
                <a:gd name="T24" fmla="*/ 468 w 469"/>
                <a:gd name="T25" fmla="*/ 157 h 938"/>
                <a:gd name="T26" fmla="*/ 343 w 469"/>
                <a:gd name="T27" fmla="*/ 157 h 938"/>
                <a:gd name="T28" fmla="*/ 312 w 469"/>
                <a:gd name="T29" fmla="*/ 188 h 938"/>
                <a:gd name="T30" fmla="*/ 312 w 469"/>
                <a:gd name="T31" fmla="*/ 313 h 938"/>
                <a:gd name="T32" fmla="*/ 468 w 469"/>
                <a:gd name="T33" fmla="*/ 313 h 938"/>
                <a:gd name="T34" fmla="*/ 437 w 469"/>
                <a:gd name="T35" fmla="*/ 469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9" h="938">
                  <a:moveTo>
                    <a:pt x="437" y="469"/>
                  </a:moveTo>
                  <a:lnTo>
                    <a:pt x="437" y="469"/>
                  </a:lnTo>
                  <a:cubicBezTo>
                    <a:pt x="312" y="469"/>
                    <a:pt x="312" y="469"/>
                    <a:pt x="312" y="469"/>
                  </a:cubicBezTo>
                  <a:cubicBezTo>
                    <a:pt x="312" y="937"/>
                    <a:pt x="312" y="937"/>
                    <a:pt x="312" y="937"/>
                  </a:cubicBezTo>
                  <a:cubicBezTo>
                    <a:pt x="94" y="937"/>
                    <a:pt x="94" y="937"/>
                    <a:pt x="94" y="937"/>
                  </a:cubicBezTo>
                  <a:cubicBezTo>
                    <a:pt x="94" y="469"/>
                    <a:pt x="94" y="469"/>
                    <a:pt x="94" y="469"/>
                  </a:cubicBezTo>
                  <a:cubicBezTo>
                    <a:pt x="0" y="469"/>
                    <a:pt x="0" y="469"/>
                    <a:pt x="0" y="469"/>
                  </a:cubicBezTo>
                  <a:cubicBezTo>
                    <a:pt x="0" y="313"/>
                    <a:pt x="0" y="313"/>
                    <a:pt x="0" y="313"/>
                  </a:cubicBezTo>
                  <a:cubicBezTo>
                    <a:pt x="94" y="313"/>
                    <a:pt x="94" y="313"/>
                    <a:pt x="94" y="313"/>
                  </a:cubicBezTo>
                  <a:cubicBezTo>
                    <a:pt x="94" y="188"/>
                    <a:pt x="94" y="188"/>
                    <a:pt x="94" y="188"/>
                  </a:cubicBezTo>
                  <a:cubicBezTo>
                    <a:pt x="94" y="125"/>
                    <a:pt x="126" y="0"/>
                    <a:pt x="312" y="0"/>
                  </a:cubicBezTo>
                  <a:cubicBezTo>
                    <a:pt x="468" y="0"/>
                    <a:pt x="468" y="0"/>
                    <a:pt x="468" y="0"/>
                  </a:cubicBezTo>
                  <a:cubicBezTo>
                    <a:pt x="468" y="157"/>
                    <a:pt x="468" y="157"/>
                    <a:pt x="468" y="157"/>
                  </a:cubicBezTo>
                  <a:cubicBezTo>
                    <a:pt x="343" y="157"/>
                    <a:pt x="343" y="157"/>
                    <a:pt x="343" y="157"/>
                  </a:cubicBezTo>
                  <a:cubicBezTo>
                    <a:pt x="312" y="157"/>
                    <a:pt x="312" y="157"/>
                    <a:pt x="312" y="188"/>
                  </a:cubicBezTo>
                  <a:cubicBezTo>
                    <a:pt x="312" y="313"/>
                    <a:pt x="312" y="313"/>
                    <a:pt x="312" y="313"/>
                  </a:cubicBezTo>
                  <a:cubicBezTo>
                    <a:pt x="468" y="313"/>
                    <a:pt x="468" y="313"/>
                    <a:pt x="468" y="313"/>
                  </a:cubicBezTo>
                  <a:lnTo>
                    <a:pt x="437" y="469"/>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631" name="Gruppierung 1077"/>
          <p:cNvGrpSpPr>
            <a:grpSpLocks noChangeAspect="1"/>
          </p:cNvGrpSpPr>
          <p:nvPr/>
        </p:nvGrpSpPr>
        <p:grpSpPr>
          <a:xfrm>
            <a:off x="5647787" y="5960914"/>
            <a:ext cx="343252" cy="349200"/>
            <a:chOff x="5307261" y="4373312"/>
            <a:chExt cx="581956" cy="592040"/>
          </a:xfrm>
        </p:grpSpPr>
        <p:sp>
          <p:nvSpPr>
            <p:cNvPr id="1632" name="Freeform 364"/>
            <p:cNvSpPr>
              <a:spLocks noChangeArrowheads="1"/>
            </p:cNvSpPr>
            <p:nvPr/>
          </p:nvSpPr>
          <p:spPr bwMode="auto">
            <a:xfrm>
              <a:off x="5307261" y="4373312"/>
              <a:ext cx="581956" cy="592040"/>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3" y="1811"/>
                    <a:pt x="905" y="1811"/>
                  </a:cubicBezTo>
                  <a:cubicBezTo>
                    <a:pt x="406" y="1811"/>
                    <a:pt x="0" y="1405"/>
                    <a:pt x="0" y="906"/>
                  </a:cubicBezTo>
                  <a:cubicBezTo>
                    <a:pt x="0" y="406"/>
                    <a:pt x="406" y="0"/>
                    <a:pt x="905" y="0"/>
                  </a:cubicBezTo>
                  <a:cubicBezTo>
                    <a:pt x="1373"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33" name="Freeform 365"/>
            <p:cNvSpPr>
              <a:spLocks noChangeArrowheads="1"/>
            </p:cNvSpPr>
            <p:nvPr/>
          </p:nvSpPr>
          <p:spPr bwMode="auto">
            <a:xfrm>
              <a:off x="5459953" y="4556254"/>
              <a:ext cx="285216" cy="224716"/>
            </a:xfrm>
            <a:custGeom>
              <a:avLst/>
              <a:gdLst>
                <a:gd name="T0" fmla="*/ 781 w 875"/>
                <a:gd name="T1" fmla="*/ 157 h 688"/>
                <a:gd name="T2" fmla="*/ 781 w 875"/>
                <a:gd name="T3" fmla="*/ 157 h 688"/>
                <a:gd name="T4" fmla="*/ 781 w 875"/>
                <a:gd name="T5" fmla="*/ 188 h 688"/>
                <a:gd name="T6" fmla="*/ 250 w 875"/>
                <a:gd name="T7" fmla="*/ 687 h 688"/>
                <a:gd name="T8" fmla="*/ 0 w 875"/>
                <a:gd name="T9" fmla="*/ 624 h 688"/>
                <a:gd name="T10" fmla="*/ 32 w 875"/>
                <a:gd name="T11" fmla="*/ 624 h 688"/>
                <a:gd name="T12" fmla="*/ 250 w 875"/>
                <a:gd name="T13" fmla="*/ 531 h 688"/>
                <a:gd name="T14" fmla="*/ 94 w 875"/>
                <a:gd name="T15" fmla="*/ 406 h 688"/>
                <a:gd name="T16" fmla="*/ 125 w 875"/>
                <a:gd name="T17" fmla="*/ 437 h 688"/>
                <a:gd name="T18" fmla="*/ 157 w 875"/>
                <a:gd name="T19" fmla="*/ 406 h 688"/>
                <a:gd name="T20" fmla="*/ 32 w 875"/>
                <a:gd name="T21" fmla="*/ 250 h 688"/>
                <a:gd name="T22" fmla="*/ 32 w 875"/>
                <a:gd name="T23" fmla="*/ 250 h 688"/>
                <a:gd name="T24" fmla="*/ 94 w 875"/>
                <a:gd name="T25" fmla="*/ 250 h 688"/>
                <a:gd name="T26" fmla="*/ 32 w 875"/>
                <a:gd name="T27" fmla="*/ 125 h 688"/>
                <a:gd name="T28" fmla="*/ 63 w 875"/>
                <a:gd name="T29" fmla="*/ 32 h 688"/>
                <a:gd name="T30" fmla="*/ 406 w 875"/>
                <a:gd name="T31" fmla="*/ 219 h 688"/>
                <a:gd name="T32" fmla="*/ 406 w 875"/>
                <a:gd name="T33" fmla="*/ 157 h 688"/>
                <a:gd name="T34" fmla="*/ 593 w 875"/>
                <a:gd name="T35" fmla="*/ 0 h 688"/>
                <a:gd name="T36" fmla="*/ 718 w 875"/>
                <a:gd name="T37" fmla="*/ 32 h 688"/>
                <a:gd name="T38" fmla="*/ 843 w 875"/>
                <a:gd name="T39" fmla="*/ 0 h 688"/>
                <a:gd name="T40" fmla="*/ 749 w 875"/>
                <a:gd name="T41" fmla="*/ 94 h 688"/>
                <a:gd name="T42" fmla="*/ 874 w 875"/>
                <a:gd name="T43" fmla="*/ 63 h 688"/>
                <a:gd name="T44" fmla="*/ 781 w 875"/>
                <a:gd name="T45" fmla="*/ 157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5" h="688">
                  <a:moveTo>
                    <a:pt x="781" y="157"/>
                  </a:moveTo>
                  <a:lnTo>
                    <a:pt x="781" y="157"/>
                  </a:lnTo>
                  <a:cubicBezTo>
                    <a:pt x="781" y="188"/>
                    <a:pt x="781" y="188"/>
                    <a:pt x="781" y="188"/>
                  </a:cubicBezTo>
                  <a:cubicBezTo>
                    <a:pt x="781" y="437"/>
                    <a:pt x="593" y="687"/>
                    <a:pt x="250" y="687"/>
                  </a:cubicBezTo>
                  <a:cubicBezTo>
                    <a:pt x="157" y="687"/>
                    <a:pt x="63" y="656"/>
                    <a:pt x="0" y="624"/>
                  </a:cubicBezTo>
                  <a:lnTo>
                    <a:pt x="32" y="624"/>
                  </a:lnTo>
                  <a:cubicBezTo>
                    <a:pt x="125" y="624"/>
                    <a:pt x="188" y="593"/>
                    <a:pt x="250" y="531"/>
                  </a:cubicBezTo>
                  <a:cubicBezTo>
                    <a:pt x="188" y="531"/>
                    <a:pt x="125" y="499"/>
                    <a:pt x="94" y="406"/>
                  </a:cubicBezTo>
                  <a:lnTo>
                    <a:pt x="125" y="437"/>
                  </a:lnTo>
                  <a:lnTo>
                    <a:pt x="157" y="406"/>
                  </a:lnTo>
                  <a:cubicBezTo>
                    <a:pt x="94" y="406"/>
                    <a:pt x="32" y="313"/>
                    <a:pt x="32" y="250"/>
                  </a:cubicBezTo>
                  <a:lnTo>
                    <a:pt x="32" y="250"/>
                  </a:lnTo>
                  <a:cubicBezTo>
                    <a:pt x="63" y="250"/>
                    <a:pt x="63" y="250"/>
                    <a:pt x="94" y="250"/>
                  </a:cubicBezTo>
                  <a:cubicBezTo>
                    <a:pt x="63" y="219"/>
                    <a:pt x="32" y="188"/>
                    <a:pt x="32" y="125"/>
                  </a:cubicBezTo>
                  <a:cubicBezTo>
                    <a:pt x="32" y="94"/>
                    <a:pt x="32" y="63"/>
                    <a:pt x="63" y="32"/>
                  </a:cubicBezTo>
                  <a:cubicBezTo>
                    <a:pt x="125" y="125"/>
                    <a:pt x="282" y="188"/>
                    <a:pt x="406" y="219"/>
                  </a:cubicBezTo>
                  <a:cubicBezTo>
                    <a:pt x="406" y="188"/>
                    <a:pt x="406" y="188"/>
                    <a:pt x="406" y="157"/>
                  </a:cubicBezTo>
                  <a:cubicBezTo>
                    <a:pt x="406" y="63"/>
                    <a:pt x="499" y="0"/>
                    <a:pt x="593" y="0"/>
                  </a:cubicBezTo>
                  <a:cubicBezTo>
                    <a:pt x="656" y="0"/>
                    <a:pt x="687" y="0"/>
                    <a:pt x="718" y="32"/>
                  </a:cubicBezTo>
                  <a:cubicBezTo>
                    <a:pt x="781" y="32"/>
                    <a:pt x="812" y="32"/>
                    <a:pt x="843" y="0"/>
                  </a:cubicBezTo>
                  <a:cubicBezTo>
                    <a:pt x="812" y="32"/>
                    <a:pt x="812" y="94"/>
                    <a:pt x="749" y="94"/>
                  </a:cubicBezTo>
                  <a:cubicBezTo>
                    <a:pt x="812" y="94"/>
                    <a:pt x="843" y="94"/>
                    <a:pt x="874" y="63"/>
                  </a:cubicBezTo>
                  <a:cubicBezTo>
                    <a:pt x="843" y="94"/>
                    <a:pt x="812" y="157"/>
                    <a:pt x="781" y="15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634" name="Gruppierung 1080"/>
          <p:cNvGrpSpPr>
            <a:grpSpLocks noChangeAspect="1"/>
          </p:cNvGrpSpPr>
          <p:nvPr/>
        </p:nvGrpSpPr>
        <p:grpSpPr>
          <a:xfrm>
            <a:off x="6219287" y="5960914"/>
            <a:ext cx="343252" cy="349200"/>
            <a:chOff x="6217648" y="4373312"/>
            <a:chExt cx="581956" cy="592040"/>
          </a:xfrm>
        </p:grpSpPr>
        <p:sp>
          <p:nvSpPr>
            <p:cNvPr id="1635" name="Freeform 366"/>
            <p:cNvSpPr>
              <a:spLocks noChangeArrowheads="1"/>
            </p:cNvSpPr>
            <p:nvPr/>
          </p:nvSpPr>
          <p:spPr bwMode="auto">
            <a:xfrm>
              <a:off x="6217648" y="4373312"/>
              <a:ext cx="581956" cy="592040"/>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36" name="Freeform 367"/>
            <p:cNvSpPr>
              <a:spLocks noChangeArrowheads="1"/>
            </p:cNvSpPr>
            <p:nvPr/>
          </p:nvSpPr>
          <p:spPr bwMode="auto">
            <a:xfrm>
              <a:off x="6350172" y="4526004"/>
              <a:ext cx="316907" cy="234799"/>
            </a:xfrm>
            <a:custGeom>
              <a:avLst/>
              <a:gdLst>
                <a:gd name="T0" fmla="*/ 936 w 969"/>
                <a:gd name="T1" fmla="*/ 624 h 718"/>
                <a:gd name="T2" fmla="*/ 936 w 969"/>
                <a:gd name="T3" fmla="*/ 624 h 718"/>
                <a:gd name="T4" fmla="*/ 624 w 969"/>
                <a:gd name="T5" fmla="*/ 624 h 718"/>
                <a:gd name="T6" fmla="*/ 561 w 969"/>
                <a:gd name="T7" fmla="*/ 592 h 718"/>
                <a:gd name="T8" fmla="*/ 344 w 969"/>
                <a:gd name="T9" fmla="*/ 406 h 718"/>
                <a:gd name="T10" fmla="*/ 94 w 969"/>
                <a:gd name="T11" fmla="*/ 250 h 718"/>
                <a:gd name="T12" fmla="*/ 125 w 969"/>
                <a:gd name="T13" fmla="*/ 93 h 718"/>
                <a:gd name="T14" fmla="*/ 250 w 969"/>
                <a:gd name="T15" fmla="*/ 31 h 718"/>
                <a:gd name="T16" fmla="*/ 344 w 969"/>
                <a:gd name="T17" fmla="*/ 250 h 718"/>
                <a:gd name="T18" fmla="*/ 499 w 969"/>
                <a:gd name="T19" fmla="*/ 93 h 718"/>
                <a:gd name="T20" fmla="*/ 624 w 969"/>
                <a:gd name="T21" fmla="*/ 250 h 718"/>
                <a:gd name="T22" fmla="*/ 749 w 969"/>
                <a:gd name="T23" fmla="*/ 467 h 718"/>
                <a:gd name="T24" fmla="*/ 936 w 969"/>
                <a:gd name="T25" fmla="*/ 592 h 718"/>
                <a:gd name="T26" fmla="*/ 968 w 969"/>
                <a:gd name="T27" fmla="*/ 717 h 718"/>
                <a:gd name="T28" fmla="*/ 624 w 969"/>
                <a:gd name="T29" fmla="*/ 717 h 718"/>
                <a:gd name="T30" fmla="*/ 0 w 969"/>
                <a:gd name="T31" fmla="*/ 343 h 718"/>
                <a:gd name="T32" fmla="*/ 62 w 969"/>
                <a:gd name="T33" fmla="*/ 250 h 718"/>
                <a:gd name="T34" fmla="*/ 94 w 969"/>
                <a:gd name="T35" fmla="*/ 25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9" h="718">
                  <a:moveTo>
                    <a:pt x="936" y="624"/>
                  </a:moveTo>
                  <a:lnTo>
                    <a:pt x="936" y="624"/>
                  </a:lnTo>
                  <a:cubicBezTo>
                    <a:pt x="874" y="655"/>
                    <a:pt x="718" y="655"/>
                    <a:pt x="624" y="624"/>
                  </a:cubicBezTo>
                  <a:lnTo>
                    <a:pt x="561" y="592"/>
                  </a:lnTo>
                  <a:cubicBezTo>
                    <a:pt x="499" y="561"/>
                    <a:pt x="406" y="467"/>
                    <a:pt x="344" y="406"/>
                  </a:cubicBezTo>
                  <a:cubicBezTo>
                    <a:pt x="281" y="375"/>
                    <a:pt x="125" y="281"/>
                    <a:pt x="94" y="250"/>
                  </a:cubicBezTo>
                  <a:cubicBezTo>
                    <a:pt x="62" y="218"/>
                    <a:pt x="94" y="125"/>
                    <a:pt x="125" y="93"/>
                  </a:cubicBezTo>
                  <a:cubicBezTo>
                    <a:pt x="187" y="31"/>
                    <a:pt x="281" y="0"/>
                    <a:pt x="250" y="31"/>
                  </a:cubicBezTo>
                  <a:cubicBezTo>
                    <a:pt x="187" y="156"/>
                    <a:pt x="312" y="250"/>
                    <a:pt x="344" y="250"/>
                  </a:cubicBezTo>
                  <a:cubicBezTo>
                    <a:pt x="499" y="250"/>
                    <a:pt x="437" y="93"/>
                    <a:pt x="499" y="93"/>
                  </a:cubicBezTo>
                  <a:cubicBezTo>
                    <a:pt x="593" y="93"/>
                    <a:pt x="624" y="250"/>
                    <a:pt x="624" y="250"/>
                  </a:cubicBezTo>
                  <a:cubicBezTo>
                    <a:pt x="624" y="250"/>
                    <a:pt x="718" y="406"/>
                    <a:pt x="749" y="467"/>
                  </a:cubicBezTo>
                  <a:cubicBezTo>
                    <a:pt x="811" y="499"/>
                    <a:pt x="874" y="530"/>
                    <a:pt x="936" y="592"/>
                  </a:cubicBezTo>
                  <a:cubicBezTo>
                    <a:pt x="968" y="624"/>
                    <a:pt x="968" y="717"/>
                    <a:pt x="968" y="717"/>
                  </a:cubicBezTo>
                  <a:cubicBezTo>
                    <a:pt x="968" y="717"/>
                    <a:pt x="718" y="717"/>
                    <a:pt x="624" y="717"/>
                  </a:cubicBezTo>
                  <a:cubicBezTo>
                    <a:pt x="469" y="655"/>
                    <a:pt x="0" y="343"/>
                    <a:pt x="0" y="343"/>
                  </a:cubicBezTo>
                  <a:cubicBezTo>
                    <a:pt x="0" y="343"/>
                    <a:pt x="0" y="281"/>
                    <a:pt x="62" y="250"/>
                  </a:cubicBezTo>
                  <a:cubicBezTo>
                    <a:pt x="94" y="218"/>
                    <a:pt x="94" y="250"/>
                    <a:pt x="94" y="25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37" name="Freeform 368"/>
            <p:cNvSpPr>
              <a:spLocks noChangeArrowheads="1"/>
            </p:cNvSpPr>
            <p:nvPr/>
          </p:nvSpPr>
          <p:spPr bwMode="auto">
            <a:xfrm>
              <a:off x="6502863" y="4608111"/>
              <a:ext cx="122442" cy="102274"/>
            </a:xfrm>
            <a:custGeom>
              <a:avLst/>
              <a:gdLst>
                <a:gd name="T0" fmla="*/ 374 w 375"/>
                <a:gd name="T1" fmla="*/ 280 h 312"/>
                <a:gd name="T2" fmla="*/ 374 w 375"/>
                <a:gd name="T3" fmla="*/ 280 h 312"/>
                <a:gd name="T4" fmla="*/ 280 w 375"/>
                <a:gd name="T5" fmla="*/ 280 h 312"/>
                <a:gd name="T6" fmla="*/ 155 w 375"/>
                <a:gd name="T7" fmla="*/ 0 h 312"/>
              </a:gdLst>
              <a:ahLst/>
              <a:cxnLst>
                <a:cxn ang="0">
                  <a:pos x="T0" y="T1"/>
                </a:cxn>
                <a:cxn ang="0">
                  <a:pos x="T2" y="T3"/>
                </a:cxn>
                <a:cxn ang="0">
                  <a:pos x="T4" y="T5"/>
                </a:cxn>
                <a:cxn ang="0">
                  <a:pos x="T6" y="T7"/>
                </a:cxn>
              </a:cxnLst>
              <a:rect l="0" t="0" r="r" b="b"/>
              <a:pathLst>
                <a:path w="375" h="312">
                  <a:moveTo>
                    <a:pt x="374" y="280"/>
                  </a:moveTo>
                  <a:lnTo>
                    <a:pt x="374" y="280"/>
                  </a:lnTo>
                  <a:cubicBezTo>
                    <a:pt x="374" y="280"/>
                    <a:pt x="342" y="311"/>
                    <a:pt x="280" y="280"/>
                  </a:cubicBezTo>
                  <a:cubicBezTo>
                    <a:pt x="92" y="156"/>
                    <a:pt x="0" y="31"/>
                    <a:pt x="155"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38" name="Line 369"/>
            <p:cNvSpPr>
              <a:spLocks noChangeShapeType="1"/>
            </p:cNvSpPr>
            <p:nvPr/>
          </p:nvSpPr>
          <p:spPr bwMode="auto">
            <a:xfrm flipH="1">
              <a:off x="6511507" y="4678695"/>
              <a:ext cx="43215" cy="2016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39" name="Line 370"/>
            <p:cNvSpPr>
              <a:spLocks noChangeShapeType="1"/>
            </p:cNvSpPr>
            <p:nvPr/>
          </p:nvSpPr>
          <p:spPr bwMode="auto">
            <a:xfrm flipH="1">
              <a:off x="6553281" y="4700303"/>
              <a:ext cx="33131" cy="2016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40" name="Line 371"/>
            <p:cNvSpPr>
              <a:spLocks noChangeShapeType="1"/>
            </p:cNvSpPr>
            <p:nvPr/>
          </p:nvSpPr>
          <p:spPr bwMode="auto">
            <a:xfrm flipH="1">
              <a:off x="6491340" y="4648445"/>
              <a:ext cx="43215" cy="302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41" name="Freeform 372"/>
            <p:cNvSpPr>
              <a:spLocks noChangeArrowheads="1"/>
            </p:cNvSpPr>
            <p:nvPr/>
          </p:nvSpPr>
          <p:spPr bwMode="auto">
            <a:xfrm>
              <a:off x="6462530" y="4587945"/>
              <a:ext cx="102275" cy="41774"/>
            </a:xfrm>
            <a:custGeom>
              <a:avLst/>
              <a:gdLst>
                <a:gd name="T0" fmla="*/ 0 w 312"/>
                <a:gd name="T1" fmla="*/ 63 h 126"/>
                <a:gd name="T2" fmla="*/ 0 w 312"/>
                <a:gd name="T3" fmla="*/ 63 h 126"/>
                <a:gd name="T4" fmla="*/ 155 w 312"/>
                <a:gd name="T5" fmla="*/ 31 h 126"/>
                <a:gd name="T6" fmla="*/ 311 w 312"/>
                <a:gd name="T7" fmla="*/ 125 h 126"/>
              </a:gdLst>
              <a:ahLst/>
              <a:cxnLst>
                <a:cxn ang="0">
                  <a:pos x="T0" y="T1"/>
                </a:cxn>
                <a:cxn ang="0">
                  <a:pos x="T2" y="T3"/>
                </a:cxn>
                <a:cxn ang="0">
                  <a:pos x="T4" y="T5"/>
                </a:cxn>
                <a:cxn ang="0">
                  <a:pos x="T6" y="T7"/>
                </a:cxn>
              </a:cxnLst>
              <a:rect l="0" t="0" r="r" b="b"/>
              <a:pathLst>
                <a:path w="312" h="126">
                  <a:moveTo>
                    <a:pt x="0" y="63"/>
                  </a:moveTo>
                  <a:lnTo>
                    <a:pt x="0" y="63"/>
                  </a:lnTo>
                  <a:cubicBezTo>
                    <a:pt x="0" y="63"/>
                    <a:pt x="93" y="63"/>
                    <a:pt x="155" y="31"/>
                  </a:cubicBezTo>
                  <a:cubicBezTo>
                    <a:pt x="217" y="0"/>
                    <a:pt x="280" y="31"/>
                    <a:pt x="311" y="125"/>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42" name="Line 373"/>
            <p:cNvSpPr>
              <a:spLocks noChangeShapeType="1"/>
            </p:cNvSpPr>
            <p:nvPr/>
          </p:nvSpPr>
          <p:spPr bwMode="auto">
            <a:xfrm flipH="1">
              <a:off x="6348732" y="4700303"/>
              <a:ext cx="33131"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43" name="Line 374"/>
            <p:cNvSpPr>
              <a:spLocks noChangeShapeType="1"/>
            </p:cNvSpPr>
            <p:nvPr/>
          </p:nvSpPr>
          <p:spPr bwMode="auto">
            <a:xfrm>
              <a:off x="6350173" y="4730552"/>
              <a:ext cx="72024"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44" name="Line 375"/>
            <p:cNvSpPr>
              <a:spLocks noChangeShapeType="1"/>
            </p:cNvSpPr>
            <p:nvPr/>
          </p:nvSpPr>
          <p:spPr bwMode="auto">
            <a:xfrm>
              <a:off x="6350173" y="4760803"/>
              <a:ext cx="112358"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645" name="Gruppierung 1091"/>
          <p:cNvGrpSpPr>
            <a:grpSpLocks noChangeAspect="1"/>
          </p:cNvGrpSpPr>
          <p:nvPr/>
        </p:nvGrpSpPr>
        <p:grpSpPr>
          <a:xfrm>
            <a:off x="6789200" y="5960914"/>
            <a:ext cx="343252" cy="349200"/>
            <a:chOff x="7136677" y="4373312"/>
            <a:chExt cx="581956" cy="592040"/>
          </a:xfrm>
        </p:grpSpPr>
        <p:sp>
          <p:nvSpPr>
            <p:cNvPr id="1646" name="Freeform 376"/>
            <p:cNvSpPr>
              <a:spLocks noChangeArrowheads="1"/>
            </p:cNvSpPr>
            <p:nvPr/>
          </p:nvSpPr>
          <p:spPr bwMode="auto">
            <a:xfrm>
              <a:off x="7136677" y="4373312"/>
              <a:ext cx="581956" cy="592040"/>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47" name="Freeform 377"/>
            <p:cNvSpPr>
              <a:spLocks noChangeArrowheads="1"/>
            </p:cNvSpPr>
            <p:nvPr/>
          </p:nvSpPr>
          <p:spPr bwMode="auto">
            <a:xfrm>
              <a:off x="7289369" y="4760803"/>
              <a:ext cx="285216" cy="21607"/>
            </a:xfrm>
            <a:custGeom>
              <a:avLst/>
              <a:gdLst>
                <a:gd name="T0" fmla="*/ 874 w 875"/>
                <a:gd name="T1" fmla="*/ 32 h 64"/>
                <a:gd name="T2" fmla="*/ 874 w 875"/>
                <a:gd name="T3" fmla="*/ 32 h 64"/>
                <a:gd name="T4" fmla="*/ 812 w 875"/>
                <a:gd name="T5" fmla="*/ 63 h 64"/>
                <a:gd name="T6" fmla="*/ 32 w 875"/>
                <a:gd name="T7" fmla="*/ 63 h 64"/>
                <a:gd name="T8" fmla="*/ 0 w 875"/>
                <a:gd name="T9" fmla="*/ 32 h 64"/>
                <a:gd name="T10" fmla="*/ 0 w 875"/>
                <a:gd name="T11" fmla="*/ 32 h 64"/>
                <a:gd name="T12" fmla="*/ 32 w 875"/>
                <a:gd name="T13" fmla="*/ 0 h 64"/>
                <a:gd name="T14" fmla="*/ 812 w 875"/>
                <a:gd name="T15" fmla="*/ 0 h 64"/>
                <a:gd name="T16" fmla="*/ 874 w 875"/>
                <a:gd name="T17"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5" h="64">
                  <a:moveTo>
                    <a:pt x="874" y="32"/>
                  </a:moveTo>
                  <a:lnTo>
                    <a:pt x="874" y="32"/>
                  </a:lnTo>
                  <a:cubicBezTo>
                    <a:pt x="874" y="63"/>
                    <a:pt x="843" y="63"/>
                    <a:pt x="812" y="63"/>
                  </a:cubicBezTo>
                  <a:cubicBezTo>
                    <a:pt x="32" y="63"/>
                    <a:pt x="32" y="63"/>
                    <a:pt x="32" y="63"/>
                  </a:cubicBezTo>
                  <a:cubicBezTo>
                    <a:pt x="0" y="63"/>
                    <a:pt x="0" y="63"/>
                    <a:pt x="0" y="32"/>
                  </a:cubicBezTo>
                  <a:lnTo>
                    <a:pt x="0" y="32"/>
                  </a:lnTo>
                  <a:cubicBezTo>
                    <a:pt x="0" y="0"/>
                    <a:pt x="0" y="0"/>
                    <a:pt x="32" y="0"/>
                  </a:cubicBezTo>
                  <a:cubicBezTo>
                    <a:pt x="812" y="0"/>
                    <a:pt x="812" y="0"/>
                    <a:pt x="812" y="0"/>
                  </a:cubicBezTo>
                  <a:cubicBezTo>
                    <a:pt x="843" y="0"/>
                    <a:pt x="874" y="0"/>
                    <a:pt x="874" y="32"/>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48" name="Freeform 378"/>
            <p:cNvSpPr>
              <a:spLocks noChangeArrowheads="1"/>
            </p:cNvSpPr>
            <p:nvPr/>
          </p:nvSpPr>
          <p:spPr bwMode="auto">
            <a:xfrm>
              <a:off x="7452144" y="4608112"/>
              <a:ext cx="122441" cy="122441"/>
            </a:xfrm>
            <a:custGeom>
              <a:avLst/>
              <a:gdLst>
                <a:gd name="T0" fmla="*/ 375 w 376"/>
                <a:gd name="T1" fmla="*/ 187 h 375"/>
                <a:gd name="T2" fmla="*/ 375 w 376"/>
                <a:gd name="T3" fmla="*/ 187 h 375"/>
                <a:gd name="T4" fmla="*/ 188 w 376"/>
                <a:gd name="T5" fmla="*/ 374 h 375"/>
                <a:gd name="T6" fmla="*/ 0 w 376"/>
                <a:gd name="T7" fmla="*/ 187 h 375"/>
                <a:gd name="T8" fmla="*/ 188 w 376"/>
                <a:gd name="T9" fmla="*/ 0 h 375"/>
                <a:gd name="T10" fmla="*/ 375 w 376"/>
                <a:gd name="T11" fmla="*/ 187 h 375"/>
              </a:gdLst>
              <a:ahLst/>
              <a:cxnLst>
                <a:cxn ang="0">
                  <a:pos x="T0" y="T1"/>
                </a:cxn>
                <a:cxn ang="0">
                  <a:pos x="T2" y="T3"/>
                </a:cxn>
                <a:cxn ang="0">
                  <a:pos x="T4" y="T5"/>
                </a:cxn>
                <a:cxn ang="0">
                  <a:pos x="T6" y="T7"/>
                </a:cxn>
                <a:cxn ang="0">
                  <a:pos x="T8" y="T9"/>
                </a:cxn>
                <a:cxn ang="0">
                  <a:pos x="T10" y="T11"/>
                </a:cxn>
              </a:cxnLst>
              <a:rect l="0" t="0" r="r" b="b"/>
              <a:pathLst>
                <a:path w="376" h="375">
                  <a:moveTo>
                    <a:pt x="375" y="187"/>
                  </a:moveTo>
                  <a:lnTo>
                    <a:pt x="375" y="187"/>
                  </a:lnTo>
                  <a:cubicBezTo>
                    <a:pt x="375" y="280"/>
                    <a:pt x="282" y="374"/>
                    <a:pt x="188" y="374"/>
                  </a:cubicBezTo>
                  <a:cubicBezTo>
                    <a:pt x="63" y="374"/>
                    <a:pt x="0" y="280"/>
                    <a:pt x="0" y="187"/>
                  </a:cubicBezTo>
                  <a:cubicBezTo>
                    <a:pt x="0" y="93"/>
                    <a:pt x="63" y="0"/>
                    <a:pt x="188" y="0"/>
                  </a:cubicBezTo>
                  <a:cubicBezTo>
                    <a:pt x="282" y="0"/>
                    <a:pt x="375" y="93"/>
                    <a:pt x="375" y="18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49" name="Freeform 379"/>
            <p:cNvSpPr>
              <a:spLocks noChangeArrowheads="1"/>
            </p:cNvSpPr>
            <p:nvPr/>
          </p:nvSpPr>
          <p:spPr bwMode="auto">
            <a:xfrm>
              <a:off x="7339786" y="4658528"/>
              <a:ext cx="30250" cy="30251"/>
            </a:xfrm>
            <a:custGeom>
              <a:avLst/>
              <a:gdLst>
                <a:gd name="T0" fmla="*/ 93 w 94"/>
                <a:gd name="T1" fmla="*/ 61 h 94"/>
                <a:gd name="T2" fmla="*/ 93 w 94"/>
                <a:gd name="T3" fmla="*/ 61 h 94"/>
                <a:gd name="T4" fmla="*/ 31 w 94"/>
                <a:gd name="T5" fmla="*/ 93 h 94"/>
                <a:gd name="T6" fmla="*/ 0 w 94"/>
                <a:gd name="T7" fmla="*/ 61 h 94"/>
                <a:gd name="T8" fmla="*/ 31 w 94"/>
                <a:gd name="T9" fmla="*/ 0 h 94"/>
                <a:gd name="T10" fmla="*/ 93 w 94"/>
                <a:gd name="T11" fmla="*/ 61 h 94"/>
              </a:gdLst>
              <a:ahLst/>
              <a:cxnLst>
                <a:cxn ang="0">
                  <a:pos x="T0" y="T1"/>
                </a:cxn>
                <a:cxn ang="0">
                  <a:pos x="T2" y="T3"/>
                </a:cxn>
                <a:cxn ang="0">
                  <a:pos x="T4" y="T5"/>
                </a:cxn>
                <a:cxn ang="0">
                  <a:pos x="T6" y="T7"/>
                </a:cxn>
                <a:cxn ang="0">
                  <a:pos x="T8" y="T9"/>
                </a:cxn>
                <a:cxn ang="0">
                  <a:pos x="T10" y="T11"/>
                </a:cxn>
              </a:cxnLst>
              <a:rect l="0" t="0" r="r" b="b"/>
              <a:pathLst>
                <a:path w="94" h="94">
                  <a:moveTo>
                    <a:pt x="93" y="61"/>
                  </a:moveTo>
                  <a:lnTo>
                    <a:pt x="93" y="61"/>
                  </a:lnTo>
                  <a:cubicBezTo>
                    <a:pt x="93" y="61"/>
                    <a:pt x="62" y="93"/>
                    <a:pt x="31" y="93"/>
                  </a:cubicBezTo>
                  <a:lnTo>
                    <a:pt x="0" y="61"/>
                  </a:lnTo>
                  <a:cubicBezTo>
                    <a:pt x="0" y="31"/>
                    <a:pt x="31" y="0"/>
                    <a:pt x="31" y="0"/>
                  </a:cubicBezTo>
                  <a:cubicBezTo>
                    <a:pt x="62" y="0"/>
                    <a:pt x="93" y="31"/>
                    <a:pt x="93" y="61"/>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50" name="Freeform 380"/>
            <p:cNvSpPr>
              <a:spLocks noChangeArrowheads="1"/>
            </p:cNvSpPr>
            <p:nvPr/>
          </p:nvSpPr>
          <p:spPr bwMode="auto">
            <a:xfrm>
              <a:off x="7309535" y="4638361"/>
              <a:ext cx="224716" cy="82108"/>
            </a:xfrm>
            <a:custGeom>
              <a:avLst/>
              <a:gdLst>
                <a:gd name="T0" fmla="*/ 125 w 687"/>
                <a:gd name="T1" fmla="*/ 249 h 250"/>
                <a:gd name="T2" fmla="*/ 125 w 687"/>
                <a:gd name="T3" fmla="*/ 249 h 250"/>
                <a:gd name="T4" fmla="*/ 0 w 687"/>
                <a:gd name="T5" fmla="*/ 124 h 250"/>
                <a:gd name="T6" fmla="*/ 125 w 687"/>
                <a:gd name="T7" fmla="*/ 0 h 250"/>
                <a:gd name="T8" fmla="*/ 624 w 687"/>
                <a:gd name="T9" fmla="*/ 32 h 250"/>
                <a:gd name="T10" fmla="*/ 686 w 687"/>
                <a:gd name="T11" fmla="*/ 94 h 250"/>
                <a:gd name="T12" fmla="*/ 624 w 687"/>
                <a:gd name="T13" fmla="*/ 156 h 250"/>
                <a:gd name="T14" fmla="*/ 125 w 687"/>
                <a:gd name="T15" fmla="*/ 249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7" h="250">
                  <a:moveTo>
                    <a:pt x="125" y="249"/>
                  </a:moveTo>
                  <a:lnTo>
                    <a:pt x="125" y="249"/>
                  </a:lnTo>
                  <a:cubicBezTo>
                    <a:pt x="62" y="249"/>
                    <a:pt x="0" y="187"/>
                    <a:pt x="0" y="124"/>
                  </a:cubicBezTo>
                  <a:cubicBezTo>
                    <a:pt x="0" y="32"/>
                    <a:pt x="62" y="0"/>
                    <a:pt x="125" y="0"/>
                  </a:cubicBezTo>
                  <a:cubicBezTo>
                    <a:pt x="624" y="32"/>
                    <a:pt x="624" y="32"/>
                    <a:pt x="624" y="32"/>
                  </a:cubicBezTo>
                  <a:cubicBezTo>
                    <a:pt x="655" y="32"/>
                    <a:pt x="686" y="63"/>
                    <a:pt x="686" y="94"/>
                  </a:cubicBezTo>
                  <a:cubicBezTo>
                    <a:pt x="686" y="124"/>
                    <a:pt x="655" y="156"/>
                    <a:pt x="624" y="156"/>
                  </a:cubicBezTo>
                  <a:lnTo>
                    <a:pt x="125" y="249"/>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51" name="Line 381"/>
            <p:cNvSpPr>
              <a:spLocks noChangeShapeType="1"/>
            </p:cNvSpPr>
            <p:nvPr/>
          </p:nvSpPr>
          <p:spPr bwMode="auto">
            <a:xfrm flipV="1">
              <a:off x="7299452" y="4719028"/>
              <a:ext cx="30250" cy="4321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52" name="Line 382"/>
            <p:cNvSpPr>
              <a:spLocks noChangeShapeType="1"/>
            </p:cNvSpPr>
            <p:nvPr/>
          </p:nvSpPr>
          <p:spPr bwMode="auto">
            <a:xfrm flipH="1">
              <a:off x="7329702" y="4720469"/>
              <a:ext cx="23048" cy="4033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53" name="Line 383"/>
            <p:cNvSpPr>
              <a:spLocks noChangeShapeType="1"/>
            </p:cNvSpPr>
            <p:nvPr/>
          </p:nvSpPr>
          <p:spPr bwMode="auto">
            <a:xfrm>
              <a:off x="7514084" y="4730552"/>
              <a:ext cx="10084" cy="3025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54" name="Line 384"/>
            <p:cNvSpPr>
              <a:spLocks noChangeShapeType="1"/>
            </p:cNvSpPr>
            <p:nvPr/>
          </p:nvSpPr>
          <p:spPr bwMode="auto">
            <a:xfrm>
              <a:off x="7472310" y="4556254"/>
              <a:ext cx="20167" cy="5185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55" name="Line 385"/>
            <p:cNvSpPr>
              <a:spLocks noChangeShapeType="1"/>
            </p:cNvSpPr>
            <p:nvPr/>
          </p:nvSpPr>
          <p:spPr bwMode="auto">
            <a:xfrm>
              <a:off x="7544334" y="4720469"/>
              <a:ext cx="10083" cy="4033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56" name="Line 386"/>
            <p:cNvSpPr>
              <a:spLocks noChangeShapeType="1"/>
            </p:cNvSpPr>
            <p:nvPr/>
          </p:nvSpPr>
          <p:spPr bwMode="auto">
            <a:xfrm>
              <a:off x="7504001" y="4556254"/>
              <a:ext cx="10083" cy="5185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57" name="Freeform 387"/>
            <p:cNvSpPr>
              <a:spLocks noChangeArrowheads="1"/>
            </p:cNvSpPr>
            <p:nvPr/>
          </p:nvSpPr>
          <p:spPr bwMode="auto">
            <a:xfrm>
              <a:off x="7462226" y="4526003"/>
              <a:ext cx="82108" cy="30251"/>
            </a:xfrm>
            <a:custGeom>
              <a:avLst/>
              <a:gdLst>
                <a:gd name="T0" fmla="*/ 250 w 251"/>
                <a:gd name="T1" fmla="*/ 31 h 94"/>
                <a:gd name="T2" fmla="*/ 250 w 251"/>
                <a:gd name="T3" fmla="*/ 31 h 94"/>
                <a:gd name="T4" fmla="*/ 218 w 251"/>
                <a:gd name="T5" fmla="*/ 93 h 94"/>
                <a:gd name="T6" fmla="*/ 31 w 251"/>
                <a:gd name="T7" fmla="*/ 93 h 94"/>
                <a:gd name="T8" fmla="*/ 0 w 251"/>
                <a:gd name="T9" fmla="*/ 31 h 94"/>
                <a:gd name="T10" fmla="*/ 0 w 251"/>
                <a:gd name="T11" fmla="*/ 31 h 94"/>
                <a:gd name="T12" fmla="*/ 31 w 251"/>
                <a:gd name="T13" fmla="*/ 0 h 94"/>
                <a:gd name="T14" fmla="*/ 218 w 251"/>
                <a:gd name="T15" fmla="*/ 0 h 94"/>
                <a:gd name="T16" fmla="*/ 250 w 251"/>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94">
                  <a:moveTo>
                    <a:pt x="250" y="31"/>
                  </a:moveTo>
                  <a:lnTo>
                    <a:pt x="250" y="31"/>
                  </a:lnTo>
                  <a:cubicBezTo>
                    <a:pt x="250" y="62"/>
                    <a:pt x="218" y="93"/>
                    <a:pt x="218" y="93"/>
                  </a:cubicBezTo>
                  <a:cubicBezTo>
                    <a:pt x="31" y="93"/>
                    <a:pt x="31" y="93"/>
                    <a:pt x="31" y="93"/>
                  </a:cubicBezTo>
                  <a:cubicBezTo>
                    <a:pt x="31" y="93"/>
                    <a:pt x="0" y="62"/>
                    <a:pt x="0" y="31"/>
                  </a:cubicBezTo>
                  <a:lnTo>
                    <a:pt x="0" y="31"/>
                  </a:lnTo>
                  <a:lnTo>
                    <a:pt x="31" y="0"/>
                  </a:lnTo>
                  <a:cubicBezTo>
                    <a:pt x="218" y="0"/>
                    <a:pt x="218" y="0"/>
                    <a:pt x="218" y="0"/>
                  </a:cubicBezTo>
                  <a:lnTo>
                    <a:pt x="250" y="31"/>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58" name="Freeform 388"/>
            <p:cNvSpPr>
              <a:spLocks noChangeArrowheads="1"/>
            </p:cNvSpPr>
            <p:nvPr/>
          </p:nvSpPr>
          <p:spPr bwMode="auto">
            <a:xfrm>
              <a:off x="7309536" y="4526003"/>
              <a:ext cx="72024" cy="41775"/>
            </a:xfrm>
            <a:custGeom>
              <a:avLst/>
              <a:gdLst>
                <a:gd name="T0" fmla="*/ 187 w 220"/>
                <a:gd name="T1" fmla="*/ 125 h 126"/>
                <a:gd name="T2" fmla="*/ 187 w 220"/>
                <a:gd name="T3" fmla="*/ 125 h 126"/>
                <a:gd name="T4" fmla="*/ 62 w 220"/>
                <a:gd name="T5" fmla="*/ 125 h 126"/>
                <a:gd name="T6" fmla="*/ 0 w 220"/>
                <a:gd name="T7" fmla="*/ 93 h 126"/>
                <a:gd name="T8" fmla="*/ 0 w 220"/>
                <a:gd name="T9" fmla="*/ 93 h 126"/>
                <a:gd name="T10" fmla="*/ 0 w 220"/>
                <a:gd name="T11" fmla="*/ 0 h 126"/>
                <a:gd name="T12" fmla="*/ 187 w 220"/>
                <a:gd name="T13" fmla="*/ 31 h 126"/>
                <a:gd name="T14" fmla="*/ 219 w 220"/>
                <a:gd name="T15" fmla="*/ 93 h 126"/>
                <a:gd name="T16" fmla="*/ 219 w 220"/>
                <a:gd name="T17" fmla="*/ 93 h 126"/>
                <a:gd name="T18" fmla="*/ 187 w 220"/>
                <a:gd name="T19" fmla="*/ 12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126">
                  <a:moveTo>
                    <a:pt x="187" y="125"/>
                  </a:moveTo>
                  <a:lnTo>
                    <a:pt x="187" y="125"/>
                  </a:lnTo>
                  <a:cubicBezTo>
                    <a:pt x="62" y="125"/>
                    <a:pt x="62" y="125"/>
                    <a:pt x="62" y="125"/>
                  </a:cubicBezTo>
                  <a:cubicBezTo>
                    <a:pt x="31" y="125"/>
                    <a:pt x="0" y="93"/>
                    <a:pt x="0" y="93"/>
                  </a:cubicBezTo>
                  <a:lnTo>
                    <a:pt x="0" y="93"/>
                  </a:lnTo>
                  <a:cubicBezTo>
                    <a:pt x="0" y="62"/>
                    <a:pt x="0" y="31"/>
                    <a:pt x="0" y="0"/>
                  </a:cubicBezTo>
                  <a:cubicBezTo>
                    <a:pt x="187" y="31"/>
                    <a:pt x="187" y="31"/>
                    <a:pt x="187" y="31"/>
                  </a:cubicBezTo>
                  <a:cubicBezTo>
                    <a:pt x="187" y="31"/>
                    <a:pt x="219" y="62"/>
                    <a:pt x="219" y="93"/>
                  </a:cubicBezTo>
                  <a:lnTo>
                    <a:pt x="219" y="93"/>
                  </a:lnTo>
                  <a:lnTo>
                    <a:pt x="187" y="125"/>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59" name="Line 389"/>
            <p:cNvSpPr>
              <a:spLocks noChangeShapeType="1"/>
            </p:cNvSpPr>
            <p:nvPr/>
          </p:nvSpPr>
          <p:spPr bwMode="auto">
            <a:xfrm>
              <a:off x="7329702" y="4567778"/>
              <a:ext cx="10084" cy="7058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60" name="Line 390"/>
            <p:cNvSpPr>
              <a:spLocks noChangeShapeType="1"/>
            </p:cNvSpPr>
            <p:nvPr/>
          </p:nvSpPr>
          <p:spPr bwMode="auto">
            <a:xfrm>
              <a:off x="7351310" y="4567778"/>
              <a:ext cx="20167" cy="7058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61" name="Freeform 391"/>
            <p:cNvSpPr>
              <a:spLocks noChangeArrowheads="1"/>
            </p:cNvSpPr>
            <p:nvPr/>
          </p:nvSpPr>
          <p:spPr bwMode="auto">
            <a:xfrm>
              <a:off x="7534250" y="4556254"/>
              <a:ext cx="41775" cy="21607"/>
            </a:xfrm>
            <a:custGeom>
              <a:avLst/>
              <a:gdLst>
                <a:gd name="T0" fmla="*/ 0 w 126"/>
                <a:gd name="T1" fmla="*/ 0 h 64"/>
                <a:gd name="T2" fmla="*/ 0 w 126"/>
                <a:gd name="T3" fmla="*/ 0 h 64"/>
                <a:gd name="T4" fmla="*/ 32 w 126"/>
                <a:gd name="T5" fmla="*/ 63 h 64"/>
                <a:gd name="T6" fmla="*/ 125 w 126"/>
                <a:gd name="T7" fmla="*/ 63 h 64"/>
              </a:gdLst>
              <a:ahLst/>
              <a:cxnLst>
                <a:cxn ang="0">
                  <a:pos x="T0" y="T1"/>
                </a:cxn>
                <a:cxn ang="0">
                  <a:pos x="T2" y="T3"/>
                </a:cxn>
                <a:cxn ang="0">
                  <a:pos x="T4" y="T5"/>
                </a:cxn>
                <a:cxn ang="0">
                  <a:pos x="T6" y="T7"/>
                </a:cxn>
              </a:cxnLst>
              <a:rect l="0" t="0" r="r" b="b"/>
              <a:pathLst>
                <a:path w="126" h="64">
                  <a:moveTo>
                    <a:pt x="0" y="0"/>
                  </a:moveTo>
                  <a:lnTo>
                    <a:pt x="0" y="0"/>
                  </a:lnTo>
                  <a:cubicBezTo>
                    <a:pt x="0" y="0"/>
                    <a:pt x="0" y="63"/>
                    <a:pt x="32" y="63"/>
                  </a:cubicBezTo>
                  <a:cubicBezTo>
                    <a:pt x="125" y="63"/>
                    <a:pt x="125" y="63"/>
                    <a:pt x="125" y="63"/>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62" name="Freeform 392"/>
            <p:cNvSpPr>
              <a:spLocks noChangeArrowheads="1"/>
            </p:cNvSpPr>
            <p:nvPr/>
          </p:nvSpPr>
          <p:spPr bwMode="auto">
            <a:xfrm>
              <a:off x="7289368" y="4598027"/>
              <a:ext cx="41775" cy="1441"/>
            </a:xfrm>
            <a:custGeom>
              <a:avLst/>
              <a:gdLst>
                <a:gd name="T0" fmla="*/ 0 w 126"/>
                <a:gd name="T1" fmla="*/ 0 h 1"/>
                <a:gd name="T2" fmla="*/ 32 w 126"/>
                <a:gd name="T3" fmla="*/ 0 h 1"/>
                <a:gd name="T4" fmla="*/ 125 w 126"/>
                <a:gd name="T5" fmla="*/ 0 h 1"/>
              </a:gdLst>
              <a:ahLst/>
              <a:cxnLst>
                <a:cxn ang="0">
                  <a:pos x="T0" y="T1"/>
                </a:cxn>
                <a:cxn ang="0">
                  <a:pos x="T2" y="T3"/>
                </a:cxn>
                <a:cxn ang="0">
                  <a:pos x="T4" y="T5"/>
                </a:cxn>
              </a:cxnLst>
              <a:rect l="0" t="0" r="r" b="b"/>
              <a:pathLst>
                <a:path w="126" h="1">
                  <a:moveTo>
                    <a:pt x="0" y="0"/>
                  </a:moveTo>
                  <a:lnTo>
                    <a:pt x="32" y="0"/>
                  </a:lnTo>
                  <a:lnTo>
                    <a:pt x="125"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63" name="Line 393"/>
            <p:cNvSpPr>
              <a:spLocks noChangeShapeType="1"/>
            </p:cNvSpPr>
            <p:nvPr/>
          </p:nvSpPr>
          <p:spPr bwMode="auto">
            <a:xfrm flipV="1">
              <a:off x="7299452" y="4596588"/>
              <a:ext cx="1440" cy="1296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664" name="Gruppierung 1110"/>
          <p:cNvGrpSpPr>
            <a:grpSpLocks noChangeAspect="1"/>
          </p:cNvGrpSpPr>
          <p:nvPr/>
        </p:nvGrpSpPr>
        <p:grpSpPr>
          <a:xfrm>
            <a:off x="7360700" y="5960914"/>
            <a:ext cx="349199" cy="349200"/>
            <a:chOff x="7985123" y="4373312"/>
            <a:chExt cx="592039" cy="592040"/>
          </a:xfrm>
        </p:grpSpPr>
        <p:sp>
          <p:nvSpPr>
            <p:cNvPr id="1665" name="Freeform 394"/>
            <p:cNvSpPr>
              <a:spLocks noChangeArrowheads="1"/>
            </p:cNvSpPr>
            <p:nvPr/>
          </p:nvSpPr>
          <p:spPr bwMode="auto">
            <a:xfrm>
              <a:off x="7985123" y="4373312"/>
              <a:ext cx="592039" cy="592040"/>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66" name="Freeform 395"/>
            <p:cNvSpPr>
              <a:spLocks noChangeArrowheads="1"/>
            </p:cNvSpPr>
            <p:nvPr/>
          </p:nvSpPr>
          <p:spPr bwMode="auto">
            <a:xfrm>
              <a:off x="8127731" y="4608112"/>
              <a:ext cx="61941" cy="152691"/>
            </a:xfrm>
            <a:custGeom>
              <a:avLst/>
              <a:gdLst>
                <a:gd name="T0" fmla="*/ 188 w 189"/>
                <a:gd name="T1" fmla="*/ 467 h 468"/>
                <a:gd name="T2" fmla="*/ 0 w 189"/>
                <a:gd name="T3" fmla="*/ 467 h 468"/>
                <a:gd name="T4" fmla="*/ 0 w 189"/>
                <a:gd name="T5" fmla="*/ 0 h 468"/>
                <a:gd name="T6" fmla="*/ 188 w 189"/>
                <a:gd name="T7" fmla="*/ 0 h 468"/>
                <a:gd name="T8" fmla="*/ 188 w 189"/>
                <a:gd name="T9" fmla="*/ 467 h 468"/>
              </a:gdLst>
              <a:ahLst/>
              <a:cxnLst>
                <a:cxn ang="0">
                  <a:pos x="T0" y="T1"/>
                </a:cxn>
                <a:cxn ang="0">
                  <a:pos x="T2" y="T3"/>
                </a:cxn>
                <a:cxn ang="0">
                  <a:pos x="T4" y="T5"/>
                </a:cxn>
                <a:cxn ang="0">
                  <a:pos x="T6" y="T7"/>
                </a:cxn>
                <a:cxn ang="0">
                  <a:pos x="T8" y="T9"/>
                </a:cxn>
              </a:cxnLst>
              <a:rect l="0" t="0" r="r" b="b"/>
              <a:pathLst>
                <a:path w="189" h="468">
                  <a:moveTo>
                    <a:pt x="188" y="467"/>
                  </a:moveTo>
                  <a:lnTo>
                    <a:pt x="0" y="467"/>
                  </a:lnTo>
                  <a:lnTo>
                    <a:pt x="0" y="0"/>
                  </a:lnTo>
                  <a:lnTo>
                    <a:pt x="188" y="0"/>
                  </a:lnTo>
                  <a:lnTo>
                    <a:pt x="188" y="467"/>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67" name="Freeform 396"/>
            <p:cNvSpPr>
              <a:spLocks noChangeArrowheads="1"/>
            </p:cNvSpPr>
            <p:nvPr/>
          </p:nvSpPr>
          <p:spPr bwMode="auto">
            <a:xfrm>
              <a:off x="8250172" y="4515921"/>
              <a:ext cx="61940" cy="244882"/>
            </a:xfrm>
            <a:custGeom>
              <a:avLst/>
              <a:gdLst>
                <a:gd name="T0" fmla="*/ 187 w 188"/>
                <a:gd name="T1" fmla="*/ 749 h 750"/>
                <a:gd name="T2" fmla="*/ 0 w 188"/>
                <a:gd name="T3" fmla="*/ 749 h 750"/>
                <a:gd name="T4" fmla="*/ 0 w 188"/>
                <a:gd name="T5" fmla="*/ 0 h 750"/>
                <a:gd name="T6" fmla="*/ 187 w 188"/>
                <a:gd name="T7" fmla="*/ 0 h 750"/>
                <a:gd name="T8" fmla="*/ 187 w 188"/>
                <a:gd name="T9" fmla="*/ 749 h 750"/>
              </a:gdLst>
              <a:ahLst/>
              <a:cxnLst>
                <a:cxn ang="0">
                  <a:pos x="T0" y="T1"/>
                </a:cxn>
                <a:cxn ang="0">
                  <a:pos x="T2" y="T3"/>
                </a:cxn>
                <a:cxn ang="0">
                  <a:pos x="T4" y="T5"/>
                </a:cxn>
                <a:cxn ang="0">
                  <a:pos x="T6" y="T7"/>
                </a:cxn>
                <a:cxn ang="0">
                  <a:pos x="T8" y="T9"/>
                </a:cxn>
              </a:cxnLst>
              <a:rect l="0" t="0" r="r" b="b"/>
              <a:pathLst>
                <a:path w="188" h="750">
                  <a:moveTo>
                    <a:pt x="187" y="749"/>
                  </a:moveTo>
                  <a:lnTo>
                    <a:pt x="0" y="749"/>
                  </a:lnTo>
                  <a:lnTo>
                    <a:pt x="0" y="0"/>
                  </a:lnTo>
                  <a:lnTo>
                    <a:pt x="187" y="0"/>
                  </a:lnTo>
                  <a:lnTo>
                    <a:pt x="187" y="749"/>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68" name="Freeform 397"/>
            <p:cNvSpPr>
              <a:spLocks noChangeArrowheads="1"/>
            </p:cNvSpPr>
            <p:nvPr/>
          </p:nvSpPr>
          <p:spPr bwMode="auto">
            <a:xfrm>
              <a:off x="8372613" y="4638361"/>
              <a:ext cx="61941" cy="122442"/>
            </a:xfrm>
            <a:custGeom>
              <a:avLst/>
              <a:gdLst>
                <a:gd name="T0" fmla="*/ 188 w 189"/>
                <a:gd name="T1" fmla="*/ 374 h 375"/>
                <a:gd name="T2" fmla="*/ 0 w 189"/>
                <a:gd name="T3" fmla="*/ 374 h 375"/>
                <a:gd name="T4" fmla="*/ 0 w 189"/>
                <a:gd name="T5" fmla="*/ 0 h 375"/>
                <a:gd name="T6" fmla="*/ 188 w 189"/>
                <a:gd name="T7" fmla="*/ 0 h 375"/>
                <a:gd name="T8" fmla="*/ 188 w 189"/>
                <a:gd name="T9" fmla="*/ 374 h 375"/>
              </a:gdLst>
              <a:ahLst/>
              <a:cxnLst>
                <a:cxn ang="0">
                  <a:pos x="T0" y="T1"/>
                </a:cxn>
                <a:cxn ang="0">
                  <a:pos x="T2" y="T3"/>
                </a:cxn>
                <a:cxn ang="0">
                  <a:pos x="T4" y="T5"/>
                </a:cxn>
                <a:cxn ang="0">
                  <a:pos x="T6" y="T7"/>
                </a:cxn>
                <a:cxn ang="0">
                  <a:pos x="T8" y="T9"/>
                </a:cxn>
              </a:cxnLst>
              <a:rect l="0" t="0" r="r" b="b"/>
              <a:pathLst>
                <a:path w="189" h="375">
                  <a:moveTo>
                    <a:pt x="188" y="374"/>
                  </a:moveTo>
                  <a:lnTo>
                    <a:pt x="0" y="374"/>
                  </a:lnTo>
                  <a:lnTo>
                    <a:pt x="0" y="0"/>
                  </a:lnTo>
                  <a:lnTo>
                    <a:pt x="188" y="0"/>
                  </a:lnTo>
                  <a:lnTo>
                    <a:pt x="188" y="374"/>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669" name="Gruppierung 1115"/>
          <p:cNvGrpSpPr>
            <a:grpSpLocks noChangeAspect="1"/>
          </p:cNvGrpSpPr>
          <p:nvPr/>
        </p:nvGrpSpPr>
        <p:grpSpPr>
          <a:xfrm>
            <a:off x="7932200" y="5960914"/>
            <a:ext cx="343252" cy="349200"/>
            <a:chOff x="8899830" y="4373312"/>
            <a:chExt cx="581956" cy="592040"/>
          </a:xfrm>
        </p:grpSpPr>
        <p:sp>
          <p:nvSpPr>
            <p:cNvPr id="1670" name="Freeform 398"/>
            <p:cNvSpPr>
              <a:spLocks noChangeArrowheads="1"/>
            </p:cNvSpPr>
            <p:nvPr/>
          </p:nvSpPr>
          <p:spPr bwMode="auto">
            <a:xfrm>
              <a:off x="8899830" y="4373312"/>
              <a:ext cx="581956" cy="592040"/>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71" name="Freeform 399"/>
            <p:cNvSpPr>
              <a:spLocks noChangeArrowheads="1"/>
            </p:cNvSpPr>
            <p:nvPr/>
          </p:nvSpPr>
          <p:spPr bwMode="auto">
            <a:xfrm>
              <a:off x="9267154" y="4720469"/>
              <a:ext cx="72024" cy="61940"/>
            </a:xfrm>
            <a:custGeom>
              <a:avLst/>
              <a:gdLst>
                <a:gd name="T0" fmla="*/ 218 w 219"/>
                <a:gd name="T1" fmla="*/ 188 h 189"/>
                <a:gd name="T2" fmla="*/ 0 w 219"/>
                <a:gd name="T3" fmla="*/ 188 h 189"/>
                <a:gd name="T4" fmla="*/ 0 w 219"/>
                <a:gd name="T5" fmla="*/ 0 h 189"/>
                <a:gd name="T6" fmla="*/ 218 w 219"/>
                <a:gd name="T7" fmla="*/ 0 h 189"/>
                <a:gd name="T8" fmla="*/ 218 w 219"/>
                <a:gd name="T9" fmla="*/ 188 h 189"/>
              </a:gdLst>
              <a:ahLst/>
              <a:cxnLst>
                <a:cxn ang="0">
                  <a:pos x="T0" y="T1"/>
                </a:cxn>
                <a:cxn ang="0">
                  <a:pos x="T2" y="T3"/>
                </a:cxn>
                <a:cxn ang="0">
                  <a:pos x="T4" y="T5"/>
                </a:cxn>
                <a:cxn ang="0">
                  <a:pos x="T6" y="T7"/>
                </a:cxn>
                <a:cxn ang="0">
                  <a:pos x="T8" y="T9"/>
                </a:cxn>
              </a:cxnLst>
              <a:rect l="0" t="0" r="r" b="b"/>
              <a:pathLst>
                <a:path w="219" h="189">
                  <a:moveTo>
                    <a:pt x="218" y="188"/>
                  </a:moveTo>
                  <a:lnTo>
                    <a:pt x="0" y="188"/>
                  </a:lnTo>
                  <a:lnTo>
                    <a:pt x="0" y="0"/>
                  </a:lnTo>
                  <a:lnTo>
                    <a:pt x="218" y="0"/>
                  </a:lnTo>
                  <a:lnTo>
                    <a:pt x="218" y="188"/>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72" name="Freeform 400"/>
            <p:cNvSpPr>
              <a:spLocks noChangeArrowheads="1"/>
            </p:cNvSpPr>
            <p:nvPr/>
          </p:nvSpPr>
          <p:spPr bwMode="auto">
            <a:xfrm>
              <a:off x="9154797" y="4720469"/>
              <a:ext cx="72024" cy="61940"/>
            </a:xfrm>
            <a:custGeom>
              <a:avLst/>
              <a:gdLst>
                <a:gd name="T0" fmla="*/ 218 w 219"/>
                <a:gd name="T1" fmla="*/ 188 h 189"/>
                <a:gd name="T2" fmla="*/ 0 w 219"/>
                <a:gd name="T3" fmla="*/ 188 h 189"/>
                <a:gd name="T4" fmla="*/ 0 w 219"/>
                <a:gd name="T5" fmla="*/ 0 h 189"/>
                <a:gd name="T6" fmla="*/ 218 w 219"/>
                <a:gd name="T7" fmla="*/ 0 h 189"/>
                <a:gd name="T8" fmla="*/ 218 w 219"/>
                <a:gd name="T9" fmla="*/ 188 h 189"/>
              </a:gdLst>
              <a:ahLst/>
              <a:cxnLst>
                <a:cxn ang="0">
                  <a:pos x="T0" y="T1"/>
                </a:cxn>
                <a:cxn ang="0">
                  <a:pos x="T2" y="T3"/>
                </a:cxn>
                <a:cxn ang="0">
                  <a:pos x="T4" y="T5"/>
                </a:cxn>
                <a:cxn ang="0">
                  <a:pos x="T6" y="T7"/>
                </a:cxn>
                <a:cxn ang="0">
                  <a:pos x="T8" y="T9"/>
                </a:cxn>
              </a:cxnLst>
              <a:rect l="0" t="0" r="r" b="b"/>
              <a:pathLst>
                <a:path w="219" h="189">
                  <a:moveTo>
                    <a:pt x="218" y="188"/>
                  </a:moveTo>
                  <a:lnTo>
                    <a:pt x="0" y="188"/>
                  </a:lnTo>
                  <a:lnTo>
                    <a:pt x="0" y="0"/>
                  </a:lnTo>
                  <a:lnTo>
                    <a:pt x="218" y="0"/>
                  </a:lnTo>
                  <a:lnTo>
                    <a:pt x="218" y="188"/>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73" name="Freeform 401"/>
            <p:cNvSpPr>
              <a:spLocks noChangeArrowheads="1"/>
            </p:cNvSpPr>
            <p:nvPr/>
          </p:nvSpPr>
          <p:spPr bwMode="auto">
            <a:xfrm>
              <a:off x="9052522" y="4720469"/>
              <a:ext cx="61941" cy="61940"/>
            </a:xfrm>
            <a:custGeom>
              <a:avLst/>
              <a:gdLst>
                <a:gd name="T0" fmla="*/ 188 w 189"/>
                <a:gd name="T1" fmla="*/ 188 h 189"/>
                <a:gd name="T2" fmla="*/ 0 w 189"/>
                <a:gd name="T3" fmla="*/ 188 h 189"/>
                <a:gd name="T4" fmla="*/ 0 w 189"/>
                <a:gd name="T5" fmla="*/ 0 h 189"/>
                <a:gd name="T6" fmla="*/ 188 w 189"/>
                <a:gd name="T7" fmla="*/ 0 h 189"/>
                <a:gd name="T8" fmla="*/ 188 w 189"/>
                <a:gd name="T9" fmla="*/ 188 h 189"/>
              </a:gdLst>
              <a:ahLst/>
              <a:cxnLst>
                <a:cxn ang="0">
                  <a:pos x="T0" y="T1"/>
                </a:cxn>
                <a:cxn ang="0">
                  <a:pos x="T2" y="T3"/>
                </a:cxn>
                <a:cxn ang="0">
                  <a:pos x="T4" y="T5"/>
                </a:cxn>
                <a:cxn ang="0">
                  <a:pos x="T6" y="T7"/>
                </a:cxn>
                <a:cxn ang="0">
                  <a:pos x="T8" y="T9"/>
                </a:cxn>
              </a:cxnLst>
              <a:rect l="0" t="0" r="r" b="b"/>
              <a:pathLst>
                <a:path w="189" h="189">
                  <a:moveTo>
                    <a:pt x="188" y="188"/>
                  </a:moveTo>
                  <a:lnTo>
                    <a:pt x="0" y="188"/>
                  </a:lnTo>
                  <a:lnTo>
                    <a:pt x="0" y="0"/>
                  </a:lnTo>
                  <a:lnTo>
                    <a:pt x="188" y="0"/>
                  </a:lnTo>
                  <a:lnTo>
                    <a:pt x="188" y="188"/>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74" name="Freeform 402"/>
            <p:cNvSpPr>
              <a:spLocks noChangeArrowheads="1"/>
            </p:cNvSpPr>
            <p:nvPr/>
          </p:nvSpPr>
          <p:spPr bwMode="auto">
            <a:xfrm>
              <a:off x="9134630" y="4515920"/>
              <a:ext cx="112358" cy="102274"/>
            </a:xfrm>
            <a:custGeom>
              <a:avLst/>
              <a:gdLst>
                <a:gd name="T0" fmla="*/ 343 w 344"/>
                <a:gd name="T1" fmla="*/ 157 h 314"/>
                <a:gd name="T2" fmla="*/ 343 w 344"/>
                <a:gd name="T3" fmla="*/ 157 h 314"/>
                <a:gd name="T4" fmla="*/ 187 w 344"/>
                <a:gd name="T5" fmla="*/ 313 h 314"/>
                <a:gd name="T6" fmla="*/ 0 w 344"/>
                <a:gd name="T7" fmla="*/ 157 h 314"/>
                <a:gd name="T8" fmla="*/ 187 w 344"/>
                <a:gd name="T9" fmla="*/ 0 h 314"/>
                <a:gd name="T10" fmla="*/ 343 w 344"/>
                <a:gd name="T11" fmla="*/ 157 h 314"/>
              </a:gdLst>
              <a:ahLst/>
              <a:cxnLst>
                <a:cxn ang="0">
                  <a:pos x="T0" y="T1"/>
                </a:cxn>
                <a:cxn ang="0">
                  <a:pos x="T2" y="T3"/>
                </a:cxn>
                <a:cxn ang="0">
                  <a:pos x="T4" y="T5"/>
                </a:cxn>
                <a:cxn ang="0">
                  <a:pos x="T6" y="T7"/>
                </a:cxn>
                <a:cxn ang="0">
                  <a:pos x="T8" y="T9"/>
                </a:cxn>
                <a:cxn ang="0">
                  <a:pos x="T10" y="T11"/>
                </a:cxn>
              </a:cxnLst>
              <a:rect l="0" t="0" r="r" b="b"/>
              <a:pathLst>
                <a:path w="344" h="314">
                  <a:moveTo>
                    <a:pt x="343" y="157"/>
                  </a:moveTo>
                  <a:lnTo>
                    <a:pt x="343" y="157"/>
                  </a:lnTo>
                  <a:cubicBezTo>
                    <a:pt x="343" y="250"/>
                    <a:pt x="281" y="313"/>
                    <a:pt x="187" y="313"/>
                  </a:cubicBezTo>
                  <a:cubicBezTo>
                    <a:pt x="94" y="313"/>
                    <a:pt x="0" y="250"/>
                    <a:pt x="0" y="157"/>
                  </a:cubicBezTo>
                  <a:cubicBezTo>
                    <a:pt x="0" y="63"/>
                    <a:pt x="94" y="0"/>
                    <a:pt x="187" y="0"/>
                  </a:cubicBezTo>
                  <a:cubicBezTo>
                    <a:pt x="281" y="0"/>
                    <a:pt x="343" y="63"/>
                    <a:pt x="343" y="157"/>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75" name="Line 403"/>
            <p:cNvSpPr>
              <a:spLocks noChangeShapeType="1"/>
            </p:cNvSpPr>
            <p:nvPr/>
          </p:nvSpPr>
          <p:spPr bwMode="auto">
            <a:xfrm>
              <a:off x="9196570" y="4628278"/>
              <a:ext cx="1441" cy="90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76" name="Freeform 404"/>
            <p:cNvSpPr>
              <a:spLocks noChangeArrowheads="1"/>
            </p:cNvSpPr>
            <p:nvPr/>
          </p:nvSpPr>
          <p:spPr bwMode="auto">
            <a:xfrm>
              <a:off x="9084212" y="4658528"/>
              <a:ext cx="214633" cy="60500"/>
            </a:xfrm>
            <a:custGeom>
              <a:avLst/>
              <a:gdLst>
                <a:gd name="T0" fmla="*/ 0 w 656"/>
                <a:gd name="T1" fmla="*/ 186 h 187"/>
                <a:gd name="T2" fmla="*/ 0 w 656"/>
                <a:gd name="T3" fmla="*/ 0 h 187"/>
                <a:gd name="T4" fmla="*/ 655 w 656"/>
                <a:gd name="T5" fmla="*/ 0 h 187"/>
                <a:gd name="T6" fmla="*/ 655 w 656"/>
                <a:gd name="T7" fmla="*/ 186 h 187"/>
              </a:gdLst>
              <a:ahLst/>
              <a:cxnLst>
                <a:cxn ang="0">
                  <a:pos x="T0" y="T1"/>
                </a:cxn>
                <a:cxn ang="0">
                  <a:pos x="T2" y="T3"/>
                </a:cxn>
                <a:cxn ang="0">
                  <a:pos x="T4" y="T5"/>
                </a:cxn>
                <a:cxn ang="0">
                  <a:pos x="T6" y="T7"/>
                </a:cxn>
              </a:cxnLst>
              <a:rect l="0" t="0" r="r" b="b"/>
              <a:pathLst>
                <a:path w="656" h="187">
                  <a:moveTo>
                    <a:pt x="0" y="186"/>
                  </a:moveTo>
                  <a:lnTo>
                    <a:pt x="0" y="0"/>
                  </a:lnTo>
                  <a:lnTo>
                    <a:pt x="655" y="0"/>
                  </a:lnTo>
                  <a:lnTo>
                    <a:pt x="655" y="186"/>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77" name="Freeform 405"/>
            <p:cNvSpPr>
              <a:spLocks noChangeArrowheads="1"/>
            </p:cNvSpPr>
            <p:nvPr/>
          </p:nvSpPr>
          <p:spPr bwMode="auto">
            <a:xfrm>
              <a:off x="9164880" y="4536087"/>
              <a:ext cx="50417" cy="61940"/>
            </a:xfrm>
            <a:custGeom>
              <a:avLst/>
              <a:gdLst>
                <a:gd name="T0" fmla="*/ 155 w 156"/>
                <a:gd name="T1" fmla="*/ 94 h 188"/>
                <a:gd name="T2" fmla="*/ 155 w 156"/>
                <a:gd name="T3" fmla="*/ 94 h 188"/>
                <a:gd name="T4" fmla="*/ 93 w 156"/>
                <a:gd name="T5" fmla="*/ 187 h 188"/>
                <a:gd name="T6" fmla="*/ 0 w 156"/>
                <a:gd name="T7" fmla="*/ 94 h 188"/>
                <a:gd name="T8" fmla="*/ 93 w 156"/>
                <a:gd name="T9" fmla="*/ 0 h 188"/>
                <a:gd name="T10" fmla="*/ 155 w 156"/>
                <a:gd name="T11" fmla="*/ 94 h 188"/>
              </a:gdLst>
              <a:ahLst/>
              <a:cxnLst>
                <a:cxn ang="0">
                  <a:pos x="T0" y="T1"/>
                </a:cxn>
                <a:cxn ang="0">
                  <a:pos x="T2" y="T3"/>
                </a:cxn>
                <a:cxn ang="0">
                  <a:pos x="T4" y="T5"/>
                </a:cxn>
                <a:cxn ang="0">
                  <a:pos x="T6" y="T7"/>
                </a:cxn>
                <a:cxn ang="0">
                  <a:pos x="T8" y="T9"/>
                </a:cxn>
                <a:cxn ang="0">
                  <a:pos x="T10" y="T11"/>
                </a:cxn>
              </a:cxnLst>
              <a:rect l="0" t="0" r="r" b="b"/>
              <a:pathLst>
                <a:path w="156" h="188">
                  <a:moveTo>
                    <a:pt x="155" y="94"/>
                  </a:moveTo>
                  <a:lnTo>
                    <a:pt x="155" y="94"/>
                  </a:lnTo>
                  <a:cubicBezTo>
                    <a:pt x="155" y="125"/>
                    <a:pt x="124" y="187"/>
                    <a:pt x="93" y="187"/>
                  </a:cubicBezTo>
                  <a:cubicBezTo>
                    <a:pt x="31" y="187"/>
                    <a:pt x="0" y="125"/>
                    <a:pt x="0" y="94"/>
                  </a:cubicBezTo>
                  <a:cubicBezTo>
                    <a:pt x="0" y="62"/>
                    <a:pt x="31" y="0"/>
                    <a:pt x="93" y="0"/>
                  </a:cubicBezTo>
                  <a:cubicBezTo>
                    <a:pt x="124" y="0"/>
                    <a:pt x="155" y="62"/>
                    <a:pt x="155" y="94"/>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grpSp>
      <p:grpSp>
        <p:nvGrpSpPr>
          <p:cNvPr id="1678" name="Gruppierung 1124"/>
          <p:cNvGrpSpPr>
            <a:grpSpLocks noChangeAspect="1"/>
          </p:cNvGrpSpPr>
          <p:nvPr/>
        </p:nvGrpSpPr>
        <p:grpSpPr>
          <a:xfrm>
            <a:off x="8503700" y="5960914"/>
            <a:ext cx="343252" cy="349200"/>
            <a:chOff x="9862073" y="4373312"/>
            <a:chExt cx="581956" cy="592040"/>
          </a:xfrm>
        </p:grpSpPr>
        <p:sp>
          <p:nvSpPr>
            <p:cNvPr id="1679" name="Freeform 406"/>
            <p:cNvSpPr>
              <a:spLocks noChangeArrowheads="1"/>
            </p:cNvSpPr>
            <p:nvPr/>
          </p:nvSpPr>
          <p:spPr bwMode="auto">
            <a:xfrm>
              <a:off x="9862073" y="4373312"/>
              <a:ext cx="581956" cy="592040"/>
            </a:xfrm>
            <a:custGeom>
              <a:avLst/>
              <a:gdLst>
                <a:gd name="T0" fmla="*/ 1781 w 1782"/>
                <a:gd name="T1" fmla="*/ 906 h 1812"/>
                <a:gd name="T2" fmla="*/ 1781 w 1782"/>
                <a:gd name="T3" fmla="*/ 906 h 1812"/>
                <a:gd name="T4" fmla="*/ 875 w 1782"/>
                <a:gd name="T5" fmla="*/ 1811 h 1812"/>
                <a:gd name="T6" fmla="*/ 0 w 1782"/>
                <a:gd name="T7" fmla="*/ 906 h 1812"/>
                <a:gd name="T8" fmla="*/ 875 w 1782"/>
                <a:gd name="T9" fmla="*/ 0 h 1812"/>
                <a:gd name="T10" fmla="*/ 1781 w 1782"/>
                <a:gd name="T11" fmla="*/ 906 h 1812"/>
              </a:gdLst>
              <a:ahLst/>
              <a:cxnLst>
                <a:cxn ang="0">
                  <a:pos x="T0" y="T1"/>
                </a:cxn>
                <a:cxn ang="0">
                  <a:pos x="T2" y="T3"/>
                </a:cxn>
                <a:cxn ang="0">
                  <a:pos x="T4" y="T5"/>
                </a:cxn>
                <a:cxn ang="0">
                  <a:pos x="T6" y="T7"/>
                </a:cxn>
                <a:cxn ang="0">
                  <a:pos x="T8" y="T9"/>
                </a:cxn>
                <a:cxn ang="0">
                  <a:pos x="T10" y="T11"/>
                </a:cxn>
              </a:cxnLst>
              <a:rect l="0" t="0" r="r" b="b"/>
              <a:pathLst>
                <a:path w="1782" h="1812">
                  <a:moveTo>
                    <a:pt x="1781" y="906"/>
                  </a:moveTo>
                  <a:lnTo>
                    <a:pt x="1781" y="906"/>
                  </a:lnTo>
                  <a:cubicBezTo>
                    <a:pt x="1781" y="1405"/>
                    <a:pt x="1374" y="1811"/>
                    <a:pt x="875" y="1811"/>
                  </a:cubicBezTo>
                  <a:cubicBezTo>
                    <a:pt x="407" y="1811"/>
                    <a:pt x="0" y="1405"/>
                    <a:pt x="0" y="906"/>
                  </a:cubicBezTo>
                  <a:cubicBezTo>
                    <a:pt x="0" y="406"/>
                    <a:pt x="407" y="0"/>
                    <a:pt x="875" y="0"/>
                  </a:cubicBezTo>
                  <a:cubicBezTo>
                    <a:pt x="1374" y="0"/>
                    <a:pt x="1781" y="406"/>
                    <a:pt x="178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80" name="Freeform 407"/>
            <p:cNvSpPr>
              <a:spLocks noChangeArrowheads="1"/>
            </p:cNvSpPr>
            <p:nvPr/>
          </p:nvSpPr>
          <p:spPr bwMode="auto">
            <a:xfrm>
              <a:off x="9994598" y="4536088"/>
              <a:ext cx="316907" cy="162774"/>
            </a:xfrm>
            <a:custGeom>
              <a:avLst/>
              <a:gdLst>
                <a:gd name="T0" fmla="*/ 31 w 968"/>
                <a:gd name="T1" fmla="*/ 281 h 500"/>
                <a:gd name="T2" fmla="*/ 31 w 968"/>
                <a:gd name="T3" fmla="*/ 281 h 500"/>
                <a:gd name="T4" fmla="*/ 31 w 968"/>
                <a:gd name="T5" fmla="*/ 250 h 500"/>
                <a:gd name="T6" fmla="*/ 437 w 968"/>
                <a:gd name="T7" fmla="*/ 31 h 500"/>
                <a:gd name="T8" fmla="*/ 530 w 968"/>
                <a:gd name="T9" fmla="*/ 31 h 500"/>
                <a:gd name="T10" fmla="*/ 936 w 968"/>
                <a:gd name="T11" fmla="*/ 250 h 500"/>
                <a:gd name="T12" fmla="*/ 936 w 968"/>
                <a:gd name="T13" fmla="*/ 281 h 500"/>
                <a:gd name="T14" fmla="*/ 530 w 968"/>
                <a:gd name="T15" fmla="*/ 499 h 500"/>
                <a:gd name="T16" fmla="*/ 437 w 968"/>
                <a:gd name="T17" fmla="*/ 499 h 500"/>
                <a:gd name="T18" fmla="*/ 31 w 968"/>
                <a:gd name="T19" fmla="*/ 281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8" h="500">
                  <a:moveTo>
                    <a:pt x="31" y="281"/>
                  </a:moveTo>
                  <a:lnTo>
                    <a:pt x="31" y="281"/>
                  </a:lnTo>
                  <a:cubicBezTo>
                    <a:pt x="0" y="281"/>
                    <a:pt x="0" y="250"/>
                    <a:pt x="31" y="250"/>
                  </a:cubicBezTo>
                  <a:cubicBezTo>
                    <a:pt x="437" y="31"/>
                    <a:pt x="437" y="31"/>
                    <a:pt x="437" y="31"/>
                  </a:cubicBezTo>
                  <a:cubicBezTo>
                    <a:pt x="468" y="0"/>
                    <a:pt x="499" y="0"/>
                    <a:pt x="530" y="31"/>
                  </a:cubicBezTo>
                  <a:cubicBezTo>
                    <a:pt x="936" y="250"/>
                    <a:pt x="936" y="250"/>
                    <a:pt x="936" y="250"/>
                  </a:cubicBezTo>
                  <a:cubicBezTo>
                    <a:pt x="967" y="250"/>
                    <a:pt x="967" y="281"/>
                    <a:pt x="936" y="281"/>
                  </a:cubicBezTo>
                  <a:cubicBezTo>
                    <a:pt x="530" y="499"/>
                    <a:pt x="530" y="499"/>
                    <a:pt x="530" y="499"/>
                  </a:cubicBezTo>
                  <a:cubicBezTo>
                    <a:pt x="499" y="499"/>
                    <a:pt x="468" y="499"/>
                    <a:pt x="437" y="499"/>
                  </a:cubicBezTo>
                  <a:lnTo>
                    <a:pt x="31" y="281"/>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81" name="Freeform 408"/>
            <p:cNvSpPr>
              <a:spLocks noChangeArrowheads="1"/>
            </p:cNvSpPr>
            <p:nvPr/>
          </p:nvSpPr>
          <p:spPr bwMode="auto">
            <a:xfrm>
              <a:off x="10004682" y="4618195"/>
              <a:ext cx="142608" cy="112358"/>
            </a:xfrm>
            <a:custGeom>
              <a:avLst/>
              <a:gdLst>
                <a:gd name="T0" fmla="*/ 437 w 438"/>
                <a:gd name="T1" fmla="*/ 0 h 344"/>
                <a:gd name="T2" fmla="*/ 94 w 438"/>
                <a:gd name="T3" fmla="*/ 94 h 344"/>
                <a:gd name="T4" fmla="*/ 0 w 438"/>
                <a:gd name="T5" fmla="*/ 343 h 344"/>
              </a:gdLst>
              <a:ahLst/>
              <a:cxnLst>
                <a:cxn ang="0">
                  <a:pos x="T0" y="T1"/>
                </a:cxn>
                <a:cxn ang="0">
                  <a:pos x="T2" y="T3"/>
                </a:cxn>
                <a:cxn ang="0">
                  <a:pos x="T4" y="T5"/>
                </a:cxn>
              </a:cxnLst>
              <a:rect l="0" t="0" r="r" b="b"/>
              <a:pathLst>
                <a:path w="438" h="344">
                  <a:moveTo>
                    <a:pt x="437" y="0"/>
                  </a:moveTo>
                  <a:lnTo>
                    <a:pt x="94" y="94"/>
                  </a:lnTo>
                  <a:lnTo>
                    <a:pt x="0" y="343"/>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82" name="Freeform 409"/>
            <p:cNvSpPr>
              <a:spLocks noChangeArrowheads="1"/>
            </p:cNvSpPr>
            <p:nvPr/>
          </p:nvSpPr>
          <p:spPr bwMode="auto">
            <a:xfrm>
              <a:off x="10045016" y="4658528"/>
              <a:ext cx="204549" cy="112358"/>
            </a:xfrm>
            <a:custGeom>
              <a:avLst/>
              <a:gdLst>
                <a:gd name="T0" fmla="*/ 62 w 625"/>
                <a:gd name="T1" fmla="*/ 0 h 344"/>
                <a:gd name="T2" fmla="*/ 62 w 625"/>
                <a:gd name="T3" fmla="*/ 0 h 344"/>
                <a:gd name="T4" fmla="*/ 0 w 625"/>
                <a:gd name="T5" fmla="*/ 155 h 344"/>
                <a:gd name="T6" fmla="*/ 31 w 625"/>
                <a:gd name="T7" fmla="*/ 218 h 344"/>
                <a:gd name="T8" fmla="*/ 281 w 625"/>
                <a:gd name="T9" fmla="*/ 343 h 344"/>
                <a:gd name="T10" fmla="*/ 374 w 625"/>
                <a:gd name="T11" fmla="*/ 343 h 344"/>
                <a:gd name="T12" fmla="*/ 593 w 625"/>
                <a:gd name="T13" fmla="*/ 218 h 344"/>
                <a:gd name="T14" fmla="*/ 624 w 625"/>
                <a:gd name="T15" fmla="*/ 155 h 344"/>
                <a:gd name="T16" fmla="*/ 593 w 625"/>
                <a:gd name="T17"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344">
                  <a:moveTo>
                    <a:pt x="62" y="0"/>
                  </a:moveTo>
                  <a:lnTo>
                    <a:pt x="62" y="0"/>
                  </a:lnTo>
                  <a:cubicBezTo>
                    <a:pt x="0" y="155"/>
                    <a:pt x="0" y="155"/>
                    <a:pt x="0" y="155"/>
                  </a:cubicBezTo>
                  <a:cubicBezTo>
                    <a:pt x="0" y="155"/>
                    <a:pt x="31" y="186"/>
                    <a:pt x="31" y="218"/>
                  </a:cubicBezTo>
                  <a:cubicBezTo>
                    <a:pt x="281" y="343"/>
                    <a:pt x="281" y="343"/>
                    <a:pt x="281" y="343"/>
                  </a:cubicBezTo>
                  <a:cubicBezTo>
                    <a:pt x="312" y="343"/>
                    <a:pt x="343" y="343"/>
                    <a:pt x="374" y="343"/>
                  </a:cubicBezTo>
                  <a:cubicBezTo>
                    <a:pt x="593" y="218"/>
                    <a:pt x="593" y="218"/>
                    <a:pt x="593" y="218"/>
                  </a:cubicBezTo>
                  <a:cubicBezTo>
                    <a:pt x="624" y="186"/>
                    <a:pt x="624" y="155"/>
                    <a:pt x="624" y="155"/>
                  </a:cubicBezTo>
                  <a:cubicBezTo>
                    <a:pt x="593" y="0"/>
                    <a:pt x="593" y="0"/>
                    <a:pt x="593" y="0"/>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83" name="Freeform 410"/>
            <p:cNvSpPr>
              <a:spLocks noChangeArrowheads="1"/>
            </p:cNvSpPr>
            <p:nvPr/>
          </p:nvSpPr>
          <p:spPr bwMode="auto">
            <a:xfrm>
              <a:off x="9994598" y="4730552"/>
              <a:ext cx="30251" cy="30251"/>
            </a:xfrm>
            <a:custGeom>
              <a:avLst/>
              <a:gdLst>
                <a:gd name="T0" fmla="*/ 0 w 94"/>
                <a:gd name="T1" fmla="*/ 31 h 94"/>
                <a:gd name="T2" fmla="*/ 0 w 94"/>
                <a:gd name="T3" fmla="*/ 31 h 94"/>
                <a:gd name="T4" fmla="*/ 31 w 94"/>
                <a:gd name="T5" fmla="*/ 0 h 94"/>
                <a:gd name="T6" fmla="*/ 93 w 94"/>
                <a:gd name="T7" fmla="*/ 31 h 94"/>
                <a:gd name="T8" fmla="*/ 31 w 94"/>
                <a:gd name="T9" fmla="*/ 93 h 94"/>
                <a:gd name="T10" fmla="*/ 0 w 94"/>
                <a:gd name="T11" fmla="*/ 31 h 94"/>
              </a:gdLst>
              <a:ahLst/>
              <a:cxnLst>
                <a:cxn ang="0">
                  <a:pos x="T0" y="T1"/>
                </a:cxn>
                <a:cxn ang="0">
                  <a:pos x="T2" y="T3"/>
                </a:cxn>
                <a:cxn ang="0">
                  <a:pos x="T4" y="T5"/>
                </a:cxn>
                <a:cxn ang="0">
                  <a:pos x="T6" y="T7"/>
                </a:cxn>
                <a:cxn ang="0">
                  <a:pos x="T8" y="T9"/>
                </a:cxn>
                <a:cxn ang="0">
                  <a:pos x="T10" y="T11"/>
                </a:cxn>
              </a:cxnLst>
              <a:rect l="0" t="0" r="r" b="b"/>
              <a:pathLst>
                <a:path w="94" h="94">
                  <a:moveTo>
                    <a:pt x="0" y="31"/>
                  </a:moveTo>
                  <a:lnTo>
                    <a:pt x="0" y="31"/>
                  </a:lnTo>
                  <a:lnTo>
                    <a:pt x="31" y="0"/>
                  </a:lnTo>
                  <a:cubicBezTo>
                    <a:pt x="62" y="0"/>
                    <a:pt x="93" y="31"/>
                    <a:pt x="93" y="31"/>
                  </a:cubicBezTo>
                  <a:cubicBezTo>
                    <a:pt x="93" y="62"/>
                    <a:pt x="62" y="93"/>
                    <a:pt x="31" y="93"/>
                  </a:cubicBezTo>
                  <a:cubicBezTo>
                    <a:pt x="31" y="93"/>
                    <a:pt x="0" y="62"/>
                    <a:pt x="0" y="31"/>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84" name="Line 411"/>
            <p:cNvSpPr>
              <a:spLocks noChangeShapeType="1"/>
            </p:cNvSpPr>
            <p:nvPr/>
          </p:nvSpPr>
          <p:spPr bwMode="auto">
            <a:xfrm>
              <a:off x="10004682" y="4760803"/>
              <a:ext cx="1440" cy="2016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685" name="Gruppierung 1132"/>
          <p:cNvGrpSpPr>
            <a:grpSpLocks noChangeAspect="1"/>
          </p:cNvGrpSpPr>
          <p:nvPr/>
        </p:nvGrpSpPr>
        <p:grpSpPr>
          <a:xfrm>
            <a:off x="9075200" y="5960914"/>
            <a:ext cx="349199" cy="349200"/>
            <a:chOff x="1652752" y="5156936"/>
            <a:chExt cx="592039" cy="592040"/>
          </a:xfrm>
        </p:grpSpPr>
        <p:sp>
          <p:nvSpPr>
            <p:cNvPr id="1686" name="Freeform 412"/>
            <p:cNvSpPr>
              <a:spLocks noChangeArrowheads="1"/>
            </p:cNvSpPr>
            <p:nvPr/>
          </p:nvSpPr>
          <p:spPr bwMode="auto">
            <a:xfrm>
              <a:off x="1652752" y="5156936"/>
              <a:ext cx="592039" cy="592040"/>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87" name="Freeform 413"/>
            <p:cNvSpPr>
              <a:spLocks noChangeArrowheads="1"/>
            </p:cNvSpPr>
            <p:nvPr/>
          </p:nvSpPr>
          <p:spPr bwMode="auto">
            <a:xfrm>
              <a:off x="1845778" y="5341318"/>
              <a:ext cx="204549" cy="254966"/>
            </a:xfrm>
            <a:custGeom>
              <a:avLst/>
              <a:gdLst>
                <a:gd name="T0" fmla="*/ 125 w 625"/>
                <a:gd name="T1" fmla="*/ 0 h 782"/>
                <a:gd name="T2" fmla="*/ 0 w 625"/>
                <a:gd name="T3" fmla="*/ 0 h 782"/>
                <a:gd name="T4" fmla="*/ 0 w 625"/>
                <a:gd name="T5" fmla="*/ 781 h 782"/>
                <a:gd name="T6" fmla="*/ 624 w 625"/>
                <a:gd name="T7" fmla="*/ 781 h 782"/>
                <a:gd name="T8" fmla="*/ 624 w 625"/>
                <a:gd name="T9" fmla="*/ 0 h 782"/>
                <a:gd name="T10" fmla="*/ 499 w 625"/>
                <a:gd name="T11" fmla="*/ 0 h 782"/>
              </a:gdLst>
              <a:ahLst/>
              <a:cxnLst>
                <a:cxn ang="0">
                  <a:pos x="T0" y="T1"/>
                </a:cxn>
                <a:cxn ang="0">
                  <a:pos x="T2" y="T3"/>
                </a:cxn>
                <a:cxn ang="0">
                  <a:pos x="T4" y="T5"/>
                </a:cxn>
                <a:cxn ang="0">
                  <a:pos x="T6" y="T7"/>
                </a:cxn>
                <a:cxn ang="0">
                  <a:pos x="T8" y="T9"/>
                </a:cxn>
                <a:cxn ang="0">
                  <a:pos x="T10" y="T11"/>
                </a:cxn>
              </a:cxnLst>
              <a:rect l="0" t="0" r="r" b="b"/>
              <a:pathLst>
                <a:path w="625" h="782">
                  <a:moveTo>
                    <a:pt x="125" y="0"/>
                  </a:moveTo>
                  <a:lnTo>
                    <a:pt x="0" y="0"/>
                  </a:lnTo>
                  <a:lnTo>
                    <a:pt x="0" y="781"/>
                  </a:lnTo>
                  <a:lnTo>
                    <a:pt x="624" y="781"/>
                  </a:lnTo>
                  <a:lnTo>
                    <a:pt x="624" y="0"/>
                  </a:lnTo>
                  <a:lnTo>
                    <a:pt x="499"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88" name="Freeform 414"/>
            <p:cNvSpPr>
              <a:spLocks noChangeArrowheads="1"/>
            </p:cNvSpPr>
            <p:nvPr/>
          </p:nvSpPr>
          <p:spPr bwMode="auto">
            <a:xfrm>
              <a:off x="1887551" y="5299544"/>
              <a:ext cx="122442" cy="51857"/>
            </a:xfrm>
            <a:custGeom>
              <a:avLst/>
              <a:gdLst>
                <a:gd name="T0" fmla="*/ 0 w 375"/>
                <a:gd name="T1" fmla="*/ 157 h 158"/>
                <a:gd name="T2" fmla="*/ 374 w 375"/>
                <a:gd name="T3" fmla="*/ 157 h 158"/>
                <a:gd name="T4" fmla="*/ 374 w 375"/>
                <a:gd name="T5" fmla="*/ 63 h 158"/>
                <a:gd name="T6" fmla="*/ 248 w 375"/>
                <a:gd name="T7" fmla="*/ 63 h 158"/>
                <a:gd name="T8" fmla="*/ 217 w 375"/>
                <a:gd name="T9" fmla="*/ 0 h 158"/>
                <a:gd name="T10" fmla="*/ 156 w 375"/>
                <a:gd name="T11" fmla="*/ 0 h 158"/>
                <a:gd name="T12" fmla="*/ 125 w 375"/>
                <a:gd name="T13" fmla="*/ 63 h 158"/>
                <a:gd name="T14" fmla="*/ 0 w 375"/>
                <a:gd name="T15" fmla="*/ 63 h 158"/>
                <a:gd name="T16" fmla="*/ 0 w 375"/>
                <a:gd name="T17" fmla="*/ 157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158">
                  <a:moveTo>
                    <a:pt x="0" y="157"/>
                  </a:moveTo>
                  <a:lnTo>
                    <a:pt x="374" y="157"/>
                  </a:lnTo>
                  <a:lnTo>
                    <a:pt x="374" y="63"/>
                  </a:lnTo>
                  <a:lnTo>
                    <a:pt x="248" y="63"/>
                  </a:lnTo>
                  <a:lnTo>
                    <a:pt x="217" y="0"/>
                  </a:lnTo>
                  <a:lnTo>
                    <a:pt x="156" y="0"/>
                  </a:lnTo>
                  <a:lnTo>
                    <a:pt x="125" y="63"/>
                  </a:lnTo>
                  <a:lnTo>
                    <a:pt x="0" y="63"/>
                  </a:lnTo>
                  <a:lnTo>
                    <a:pt x="0" y="157"/>
                  </a:lnTo>
                </a:path>
              </a:pathLst>
            </a:custGeom>
            <a:noFill/>
            <a:ln w="9525" cap="flat">
              <a:solidFill>
                <a:srgbClr val="000000"/>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89" name="Freeform 415"/>
            <p:cNvSpPr>
              <a:spLocks noChangeArrowheads="1"/>
            </p:cNvSpPr>
            <p:nvPr/>
          </p:nvSpPr>
          <p:spPr bwMode="auto">
            <a:xfrm>
              <a:off x="1887551" y="5433509"/>
              <a:ext cx="122442" cy="82108"/>
            </a:xfrm>
            <a:custGeom>
              <a:avLst/>
              <a:gdLst>
                <a:gd name="T0" fmla="*/ 0 w 375"/>
                <a:gd name="T1" fmla="*/ 124 h 250"/>
                <a:gd name="T2" fmla="*/ 125 w 375"/>
                <a:gd name="T3" fmla="*/ 249 h 250"/>
                <a:gd name="T4" fmla="*/ 374 w 375"/>
                <a:gd name="T5" fmla="*/ 0 h 250"/>
              </a:gdLst>
              <a:ahLst/>
              <a:cxnLst>
                <a:cxn ang="0">
                  <a:pos x="T0" y="T1"/>
                </a:cxn>
                <a:cxn ang="0">
                  <a:pos x="T2" y="T3"/>
                </a:cxn>
                <a:cxn ang="0">
                  <a:pos x="T4" y="T5"/>
                </a:cxn>
              </a:cxnLst>
              <a:rect l="0" t="0" r="r" b="b"/>
              <a:pathLst>
                <a:path w="375" h="250">
                  <a:moveTo>
                    <a:pt x="0" y="124"/>
                  </a:moveTo>
                  <a:lnTo>
                    <a:pt x="125" y="249"/>
                  </a:lnTo>
                  <a:lnTo>
                    <a:pt x="374" y="0"/>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690" name="Gruppierung 1137"/>
          <p:cNvGrpSpPr>
            <a:grpSpLocks noChangeAspect="1"/>
          </p:cNvGrpSpPr>
          <p:nvPr/>
        </p:nvGrpSpPr>
        <p:grpSpPr>
          <a:xfrm>
            <a:off x="9645112" y="5960914"/>
            <a:ext cx="349199" cy="349200"/>
            <a:chOff x="2623639" y="5156936"/>
            <a:chExt cx="592039" cy="592040"/>
          </a:xfrm>
        </p:grpSpPr>
        <p:sp>
          <p:nvSpPr>
            <p:cNvPr id="1691" name="Freeform 416"/>
            <p:cNvSpPr>
              <a:spLocks noChangeArrowheads="1"/>
            </p:cNvSpPr>
            <p:nvPr/>
          </p:nvSpPr>
          <p:spPr bwMode="auto">
            <a:xfrm>
              <a:off x="2623639" y="5156936"/>
              <a:ext cx="592039" cy="592040"/>
            </a:xfrm>
            <a:custGeom>
              <a:avLst/>
              <a:gdLst>
                <a:gd name="T0" fmla="*/ 1811 w 1812"/>
                <a:gd name="T1" fmla="*/ 906 h 1812"/>
                <a:gd name="T2" fmla="*/ 1811 w 1812"/>
                <a:gd name="T3" fmla="*/ 906 h 1812"/>
                <a:gd name="T4" fmla="*/ 906 w 1812"/>
                <a:gd name="T5" fmla="*/ 1811 h 1812"/>
                <a:gd name="T6" fmla="*/ 0 w 1812"/>
                <a:gd name="T7" fmla="*/ 906 h 1812"/>
                <a:gd name="T8" fmla="*/ 906 w 1812"/>
                <a:gd name="T9" fmla="*/ 0 h 1812"/>
                <a:gd name="T10" fmla="*/ 1811 w 1812"/>
                <a:gd name="T11" fmla="*/ 906 h 1812"/>
              </a:gdLst>
              <a:ahLst/>
              <a:cxnLst>
                <a:cxn ang="0">
                  <a:pos x="T0" y="T1"/>
                </a:cxn>
                <a:cxn ang="0">
                  <a:pos x="T2" y="T3"/>
                </a:cxn>
                <a:cxn ang="0">
                  <a:pos x="T4" y="T5"/>
                </a:cxn>
                <a:cxn ang="0">
                  <a:pos x="T6" y="T7"/>
                </a:cxn>
                <a:cxn ang="0">
                  <a:pos x="T8" y="T9"/>
                </a:cxn>
                <a:cxn ang="0">
                  <a:pos x="T10" y="T11"/>
                </a:cxn>
              </a:cxnLst>
              <a:rect l="0" t="0" r="r" b="b"/>
              <a:pathLst>
                <a:path w="1812" h="1812">
                  <a:moveTo>
                    <a:pt x="1811" y="906"/>
                  </a:moveTo>
                  <a:lnTo>
                    <a:pt x="1811" y="906"/>
                  </a:lnTo>
                  <a:cubicBezTo>
                    <a:pt x="1811" y="1405"/>
                    <a:pt x="1405" y="1811"/>
                    <a:pt x="906" y="1811"/>
                  </a:cubicBezTo>
                  <a:cubicBezTo>
                    <a:pt x="406" y="1811"/>
                    <a:pt x="0" y="1405"/>
                    <a:pt x="0" y="906"/>
                  </a:cubicBezTo>
                  <a:cubicBezTo>
                    <a:pt x="0" y="406"/>
                    <a:pt x="406" y="0"/>
                    <a:pt x="906" y="0"/>
                  </a:cubicBezTo>
                  <a:cubicBezTo>
                    <a:pt x="1405" y="0"/>
                    <a:pt x="1811" y="406"/>
                    <a:pt x="1811"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92" name="Freeform 417"/>
            <p:cNvSpPr>
              <a:spLocks noChangeArrowheads="1"/>
            </p:cNvSpPr>
            <p:nvPr/>
          </p:nvSpPr>
          <p:spPr bwMode="auto">
            <a:xfrm>
              <a:off x="2808021" y="5341317"/>
              <a:ext cx="224716" cy="224716"/>
            </a:xfrm>
            <a:custGeom>
              <a:avLst/>
              <a:gdLst>
                <a:gd name="T0" fmla="*/ 687 w 688"/>
                <a:gd name="T1" fmla="*/ 344 h 688"/>
                <a:gd name="T2" fmla="*/ 687 w 688"/>
                <a:gd name="T3" fmla="*/ 344 h 688"/>
                <a:gd name="T4" fmla="*/ 344 w 688"/>
                <a:gd name="T5" fmla="*/ 687 h 688"/>
                <a:gd name="T6" fmla="*/ 0 w 688"/>
                <a:gd name="T7" fmla="*/ 344 h 688"/>
                <a:gd name="T8" fmla="*/ 344 w 688"/>
                <a:gd name="T9" fmla="*/ 0 h 688"/>
                <a:gd name="T10" fmla="*/ 687 w 688"/>
                <a:gd name="T11" fmla="*/ 344 h 688"/>
              </a:gdLst>
              <a:ahLst/>
              <a:cxnLst>
                <a:cxn ang="0">
                  <a:pos x="T0" y="T1"/>
                </a:cxn>
                <a:cxn ang="0">
                  <a:pos x="T2" y="T3"/>
                </a:cxn>
                <a:cxn ang="0">
                  <a:pos x="T4" y="T5"/>
                </a:cxn>
                <a:cxn ang="0">
                  <a:pos x="T6" y="T7"/>
                </a:cxn>
                <a:cxn ang="0">
                  <a:pos x="T8" y="T9"/>
                </a:cxn>
                <a:cxn ang="0">
                  <a:pos x="T10" y="T11"/>
                </a:cxn>
              </a:cxnLst>
              <a:rect l="0" t="0" r="r" b="b"/>
              <a:pathLst>
                <a:path w="688" h="688">
                  <a:moveTo>
                    <a:pt x="687" y="344"/>
                  </a:moveTo>
                  <a:lnTo>
                    <a:pt x="687" y="344"/>
                  </a:lnTo>
                  <a:cubicBezTo>
                    <a:pt x="687" y="531"/>
                    <a:pt x="531" y="687"/>
                    <a:pt x="344" y="687"/>
                  </a:cubicBezTo>
                  <a:cubicBezTo>
                    <a:pt x="157" y="687"/>
                    <a:pt x="0" y="531"/>
                    <a:pt x="0" y="344"/>
                  </a:cubicBezTo>
                  <a:cubicBezTo>
                    <a:pt x="0" y="157"/>
                    <a:pt x="157" y="0"/>
                    <a:pt x="344" y="0"/>
                  </a:cubicBezTo>
                  <a:cubicBezTo>
                    <a:pt x="531" y="0"/>
                    <a:pt x="687" y="157"/>
                    <a:pt x="687" y="344"/>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93" name="Line 418"/>
            <p:cNvSpPr>
              <a:spLocks noChangeShapeType="1"/>
            </p:cNvSpPr>
            <p:nvPr/>
          </p:nvSpPr>
          <p:spPr bwMode="auto">
            <a:xfrm>
              <a:off x="2920379" y="5299544"/>
              <a:ext cx="1440" cy="30538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694" name="Line 419"/>
            <p:cNvSpPr>
              <a:spLocks noChangeShapeType="1"/>
            </p:cNvSpPr>
            <p:nvPr/>
          </p:nvSpPr>
          <p:spPr bwMode="auto">
            <a:xfrm flipH="1">
              <a:off x="2766247" y="5453675"/>
              <a:ext cx="308264"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grpSp>
        <p:nvGrpSpPr>
          <p:cNvPr id="1695" name="Gruppierung 1142"/>
          <p:cNvGrpSpPr>
            <a:grpSpLocks noChangeAspect="1"/>
          </p:cNvGrpSpPr>
          <p:nvPr/>
        </p:nvGrpSpPr>
        <p:grpSpPr>
          <a:xfrm>
            <a:off x="10216612" y="5960914"/>
            <a:ext cx="343252" cy="349200"/>
            <a:chOff x="3477846" y="5156936"/>
            <a:chExt cx="581956" cy="592040"/>
          </a:xfrm>
        </p:grpSpPr>
        <p:sp>
          <p:nvSpPr>
            <p:cNvPr id="1696" name="Freeform 420"/>
            <p:cNvSpPr>
              <a:spLocks noChangeArrowheads="1"/>
            </p:cNvSpPr>
            <p:nvPr/>
          </p:nvSpPr>
          <p:spPr bwMode="auto">
            <a:xfrm>
              <a:off x="3477846" y="5156936"/>
              <a:ext cx="581956" cy="592040"/>
            </a:xfrm>
            <a:custGeom>
              <a:avLst/>
              <a:gdLst>
                <a:gd name="T0" fmla="*/ 1780 w 1781"/>
                <a:gd name="T1" fmla="*/ 906 h 1812"/>
                <a:gd name="T2" fmla="*/ 1780 w 1781"/>
                <a:gd name="T3" fmla="*/ 906 h 1812"/>
                <a:gd name="T4" fmla="*/ 905 w 1781"/>
                <a:gd name="T5" fmla="*/ 1811 h 1812"/>
                <a:gd name="T6" fmla="*/ 0 w 1781"/>
                <a:gd name="T7" fmla="*/ 906 h 1812"/>
                <a:gd name="T8" fmla="*/ 905 w 1781"/>
                <a:gd name="T9" fmla="*/ 0 h 1812"/>
                <a:gd name="T10" fmla="*/ 1780 w 1781"/>
                <a:gd name="T11" fmla="*/ 906 h 1812"/>
              </a:gdLst>
              <a:ahLst/>
              <a:cxnLst>
                <a:cxn ang="0">
                  <a:pos x="T0" y="T1"/>
                </a:cxn>
                <a:cxn ang="0">
                  <a:pos x="T2" y="T3"/>
                </a:cxn>
                <a:cxn ang="0">
                  <a:pos x="T4" y="T5"/>
                </a:cxn>
                <a:cxn ang="0">
                  <a:pos x="T6" y="T7"/>
                </a:cxn>
                <a:cxn ang="0">
                  <a:pos x="T8" y="T9"/>
                </a:cxn>
                <a:cxn ang="0">
                  <a:pos x="T10" y="T11"/>
                </a:cxn>
              </a:cxnLst>
              <a:rect l="0" t="0" r="r" b="b"/>
              <a:pathLst>
                <a:path w="1781" h="1812">
                  <a:moveTo>
                    <a:pt x="1780" y="906"/>
                  </a:moveTo>
                  <a:lnTo>
                    <a:pt x="1780" y="906"/>
                  </a:lnTo>
                  <a:cubicBezTo>
                    <a:pt x="1780" y="1405"/>
                    <a:pt x="1374" y="1811"/>
                    <a:pt x="905" y="1811"/>
                  </a:cubicBezTo>
                  <a:cubicBezTo>
                    <a:pt x="406" y="1811"/>
                    <a:pt x="0" y="1405"/>
                    <a:pt x="0" y="906"/>
                  </a:cubicBezTo>
                  <a:cubicBezTo>
                    <a:pt x="0" y="406"/>
                    <a:pt x="406" y="0"/>
                    <a:pt x="905" y="0"/>
                  </a:cubicBezTo>
                  <a:cubicBezTo>
                    <a:pt x="1374" y="0"/>
                    <a:pt x="1780" y="406"/>
                    <a:pt x="1780" y="906"/>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97" name="Freeform 421"/>
            <p:cNvSpPr>
              <a:spLocks noChangeArrowheads="1"/>
            </p:cNvSpPr>
            <p:nvPr/>
          </p:nvSpPr>
          <p:spPr bwMode="auto">
            <a:xfrm>
              <a:off x="3650705" y="5311068"/>
              <a:ext cx="234799" cy="285216"/>
            </a:xfrm>
            <a:custGeom>
              <a:avLst/>
              <a:gdLst>
                <a:gd name="T0" fmla="*/ 718 w 719"/>
                <a:gd name="T1" fmla="*/ 842 h 875"/>
                <a:gd name="T2" fmla="*/ 718 w 719"/>
                <a:gd name="T3" fmla="*/ 842 h 875"/>
                <a:gd name="T4" fmla="*/ 686 w 719"/>
                <a:gd name="T5" fmla="*/ 874 h 875"/>
                <a:gd name="T6" fmla="*/ 62 w 719"/>
                <a:gd name="T7" fmla="*/ 874 h 875"/>
                <a:gd name="T8" fmla="*/ 0 w 719"/>
                <a:gd name="T9" fmla="*/ 842 h 875"/>
                <a:gd name="T10" fmla="*/ 0 w 719"/>
                <a:gd name="T11" fmla="*/ 31 h 875"/>
                <a:gd name="T12" fmla="*/ 62 w 719"/>
                <a:gd name="T13" fmla="*/ 0 h 875"/>
                <a:gd name="T14" fmla="*/ 686 w 719"/>
                <a:gd name="T15" fmla="*/ 0 h 875"/>
                <a:gd name="T16" fmla="*/ 718 w 719"/>
                <a:gd name="T17" fmla="*/ 31 h 875"/>
                <a:gd name="T18" fmla="*/ 718 w 719"/>
                <a:gd name="T19" fmla="*/ 842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9" h="875">
                  <a:moveTo>
                    <a:pt x="718" y="842"/>
                  </a:moveTo>
                  <a:lnTo>
                    <a:pt x="718" y="842"/>
                  </a:lnTo>
                  <a:lnTo>
                    <a:pt x="686" y="874"/>
                  </a:lnTo>
                  <a:cubicBezTo>
                    <a:pt x="62" y="874"/>
                    <a:pt x="62" y="874"/>
                    <a:pt x="62" y="874"/>
                  </a:cubicBezTo>
                  <a:cubicBezTo>
                    <a:pt x="31" y="874"/>
                    <a:pt x="0" y="842"/>
                    <a:pt x="0" y="842"/>
                  </a:cubicBezTo>
                  <a:cubicBezTo>
                    <a:pt x="0" y="31"/>
                    <a:pt x="0" y="31"/>
                    <a:pt x="0" y="31"/>
                  </a:cubicBezTo>
                  <a:cubicBezTo>
                    <a:pt x="0" y="31"/>
                    <a:pt x="31" y="0"/>
                    <a:pt x="62" y="0"/>
                  </a:cubicBezTo>
                  <a:cubicBezTo>
                    <a:pt x="686" y="0"/>
                    <a:pt x="686" y="0"/>
                    <a:pt x="686" y="0"/>
                  </a:cubicBezTo>
                  <a:lnTo>
                    <a:pt x="718" y="31"/>
                  </a:lnTo>
                  <a:lnTo>
                    <a:pt x="718" y="842"/>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98" name="Freeform 422"/>
            <p:cNvSpPr>
              <a:spLocks noChangeArrowheads="1"/>
            </p:cNvSpPr>
            <p:nvPr/>
          </p:nvSpPr>
          <p:spPr bwMode="auto">
            <a:xfrm>
              <a:off x="3692479" y="5361485"/>
              <a:ext cx="31691" cy="31691"/>
            </a:xfrm>
            <a:custGeom>
              <a:avLst/>
              <a:gdLst>
                <a:gd name="T0" fmla="*/ 94 w 95"/>
                <a:gd name="T1" fmla="*/ 62 h 95"/>
                <a:gd name="T2" fmla="*/ 94 w 95"/>
                <a:gd name="T3" fmla="*/ 62 h 95"/>
                <a:gd name="T4" fmla="*/ 62 w 95"/>
                <a:gd name="T5" fmla="*/ 94 h 95"/>
                <a:gd name="T6" fmla="*/ 0 w 95"/>
                <a:gd name="T7" fmla="*/ 62 h 95"/>
                <a:gd name="T8" fmla="*/ 62 w 95"/>
                <a:gd name="T9" fmla="*/ 0 h 95"/>
                <a:gd name="T10" fmla="*/ 94 w 95"/>
                <a:gd name="T11" fmla="*/ 62 h 95"/>
              </a:gdLst>
              <a:ahLst/>
              <a:cxnLst>
                <a:cxn ang="0">
                  <a:pos x="T0" y="T1"/>
                </a:cxn>
                <a:cxn ang="0">
                  <a:pos x="T2" y="T3"/>
                </a:cxn>
                <a:cxn ang="0">
                  <a:pos x="T4" y="T5"/>
                </a:cxn>
                <a:cxn ang="0">
                  <a:pos x="T6" y="T7"/>
                </a:cxn>
                <a:cxn ang="0">
                  <a:pos x="T8" y="T9"/>
                </a:cxn>
                <a:cxn ang="0">
                  <a:pos x="T10" y="T11"/>
                </a:cxn>
              </a:cxnLst>
              <a:rect l="0" t="0" r="r" b="b"/>
              <a:pathLst>
                <a:path w="95" h="95">
                  <a:moveTo>
                    <a:pt x="94" y="62"/>
                  </a:moveTo>
                  <a:lnTo>
                    <a:pt x="94" y="62"/>
                  </a:lnTo>
                  <a:lnTo>
                    <a:pt x="62" y="94"/>
                  </a:lnTo>
                  <a:cubicBezTo>
                    <a:pt x="31" y="94"/>
                    <a:pt x="0" y="62"/>
                    <a:pt x="0" y="62"/>
                  </a:cubicBezTo>
                  <a:cubicBezTo>
                    <a:pt x="0" y="31"/>
                    <a:pt x="31" y="0"/>
                    <a:pt x="62" y="0"/>
                  </a:cubicBezTo>
                  <a:cubicBezTo>
                    <a:pt x="62" y="0"/>
                    <a:pt x="94" y="31"/>
                    <a:pt x="94" y="62"/>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699" name="Freeform 423"/>
            <p:cNvSpPr>
              <a:spLocks noChangeArrowheads="1"/>
            </p:cNvSpPr>
            <p:nvPr/>
          </p:nvSpPr>
          <p:spPr bwMode="auto">
            <a:xfrm>
              <a:off x="3692479" y="5433508"/>
              <a:ext cx="31691" cy="30251"/>
            </a:xfrm>
            <a:custGeom>
              <a:avLst/>
              <a:gdLst>
                <a:gd name="T0" fmla="*/ 94 w 95"/>
                <a:gd name="T1" fmla="*/ 31 h 93"/>
                <a:gd name="T2" fmla="*/ 94 w 95"/>
                <a:gd name="T3" fmla="*/ 31 h 93"/>
                <a:gd name="T4" fmla="*/ 62 w 95"/>
                <a:gd name="T5" fmla="*/ 92 h 93"/>
                <a:gd name="T6" fmla="*/ 0 w 95"/>
                <a:gd name="T7" fmla="*/ 31 h 93"/>
                <a:gd name="T8" fmla="*/ 62 w 95"/>
                <a:gd name="T9" fmla="*/ 0 h 93"/>
                <a:gd name="T10" fmla="*/ 94 w 95"/>
                <a:gd name="T11" fmla="*/ 31 h 93"/>
              </a:gdLst>
              <a:ahLst/>
              <a:cxnLst>
                <a:cxn ang="0">
                  <a:pos x="T0" y="T1"/>
                </a:cxn>
                <a:cxn ang="0">
                  <a:pos x="T2" y="T3"/>
                </a:cxn>
                <a:cxn ang="0">
                  <a:pos x="T4" y="T5"/>
                </a:cxn>
                <a:cxn ang="0">
                  <a:pos x="T6" y="T7"/>
                </a:cxn>
                <a:cxn ang="0">
                  <a:pos x="T8" y="T9"/>
                </a:cxn>
                <a:cxn ang="0">
                  <a:pos x="T10" y="T11"/>
                </a:cxn>
              </a:cxnLst>
              <a:rect l="0" t="0" r="r" b="b"/>
              <a:pathLst>
                <a:path w="95" h="93">
                  <a:moveTo>
                    <a:pt x="94" y="31"/>
                  </a:moveTo>
                  <a:lnTo>
                    <a:pt x="94" y="31"/>
                  </a:lnTo>
                  <a:cubicBezTo>
                    <a:pt x="94" y="62"/>
                    <a:pt x="62" y="92"/>
                    <a:pt x="62" y="92"/>
                  </a:cubicBezTo>
                  <a:cubicBezTo>
                    <a:pt x="31" y="92"/>
                    <a:pt x="0" y="62"/>
                    <a:pt x="0" y="31"/>
                  </a:cubicBezTo>
                  <a:cubicBezTo>
                    <a:pt x="0" y="31"/>
                    <a:pt x="31" y="0"/>
                    <a:pt x="62" y="0"/>
                  </a:cubicBezTo>
                  <a:lnTo>
                    <a:pt x="94" y="31"/>
                  </a:ln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700" name="Freeform 424"/>
            <p:cNvSpPr>
              <a:spLocks noChangeArrowheads="1"/>
            </p:cNvSpPr>
            <p:nvPr/>
          </p:nvSpPr>
          <p:spPr bwMode="auto">
            <a:xfrm>
              <a:off x="3692479" y="5504093"/>
              <a:ext cx="31691" cy="21607"/>
            </a:xfrm>
            <a:custGeom>
              <a:avLst/>
              <a:gdLst>
                <a:gd name="T0" fmla="*/ 94 w 95"/>
                <a:gd name="T1" fmla="*/ 32 h 64"/>
                <a:gd name="T2" fmla="*/ 94 w 95"/>
                <a:gd name="T3" fmla="*/ 32 h 64"/>
                <a:gd name="T4" fmla="*/ 62 w 95"/>
                <a:gd name="T5" fmla="*/ 63 h 64"/>
                <a:gd name="T6" fmla="*/ 0 w 95"/>
                <a:gd name="T7" fmla="*/ 32 h 64"/>
                <a:gd name="T8" fmla="*/ 62 w 95"/>
                <a:gd name="T9" fmla="*/ 0 h 64"/>
                <a:gd name="T10" fmla="*/ 94 w 95"/>
                <a:gd name="T11" fmla="*/ 32 h 64"/>
              </a:gdLst>
              <a:ahLst/>
              <a:cxnLst>
                <a:cxn ang="0">
                  <a:pos x="T0" y="T1"/>
                </a:cxn>
                <a:cxn ang="0">
                  <a:pos x="T2" y="T3"/>
                </a:cxn>
                <a:cxn ang="0">
                  <a:pos x="T4" y="T5"/>
                </a:cxn>
                <a:cxn ang="0">
                  <a:pos x="T6" y="T7"/>
                </a:cxn>
                <a:cxn ang="0">
                  <a:pos x="T8" y="T9"/>
                </a:cxn>
                <a:cxn ang="0">
                  <a:pos x="T10" y="T11"/>
                </a:cxn>
              </a:cxnLst>
              <a:rect l="0" t="0" r="r" b="b"/>
              <a:pathLst>
                <a:path w="95" h="64">
                  <a:moveTo>
                    <a:pt x="94" y="32"/>
                  </a:moveTo>
                  <a:lnTo>
                    <a:pt x="94" y="32"/>
                  </a:lnTo>
                  <a:cubicBezTo>
                    <a:pt x="94" y="63"/>
                    <a:pt x="62" y="63"/>
                    <a:pt x="62" y="63"/>
                  </a:cubicBezTo>
                  <a:cubicBezTo>
                    <a:pt x="31" y="63"/>
                    <a:pt x="0" y="63"/>
                    <a:pt x="0" y="32"/>
                  </a:cubicBezTo>
                  <a:cubicBezTo>
                    <a:pt x="0" y="0"/>
                    <a:pt x="31" y="0"/>
                    <a:pt x="62" y="0"/>
                  </a:cubicBezTo>
                  <a:cubicBezTo>
                    <a:pt x="62" y="0"/>
                    <a:pt x="94" y="0"/>
                    <a:pt x="94" y="32"/>
                  </a:cubicBezTo>
                </a:path>
              </a:pathLst>
            </a:custGeom>
            <a:noFill/>
            <a:ln w="9525"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de-DE" sz="2178"/>
            </a:p>
          </p:txBody>
        </p:sp>
        <p:sp>
          <p:nvSpPr>
            <p:cNvPr id="1701" name="Line 425"/>
            <p:cNvSpPr>
              <a:spLocks noChangeShapeType="1"/>
            </p:cNvSpPr>
            <p:nvPr/>
          </p:nvSpPr>
          <p:spPr bwMode="auto">
            <a:xfrm>
              <a:off x="3763062" y="5381651"/>
              <a:ext cx="80667"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702" name="Line 426"/>
            <p:cNvSpPr>
              <a:spLocks noChangeShapeType="1"/>
            </p:cNvSpPr>
            <p:nvPr/>
          </p:nvSpPr>
          <p:spPr bwMode="auto">
            <a:xfrm>
              <a:off x="3763062" y="5443593"/>
              <a:ext cx="80667" cy="144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sp>
          <p:nvSpPr>
            <p:cNvPr id="1703" name="Line 427"/>
            <p:cNvSpPr>
              <a:spLocks noChangeShapeType="1"/>
            </p:cNvSpPr>
            <p:nvPr/>
          </p:nvSpPr>
          <p:spPr bwMode="auto">
            <a:xfrm>
              <a:off x="3763062" y="5514176"/>
              <a:ext cx="80667" cy="1441"/>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de-DE" sz="2178"/>
            </a:p>
          </p:txBody>
        </p:sp>
      </p:grpSp>
    </p:spTree>
    <p:extLst>
      <p:ext uri="{BB962C8B-B14F-4D97-AF65-F5344CB8AC3E}">
        <p14:creationId xmlns:p14="http://schemas.microsoft.com/office/powerpoint/2010/main" val="3964782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solidFill>
            <a:srgbClr val="007D8C"/>
          </a:solidFill>
        </p:spPr>
        <p:txBody>
          <a:bodyPr/>
          <a:lstStyle/>
          <a:p>
            <a:endParaRPr lang="de-DE" dirty="0"/>
          </a:p>
        </p:txBody>
      </p:sp>
      <p:sp>
        <p:nvSpPr>
          <p:cNvPr id="5" name="Foliennummernplatzhalter 4"/>
          <p:cNvSpPr>
            <a:spLocks noGrp="1"/>
          </p:cNvSpPr>
          <p:nvPr>
            <p:ph type="sldNum" sz="quarter" idx="4294967295"/>
          </p:nvPr>
        </p:nvSpPr>
        <p:spPr>
          <a:xfrm>
            <a:off x="11676129" y="6375811"/>
            <a:ext cx="514283" cy="365077"/>
          </a:xfrm>
        </p:spPr>
        <p:txBody>
          <a:bodyPr/>
          <a:lstStyle/>
          <a:p>
            <a:fld id="{61201FF1-C63B-412E-ABF0-3D0E918900AC}" type="slidenum">
              <a:rPr lang="en-GB" smtClean="0"/>
              <a:pPr/>
              <a:t>2</a:t>
            </a:fld>
            <a:endParaRPr lang="en-GB" dirty="0"/>
          </a:p>
        </p:txBody>
      </p:sp>
      <p:sp>
        <p:nvSpPr>
          <p:cNvPr id="26" name="Text Placeholder 1"/>
          <p:cNvSpPr>
            <a:spLocks noGrp="1"/>
          </p:cNvSpPr>
          <p:nvPr>
            <p:ph type="body" sz="quarter" idx="4294967295"/>
          </p:nvPr>
        </p:nvSpPr>
        <p:spPr>
          <a:xfrm>
            <a:off x="118542" y="261442"/>
            <a:ext cx="5579336" cy="155555"/>
          </a:xfrm>
        </p:spPr>
        <p:txBody>
          <a:bodyPr>
            <a:noAutofit/>
          </a:bodyPr>
          <a:lstStyle/>
          <a:p>
            <a:r>
              <a:rPr lang="en-US" sz="900" b="1" dirty="0">
                <a:solidFill>
                  <a:schemeClr val="bg1"/>
                </a:solidFill>
                <a:latin typeface="Allianz Neo Light" panose="020B0304020203020204" pitchFamily="34" charset="0"/>
              </a:rPr>
              <a:t>MIS Workshop</a:t>
            </a:r>
            <a:endParaRPr lang="de-DE" sz="900" b="1" dirty="0">
              <a:solidFill>
                <a:schemeClr val="bg1"/>
              </a:solidFill>
              <a:latin typeface="Allianz Neo Light" panose="020B0304020203020204" pitchFamily="34" charset="0"/>
            </a:endParaRPr>
          </a:p>
          <a:p>
            <a:endParaRPr lang="de-DE" sz="900" b="1" dirty="0"/>
          </a:p>
        </p:txBody>
      </p:sp>
      <p:sp>
        <p:nvSpPr>
          <p:cNvPr id="54" name="Datumsplatzhalter 21"/>
          <p:cNvSpPr>
            <a:spLocks noGrp="1"/>
          </p:cNvSpPr>
          <p:nvPr>
            <p:ph type="dt" sz="half" idx="4294967295"/>
          </p:nvPr>
        </p:nvSpPr>
        <p:spPr>
          <a:xfrm>
            <a:off x="0" y="6493270"/>
            <a:ext cx="1306343" cy="123809"/>
          </a:xfrm>
        </p:spPr>
        <p:txBody>
          <a:bodyPr/>
          <a:lstStyle/>
          <a:p>
            <a:fld id="{8F6422D1-767D-4374-A13D-7C939C47066B}" type="datetime5">
              <a:rPr lang="en-US">
                <a:latin typeface="Allianz Neo Light" panose="020B0304020203020204" pitchFamily="34" charset="0"/>
              </a:rPr>
              <a:t>16-Jul-20</a:t>
            </a:fld>
            <a:endParaRPr lang="en-GB" dirty="0">
              <a:latin typeface="Allianz Neo Light" panose="020B0304020203020204" pitchFamily="34" charset="0"/>
            </a:endParaRPr>
          </a:p>
        </p:txBody>
      </p:sp>
      <p:sp>
        <p:nvSpPr>
          <p:cNvPr id="10" name="TextBox 9"/>
          <p:cNvSpPr txBox="1"/>
          <p:nvPr/>
        </p:nvSpPr>
        <p:spPr>
          <a:xfrm>
            <a:off x="217674" y="527645"/>
            <a:ext cx="10198012" cy="646331"/>
          </a:xfrm>
          <a:prstGeom prst="rect">
            <a:avLst/>
          </a:prstGeom>
          <a:noFill/>
        </p:spPr>
        <p:txBody>
          <a:bodyPr wrap="square" rtlCol="0">
            <a:spAutoFit/>
          </a:bodyPr>
          <a:lstStyle/>
          <a:p>
            <a:r>
              <a:rPr lang="en-US" sz="3600" b="1" dirty="0" smtClean="0">
                <a:solidFill>
                  <a:srgbClr val="FF934F"/>
                </a:solidFill>
                <a:latin typeface="Allianz Neo Condensed Bold" panose="020B0806020203020204" pitchFamily="34" charset="0"/>
              </a:rPr>
              <a:t>INTRODUCTION</a:t>
            </a:r>
            <a:endParaRPr lang="de-DE" sz="3600" b="1" dirty="0">
              <a:solidFill>
                <a:srgbClr val="FF934F"/>
              </a:solidFill>
              <a:latin typeface="Allianz Neo Condensed Bold" panose="020B0806020203020204" pitchFamily="34" charset="0"/>
            </a:endParaRPr>
          </a:p>
        </p:txBody>
      </p:sp>
      <p:grpSp>
        <p:nvGrpSpPr>
          <p:cNvPr id="11" name="Gruppieren 11"/>
          <p:cNvGrpSpPr/>
          <p:nvPr/>
        </p:nvGrpSpPr>
        <p:grpSpPr>
          <a:xfrm>
            <a:off x="94017" y="5329518"/>
            <a:ext cx="1638798" cy="446109"/>
            <a:chOff x="7624760" y="5069989"/>
            <a:chExt cx="1638798" cy="446109"/>
          </a:xfrm>
        </p:grpSpPr>
        <p:sp>
          <p:nvSpPr>
            <p:cNvPr id="13" name="Textfeld 12"/>
            <p:cNvSpPr txBox="1"/>
            <p:nvPr/>
          </p:nvSpPr>
          <p:spPr>
            <a:xfrm>
              <a:off x="7624763" y="5085978"/>
              <a:ext cx="1638795" cy="402775"/>
            </a:xfrm>
            <a:prstGeom prst="rect">
              <a:avLst/>
            </a:prstGeom>
            <a:noFill/>
            <a:ln w="25400" cmpd="sng">
              <a:noFill/>
            </a:ln>
          </p:spPr>
          <p:txBody>
            <a:bodyPr wrap="square" lIns="0" tIns="108000" rIns="0" bIns="108000" rtlCol="0">
              <a:spAutoFit/>
            </a:bodyPr>
            <a:lstStyle/>
            <a:p>
              <a:r>
                <a:rPr lang="en-GB" sz="1200" b="1" dirty="0" smtClean="0">
                  <a:solidFill>
                    <a:srgbClr val="E4003A"/>
                  </a:solidFill>
                </a:rPr>
                <a:t>Strictly </a:t>
              </a:r>
              <a:r>
                <a:rPr lang="en-GB" sz="1200" b="1" dirty="0">
                  <a:solidFill>
                    <a:srgbClr val="E4003A"/>
                  </a:solidFill>
                </a:rPr>
                <a:t>Confidential</a:t>
              </a:r>
            </a:p>
          </p:txBody>
        </p:sp>
        <p:grpSp>
          <p:nvGrpSpPr>
            <p:cNvPr id="14" name="Gruppieren 13"/>
            <p:cNvGrpSpPr/>
            <p:nvPr/>
          </p:nvGrpSpPr>
          <p:grpSpPr>
            <a:xfrm>
              <a:off x="7624760" y="5069989"/>
              <a:ext cx="1449389" cy="446109"/>
              <a:chOff x="7624763" y="5079537"/>
              <a:chExt cx="1550486" cy="446109"/>
            </a:xfrm>
          </p:grpSpPr>
          <p:cxnSp>
            <p:nvCxnSpPr>
              <p:cNvPr id="15" name="Gerade Verbindung 14"/>
              <p:cNvCxnSpPr/>
              <p:nvPr/>
            </p:nvCxnSpPr>
            <p:spPr>
              <a:xfrm>
                <a:off x="7624763" y="5079537"/>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cxnSp>
            <p:nvCxnSpPr>
              <p:cNvPr id="16" name="Gerade Verbindung 15"/>
              <p:cNvCxnSpPr/>
              <p:nvPr/>
            </p:nvCxnSpPr>
            <p:spPr>
              <a:xfrm>
                <a:off x="7624763" y="5525646"/>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grpSp>
      </p:grpSp>
      <p:sp>
        <p:nvSpPr>
          <p:cNvPr id="2" name="TextBox 1"/>
          <p:cNvSpPr txBox="1"/>
          <p:nvPr/>
        </p:nvSpPr>
        <p:spPr>
          <a:xfrm>
            <a:off x="2134766" y="1701602"/>
            <a:ext cx="9145016" cy="4115724"/>
          </a:xfrm>
          <a:prstGeom prst="rect">
            <a:avLst/>
          </a:prstGeom>
        </p:spPr>
        <p:txBody>
          <a:bodyPr vert="horz" wrap="square" lIns="72000" tIns="72000" rIns="72000" bIns="72000" rtlCol="0">
            <a:spAutoFit/>
          </a:bodyPr>
          <a:lstStyle/>
          <a:p>
            <a:pPr lvl="1" algn="ctr"/>
            <a:r>
              <a:rPr lang="en-US" b="1" dirty="0" smtClean="0">
                <a:solidFill>
                  <a:srgbClr val="007D8C"/>
                </a:solidFill>
                <a:latin typeface="Allianz Neo" panose="020B0504020203020204" pitchFamily="34" charset="0"/>
              </a:rPr>
              <a:t>MIS</a:t>
            </a:r>
            <a:r>
              <a:rPr lang="en-US" b="1" dirty="0" smtClean="0">
                <a:latin typeface="Allianz Neo" panose="020B0504020203020204" pitchFamily="34" charset="0"/>
              </a:rPr>
              <a:t> stands for </a:t>
            </a:r>
            <a:r>
              <a:rPr lang="en-US" b="1" u="sng" dirty="0" smtClean="0">
                <a:solidFill>
                  <a:srgbClr val="007D8C"/>
                </a:solidFill>
                <a:latin typeface="Allianz Neo" panose="020B0504020203020204" pitchFamily="34" charset="0"/>
              </a:rPr>
              <a:t>M</a:t>
            </a:r>
            <a:r>
              <a:rPr lang="en-US" b="1" dirty="0" smtClean="0">
                <a:latin typeface="Allianz Neo" panose="020B0504020203020204" pitchFamily="34" charset="0"/>
              </a:rPr>
              <a:t>anagement </a:t>
            </a:r>
            <a:r>
              <a:rPr lang="en-US" b="1" u="sng" dirty="0" smtClean="0">
                <a:solidFill>
                  <a:srgbClr val="007D8C"/>
                </a:solidFill>
                <a:latin typeface="Allianz Neo" panose="020B0504020203020204" pitchFamily="34" charset="0"/>
              </a:rPr>
              <a:t>I</a:t>
            </a:r>
            <a:r>
              <a:rPr lang="en-US" b="1" dirty="0" smtClean="0">
                <a:latin typeface="Allianz Neo" panose="020B0504020203020204" pitchFamily="34" charset="0"/>
              </a:rPr>
              <a:t>nformation </a:t>
            </a:r>
            <a:r>
              <a:rPr lang="en-US" b="1" u="sng" dirty="0" smtClean="0">
                <a:solidFill>
                  <a:srgbClr val="007D8C"/>
                </a:solidFill>
                <a:latin typeface="Allianz Neo" panose="020B0504020203020204" pitchFamily="34" charset="0"/>
              </a:rPr>
              <a:t>S</a:t>
            </a:r>
            <a:r>
              <a:rPr lang="en-US" b="1" dirty="0" smtClean="0">
                <a:latin typeface="Allianz Neo" panose="020B0504020203020204" pitchFamily="34" charset="0"/>
              </a:rPr>
              <a:t>ystem</a:t>
            </a:r>
          </a:p>
          <a:p>
            <a:pPr lvl="1"/>
            <a:endParaRPr lang="en-US" sz="1800" dirty="0">
              <a:latin typeface="Allianz Neo" panose="020B0504020203020204" pitchFamily="34" charset="0"/>
            </a:endParaRPr>
          </a:p>
          <a:p>
            <a:pPr lvl="1"/>
            <a:endParaRPr lang="en-US" sz="1800" dirty="0" smtClean="0">
              <a:latin typeface="Allianz Neo" panose="020B0504020203020204" pitchFamily="34" charset="0"/>
            </a:endParaRPr>
          </a:p>
          <a:p>
            <a:pPr lvl="1"/>
            <a:r>
              <a:rPr lang="en-US" sz="1800" dirty="0" smtClean="0">
                <a:latin typeface="Allianz Neo" panose="020B0504020203020204" pitchFamily="34" charset="0"/>
              </a:rPr>
              <a:t>The aim </a:t>
            </a:r>
            <a:r>
              <a:rPr lang="en-US" sz="1800" dirty="0" smtClean="0">
                <a:latin typeface="Allianz Neo" panose="020B0504020203020204" pitchFamily="34" charset="0"/>
              </a:rPr>
              <a:t>of </a:t>
            </a:r>
            <a:r>
              <a:rPr lang="en-US" sz="1800" dirty="0" smtClean="0">
                <a:latin typeface="Allianz Neo" panose="020B0504020203020204" pitchFamily="34" charset="0"/>
              </a:rPr>
              <a:t>MIS is:</a:t>
            </a:r>
          </a:p>
          <a:p>
            <a:pPr marL="1504920" lvl="2" indent="-285750">
              <a:buFont typeface="Wingdings" panose="05000000000000000000" pitchFamily="2" charset="2"/>
              <a:buChar char="ü"/>
            </a:pPr>
            <a:r>
              <a:rPr lang="en-US" sz="1800" dirty="0">
                <a:latin typeface="Allianz Neo" panose="020B0504020203020204" pitchFamily="34" charset="0"/>
              </a:rPr>
              <a:t>Higher TECHNICAL </a:t>
            </a:r>
            <a:r>
              <a:rPr lang="en-US" sz="1800" dirty="0" smtClean="0">
                <a:latin typeface="Allianz Neo" panose="020B0504020203020204" pitchFamily="34" charset="0"/>
              </a:rPr>
              <a:t>EXCELLENCE</a:t>
            </a:r>
          </a:p>
          <a:p>
            <a:pPr marL="1504920" lvl="2" indent="-285750">
              <a:buFont typeface="Wingdings" panose="05000000000000000000" pitchFamily="2" charset="2"/>
              <a:buChar char="ü"/>
            </a:pPr>
            <a:r>
              <a:rPr lang="en-US" sz="1800" dirty="0" smtClean="0">
                <a:latin typeface="Allianz Neo" panose="020B0504020203020204" pitchFamily="34" charset="0"/>
              </a:rPr>
              <a:t>improving data management</a:t>
            </a:r>
          </a:p>
          <a:p>
            <a:pPr marL="1504920" lvl="2" indent="-285750">
              <a:buFont typeface="Wingdings" panose="05000000000000000000" pitchFamily="2" charset="2"/>
              <a:buChar char="ü"/>
            </a:pPr>
            <a:r>
              <a:rPr lang="en-US" sz="1800" dirty="0">
                <a:latin typeface="Allianz Neo" panose="020B0504020203020204" pitchFamily="34" charset="0"/>
              </a:rPr>
              <a:t>improving</a:t>
            </a:r>
            <a:r>
              <a:rPr lang="en-US" sz="1800" dirty="0" smtClean="0">
                <a:latin typeface="Allianz Neo" panose="020B0504020203020204" pitchFamily="34" charset="0"/>
              </a:rPr>
              <a:t> data visualization </a:t>
            </a:r>
          </a:p>
          <a:p>
            <a:pPr marL="1504920" lvl="2" indent="-285750">
              <a:buFont typeface="Wingdings" panose="05000000000000000000" pitchFamily="2" charset="2"/>
              <a:buChar char="ü"/>
            </a:pPr>
            <a:r>
              <a:rPr lang="en-US" sz="1800" dirty="0">
                <a:latin typeface="Allianz Neo" panose="020B0504020203020204" pitchFamily="34" charset="0"/>
              </a:rPr>
              <a:t>improving</a:t>
            </a:r>
            <a:r>
              <a:rPr lang="en-US" sz="1800" dirty="0" smtClean="0">
                <a:latin typeface="Allianz Neo" panose="020B0504020203020204" pitchFamily="34" charset="0"/>
              </a:rPr>
              <a:t> data driven decisions like risk selection</a:t>
            </a:r>
          </a:p>
          <a:p>
            <a:pPr marL="1504920" lvl="2" indent="-285750">
              <a:buFont typeface="Wingdings" panose="05000000000000000000" pitchFamily="2" charset="2"/>
              <a:buChar char="ü"/>
            </a:pPr>
            <a:r>
              <a:rPr lang="en-US" sz="1800" dirty="0" smtClean="0">
                <a:latin typeface="Allianz Neo" panose="020B0504020203020204" pitchFamily="34" charset="0"/>
              </a:rPr>
              <a:t>Early </a:t>
            </a:r>
            <a:r>
              <a:rPr lang="en-US" sz="1800" dirty="0">
                <a:latin typeface="Allianz Neo" panose="020B0504020203020204" pitchFamily="34" charset="0"/>
              </a:rPr>
              <a:t>indication and alignment on target portfolio performance and required actions</a:t>
            </a:r>
            <a:endParaRPr lang="fr-FR" sz="1800" dirty="0">
              <a:latin typeface="Allianz Neo" panose="020B0504020203020204" pitchFamily="34" charset="0"/>
            </a:endParaRPr>
          </a:p>
          <a:p>
            <a:pPr lvl="2"/>
            <a:endParaRPr lang="en-US" sz="1800" dirty="0">
              <a:latin typeface="Allianz Neo" panose="020B0504020203020204" pitchFamily="34" charset="0"/>
            </a:endParaRPr>
          </a:p>
          <a:p>
            <a:endParaRPr lang="en-US" sz="1800" dirty="0">
              <a:latin typeface="Allianz Neo" panose="020B0504020203020204" pitchFamily="34" charset="0"/>
            </a:endParaRPr>
          </a:p>
          <a:p>
            <a:endParaRPr lang="en-US" sz="1800" dirty="0">
              <a:latin typeface="Allianz Neo" panose="020B0504020203020204" pitchFamily="34" charset="0"/>
            </a:endParaRPr>
          </a:p>
          <a:p>
            <a:endParaRPr lang="de-DE" sz="1800" dirty="0">
              <a:latin typeface="Allianz Neo" panose="020B0504020203020204" pitchFamily="34" charset="0"/>
            </a:endParaRPr>
          </a:p>
        </p:txBody>
      </p:sp>
    </p:spTree>
    <p:extLst>
      <p:ext uri="{BB962C8B-B14F-4D97-AF65-F5344CB8AC3E}">
        <p14:creationId xmlns:p14="http://schemas.microsoft.com/office/powerpoint/2010/main" val="2189996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solidFill>
            <a:srgbClr val="007D8C"/>
          </a:solidFill>
        </p:spPr>
        <p:txBody>
          <a:bodyPr/>
          <a:lstStyle/>
          <a:p>
            <a:endParaRPr lang="de-DE" dirty="0"/>
          </a:p>
        </p:txBody>
      </p:sp>
      <p:sp>
        <p:nvSpPr>
          <p:cNvPr id="5" name="Foliennummernplatzhalter 4"/>
          <p:cNvSpPr>
            <a:spLocks noGrp="1"/>
          </p:cNvSpPr>
          <p:nvPr>
            <p:ph type="sldNum" sz="quarter" idx="4294967295"/>
          </p:nvPr>
        </p:nvSpPr>
        <p:spPr>
          <a:xfrm>
            <a:off x="11676129" y="6375811"/>
            <a:ext cx="514283" cy="365077"/>
          </a:xfrm>
        </p:spPr>
        <p:txBody>
          <a:bodyPr/>
          <a:lstStyle/>
          <a:p>
            <a:fld id="{61201FF1-C63B-412E-ABF0-3D0E918900AC}" type="slidenum">
              <a:rPr lang="en-GB" smtClean="0"/>
              <a:pPr/>
              <a:t>3</a:t>
            </a:fld>
            <a:endParaRPr lang="en-GB" dirty="0"/>
          </a:p>
        </p:txBody>
      </p:sp>
      <p:sp>
        <p:nvSpPr>
          <p:cNvPr id="54" name="Datumsplatzhalter 21"/>
          <p:cNvSpPr>
            <a:spLocks noGrp="1"/>
          </p:cNvSpPr>
          <p:nvPr>
            <p:ph type="dt" sz="half" idx="4294967295"/>
          </p:nvPr>
        </p:nvSpPr>
        <p:spPr>
          <a:xfrm>
            <a:off x="0" y="6493270"/>
            <a:ext cx="1306343" cy="123809"/>
          </a:xfrm>
        </p:spPr>
        <p:txBody>
          <a:bodyPr/>
          <a:lstStyle/>
          <a:p>
            <a:fld id="{8F6422D1-767D-4374-A13D-7C939C47066B}" type="datetime5">
              <a:rPr lang="en-US">
                <a:latin typeface="Allianz Neo Light" panose="020B0304020203020204" pitchFamily="34" charset="0"/>
              </a:rPr>
              <a:t>16-Jul-20</a:t>
            </a:fld>
            <a:endParaRPr lang="en-GB" dirty="0">
              <a:latin typeface="Allianz Neo Light" panose="020B0304020203020204" pitchFamily="34" charset="0"/>
            </a:endParaRPr>
          </a:p>
        </p:txBody>
      </p:sp>
      <p:sp>
        <p:nvSpPr>
          <p:cNvPr id="10" name="TextBox 9"/>
          <p:cNvSpPr txBox="1"/>
          <p:nvPr/>
        </p:nvSpPr>
        <p:spPr>
          <a:xfrm>
            <a:off x="217675" y="527645"/>
            <a:ext cx="7650683" cy="646247"/>
          </a:xfrm>
          <a:prstGeom prst="rect">
            <a:avLst/>
          </a:prstGeom>
          <a:noFill/>
        </p:spPr>
        <p:txBody>
          <a:bodyPr wrap="square" rtlCol="0">
            <a:spAutoFit/>
          </a:bodyPr>
          <a:lstStyle/>
          <a:p>
            <a:r>
              <a:rPr lang="en-US" sz="3600" b="1" dirty="0">
                <a:solidFill>
                  <a:srgbClr val="FF934F"/>
                </a:solidFill>
                <a:latin typeface="Allianz Neo Condensed Bold" panose="020B0806020203020204" pitchFamily="34" charset="0"/>
              </a:rPr>
              <a:t>MIDCORP MIS STRATEGY OVER TIME </a:t>
            </a:r>
            <a:endParaRPr lang="de-DE" sz="3600" b="1" dirty="0">
              <a:solidFill>
                <a:srgbClr val="FF934F"/>
              </a:solidFill>
              <a:latin typeface="Allianz Neo Condensed Bold" panose="020B0806020203020204" pitchFamily="34" charset="0"/>
            </a:endParaRPr>
          </a:p>
        </p:txBody>
      </p:sp>
      <p:grpSp>
        <p:nvGrpSpPr>
          <p:cNvPr id="4" name="Group 3"/>
          <p:cNvGrpSpPr/>
          <p:nvPr/>
        </p:nvGrpSpPr>
        <p:grpSpPr>
          <a:xfrm>
            <a:off x="1903481" y="1471848"/>
            <a:ext cx="9917136" cy="4376984"/>
            <a:chOff x="1903729" y="1470799"/>
            <a:chExt cx="9918427" cy="4377554"/>
          </a:xfrm>
        </p:grpSpPr>
        <p:grpSp>
          <p:nvGrpSpPr>
            <p:cNvPr id="2" name="Group 1"/>
            <p:cNvGrpSpPr/>
            <p:nvPr/>
          </p:nvGrpSpPr>
          <p:grpSpPr>
            <a:xfrm>
              <a:off x="1903729" y="1845688"/>
              <a:ext cx="9773921" cy="4002665"/>
              <a:chOff x="469206" y="1667408"/>
              <a:chExt cx="11374927" cy="4425272"/>
            </a:xfrm>
          </p:grpSpPr>
          <p:cxnSp>
            <p:nvCxnSpPr>
              <p:cNvPr id="50" name="Straight Connector 49">
                <a:extLst>
                  <a:ext uri="{FF2B5EF4-FFF2-40B4-BE49-F238E27FC236}">
                    <a16:creationId xmlns:a16="http://schemas.microsoft.com/office/drawing/2014/main" id="{9AF48D71-7846-4B0B-A977-C624ADE07608}"/>
                  </a:ext>
                </a:extLst>
              </p:cNvPr>
              <p:cNvCxnSpPr>
                <a:cxnSpLocks/>
              </p:cNvCxnSpPr>
              <p:nvPr/>
            </p:nvCxnSpPr>
            <p:spPr bwMode="gray">
              <a:xfrm>
                <a:off x="521198" y="3829988"/>
                <a:ext cx="11162240" cy="0"/>
              </a:xfrm>
              <a:prstGeom prst="line">
                <a:avLst/>
              </a:prstGeom>
              <a:ln w="3175">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F81B4C8-BEF4-436A-A1E2-96058FACE380}"/>
                  </a:ext>
                </a:extLst>
              </p:cNvPr>
              <p:cNvCxnSpPr>
                <a:cxnSpLocks/>
              </p:cNvCxnSpPr>
              <p:nvPr/>
            </p:nvCxnSpPr>
            <p:spPr bwMode="gray">
              <a:xfrm>
                <a:off x="521198" y="4929446"/>
                <a:ext cx="11162240" cy="0"/>
              </a:xfrm>
              <a:prstGeom prst="line">
                <a:avLst/>
              </a:prstGeom>
              <a:ln w="3175">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52" name="Rectangle 286">
                <a:extLst>
                  <a:ext uri="{FF2B5EF4-FFF2-40B4-BE49-F238E27FC236}">
                    <a16:creationId xmlns:a16="http://schemas.microsoft.com/office/drawing/2014/main" id="{35BBE5EF-ECC5-4184-A710-C5D3397395D7}"/>
                  </a:ext>
                </a:extLst>
              </p:cNvPr>
              <p:cNvSpPr txBox="1">
                <a:spLocks noChangeArrowheads="1"/>
              </p:cNvSpPr>
              <p:nvPr/>
            </p:nvSpPr>
            <p:spPr bwMode="auto">
              <a:xfrm>
                <a:off x="2305349" y="2120225"/>
                <a:ext cx="2857696" cy="239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lgn="ctr" defTabSz="677659">
                  <a:spcBef>
                    <a:spcPts val="600"/>
                  </a:spcBef>
                  <a:buClr>
                    <a:srgbClr val="49648C"/>
                  </a:buClr>
                  <a:defRPr/>
                </a:pPr>
                <a:r>
                  <a:rPr lang="en-US" sz="1100" b="1" dirty="0">
                    <a:solidFill>
                      <a:srgbClr val="49648C"/>
                    </a:solidFill>
                    <a:latin typeface="Allianz Neo Light" panose="020B0304020203020204" pitchFamily="34" charset="0"/>
                  </a:rPr>
                  <a:t>Short-term solution</a:t>
                </a:r>
                <a:endParaRPr lang="en-US" sz="1100" i="1" dirty="0">
                  <a:solidFill>
                    <a:srgbClr val="49648C"/>
                  </a:solidFill>
                  <a:latin typeface="Allianz Neo Light" panose="020B0304020203020204" pitchFamily="34" charset="0"/>
                </a:endParaRPr>
              </a:p>
            </p:txBody>
          </p:sp>
          <p:sp>
            <p:nvSpPr>
              <p:cNvPr id="53" name="Isosceles Triangle 52">
                <a:extLst>
                  <a:ext uri="{FF2B5EF4-FFF2-40B4-BE49-F238E27FC236}">
                    <a16:creationId xmlns:a16="http://schemas.microsoft.com/office/drawing/2014/main" id="{DB5D2EA0-7591-4EE5-AF94-F4238AA986F5}"/>
                  </a:ext>
                </a:extLst>
              </p:cNvPr>
              <p:cNvSpPr/>
              <p:nvPr/>
            </p:nvSpPr>
            <p:spPr>
              <a:xfrm rot="10800000">
                <a:off x="5714135" y="1879571"/>
                <a:ext cx="336191" cy="227136"/>
              </a:xfrm>
              <a:prstGeom prst="triangle">
                <a:avLst/>
              </a:prstGeom>
              <a:solidFill>
                <a:srgbClr val="C1EBF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1218804">
                  <a:spcBef>
                    <a:spcPts val="600"/>
                  </a:spcBef>
                  <a:defRPr/>
                </a:pPr>
                <a:endParaRPr lang="en-GB" sz="1100" dirty="0" err="1">
                  <a:solidFill>
                    <a:srgbClr val="000000"/>
                  </a:solidFill>
                  <a:latin typeface="Allianz Neo Light" panose="020B0304020203020204" pitchFamily="34" charset="0"/>
                </a:endParaRPr>
              </a:p>
            </p:txBody>
          </p:sp>
          <p:sp>
            <p:nvSpPr>
              <p:cNvPr id="55" name="TextBox 54">
                <a:extLst>
                  <a:ext uri="{FF2B5EF4-FFF2-40B4-BE49-F238E27FC236}">
                    <a16:creationId xmlns:a16="http://schemas.microsoft.com/office/drawing/2014/main" id="{13B845BE-AB3D-44B5-B31D-44F188AE4AB2}"/>
                  </a:ext>
                </a:extLst>
              </p:cNvPr>
              <p:cNvSpPr txBox="1"/>
              <p:nvPr/>
            </p:nvSpPr>
            <p:spPr>
              <a:xfrm>
                <a:off x="5579200" y="1667408"/>
                <a:ext cx="606058" cy="184623"/>
              </a:xfrm>
              <a:prstGeom prst="rect">
                <a:avLst/>
              </a:prstGeom>
            </p:spPr>
            <p:txBody>
              <a:bodyPr vert="horz" wrap="square" lIns="0" tIns="0" rIns="0" bIns="0" rtlCol="0">
                <a:noAutofit/>
              </a:bodyPr>
              <a:lstStyle>
                <a:lvl1pPr lvl="0" indent="0" defTabSz="1218036" fontAlgn="base">
                  <a:spcBef>
                    <a:spcPct val="0"/>
                  </a:spcBef>
                  <a:spcAft>
                    <a:spcPct val="0"/>
                  </a:spcAft>
                  <a:buClr>
                    <a:schemeClr val="tx1"/>
                  </a:buClr>
                  <a:buSzPct val="100000"/>
                  <a:buFontTx/>
                  <a:buNone/>
                  <a:defRPr lang="x-none" sz="1800" baseline="0"/>
                </a:lvl1pPr>
                <a:lvl2pPr marL="239988" lvl="1" indent="-240060" defTabSz="1218036" fontAlgn="base">
                  <a:spcBef>
                    <a:spcPct val="0"/>
                  </a:spcBef>
                  <a:spcAft>
                    <a:spcPct val="0"/>
                  </a:spcAft>
                  <a:buClr>
                    <a:schemeClr val="tx1"/>
                  </a:buClr>
                  <a:buSzPct val="100000"/>
                  <a:buFont typeface="Arial" panose="020B0604020202020204" pitchFamily="34" charset="0"/>
                  <a:buChar char="•"/>
                  <a:defRPr lang="x-none" sz="1800" baseline="0"/>
                </a:lvl2pPr>
                <a:lvl3pPr marL="479976" lvl="2" indent="-240060" defTabSz="1218036" fontAlgn="base">
                  <a:spcBef>
                    <a:spcPct val="0"/>
                  </a:spcBef>
                  <a:spcAft>
                    <a:spcPct val="0"/>
                  </a:spcAft>
                  <a:buClr>
                    <a:schemeClr val="tx1"/>
                  </a:buClr>
                  <a:buSzPct val="100000"/>
                  <a:buFont typeface="Symbol" panose="05050102010706020507" pitchFamily="18" charset="2"/>
                  <a:buChar char="-"/>
                  <a:defRPr lang="x-none" sz="1800" baseline="0"/>
                </a:lvl3pPr>
                <a:lvl4pPr marL="719964" lvl="3" indent="-240060" defTabSz="1218036" fontAlgn="base">
                  <a:spcBef>
                    <a:spcPct val="0"/>
                  </a:spcBef>
                  <a:spcAft>
                    <a:spcPct val="0"/>
                  </a:spcAft>
                  <a:buClr>
                    <a:schemeClr val="tx1"/>
                  </a:buClr>
                  <a:buSzPct val="100000"/>
                  <a:buFont typeface="Arial" panose="020B0604020202020204" pitchFamily="34" charset="0"/>
                  <a:buChar char="•"/>
                  <a:defRPr lang="x-none" sz="1800" baseline="0"/>
                </a:lvl4pPr>
                <a:lvl5pPr marL="959952" lvl="4" indent="-240060" defTabSz="1218036" fontAlgn="base">
                  <a:spcBef>
                    <a:spcPct val="0"/>
                  </a:spcBef>
                  <a:spcAft>
                    <a:spcPct val="0"/>
                  </a:spcAft>
                  <a:buClr>
                    <a:schemeClr val="tx1"/>
                  </a:buClr>
                  <a:buSzPct val="100000"/>
                  <a:buFont typeface="Symbol" panose="05050102010706020507" pitchFamily="18" charset="2"/>
                  <a:buChar char="-"/>
                  <a:defRPr lang="x-none" sz="1800" baseline="0"/>
                </a:lvl5pPr>
                <a:lvl6pPr marL="1020038" indent="-177092" defTabSz="1218036" fontAlgn="base">
                  <a:spcBef>
                    <a:spcPct val="0"/>
                  </a:spcBef>
                  <a:spcAft>
                    <a:spcPct val="0"/>
                  </a:spcAft>
                  <a:buClr>
                    <a:schemeClr val="tx2"/>
                  </a:buClr>
                  <a:buSzPct val="89000"/>
                  <a:buFont typeface="Arial" charset="0"/>
                  <a:buChar char="-"/>
                  <a:defRPr lang="x-none" sz="2176" baseline="0"/>
                </a:lvl6pPr>
                <a:lvl7pPr marL="1020038" indent="-177092" defTabSz="1218036" fontAlgn="base">
                  <a:spcBef>
                    <a:spcPct val="0"/>
                  </a:spcBef>
                  <a:spcAft>
                    <a:spcPct val="0"/>
                  </a:spcAft>
                  <a:buClr>
                    <a:schemeClr val="tx2"/>
                  </a:buClr>
                  <a:buSzPct val="89000"/>
                  <a:buFont typeface="Arial" charset="0"/>
                  <a:buChar char="-"/>
                  <a:defRPr lang="x-none" sz="2176" baseline="0"/>
                </a:lvl7pPr>
                <a:lvl8pPr marL="1020038" indent="-177092" defTabSz="1218036" fontAlgn="base">
                  <a:spcBef>
                    <a:spcPct val="0"/>
                  </a:spcBef>
                  <a:spcAft>
                    <a:spcPct val="0"/>
                  </a:spcAft>
                  <a:buClr>
                    <a:schemeClr val="tx2"/>
                  </a:buClr>
                  <a:buSzPct val="89000"/>
                  <a:buFont typeface="Arial" charset="0"/>
                  <a:buChar char="-"/>
                  <a:defRPr lang="x-none" sz="2176" baseline="0"/>
                </a:lvl8pPr>
                <a:lvl9pPr marL="1020038" indent="-177092" defTabSz="1218036" fontAlgn="base">
                  <a:spcBef>
                    <a:spcPct val="0"/>
                  </a:spcBef>
                  <a:spcAft>
                    <a:spcPct val="0"/>
                  </a:spcAft>
                  <a:buClr>
                    <a:schemeClr val="tx2"/>
                  </a:buClr>
                  <a:buSzPct val="89000"/>
                  <a:buFont typeface="Arial" charset="0"/>
                  <a:buChar char="-"/>
                  <a:defRPr lang="x-none" sz="2176" baseline="0"/>
                </a:lvl9pPr>
              </a:lstStyle>
              <a:p>
                <a:pPr algn="ctr" defTabSz="1217670">
                  <a:spcBef>
                    <a:spcPts val="600"/>
                  </a:spcBef>
                  <a:buClr>
                    <a:srgbClr val="000000"/>
                  </a:buClr>
                  <a:defRPr/>
                </a:pPr>
                <a:r>
                  <a:rPr lang="en-GB" sz="1100" b="1" dirty="0">
                    <a:solidFill>
                      <a:srgbClr val="49648C"/>
                    </a:solidFill>
                    <a:latin typeface="Allianz Neo Light" panose="020B0304020203020204" pitchFamily="34" charset="0"/>
                  </a:rPr>
                  <a:t>Today</a:t>
                </a:r>
              </a:p>
            </p:txBody>
          </p:sp>
          <p:grpSp>
            <p:nvGrpSpPr>
              <p:cNvPr id="56" name="Group 55">
                <a:extLst>
                  <a:ext uri="{FF2B5EF4-FFF2-40B4-BE49-F238E27FC236}">
                    <a16:creationId xmlns:a16="http://schemas.microsoft.com/office/drawing/2014/main" id="{463D0083-8E6A-4CEA-9E4B-C7A3C7B6C888}"/>
                  </a:ext>
                </a:extLst>
              </p:cNvPr>
              <p:cNvGrpSpPr/>
              <p:nvPr/>
            </p:nvGrpSpPr>
            <p:grpSpPr>
              <a:xfrm>
                <a:off x="2324744" y="1968067"/>
                <a:ext cx="9358694" cy="855675"/>
                <a:chOff x="2821052" y="1368925"/>
                <a:chExt cx="7974023" cy="1551912"/>
              </a:xfrm>
            </p:grpSpPr>
            <p:sp>
              <p:nvSpPr>
                <p:cNvPr id="57" name="Arc 5">
                  <a:extLst>
                    <a:ext uri="{FF2B5EF4-FFF2-40B4-BE49-F238E27FC236}">
                      <a16:creationId xmlns:a16="http://schemas.microsoft.com/office/drawing/2014/main" id="{D8828310-11B1-41B5-B760-F3EE8F43F3B2}"/>
                    </a:ext>
                  </a:extLst>
                </p:cNvPr>
                <p:cNvSpPr>
                  <a:spLocks/>
                </p:cNvSpPr>
                <p:nvPr/>
              </p:nvSpPr>
              <p:spPr bwMode="auto">
                <a:xfrm>
                  <a:off x="5327972" y="1784404"/>
                  <a:ext cx="2859745" cy="720954"/>
                </a:xfrm>
                <a:custGeom>
                  <a:avLst/>
                  <a:gdLst>
                    <a:gd name="T0" fmla="*/ 0 w 21145"/>
                    <a:gd name="T1" fmla="*/ 2147483647 h 21600"/>
                    <a:gd name="T2" fmla="*/ 2147483647 w 21145"/>
                    <a:gd name="T3" fmla="*/ 2147483647 h 21600"/>
                    <a:gd name="T4" fmla="*/ 2147483647 w 21145"/>
                    <a:gd name="T5" fmla="*/ 2147483647 h 21600"/>
                    <a:gd name="T6" fmla="*/ 0 60000 65536"/>
                    <a:gd name="T7" fmla="*/ 0 60000 65536"/>
                    <a:gd name="T8" fmla="*/ 0 60000 65536"/>
                    <a:gd name="T9" fmla="*/ 0 w 21145"/>
                    <a:gd name="T10" fmla="*/ 0 h 21600"/>
                    <a:gd name="T11" fmla="*/ 21145 w 21145"/>
                    <a:gd name="T12" fmla="*/ 21600 h 21600"/>
                  </a:gdLst>
                  <a:ahLst/>
                  <a:cxnLst>
                    <a:cxn ang="T6">
                      <a:pos x="T0" y="T1"/>
                    </a:cxn>
                    <a:cxn ang="T7">
                      <a:pos x="T2" y="T3"/>
                    </a:cxn>
                    <a:cxn ang="T8">
                      <a:pos x="T4" y="T5"/>
                    </a:cxn>
                  </a:cxnLst>
                  <a:rect l="T9" t="T10" r="T11" b="T12"/>
                  <a:pathLst>
                    <a:path w="21145" h="21600" fill="none" extrusionOk="0">
                      <a:moveTo>
                        <a:pt x="0" y="12483"/>
                      </a:moveTo>
                      <a:cubicBezTo>
                        <a:pt x="3545" y="4868"/>
                        <a:pt x="11182" y="-1"/>
                        <a:pt x="19582" y="0"/>
                      </a:cubicBezTo>
                      <a:cubicBezTo>
                        <a:pt x="20103" y="0"/>
                        <a:pt x="20624" y="18"/>
                        <a:pt x="21145" y="56"/>
                      </a:cubicBezTo>
                    </a:path>
                    <a:path w="21145" h="21600" stroke="0" extrusionOk="0">
                      <a:moveTo>
                        <a:pt x="0" y="12483"/>
                      </a:moveTo>
                      <a:cubicBezTo>
                        <a:pt x="3545" y="4868"/>
                        <a:pt x="11182" y="-1"/>
                        <a:pt x="19582" y="0"/>
                      </a:cubicBezTo>
                      <a:cubicBezTo>
                        <a:pt x="20103" y="0"/>
                        <a:pt x="20624" y="18"/>
                        <a:pt x="21145" y="56"/>
                      </a:cubicBezTo>
                      <a:lnTo>
                        <a:pt x="19582" y="21600"/>
                      </a:lnTo>
                      <a:lnTo>
                        <a:pt x="0" y="12483"/>
                      </a:lnTo>
                      <a:close/>
                    </a:path>
                  </a:pathLst>
                </a:custGeom>
                <a:no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pPr defTabSz="1218804">
                    <a:spcBef>
                      <a:spcPts val="600"/>
                    </a:spcBef>
                    <a:defRPr/>
                  </a:pPr>
                  <a:endParaRPr lang="en-US" sz="1100" dirty="0">
                    <a:solidFill>
                      <a:srgbClr val="000000"/>
                    </a:solidFill>
                    <a:latin typeface="Allianz Neo Light" panose="020B0304020203020204" pitchFamily="34" charset="0"/>
                  </a:endParaRPr>
                </a:p>
              </p:txBody>
            </p:sp>
            <p:sp>
              <p:nvSpPr>
                <p:cNvPr id="58" name="Arc 4">
                  <a:extLst>
                    <a:ext uri="{FF2B5EF4-FFF2-40B4-BE49-F238E27FC236}">
                      <a16:creationId xmlns:a16="http://schemas.microsoft.com/office/drawing/2014/main" id="{9475103A-D9D4-4114-992D-DBE383DB10E9}"/>
                    </a:ext>
                  </a:extLst>
                </p:cNvPr>
                <p:cNvSpPr>
                  <a:spLocks/>
                </p:cNvSpPr>
                <p:nvPr/>
              </p:nvSpPr>
              <p:spPr bwMode="auto">
                <a:xfrm>
                  <a:off x="2821052" y="2199883"/>
                  <a:ext cx="2859745" cy="720954"/>
                </a:xfrm>
                <a:custGeom>
                  <a:avLst/>
                  <a:gdLst>
                    <a:gd name="T0" fmla="*/ 0 w 20829"/>
                    <a:gd name="T1" fmla="*/ 2147483647 h 21600"/>
                    <a:gd name="T2" fmla="*/ 2147483647 w 20829"/>
                    <a:gd name="T3" fmla="*/ 2147483647 h 21600"/>
                    <a:gd name="T4" fmla="*/ 2147483647 w 20829"/>
                    <a:gd name="T5" fmla="*/ 2147483647 h 21600"/>
                    <a:gd name="T6" fmla="*/ 0 60000 65536"/>
                    <a:gd name="T7" fmla="*/ 0 60000 65536"/>
                    <a:gd name="T8" fmla="*/ 0 60000 65536"/>
                    <a:gd name="T9" fmla="*/ 0 w 20829"/>
                    <a:gd name="T10" fmla="*/ 0 h 21600"/>
                    <a:gd name="T11" fmla="*/ 20829 w 20829"/>
                    <a:gd name="T12" fmla="*/ 21600 h 21600"/>
                  </a:gdLst>
                  <a:ahLst/>
                  <a:cxnLst>
                    <a:cxn ang="T6">
                      <a:pos x="T0" y="T1"/>
                    </a:cxn>
                    <a:cxn ang="T7">
                      <a:pos x="T2" y="T3"/>
                    </a:cxn>
                    <a:cxn ang="T8">
                      <a:pos x="T4" y="T5"/>
                    </a:cxn>
                  </a:cxnLst>
                  <a:rect l="T9" t="T10" r="T11" b="T12"/>
                  <a:pathLst>
                    <a:path w="20829" h="21600" fill="none" extrusionOk="0">
                      <a:moveTo>
                        <a:pt x="-1" y="11833"/>
                      </a:moveTo>
                      <a:cubicBezTo>
                        <a:pt x="3679" y="4574"/>
                        <a:pt x="11127" y="-1"/>
                        <a:pt x="19266" y="0"/>
                      </a:cubicBezTo>
                      <a:cubicBezTo>
                        <a:pt x="19787" y="0"/>
                        <a:pt x="20308" y="18"/>
                        <a:pt x="20829" y="56"/>
                      </a:cubicBezTo>
                    </a:path>
                    <a:path w="20829" h="21600" stroke="0" extrusionOk="0">
                      <a:moveTo>
                        <a:pt x="-1" y="11833"/>
                      </a:moveTo>
                      <a:cubicBezTo>
                        <a:pt x="3679" y="4574"/>
                        <a:pt x="11127" y="-1"/>
                        <a:pt x="19266" y="0"/>
                      </a:cubicBezTo>
                      <a:cubicBezTo>
                        <a:pt x="19787" y="0"/>
                        <a:pt x="20308" y="18"/>
                        <a:pt x="20829" y="56"/>
                      </a:cubicBezTo>
                      <a:lnTo>
                        <a:pt x="19266" y="21600"/>
                      </a:lnTo>
                      <a:lnTo>
                        <a:pt x="-1" y="11833"/>
                      </a:lnTo>
                      <a:close/>
                    </a:path>
                  </a:pathLst>
                </a:custGeom>
                <a:no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pPr defTabSz="1218804">
                    <a:spcBef>
                      <a:spcPts val="600"/>
                    </a:spcBef>
                    <a:defRPr/>
                  </a:pPr>
                  <a:endParaRPr lang="en-US" sz="1100" dirty="0">
                    <a:solidFill>
                      <a:srgbClr val="000000"/>
                    </a:solidFill>
                    <a:latin typeface="Allianz Neo Light" panose="020B0304020203020204" pitchFamily="34" charset="0"/>
                  </a:endParaRPr>
                </a:p>
              </p:txBody>
            </p:sp>
            <p:sp>
              <p:nvSpPr>
                <p:cNvPr id="59" name="Arc 5">
                  <a:extLst>
                    <a:ext uri="{FF2B5EF4-FFF2-40B4-BE49-F238E27FC236}">
                      <a16:creationId xmlns:a16="http://schemas.microsoft.com/office/drawing/2014/main" id="{B8A37B14-AEA8-4994-9755-E1A57634EE1C}"/>
                    </a:ext>
                  </a:extLst>
                </p:cNvPr>
                <p:cNvSpPr>
                  <a:spLocks/>
                </p:cNvSpPr>
                <p:nvPr/>
              </p:nvSpPr>
              <p:spPr bwMode="auto">
                <a:xfrm>
                  <a:off x="7935330" y="1368925"/>
                  <a:ext cx="2859745" cy="720954"/>
                </a:xfrm>
                <a:custGeom>
                  <a:avLst/>
                  <a:gdLst>
                    <a:gd name="T0" fmla="*/ 0 w 21145"/>
                    <a:gd name="T1" fmla="*/ 2147483647 h 21600"/>
                    <a:gd name="T2" fmla="*/ 2147483647 w 21145"/>
                    <a:gd name="T3" fmla="*/ 2147483647 h 21600"/>
                    <a:gd name="T4" fmla="*/ 2147483647 w 21145"/>
                    <a:gd name="T5" fmla="*/ 2147483647 h 21600"/>
                    <a:gd name="T6" fmla="*/ 0 60000 65536"/>
                    <a:gd name="T7" fmla="*/ 0 60000 65536"/>
                    <a:gd name="T8" fmla="*/ 0 60000 65536"/>
                    <a:gd name="T9" fmla="*/ 0 w 21145"/>
                    <a:gd name="T10" fmla="*/ 0 h 21600"/>
                    <a:gd name="T11" fmla="*/ 21145 w 21145"/>
                    <a:gd name="T12" fmla="*/ 21600 h 21600"/>
                  </a:gdLst>
                  <a:ahLst/>
                  <a:cxnLst>
                    <a:cxn ang="T6">
                      <a:pos x="T0" y="T1"/>
                    </a:cxn>
                    <a:cxn ang="T7">
                      <a:pos x="T2" y="T3"/>
                    </a:cxn>
                    <a:cxn ang="T8">
                      <a:pos x="T4" y="T5"/>
                    </a:cxn>
                  </a:cxnLst>
                  <a:rect l="T9" t="T10" r="T11" b="T12"/>
                  <a:pathLst>
                    <a:path w="21145" h="21600" fill="none" extrusionOk="0">
                      <a:moveTo>
                        <a:pt x="0" y="12483"/>
                      </a:moveTo>
                      <a:cubicBezTo>
                        <a:pt x="3545" y="4868"/>
                        <a:pt x="11182" y="-1"/>
                        <a:pt x="19582" y="0"/>
                      </a:cubicBezTo>
                      <a:cubicBezTo>
                        <a:pt x="20103" y="0"/>
                        <a:pt x="20624" y="18"/>
                        <a:pt x="21145" y="56"/>
                      </a:cubicBezTo>
                    </a:path>
                    <a:path w="21145" h="21600" stroke="0" extrusionOk="0">
                      <a:moveTo>
                        <a:pt x="0" y="12483"/>
                      </a:moveTo>
                      <a:cubicBezTo>
                        <a:pt x="3545" y="4868"/>
                        <a:pt x="11182" y="-1"/>
                        <a:pt x="19582" y="0"/>
                      </a:cubicBezTo>
                      <a:cubicBezTo>
                        <a:pt x="20103" y="0"/>
                        <a:pt x="20624" y="18"/>
                        <a:pt x="21145" y="56"/>
                      </a:cubicBezTo>
                      <a:lnTo>
                        <a:pt x="19582" y="21600"/>
                      </a:lnTo>
                      <a:lnTo>
                        <a:pt x="0" y="12483"/>
                      </a:lnTo>
                      <a:close/>
                    </a:path>
                  </a:pathLst>
                </a:custGeom>
                <a:no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pPr defTabSz="1218804">
                    <a:spcBef>
                      <a:spcPts val="600"/>
                    </a:spcBef>
                    <a:defRPr/>
                  </a:pPr>
                  <a:endParaRPr lang="en-US" sz="1100" dirty="0">
                    <a:solidFill>
                      <a:srgbClr val="000000"/>
                    </a:solidFill>
                    <a:latin typeface="Allianz Neo Light" panose="020B0304020203020204" pitchFamily="34" charset="0"/>
                  </a:endParaRPr>
                </a:p>
              </p:txBody>
            </p:sp>
          </p:grpSp>
          <p:cxnSp>
            <p:nvCxnSpPr>
              <p:cNvPr id="60" name="Straight Connector 59">
                <a:extLst>
                  <a:ext uri="{FF2B5EF4-FFF2-40B4-BE49-F238E27FC236}">
                    <a16:creationId xmlns:a16="http://schemas.microsoft.com/office/drawing/2014/main" id="{FCBD7B93-1BEF-44AF-ADAB-7B97081EA9A0}"/>
                  </a:ext>
                </a:extLst>
              </p:cNvPr>
              <p:cNvCxnSpPr>
                <a:cxnSpLocks/>
              </p:cNvCxnSpPr>
              <p:nvPr/>
            </p:nvCxnSpPr>
            <p:spPr>
              <a:xfrm flipV="1">
                <a:off x="2210120" y="3875833"/>
                <a:ext cx="0" cy="10077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83857AEC-E2F9-4E2D-9671-A8228325EE89}"/>
                  </a:ext>
                </a:extLst>
              </p:cNvPr>
              <p:cNvGrpSpPr/>
              <p:nvPr/>
            </p:nvGrpSpPr>
            <p:grpSpPr>
              <a:xfrm>
                <a:off x="521198" y="4043667"/>
                <a:ext cx="503883" cy="503345"/>
                <a:chOff x="3561183" y="6367497"/>
                <a:chExt cx="626693" cy="626693"/>
              </a:xfrm>
            </p:grpSpPr>
            <p:pic>
              <p:nvPicPr>
                <p:cNvPr id="62" name="CustomIcon">
                  <a:extLst>
                    <a:ext uri="{FF2B5EF4-FFF2-40B4-BE49-F238E27FC236}">
                      <a16:creationId xmlns:a16="http://schemas.microsoft.com/office/drawing/2014/main" id="{2A9E4BF1-994D-4360-951A-2EB5F6B9ED91}"/>
                    </a:ext>
                  </a:extLst>
                </p:cNvPr>
                <p:cNvPicPr>
                  <a:picLocks noChangeAspect="1"/>
                </p:cNvPicPr>
                <p:nvPr>
                  <p:custDataLst>
                    <p:tags r:id="rId3"/>
                  </p:custDataLst>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3712039" y="6518353"/>
                  <a:ext cx="324981" cy="324981"/>
                </a:xfrm>
                <a:prstGeom prst="rect">
                  <a:avLst/>
                </a:prstGeom>
              </p:spPr>
            </p:pic>
            <p:grpSp>
              <p:nvGrpSpPr>
                <p:cNvPr id="63" name="Group 62">
                  <a:extLst>
                    <a:ext uri="{FF2B5EF4-FFF2-40B4-BE49-F238E27FC236}">
                      <a16:creationId xmlns:a16="http://schemas.microsoft.com/office/drawing/2014/main" id="{6CF3E6F0-B24E-48F9-A8B5-7DE5C627B799}"/>
                    </a:ext>
                  </a:extLst>
                </p:cNvPr>
                <p:cNvGrpSpPr/>
                <p:nvPr/>
              </p:nvGrpSpPr>
              <p:grpSpPr>
                <a:xfrm>
                  <a:off x="3561183" y="6367497"/>
                  <a:ext cx="626693" cy="626693"/>
                  <a:chOff x="804541" y="2417321"/>
                  <a:chExt cx="1059100" cy="1059100"/>
                </a:xfrm>
              </p:grpSpPr>
              <p:sp>
                <p:nvSpPr>
                  <p:cNvPr id="64" name="Arc 63">
                    <a:extLst>
                      <a:ext uri="{FF2B5EF4-FFF2-40B4-BE49-F238E27FC236}">
                        <a16:creationId xmlns:a16="http://schemas.microsoft.com/office/drawing/2014/main" id="{52E9D849-402B-484C-BA15-FCA5B8538F51}"/>
                      </a:ext>
                    </a:extLst>
                  </p:cNvPr>
                  <p:cNvSpPr/>
                  <p:nvPr/>
                </p:nvSpPr>
                <p:spPr>
                  <a:xfrm flipH="1" flipV="1">
                    <a:off x="876452" y="2489232"/>
                    <a:ext cx="915278" cy="915278"/>
                  </a:xfrm>
                  <a:prstGeom prst="arc">
                    <a:avLst>
                      <a:gd name="adj1" fmla="val 15387040"/>
                      <a:gd name="adj2" fmla="val 14083768"/>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defTabSz="1218804">
                      <a:spcBef>
                        <a:spcPts val="600"/>
                      </a:spcBef>
                      <a:defRPr/>
                    </a:pPr>
                    <a:endParaRPr lang="en-US" sz="1100">
                      <a:solidFill>
                        <a:srgbClr val="000000"/>
                      </a:solidFill>
                      <a:latin typeface="Allianz Neo Light" panose="020B0304020203020204" pitchFamily="34" charset="0"/>
                    </a:endParaRPr>
                  </a:p>
                </p:txBody>
              </p:sp>
              <p:sp>
                <p:nvSpPr>
                  <p:cNvPr id="65" name="Arc 64">
                    <a:extLst>
                      <a:ext uri="{FF2B5EF4-FFF2-40B4-BE49-F238E27FC236}">
                        <a16:creationId xmlns:a16="http://schemas.microsoft.com/office/drawing/2014/main" id="{91A6648C-E9B6-439B-A309-2D85BC3B434F}"/>
                      </a:ext>
                    </a:extLst>
                  </p:cNvPr>
                  <p:cNvSpPr/>
                  <p:nvPr/>
                </p:nvSpPr>
                <p:spPr>
                  <a:xfrm>
                    <a:off x="804541" y="2417321"/>
                    <a:ext cx="1059100" cy="1059100"/>
                  </a:xfrm>
                  <a:prstGeom prst="arc">
                    <a:avLst>
                      <a:gd name="adj1" fmla="val 15387040"/>
                      <a:gd name="adj2" fmla="val 14083768"/>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defTabSz="1218804">
                      <a:spcBef>
                        <a:spcPts val="600"/>
                      </a:spcBef>
                      <a:defRPr/>
                    </a:pPr>
                    <a:endParaRPr lang="en-US" sz="1100">
                      <a:solidFill>
                        <a:srgbClr val="000000"/>
                      </a:solidFill>
                      <a:latin typeface="Allianz Neo Light" panose="020B0304020203020204" pitchFamily="34" charset="0"/>
                    </a:endParaRPr>
                  </a:p>
                </p:txBody>
              </p:sp>
            </p:grpSp>
          </p:grpSp>
          <p:sp>
            <p:nvSpPr>
              <p:cNvPr id="66" name="TextBox 65">
                <a:extLst>
                  <a:ext uri="{FF2B5EF4-FFF2-40B4-BE49-F238E27FC236}">
                    <a16:creationId xmlns:a16="http://schemas.microsoft.com/office/drawing/2014/main" id="{33EE5CF3-F12B-4733-A909-772B28CA6732}"/>
                  </a:ext>
                </a:extLst>
              </p:cNvPr>
              <p:cNvSpPr txBox="1">
                <a:spLocks/>
              </p:cNvSpPr>
              <p:nvPr/>
            </p:nvSpPr>
            <p:spPr>
              <a:xfrm>
                <a:off x="1128606" y="3995327"/>
                <a:ext cx="986286" cy="600025"/>
              </a:xfrm>
              <a:prstGeom prst="rect">
                <a:avLst/>
              </a:prstGeom>
            </p:spPr>
            <p:txBody>
              <a:bodyPr vert="horz" wrap="square" lIns="0" tIns="0" rIns="0" bIns="0" rtlCol="0" anchor="ctr" anchorCtr="0">
                <a:noAutofit/>
              </a:bodyPr>
              <a:lstStyle>
                <a:lvl1pPr lvl="0" indent="0" defTabSz="1218036" fontAlgn="base">
                  <a:spcBef>
                    <a:spcPct val="0"/>
                  </a:spcBef>
                  <a:spcAft>
                    <a:spcPct val="0"/>
                  </a:spcAft>
                  <a:buClr>
                    <a:schemeClr val="tx1"/>
                  </a:buClr>
                  <a:buSzPct val="100000"/>
                  <a:buFontTx/>
                  <a:buNone/>
                  <a:defRPr lang="x-none" sz="1800" baseline="0"/>
                </a:lvl1pPr>
                <a:lvl2pPr marL="239988" lvl="1" indent="-240060" defTabSz="1218036" fontAlgn="base">
                  <a:spcBef>
                    <a:spcPct val="0"/>
                  </a:spcBef>
                  <a:spcAft>
                    <a:spcPct val="0"/>
                  </a:spcAft>
                  <a:buClr>
                    <a:schemeClr val="tx1"/>
                  </a:buClr>
                  <a:buSzPct val="100000"/>
                  <a:buFont typeface="Arial" panose="020B0604020202020204" pitchFamily="34" charset="0"/>
                  <a:buChar char="•"/>
                  <a:defRPr lang="x-none" sz="1800" baseline="0"/>
                </a:lvl2pPr>
                <a:lvl3pPr marL="479976" lvl="2" indent="-240060" defTabSz="1218036" fontAlgn="base">
                  <a:spcBef>
                    <a:spcPct val="0"/>
                  </a:spcBef>
                  <a:spcAft>
                    <a:spcPct val="0"/>
                  </a:spcAft>
                  <a:buClr>
                    <a:schemeClr val="tx1"/>
                  </a:buClr>
                  <a:buSzPct val="100000"/>
                  <a:buFont typeface="Symbol" panose="05050102010706020507" pitchFamily="18" charset="2"/>
                  <a:buChar char="-"/>
                  <a:defRPr lang="x-none" sz="1800" baseline="0"/>
                </a:lvl3pPr>
                <a:lvl4pPr marL="719964" lvl="3" indent="-240060" defTabSz="1218036" fontAlgn="base">
                  <a:spcBef>
                    <a:spcPct val="0"/>
                  </a:spcBef>
                  <a:spcAft>
                    <a:spcPct val="0"/>
                  </a:spcAft>
                  <a:buClr>
                    <a:schemeClr val="tx1"/>
                  </a:buClr>
                  <a:buSzPct val="100000"/>
                  <a:buFont typeface="Arial" panose="020B0604020202020204" pitchFamily="34" charset="0"/>
                  <a:buChar char="•"/>
                  <a:defRPr lang="x-none" sz="1800" baseline="0"/>
                </a:lvl4pPr>
                <a:lvl5pPr marL="959952" lvl="4" indent="-240060" defTabSz="1218036" fontAlgn="base">
                  <a:spcBef>
                    <a:spcPct val="0"/>
                  </a:spcBef>
                  <a:spcAft>
                    <a:spcPct val="0"/>
                  </a:spcAft>
                  <a:buClr>
                    <a:schemeClr val="tx1"/>
                  </a:buClr>
                  <a:buSzPct val="100000"/>
                  <a:buFont typeface="Symbol" panose="05050102010706020507" pitchFamily="18" charset="2"/>
                  <a:buChar char="-"/>
                  <a:defRPr lang="x-none" sz="1800" baseline="0"/>
                </a:lvl5pPr>
                <a:lvl6pPr marL="1020038" indent="-177092" defTabSz="1218036" fontAlgn="base">
                  <a:spcBef>
                    <a:spcPct val="0"/>
                  </a:spcBef>
                  <a:spcAft>
                    <a:spcPct val="0"/>
                  </a:spcAft>
                  <a:buClr>
                    <a:schemeClr val="tx2"/>
                  </a:buClr>
                  <a:buSzPct val="89000"/>
                  <a:buFont typeface="Arial" charset="0"/>
                  <a:buChar char="-"/>
                  <a:defRPr lang="x-none" sz="2176" baseline="0"/>
                </a:lvl6pPr>
                <a:lvl7pPr marL="1020038" indent="-177092" defTabSz="1218036" fontAlgn="base">
                  <a:spcBef>
                    <a:spcPct val="0"/>
                  </a:spcBef>
                  <a:spcAft>
                    <a:spcPct val="0"/>
                  </a:spcAft>
                  <a:buClr>
                    <a:schemeClr val="tx2"/>
                  </a:buClr>
                  <a:buSzPct val="89000"/>
                  <a:buFont typeface="Arial" charset="0"/>
                  <a:buChar char="-"/>
                  <a:defRPr lang="x-none" sz="2176" baseline="0"/>
                </a:lvl7pPr>
                <a:lvl8pPr marL="1020038" indent="-177092" defTabSz="1218036" fontAlgn="base">
                  <a:spcBef>
                    <a:spcPct val="0"/>
                  </a:spcBef>
                  <a:spcAft>
                    <a:spcPct val="0"/>
                  </a:spcAft>
                  <a:buClr>
                    <a:schemeClr val="tx2"/>
                  </a:buClr>
                  <a:buSzPct val="89000"/>
                  <a:buFont typeface="Arial" charset="0"/>
                  <a:buChar char="-"/>
                  <a:defRPr lang="x-none" sz="2176" baseline="0"/>
                </a:lvl8pPr>
                <a:lvl9pPr marL="1020038" indent="-177092" defTabSz="1218036" fontAlgn="base">
                  <a:spcBef>
                    <a:spcPct val="0"/>
                  </a:spcBef>
                  <a:spcAft>
                    <a:spcPct val="0"/>
                  </a:spcAft>
                  <a:buClr>
                    <a:schemeClr val="tx2"/>
                  </a:buClr>
                  <a:buSzPct val="89000"/>
                  <a:buFont typeface="Arial" charset="0"/>
                  <a:buChar char="-"/>
                  <a:defRPr lang="x-none" sz="2176" baseline="0"/>
                </a:lvl9pPr>
              </a:lstStyle>
              <a:p>
                <a:pPr defTabSz="1217670">
                  <a:spcBef>
                    <a:spcPts val="600"/>
                  </a:spcBef>
                  <a:buClr>
                    <a:srgbClr val="000000"/>
                  </a:buClr>
                  <a:defRPr/>
                </a:pPr>
                <a:r>
                  <a:rPr lang="en-US" sz="1100" b="1" dirty="0">
                    <a:solidFill>
                      <a:srgbClr val="49648C"/>
                    </a:solidFill>
                    <a:latin typeface="Allianz Neo Light" panose="020B0304020203020204" pitchFamily="34" charset="0"/>
                  </a:rPr>
                  <a:t>Data scope </a:t>
                </a:r>
                <a:br>
                  <a:rPr lang="en-US" sz="1100" b="1" dirty="0">
                    <a:solidFill>
                      <a:srgbClr val="49648C"/>
                    </a:solidFill>
                    <a:latin typeface="Allianz Neo Light" panose="020B0304020203020204" pitchFamily="34" charset="0"/>
                  </a:rPr>
                </a:br>
                <a:r>
                  <a:rPr lang="en-US" sz="1100" b="1" dirty="0">
                    <a:solidFill>
                      <a:srgbClr val="49648C"/>
                    </a:solidFill>
                    <a:latin typeface="Allianz Neo Light" panose="020B0304020203020204" pitchFamily="34" charset="0"/>
                  </a:rPr>
                  <a:t>&amp; definitions</a:t>
                </a:r>
              </a:p>
            </p:txBody>
          </p:sp>
          <p:sp>
            <p:nvSpPr>
              <p:cNvPr id="67" name="Rectangle 286">
                <a:extLst>
                  <a:ext uri="{FF2B5EF4-FFF2-40B4-BE49-F238E27FC236}">
                    <a16:creationId xmlns:a16="http://schemas.microsoft.com/office/drawing/2014/main" id="{04872450-CD54-41FD-B813-E21BB9E721F0}"/>
                  </a:ext>
                </a:extLst>
              </p:cNvPr>
              <p:cNvSpPr txBox="1">
                <a:spLocks noChangeArrowheads="1"/>
              </p:cNvSpPr>
              <p:nvPr/>
            </p:nvSpPr>
            <p:spPr bwMode="auto">
              <a:xfrm>
                <a:off x="8701103" y="3992631"/>
                <a:ext cx="3143030" cy="91157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marL="180921" lvl="1" indent="-180921" defTabSz="677659">
                  <a:spcBef>
                    <a:spcPts val="600"/>
                  </a:spcBef>
                  <a:buClr>
                    <a:srgbClr val="49648C"/>
                  </a:buClr>
                  <a:buSzTx/>
                  <a:buFont typeface="Arial" panose="020B0604020202020204" pitchFamily="34" charset="0"/>
                  <a:buChar char="•"/>
                </a:pPr>
                <a:r>
                  <a:rPr lang="en-US" sz="1100" b="1" dirty="0">
                    <a:solidFill>
                      <a:srgbClr val="49648C"/>
                    </a:solidFill>
                    <a:latin typeface="Allianz Neo Light" panose="020B0304020203020204" pitchFamily="34" charset="0"/>
                  </a:rPr>
                  <a:t>Holistic set of data from different assets</a:t>
                </a:r>
              </a:p>
              <a:p>
                <a:pPr marL="180921" lvl="1" indent="-180921" defTabSz="677659">
                  <a:spcBef>
                    <a:spcPts val="600"/>
                  </a:spcBef>
                  <a:buClr>
                    <a:srgbClr val="49648C"/>
                  </a:buClr>
                  <a:buSzTx/>
                  <a:buFont typeface="Arial" panose="020B0604020202020204" pitchFamily="34" charset="0"/>
                  <a:buChar char="•"/>
                </a:pPr>
                <a:r>
                  <a:rPr lang="en-US" sz="1100" dirty="0">
                    <a:latin typeface="Allianz Neo Light" panose="020B0304020203020204" pitchFamily="34" charset="0"/>
                  </a:rPr>
                  <a:t>Inclusion of </a:t>
                </a:r>
                <a:r>
                  <a:rPr lang="en-US" sz="1100" b="1" dirty="0">
                    <a:solidFill>
                      <a:srgbClr val="49648C"/>
                    </a:solidFill>
                    <a:latin typeface="Allianz Neo Light" panose="020B0304020203020204" pitchFamily="34" charset="0"/>
                  </a:rPr>
                  <a:t>all </a:t>
                </a:r>
                <a:r>
                  <a:rPr lang="en-US" sz="1100" b="1" dirty="0" err="1">
                    <a:solidFill>
                      <a:srgbClr val="49648C"/>
                    </a:solidFill>
                    <a:latin typeface="Allianz Neo Light" panose="020B0304020203020204" pitchFamily="34" charset="0"/>
                  </a:rPr>
                  <a:t>MidCorp</a:t>
                </a:r>
                <a:r>
                  <a:rPr lang="en-US" sz="1100" b="1" dirty="0">
                    <a:solidFill>
                      <a:srgbClr val="49648C"/>
                    </a:solidFill>
                    <a:latin typeface="Allianz Neo Light" panose="020B0304020203020204" pitchFamily="34" charset="0"/>
                  </a:rPr>
                  <a:t> LOBs</a:t>
                </a:r>
              </a:p>
              <a:p>
                <a:pPr marL="180921" lvl="1" indent="-180921" defTabSz="677659">
                  <a:spcBef>
                    <a:spcPts val="600"/>
                  </a:spcBef>
                  <a:buClr>
                    <a:srgbClr val="49648C"/>
                  </a:buClr>
                  <a:buSzTx/>
                  <a:buFont typeface="Arial" panose="020B0604020202020204" pitchFamily="34" charset="0"/>
                  <a:buChar char="•"/>
                </a:pPr>
                <a:r>
                  <a:rPr lang="en-US" sz="1100" dirty="0">
                    <a:latin typeface="Allianz Neo Light" panose="020B0304020203020204" pitchFamily="34" charset="0"/>
                  </a:rPr>
                  <a:t>Enrichment with </a:t>
                </a:r>
                <a:r>
                  <a:rPr lang="en-US" sz="1100" b="1" dirty="0">
                    <a:solidFill>
                      <a:srgbClr val="49648C"/>
                    </a:solidFill>
                    <a:latin typeface="Allianz Neo Light" panose="020B0304020203020204" pitchFamily="34" charset="0"/>
                  </a:rPr>
                  <a:t>external data</a:t>
                </a:r>
              </a:p>
            </p:txBody>
          </p:sp>
          <p:sp>
            <p:nvSpPr>
              <p:cNvPr id="68" name="Rectangle 286">
                <a:extLst>
                  <a:ext uri="{FF2B5EF4-FFF2-40B4-BE49-F238E27FC236}">
                    <a16:creationId xmlns:a16="http://schemas.microsoft.com/office/drawing/2014/main" id="{8AC4A830-4C46-49E6-842C-141EA4B050C7}"/>
                  </a:ext>
                </a:extLst>
              </p:cNvPr>
              <p:cNvSpPr txBox="1">
                <a:spLocks noChangeArrowheads="1"/>
              </p:cNvSpPr>
              <p:nvPr/>
            </p:nvSpPr>
            <p:spPr bwMode="auto">
              <a:xfrm>
                <a:off x="2341320" y="3992631"/>
                <a:ext cx="2923600" cy="91157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marL="176160" indent="-176160" defTabSz="677659">
                  <a:spcBef>
                    <a:spcPts val="600"/>
                  </a:spcBef>
                  <a:buClr>
                    <a:srgbClr val="49648C"/>
                  </a:buClr>
                  <a:buFont typeface="Arial" panose="020B0604020202020204" pitchFamily="34" charset="0"/>
                  <a:buChar char="•"/>
                  <a:defRPr/>
                </a:pPr>
                <a:r>
                  <a:rPr lang="en-US" sz="1100" dirty="0">
                    <a:latin typeface="Allianz Neo Light" panose="020B0304020203020204" pitchFamily="34" charset="0"/>
                  </a:rPr>
                  <a:t>Core set of </a:t>
                </a:r>
                <a:r>
                  <a:rPr lang="en-US" sz="1100" b="1" dirty="0">
                    <a:solidFill>
                      <a:srgbClr val="49648C"/>
                    </a:solidFill>
                    <a:latin typeface="Allianz Neo Light" panose="020B0304020203020204" pitchFamily="34" charset="0"/>
                  </a:rPr>
                  <a:t>operational property data </a:t>
                </a:r>
                <a:r>
                  <a:rPr lang="en-US" sz="1100" dirty="0">
                    <a:latin typeface="Allianz Neo Light" panose="020B0304020203020204" pitchFamily="34" charset="0"/>
                  </a:rPr>
                  <a:t>agreed and collected from participating OEs </a:t>
                </a:r>
              </a:p>
            </p:txBody>
          </p:sp>
          <p:sp>
            <p:nvSpPr>
              <p:cNvPr id="69" name="Rectangle 286">
                <a:extLst>
                  <a:ext uri="{FF2B5EF4-FFF2-40B4-BE49-F238E27FC236}">
                    <a16:creationId xmlns:a16="http://schemas.microsoft.com/office/drawing/2014/main" id="{1A0B37A8-9FF6-4208-BCE4-6DCD08D3139C}"/>
                  </a:ext>
                </a:extLst>
              </p:cNvPr>
              <p:cNvSpPr txBox="1">
                <a:spLocks noChangeArrowheads="1"/>
              </p:cNvSpPr>
              <p:nvPr/>
            </p:nvSpPr>
            <p:spPr bwMode="auto">
              <a:xfrm>
                <a:off x="5551076" y="3992631"/>
                <a:ext cx="2983554" cy="91157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marL="180921" lvl="1" indent="-180921" defTabSz="677659">
                  <a:spcBef>
                    <a:spcPts val="600"/>
                  </a:spcBef>
                  <a:buClr>
                    <a:srgbClr val="49648C"/>
                  </a:buClr>
                  <a:buSzTx/>
                  <a:buFont typeface="Arial" panose="020B0604020202020204" pitchFamily="34" charset="0"/>
                  <a:buChar char="•"/>
                </a:pPr>
                <a:r>
                  <a:rPr lang="en-US" sz="1100" dirty="0">
                    <a:latin typeface="Allianz Neo Light" panose="020B0304020203020204" pitchFamily="34" charset="0"/>
                  </a:rPr>
                  <a:t>Improve </a:t>
                </a:r>
                <a:r>
                  <a:rPr lang="en-US" sz="1100" b="1" dirty="0">
                    <a:solidFill>
                      <a:srgbClr val="49648C"/>
                    </a:solidFill>
                    <a:latin typeface="Allianz Neo Light" panose="020B0304020203020204" pitchFamily="34" charset="0"/>
                  </a:rPr>
                  <a:t>data quality </a:t>
                </a:r>
              </a:p>
              <a:p>
                <a:pPr marL="180921" lvl="1" indent="-180921" defTabSz="677659">
                  <a:spcBef>
                    <a:spcPts val="600"/>
                  </a:spcBef>
                  <a:buClr>
                    <a:srgbClr val="49648C"/>
                  </a:buClr>
                  <a:buSzTx/>
                  <a:buFont typeface="Arial" panose="020B0604020202020204" pitchFamily="34" charset="0"/>
                  <a:buChar char="•"/>
                </a:pPr>
                <a:r>
                  <a:rPr lang="en-US" sz="1100" dirty="0">
                    <a:latin typeface="Allianz Neo Light" panose="020B0304020203020204" pitchFamily="34" charset="0"/>
                  </a:rPr>
                  <a:t>Integration of additional data (i.e. </a:t>
                </a:r>
                <a:r>
                  <a:rPr lang="en-US" sz="1100" b="1" dirty="0">
                    <a:solidFill>
                      <a:srgbClr val="49648C"/>
                    </a:solidFill>
                    <a:latin typeface="Allianz Neo Light" panose="020B0304020203020204" pitchFamily="34" charset="0"/>
                  </a:rPr>
                  <a:t>financial and Loss control engineering</a:t>
                </a:r>
                <a:r>
                  <a:rPr lang="en-US" sz="1100" dirty="0">
                    <a:latin typeface="Allianz Neo Light" panose="020B0304020203020204" pitchFamily="34" charset="0"/>
                  </a:rPr>
                  <a:t>)</a:t>
                </a:r>
                <a:endParaRPr lang="en-US" sz="1100" b="1" dirty="0">
                  <a:solidFill>
                    <a:srgbClr val="49648C"/>
                  </a:solidFill>
                  <a:latin typeface="Allianz Neo Light" panose="020B0304020203020204" pitchFamily="34" charset="0"/>
                </a:endParaRPr>
              </a:p>
            </p:txBody>
          </p:sp>
          <p:cxnSp>
            <p:nvCxnSpPr>
              <p:cNvPr id="70" name="Straight Connector 69">
                <a:extLst>
                  <a:ext uri="{FF2B5EF4-FFF2-40B4-BE49-F238E27FC236}">
                    <a16:creationId xmlns:a16="http://schemas.microsoft.com/office/drawing/2014/main" id="{2F420AB1-80CD-4697-AEA7-59C8404F6216}"/>
                  </a:ext>
                </a:extLst>
              </p:cNvPr>
              <p:cNvCxnSpPr>
                <a:cxnSpLocks/>
              </p:cNvCxnSpPr>
              <p:nvPr/>
            </p:nvCxnSpPr>
            <p:spPr>
              <a:xfrm flipV="1">
                <a:off x="2210120" y="4975291"/>
                <a:ext cx="0" cy="10077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FE8AD9DE-24C4-4775-8020-97AC99DBD210}"/>
                  </a:ext>
                </a:extLst>
              </p:cNvPr>
              <p:cNvGrpSpPr/>
              <p:nvPr/>
            </p:nvGrpSpPr>
            <p:grpSpPr>
              <a:xfrm>
                <a:off x="521198" y="5230616"/>
                <a:ext cx="503883" cy="503345"/>
                <a:chOff x="4383689" y="1848875"/>
                <a:chExt cx="626693" cy="626693"/>
              </a:xfrm>
            </p:grpSpPr>
            <p:pic>
              <p:nvPicPr>
                <p:cNvPr id="72" name="CustomIcon">
                  <a:extLst>
                    <a:ext uri="{FF2B5EF4-FFF2-40B4-BE49-F238E27FC236}">
                      <a16:creationId xmlns:a16="http://schemas.microsoft.com/office/drawing/2014/main" id="{1575F52E-EE63-4DEE-A893-216F66887344}"/>
                    </a:ext>
                  </a:extLst>
                </p:cNvPr>
                <p:cNvPicPr>
                  <a:picLocks noChangeAspect="1"/>
                </p:cNvPicPr>
                <p:nvPr>
                  <p:custDataLst>
                    <p:tags r:id="rId2"/>
                  </p:custDataLst>
                </p:nvPr>
              </p:nvPicPr>
              <p:blipFill>
                <a:blip r:embed="rId13" cstate="print">
                  <a:extLst>
                    <a:ext uri="{28A0092B-C50C-407E-A947-70E740481C1C}">
                      <a14:useLocalDpi xmlns:a14="http://schemas.microsoft.com/office/drawing/2010/main" val="0"/>
                    </a:ext>
                    <a:ext uri="{96DAC541-7B7A-43D3-8B79-37D633B846F1}">
                      <asvg:svgBlip xmlns="" xmlns:asvg="http://schemas.microsoft.com/office/drawing/2016/SVG/main" r:embed="rId14"/>
                    </a:ext>
                  </a:extLst>
                </a:blip>
                <a:stretch>
                  <a:fillRect/>
                </a:stretch>
              </p:blipFill>
              <p:spPr>
                <a:xfrm>
                  <a:off x="4534545" y="1999731"/>
                  <a:ext cx="324981" cy="324981"/>
                </a:xfrm>
                <a:prstGeom prst="rect">
                  <a:avLst/>
                </a:prstGeom>
              </p:spPr>
            </p:pic>
            <p:grpSp>
              <p:nvGrpSpPr>
                <p:cNvPr id="73" name="Group 72">
                  <a:extLst>
                    <a:ext uri="{FF2B5EF4-FFF2-40B4-BE49-F238E27FC236}">
                      <a16:creationId xmlns:a16="http://schemas.microsoft.com/office/drawing/2014/main" id="{9DF09BFF-8FF5-464A-8E24-E210C865DCE3}"/>
                    </a:ext>
                  </a:extLst>
                </p:cNvPr>
                <p:cNvGrpSpPr/>
                <p:nvPr/>
              </p:nvGrpSpPr>
              <p:grpSpPr>
                <a:xfrm>
                  <a:off x="4383689" y="1848875"/>
                  <a:ext cx="626693" cy="626693"/>
                  <a:chOff x="804541" y="2417321"/>
                  <a:chExt cx="1059100" cy="1059100"/>
                </a:xfrm>
              </p:grpSpPr>
              <p:sp>
                <p:nvSpPr>
                  <p:cNvPr id="74" name="Arc 73">
                    <a:extLst>
                      <a:ext uri="{FF2B5EF4-FFF2-40B4-BE49-F238E27FC236}">
                        <a16:creationId xmlns:a16="http://schemas.microsoft.com/office/drawing/2014/main" id="{62A4B842-83C3-4BA0-B901-193301321542}"/>
                      </a:ext>
                    </a:extLst>
                  </p:cNvPr>
                  <p:cNvSpPr/>
                  <p:nvPr/>
                </p:nvSpPr>
                <p:spPr>
                  <a:xfrm flipH="1" flipV="1">
                    <a:off x="876452" y="2489232"/>
                    <a:ext cx="915278" cy="915278"/>
                  </a:xfrm>
                  <a:prstGeom prst="arc">
                    <a:avLst>
                      <a:gd name="adj1" fmla="val 15387040"/>
                      <a:gd name="adj2" fmla="val 14083768"/>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defTabSz="1218804">
                      <a:spcBef>
                        <a:spcPts val="600"/>
                      </a:spcBef>
                      <a:defRPr/>
                    </a:pPr>
                    <a:endParaRPr lang="en-US" sz="1100">
                      <a:solidFill>
                        <a:srgbClr val="000000"/>
                      </a:solidFill>
                      <a:latin typeface="Allianz Neo Light" panose="020B0304020203020204" pitchFamily="34" charset="0"/>
                    </a:endParaRPr>
                  </a:p>
                </p:txBody>
              </p:sp>
              <p:sp>
                <p:nvSpPr>
                  <p:cNvPr id="75" name="Arc 74">
                    <a:extLst>
                      <a:ext uri="{FF2B5EF4-FFF2-40B4-BE49-F238E27FC236}">
                        <a16:creationId xmlns:a16="http://schemas.microsoft.com/office/drawing/2014/main" id="{E1BC1C2A-5C60-4363-9D11-3548D646AD82}"/>
                      </a:ext>
                    </a:extLst>
                  </p:cNvPr>
                  <p:cNvSpPr/>
                  <p:nvPr/>
                </p:nvSpPr>
                <p:spPr>
                  <a:xfrm>
                    <a:off x="804541" y="2417321"/>
                    <a:ext cx="1059100" cy="1059100"/>
                  </a:xfrm>
                  <a:prstGeom prst="arc">
                    <a:avLst>
                      <a:gd name="adj1" fmla="val 15387040"/>
                      <a:gd name="adj2" fmla="val 14083768"/>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defTabSz="1218804">
                      <a:spcBef>
                        <a:spcPts val="600"/>
                      </a:spcBef>
                      <a:defRPr/>
                    </a:pPr>
                    <a:endParaRPr lang="en-US" sz="1100">
                      <a:solidFill>
                        <a:srgbClr val="000000"/>
                      </a:solidFill>
                      <a:latin typeface="Allianz Neo Light" panose="020B0304020203020204" pitchFamily="34" charset="0"/>
                    </a:endParaRPr>
                  </a:p>
                </p:txBody>
              </p:sp>
            </p:grpSp>
          </p:grpSp>
          <p:sp>
            <p:nvSpPr>
              <p:cNvPr id="76" name="TextBox 75">
                <a:extLst>
                  <a:ext uri="{FF2B5EF4-FFF2-40B4-BE49-F238E27FC236}">
                    <a16:creationId xmlns:a16="http://schemas.microsoft.com/office/drawing/2014/main" id="{8A33FCA2-C5B2-4CF5-8B6F-E231E979F50D}"/>
                  </a:ext>
                </a:extLst>
              </p:cNvPr>
              <p:cNvSpPr txBox="1">
                <a:spLocks/>
              </p:cNvSpPr>
              <p:nvPr/>
            </p:nvSpPr>
            <p:spPr>
              <a:xfrm>
                <a:off x="1128606" y="5182276"/>
                <a:ext cx="986286" cy="600025"/>
              </a:xfrm>
              <a:prstGeom prst="rect">
                <a:avLst/>
              </a:prstGeom>
            </p:spPr>
            <p:txBody>
              <a:bodyPr vert="horz" wrap="square" lIns="0" tIns="0" rIns="0" bIns="0" rtlCol="0" anchor="ctr" anchorCtr="0">
                <a:noAutofit/>
              </a:bodyPr>
              <a:lstStyle>
                <a:lvl1pPr lvl="0" indent="0" defTabSz="1218036" fontAlgn="base">
                  <a:spcBef>
                    <a:spcPct val="0"/>
                  </a:spcBef>
                  <a:spcAft>
                    <a:spcPct val="0"/>
                  </a:spcAft>
                  <a:buClr>
                    <a:schemeClr val="tx1"/>
                  </a:buClr>
                  <a:buSzPct val="100000"/>
                  <a:buFontTx/>
                  <a:buNone/>
                  <a:defRPr lang="x-none" sz="1800" baseline="0"/>
                </a:lvl1pPr>
                <a:lvl2pPr marL="239988" lvl="1" indent="-240060" defTabSz="1218036" fontAlgn="base">
                  <a:spcBef>
                    <a:spcPct val="0"/>
                  </a:spcBef>
                  <a:spcAft>
                    <a:spcPct val="0"/>
                  </a:spcAft>
                  <a:buClr>
                    <a:schemeClr val="tx1"/>
                  </a:buClr>
                  <a:buSzPct val="100000"/>
                  <a:buFont typeface="Arial" panose="020B0604020202020204" pitchFamily="34" charset="0"/>
                  <a:buChar char="•"/>
                  <a:defRPr lang="x-none" sz="1800" baseline="0"/>
                </a:lvl2pPr>
                <a:lvl3pPr marL="479976" lvl="2" indent="-240060" defTabSz="1218036" fontAlgn="base">
                  <a:spcBef>
                    <a:spcPct val="0"/>
                  </a:spcBef>
                  <a:spcAft>
                    <a:spcPct val="0"/>
                  </a:spcAft>
                  <a:buClr>
                    <a:schemeClr val="tx1"/>
                  </a:buClr>
                  <a:buSzPct val="100000"/>
                  <a:buFont typeface="Symbol" panose="05050102010706020507" pitchFamily="18" charset="2"/>
                  <a:buChar char="-"/>
                  <a:defRPr lang="x-none" sz="1800" baseline="0"/>
                </a:lvl3pPr>
                <a:lvl4pPr marL="719964" lvl="3" indent="-240060" defTabSz="1218036" fontAlgn="base">
                  <a:spcBef>
                    <a:spcPct val="0"/>
                  </a:spcBef>
                  <a:spcAft>
                    <a:spcPct val="0"/>
                  </a:spcAft>
                  <a:buClr>
                    <a:schemeClr val="tx1"/>
                  </a:buClr>
                  <a:buSzPct val="100000"/>
                  <a:buFont typeface="Arial" panose="020B0604020202020204" pitchFamily="34" charset="0"/>
                  <a:buChar char="•"/>
                  <a:defRPr lang="x-none" sz="1800" baseline="0"/>
                </a:lvl4pPr>
                <a:lvl5pPr marL="959952" lvl="4" indent="-240060" defTabSz="1218036" fontAlgn="base">
                  <a:spcBef>
                    <a:spcPct val="0"/>
                  </a:spcBef>
                  <a:spcAft>
                    <a:spcPct val="0"/>
                  </a:spcAft>
                  <a:buClr>
                    <a:schemeClr val="tx1"/>
                  </a:buClr>
                  <a:buSzPct val="100000"/>
                  <a:buFont typeface="Symbol" panose="05050102010706020507" pitchFamily="18" charset="2"/>
                  <a:buChar char="-"/>
                  <a:defRPr lang="x-none" sz="1800" baseline="0"/>
                </a:lvl5pPr>
                <a:lvl6pPr marL="1020038" indent="-177092" defTabSz="1218036" fontAlgn="base">
                  <a:spcBef>
                    <a:spcPct val="0"/>
                  </a:spcBef>
                  <a:spcAft>
                    <a:spcPct val="0"/>
                  </a:spcAft>
                  <a:buClr>
                    <a:schemeClr val="tx2"/>
                  </a:buClr>
                  <a:buSzPct val="89000"/>
                  <a:buFont typeface="Arial" charset="0"/>
                  <a:buChar char="-"/>
                  <a:defRPr lang="x-none" sz="2176" baseline="0"/>
                </a:lvl6pPr>
                <a:lvl7pPr marL="1020038" indent="-177092" defTabSz="1218036" fontAlgn="base">
                  <a:spcBef>
                    <a:spcPct val="0"/>
                  </a:spcBef>
                  <a:spcAft>
                    <a:spcPct val="0"/>
                  </a:spcAft>
                  <a:buClr>
                    <a:schemeClr val="tx2"/>
                  </a:buClr>
                  <a:buSzPct val="89000"/>
                  <a:buFont typeface="Arial" charset="0"/>
                  <a:buChar char="-"/>
                  <a:defRPr lang="x-none" sz="2176" baseline="0"/>
                </a:lvl7pPr>
                <a:lvl8pPr marL="1020038" indent="-177092" defTabSz="1218036" fontAlgn="base">
                  <a:spcBef>
                    <a:spcPct val="0"/>
                  </a:spcBef>
                  <a:spcAft>
                    <a:spcPct val="0"/>
                  </a:spcAft>
                  <a:buClr>
                    <a:schemeClr val="tx2"/>
                  </a:buClr>
                  <a:buSzPct val="89000"/>
                  <a:buFont typeface="Arial" charset="0"/>
                  <a:buChar char="-"/>
                  <a:defRPr lang="x-none" sz="2176" baseline="0"/>
                </a:lvl8pPr>
                <a:lvl9pPr marL="1020038" indent="-177092" defTabSz="1218036" fontAlgn="base">
                  <a:spcBef>
                    <a:spcPct val="0"/>
                  </a:spcBef>
                  <a:spcAft>
                    <a:spcPct val="0"/>
                  </a:spcAft>
                  <a:buClr>
                    <a:schemeClr val="tx2"/>
                  </a:buClr>
                  <a:buSzPct val="89000"/>
                  <a:buFont typeface="Arial" charset="0"/>
                  <a:buChar char="-"/>
                  <a:defRPr lang="x-none" sz="2176" baseline="0"/>
                </a:lvl9pPr>
              </a:lstStyle>
              <a:p>
                <a:pPr defTabSz="1217670">
                  <a:spcBef>
                    <a:spcPts val="600"/>
                  </a:spcBef>
                  <a:buClr>
                    <a:srgbClr val="000000"/>
                  </a:buClr>
                  <a:defRPr/>
                </a:pPr>
                <a:r>
                  <a:rPr lang="en-US" sz="1100" b="1" dirty="0">
                    <a:solidFill>
                      <a:srgbClr val="49648C"/>
                    </a:solidFill>
                    <a:latin typeface="Allianz Neo Light" panose="020B0304020203020204" pitchFamily="34" charset="0"/>
                  </a:rPr>
                  <a:t>Data collection &amp; accessibility</a:t>
                </a:r>
              </a:p>
            </p:txBody>
          </p:sp>
          <p:sp>
            <p:nvSpPr>
              <p:cNvPr id="77" name="Rectangle 286">
                <a:extLst>
                  <a:ext uri="{FF2B5EF4-FFF2-40B4-BE49-F238E27FC236}">
                    <a16:creationId xmlns:a16="http://schemas.microsoft.com/office/drawing/2014/main" id="{37240EC6-C3CD-4827-BB8B-4975D7C9DA6F}"/>
                  </a:ext>
                </a:extLst>
              </p:cNvPr>
              <p:cNvSpPr txBox="1">
                <a:spLocks noChangeArrowheads="1"/>
              </p:cNvSpPr>
              <p:nvPr/>
            </p:nvSpPr>
            <p:spPr bwMode="auto">
              <a:xfrm>
                <a:off x="8701104" y="5106094"/>
                <a:ext cx="2969012" cy="817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marL="180921" indent="-180921" defTabSz="677659">
                  <a:spcBef>
                    <a:spcPts val="600"/>
                  </a:spcBef>
                  <a:buClr>
                    <a:srgbClr val="49648C"/>
                  </a:buClr>
                  <a:buFont typeface="Arial" panose="020B0604020202020204" pitchFamily="34" charset="0"/>
                  <a:buChar char="•"/>
                  <a:defRPr/>
                </a:pPr>
                <a:r>
                  <a:rPr lang="en-US" sz="1100" b="1" dirty="0">
                    <a:solidFill>
                      <a:srgbClr val="49648C"/>
                    </a:solidFill>
                    <a:latin typeface="Allianz Neo Light" panose="020B0304020203020204" pitchFamily="34" charset="0"/>
                  </a:rPr>
                  <a:t>Global Data Platform </a:t>
                </a:r>
                <a:r>
                  <a:rPr lang="en-US" sz="1100" dirty="0">
                    <a:solidFill>
                      <a:srgbClr val="000000"/>
                    </a:solidFill>
                    <a:latin typeface="Allianz Neo Light" panose="020B0304020203020204" pitchFamily="34" charset="0"/>
                  </a:rPr>
                  <a:t>fed automatically from local OE systems and Group assets</a:t>
                </a:r>
              </a:p>
              <a:p>
                <a:pPr marL="180921" indent="-180921" defTabSz="677659">
                  <a:spcBef>
                    <a:spcPts val="600"/>
                  </a:spcBef>
                  <a:buClr>
                    <a:srgbClr val="49648C"/>
                  </a:buClr>
                  <a:buFont typeface="Arial" panose="020B0604020202020204" pitchFamily="34" charset="0"/>
                  <a:buChar char="•"/>
                  <a:defRPr/>
                </a:pPr>
                <a:r>
                  <a:rPr lang="en-US" sz="1100" dirty="0">
                    <a:solidFill>
                      <a:srgbClr val="000000"/>
                    </a:solidFill>
                    <a:latin typeface="Allianz Neo Light" panose="020B0304020203020204" pitchFamily="34" charset="0"/>
                  </a:rPr>
                  <a:t>Quarterly/monthly </a:t>
                </a:r>
                <a:r>
                  <a:rPr lang="en-US" sz="1100" b="1" dirty="0">
                    <a:solidFill>
                      <a:srgbClr val="49648C"/>
                    </a:solidFill>
                    <a:latin typeface="Allianz Neo Light" panose="020B0304020203020204" pitchFamily="34" charset="0"/>
                  </a:rPr>
                  <a:t>data refresh</a:t>
                </a:r>
              </a:p>
              <a:p>
                <a:pPr marL="180921" indent="-180921" defTabSz="677659">
                  <a:spcBef>
                    <a:spcPts val="600"/>
                  </a:spcBef>
                  <a:buClr>
                    <a:srgbClr val="49648C"/>
                  </a:buClr>
                  <a:buFont typeface="Arial" panose="020B0604020202020204" pitchFamily="34" charset="0"/>
                  <a:buChar char="•"/>
                  <a:defRPr/>
                </a:pPr>
                <a:endParaRPr lang="en-US" sz="1100" b="1" dirty="0">
                  <a:solidFill>
                    <a:srgbClr val="49648C"/>
                  </a:solidFill>
                  <a:latin typeface="Allianz Neo Light" panose="020B0304020203020204" pitchFamily="34" charset="0"/>
                </a:endParaRPr>
              </a:p>
            </p:txBody>
          </p:sp>
          <p:sp>
            <p:nvSpPr>
              <p:cNvPr id="78" name="Rectangle 286">
                <a:extLst>
                  <a:ext uri="{FF2B5EF4-FFF2-40B4-BE49-F238E27FC236}">
                    <a16:creationId xmlns:a16="http://schemas.microsoft.com/office/drawing/2014/main" id="{A667D984-DB16-4DC3-B80E-C38963FDB860}"/>
                  </a:ext>
                </a:extLst>
              </p:cNvPr>
              <p:cNvSpPr txBox="1">
                <a:spLocks noChangeArrowheads="1"/>
              </p:cNvSpPr>
              <p:nvPr/>
            </p:nvSpPr>
            <p:spPr bwMode="auto">
              <a:xfrm>
                <a:off x="2329689" y="5106094"/>
                <a:ext cx="2825026" cy="986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marL="171399" indent="-171399" defTabSz="677659">
                  <a:spcBef>
                    <a:spcPts val="600"/>
                  </a:spcBef>
                  <a:buClr>
                    <a:srgbClr val="49648C"/>
                  </a:buClr>
                  <a:buFont typeface="Arial" panose="020B0604020202020204" pitchFamily="34" charset="0"/>
                  <a:buChar char="•"/>
                  <a:defRPr/>
                </a:pPr>
                <a:r>
                  <a:rPr lang="en-US" sz="1100" b="1" dirty="0">
                    <a:solidFill>
                      <a:srgbClr val="49648C"/>
                    </a:solidFill>
                    <a:latin typeface="Allianz Neo Light" panose="020B0304020203020204" pitchFamily="34" charset="0"/>
                  </a:rPr>
                  <a:t>Manual data upload </a:t>
                </a:r>
                <a:r>
                  <a:rPr lang="en-US" sz="1100" dirty="0">
                    <a:solidFill>
                      <a:srgbClr val="000000"/>
                    </a:solidFill>
                    <a:latin typeface="Allianz Neo Light" panose="020B0304020203020204" pitchFamily="34" charset="0"/>
                  </a:rPr>
                  <a:t>from OEs</a:t>
                </a:r>
              </a:p>
            </p:txBody>
          </p:sp>
          <p:sp>
            <p:nvSpPr>
              <p:cNvPr id="79" name="Rectangle 286">
                <a:extLst>
                  <a:ext uri="{FF2B5EF4-FFF2-40B4-BE49-F238E27FC236}">
                    <a16:creationId xmlns:a16="http://schemas.microsoft.com/office/drawing/2014/main" id="{853B4493-9511-4975-97C7-16FE2321E0AD}"/>
                  </a:ext>
                </a:extLst>
              </p:cNvPr>
              <p:cNvSpPr txBox="1">
                <a:spLocks noChangeArrowheads="1"/>
              </p:cNvSpPr>
              <p:nvPr/>
            </p:nvSpPr>
            <p:spPr bwMode="auto">
              <a:xfrm>
                <a:off x="5551076" y="5106094"/>
                <a:ext cx="3135521" cy="986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marL="180921" lvl="2" indent="-180921" defTabSz="677659">
                  <a:spcBef>
                    <a:spcPts val="600"/>
                  </a:spcBef>
                  <a:buClr>
                    <a:srgbClr val="49648C"/>
                  </a:buClr>
                  <a:buSzTx/>
                  <a:buFont typeface="Arial" panose="020B0604020202020204" pitchFamily="34" charset="0"/>
                  <a:buChar char="•"/>
                </a:pPr>
                <a:r>
                  <a:rPr lang="en-US" sz="1100" dirty="0">
                    <a:latin typeface="Allianz Neo Light" panose="020B0304020203020204" pitchFamily="34" charset="0"/>
                  </a:rPr>
                  <a:t>Bi-annual </a:t>
                </a:r>
                <a:r>
                  <a:rPr lang="en-US" sz="1100" b="1" dirty="0">
                    <a:solidFill>
                      <a:srgbClr val="49648C"/>
                    </a:solidFill>
                    <a:latin typeface="Allianz Neo Light" panose="020B0304020203020204" pitchFamily="34" charset="0"/>
                  </a:rPr>
                  <a:t>standardized upload </a:t>
                </a:r>
              </a:p>
              <a:p>
                <a:pPr marL="180921" lvl="2" indent="-180921" defTabSz="677659">
                  <a:spcBef>
                    <a:spcPts val="600"/>
                  </a:spcBef>
                  <a:buClr>
                    <a:srgbClr val="49648C"/>
                  </a:buClr>
                  <a:buSzTx/>
                  <a:buFont typeface="Arial" panose="020B0604020202020204" pitchFamily="34" charset="0"/>
                  <a:buChar char="•"/>
                </a:pPr>
                <a:r>
                  <a:rPr lang="de-DE" sz="1100" dirty="0">
                    <a:latin typeface="Allianz Neo Light" panose="020B0304020203020204" pitchFamily="34" charset="0"/>
                  </a:rPr>
                  <a:t>Integration on </a:t>
                </a:r>
                <a:r>
                  <a:rPr lang="de-DE" sz="1100" b="1" dirty="0">
                    <a:solidFill>
                      <a:srgbClr val="49648C"/>
                    </a:solidFill>
                    <a:latin typeface="Allianz Neo Light" panose="020B0304020203020204" pitchFamily="34" charset="0"/>
                    <a:ea typeface="ＭＳ Ｐゴシック"/>
                  </a:rPr>
                  <a:t>Global Data </a:t>
                </a:r>
                <a:r>
                  <a:rPr lang="de-DE" sz="1100" b="1" dirty="0" err="1">
                    <a:solidFill>
                      <a:srgbClr val="49648C"/>
                    </a:solidFill>
                    <a:latin typeface="Allianz Neo Light" panose="020B0304020203020204" pitchFamily="34" charset="0"/>
                    <a:ea typeface="ＭＳ Ｐゴシック"/>
                  </a:rPr>
                  <a:t>Platform</a:t>
                </a:r>
                <a:endParaRPr lang="de-DE" sz="1100" b="1" dirty="0">
                  <a:solidFill>
                    <a:srgbClr val="49648C"/>
                  </a:solidFill>
                  <a:latin typeface="Allianz Neo Light" panose="020B0304020203020204" pitchFamily="34" charset="0"/>
                  <a:ea typeface="ＭＳ Ｐゴシック"/>
                </a:endParaRPr>
              </a:p>
              <a:p>
                <a:pPr marL="180921" lvl="2" indent="-180921" defTabSz="677659">
                  <a:spcBef>
                    <a:spcPts val="600"/>
                  </a:spcBef>
                  <a:buClr>
                    <a:srgbClr val="49648C"/>
                  </a:buClr>
                  <a:buSzTx/>
                  <a:buFont typeface="Arial" panose="020B0604020202020204" pitchFamily="34" charset="0"/>
                  <a:buChar char="•"/>
                </a:pPr>
                <a:r>
                  <a:rPr lang="de-DE" sz="1100" dirty="0">
                    <a:latin typeface="Allianz Neo Light" panose="020B0304020203020204" pitchFamily="34" charset="0"/>
                  </a:rPr>
                  <a:t>Start </a:t>
                </a:r>
                <a:r>
                  <a:rPr lang="de-DE" sz="1100" b="1" dirty="0" err="1">
                    <a:solidFill>
                      <a:srgbClr val="49648C"/>
                    </a:solidFill>
                    <a:latin typeface="Allianz Neo Light" panose="020B0304020203020204" pitchFamily="34" charset="0"/>
                    <a:ea typeface="ＭＳ Ｐゴシック"/>
                  </a:rPr>
                  <a:t>data</a:t>
                </a:r>
                <a:r>
                  <a:rPr lang="de-DE" sz="1100" b="1" dirty="0">
                    <a:solidFill>
                      <a:srgbClr val="49648C"/>
                    </a:solidFill>
                    <a:latin typeface="Allianz Neo Light" panose="020B0304020203020204" pitchFamily="34" charset="0"/>
                    <a:ea typeface="ＭＳ Ｐゴシック"/>
                  </a:rPr>
                  <a:t> </a:t>
                </a:r>
                <a:r>
                  <a:rPr lang="de-DE" sz="1100" b="1" dirty="0" err="1">
                    <a:solidFill>
                      <a:srgbClr val="49648C"/>
                    </a:solidFill>
                    <a:latin typeface="Allianz Neo Light" panose="020B0304020203020204" pitchFamily="34" charset="0"/>
                    <a:ea typeface="ＭＳ Ｐゴシック"/>
                  </a:rPr>
                  <a:t>feed</a:t>
                </a:r>
                <a:r>
                  <a:rPr lang="de-DE" sz="1100" b="1" dirty="0">
                    <a:solidFill>
                      <a:srgbClr val="49648C"/>
                    </a:solidFill>
                    <a:latin typeface="Allianz Neo Light" panose="020B0304020203020204" pitchFamily="34" charset="0"/>
                    <a:ea typeface="ＭＳ Ｐゴシック"/>
                  </a:rPr>
                  <a:t> </a:t>
                </a:r>
                <a:r>
                  <a:rPr lang="de-DE" sz="1100" b="1" dirty="0" err="1">
                    <a:solidFill>
                      <a:srgbClr val="49648C"/>
                    </a:solidFill>
                    <a:latin typeface="Allianz Neo Light" panose="020B0304020203020204" pitchFamily="34" charset="0"/>
                    <a:ea typeface="ＭＳ Ｐゴシック"/>
                  </a:rPr>
                  <a:t>automation</a:t>
                </a:r>
                <a:r>
                  <a:rPr lang="de-DE" sz="1100" b="1" dirty="0">
                    <a:solidFill>
                      <a:srgbClr val="49648C"/>
                    </a:solidFill>
                    <a:latin typeface="Allianz Neo Light" panose="020B0304020203020204" pitchFamily="34" charset="0"/>
                    <a:ea typeface="ＭＳ Ｐゴシック"/>
                  </a:rPr>
                  <a:t> </a:t>
                </a:r>
                <a:r>
                  <a:rPr lang="de-DE" sz="1100" dirty="0" err="1">
                    <a:latin typeface="Allianz Neo Light" panose="020B0304020203020204" pitchFamily="34" charset="0"/>
                  </a:rPr>
                  <a:t>with</a:t>
                </a:r>
                <a:r>
                  <a:rPr lang="de-DE" sz="1100" dirty="0">
                    <a:latin typeface="Allianz Neo Light" panose="020B0304020203020204" pitchFamily="34" charset="0"/>
                  </a:rPr>
                  <a:t> </a:t>
                </a:r>
                <a:r>
                  <a:rPr lang="de-DE" sz="1100" dirty="0" err="1">
                    <a:latin typeface="Allianz Neo Light" panose="020B0304020203020204" pitchFamily="34" charset="0"/>
                  </a:rPr>
                  <a:t>Pilots</a:t>
                </a:r>
                <a:endParaRPr lang="de-DE" sz="1100" dirty="0">
                  <a:latin typeface="Allianz Neo Light" panose="020B0304020203020204" pitchFamily="34" charset="0"/>
                </a:endParaRPr>
              </a:p>
              <a:p>
                <a:pPr marL="0" lvl="2" indent="0" defTabSz="677659">
                  <a:spcBef>
                    <a:spcPts val="600"/>
                  </a:spcBef>
                  <a:buClr>
                    <a:srgbClr val="49648C"/>
                  </a:buClr>
                  <a:buSzTx/>
                  <a:buNone/>
                </a:pPr>
                <a:endParaRPr lang="de-DE" sz="1100" b="1" baseline="30000" dirty="0">
                  <a:solidFill>
                    <a:srgbClr val="49648C"/>
                  </a:solidFill>
                  <a:latin typeface="Allianz Neo Light" panose="020B0304020203020204" pitchFamily="34" charset="0"/>
                  <a:ea typeface="ＭＳ Ｐゴシック"/>
                </a:endParaRPr>
              </a:p>
            </p:txBody>
          </p:sp>
          <p:grpSp>
            <p:nvGrpSpPr>
              <p:cNvPr id="80" name="Group 79">
                <a:extLst>
                  <a:ext uri="{FF2B5EF4-FFF2-40B4-BE49-F238E27FC236}">
                    <a16:creationId xmlns:a16="http://schemas.microsoft.com/office/drawing/2014/main" id="{64F51F81-6B9A-4726-9EE7-0E8DA8A19942}"/>
                  </a:ext>
                </a:extLst>
              </p:cNvPr>
              <p:cNvGrpSpPr/>
              <p:nvPr/>
            </p:nvGrpSpPr>
            <p:grpSpPr>
              <a:xfrm>
                <a:off x="521198" y="3021961"/>
                <a:ext cx="503883" cy="503345"/>
                <a:chOff x="507935" y="2888071"/>
                <a:chExt cx="504000" cy="503462"/>
              </a:xfrm>
            </p:grpSpPr>
            <p:pic>
              <p:nvPicPr>
                <p:cNvPr id="81" name="CustomIcon">
                  <a:extLst>
                    <a:ext uri="{FF2B5EF4-FFF2-40B4-BE49-F238E27FC236}">
                      <a16:creationId xmlns:a16="http://schemas.microsoft.com/office/drawing/2014/main" id="{05996744-2B57-4ADA-A2E3-D7075EE9AB89}"/>
                    </a:ext>
                  </a:extLst>
                </p:cNvPr>
                <p:cNvPicPr>
                  <a:picLocks noChangeAspect="1"/>
                </p:cNvPicPr>
                <p:nvPr>
                  <p:custDataLst>
                    <p:tags r:id="rId1"/>
                  </p:custDataLst>
                </p:nvPr>
              </p:nvPicPr>
              <p:blipFill>
                <a:blip r:embed="rId15" cstate="print">
                  <a:extLst>
                    <a:ext uri="{28A0092B-C50C-407E-A947-70E740481C1C}">
                      <a14:useLocalDpi xmlns:a14="http://schemas.microsoft.com/office/drawing/2010/main" val="0"/>
                    </a:ext>
                    <a:ext uri="{96DAC541-7B7A-43D3-8B79-37D633B846F1}">
                      <asvg:svgBlip xmlns="" xmlns:asvg="http://schemas.microsoft.com/office/drawing/2016/SVG/main" r:embed="rId16"/>
                    </a:ext>
                  </a:extLst>
                </a:blip>
                <a:stretch>
                  <a:fillRect/>
                </a:stretch>
              </p:blipFill>
              <p:spPr>
                <a:xfrm>
                  <a:off x="629257" y="3009263"/>
                  <a:ext cx="261357" cy="261078"/>
                </a:xfrm>
                <a:prstGeom prst="rect">
                  <a:avLst/>
                </a:prstGeom>
              </p:spPr>
            </p:pic>
            <p:grpSp>
              <p:nvGrpSpPr>
                <p:cNvPr id="82" name="Group 81">
                  <a:extLst>
                    <a:ext uri="{FF2B5EF4-FFF2-40B4-BE49-F238E27FC236}">
                      <a16:creationId xmlns:a16="http://schemas.microsoft.com/office/drawing/2014/main" id="{AD812FC4-1D4D-45CB-924F-519F5DEA8C82}"/>
                    </a:ext>
                  </a:extLst>
                </p:cNvPr>
                <p:cNvGrpSpPr/>
                <p:nvPr/>
              </p:nvGrpSpPr>
              <p:grpSpPr>
                <a:xfrm>
                  <a:off x="507935" y="2888071"/>
                  <a:ext cx="504000" cy="503462"/>
                  <a:chOff x="804541" y="2417321"/>
                  <a:chExt cx="1059100" cy="1059100"/>
                </a:xfrm>
              </p:grpSpPr>
              <p:sp>
                <p:nvSpPr>
                  <p:cNvPr id="83" name="Arc 82">
                    <a:extLst>
                      <a:ext uri="{FF2B5EF4-FFF2-40B4-BE49-F238E27FC236}">
                        <a16:creationId xmlns:a16="http://schemas.microsoft.com/office/drawing/2014/main" id="{A1C2D5FA-01B0-4126-9C97-E14635296E5A}"/>
                      </a:ext>
                    </a:extLst>
                  </p:cNvPr>
                  <p:cNvSpPr/>
                  <p:nvPr/>
                </p:nvSpPr>
                <p:spPr>
                  <a:xfrm flipH="1" flipV="1">
                    <a:off x="876452" y="2489232"/>
                    <a:ext cx="915278" cy="915278"/>
                  </a:xfrm>
                  <a:prstGeom prst="arc">
                    <a:avLst>
                      <a:gd name="adj1" fmla="val 15387040"/>
                      <a:gd name="adj2" fmla="val 14083768"/>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defTabSz="1218804">
                      <a:spcBef>
                        <a:spcPts val="600"/>
                      </a:spcBef>
                      <a:defRPr/>
                    </a:pPr>
                    <a:endParaRPr lang="en-US" sz="1100">
                      <a:solidFill>
                        <a:srgbClr val="000000"/>
                      </a:solidFill>
                      <a:latin typeface="Allianz Neo Light" panose="020B0304020203020204" pitchFamily="34" charset="0"/>
                    </a:endParaRPr>
                  </a:p>
                </p:txBody>
              </p:sp>
              <p:sp>
                <p:nvSpPr>
                  <p:cNvPr id="84" name="Arc 83">
                    <a:extLst>
                      <a:ext uri="{FF2B5EF4-FFF2-40B4-BE49-F238E27FC236}">
                        <a16:creationId xmlns:a16="http://schemas.microsoft.com/office/drawing/2014/main" id="{A2AA2AD7-2FE9-4E6D-A59B-886D5814E151}"/>
                      </a:ext>
                    </a:extLst>
                  </p:cNvPr>
                  <p:cNvSpPr/>
                  <p:nvPr/>
                </p:nvSpPr>
                <p:spPr>
                  <a:xfrm>
                    <a:off x="804541" y="2417321"/>
                    <a:ext cx="1059100" cy="1059100"/>
                  </a:xfrm>
                  <a:prstGeom prst="arc">
                    <a:avLst>
                      <a:gd name="adj1" fmla="val 15387040"/>
                      <a:gd name="adj2" fmla="val 14083768"/>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defTabSz="1218804">
                      <a:spcBef>
                        <a:spcPts val="600"/>
                      </a:spcBef>
                      <a:defRPr/>
                    </a:pPr>
                    <a:endParaRPr lang="en-US" sz="1100">
                      <a:solidFill>
                        <a:srgbClr val="000000"/>
                      </a:solidFill>
                      <a:latin typeface="Allianz Neo Light" panose="020B0304020203020204" pitchFamily="34" charset="0"/>
                    </a:endParaRPr>
                  </a:p>
                </p:txBody>
              </p:sp>
            </p:grpSp>
          </p:grpSp>
          <p:sp>
            <p:nvSpPr>
              <p:cNvPr id="85" name="TextBox 84">
                <a:extLst>
                  <a:ext uri="{FF2B5EF4-FFF2-40B4-BE49-F238E27FC236}">
                    <a16:creationId xmlns:a16="http://schemas.microsoft.com/office/drawing/2014/main" id="{8A88C1F3-7C97-41E4-B542-E5E63766DD8A}"/>
                  </a:ext>
                </a:extLst>
              </p:cNvPr>
              <p:cNvSpPr txBox="1">
                <a:spLocks/>
              </p:cNvSpPr>
              <p:nvPr/>
            </p:nvSpPr>
            <p:spPr>
              <a:xfrm>
                <a:off x="1128606" y="3073625"/>
                <a:ext cx="986286" cy="400017"/>
              </a:xfrm>
              <a:prstGeom prst="rect">
                <a:avLst/>
              </a:prstGeom>
            </p:spPr>
            <p:txBody>
              <a:bodyPr vert="horz" wrap="square" lIns="0" tIns="0" rIns="0" bIns="0" rtlCol="0" anchor="ctr" anchorCtr="0">
                <a:noAutofit/>
              </a:bodyPr>
              <a:lstStyle>
                <a:lvl1pPr lvl="0" indent="0" defTabSz="1218036" fontAlgn="base">
                  <a:spcBef>
                    <a:spcPct val="0"/>
                  </a:spcBef>
                  <a:spcAft>
                    <a:spcPct val="0"/>
                  </a:spcAft>
                  <a:buClr>
                    <a:schemeClr val="tx1"/>
                  </a:buClr>
                  <a:buSzPct val="100000"/>
                  <a:buFontTx/>
                  <a:buNone/>
                  <a:defRPr lang="x-none" sz="1800" baseline="0"/>
                </a:lvl1pPr>
                <a:lvl2pPr marL="239988" lvl="1" indent="-240060" defTabSz="1218036" fontAlgn="base">
                  <a:spcBef>
                    <a:spcPct val="0"/>
                  </a:spcBef>
                  <a:spcAft>
                    <a:spcPct val="0"/>
                  </a:spcAft>
                  <a:buClr>
                    <a:schemeClr val="tx1"/>
                  </a:buClr>
                  <a:buSzPct val="100000"/>
                  <a:buFont typeface="Arial" panose="020B0604020202020204" pitchFamily="34" charset="0"/>
                  <a:buChar char="•"/>
                  <a:defRPr lang="x-none" sz="1800" baseline="0"/>
                </a:lvl2pPr>
                <a:lvl3pPr marL="479976" lvl="2" indent="-240060" defTabSz="1218036" fontAlgn="base">
                  <a:spcBef>
                    <a:spcPct val="0"/>
                  </a:spcBef>
                  <a:spcAft>
                    <a:spcPct val="0"/>
                  </a:spcAft>
                  <a:buClr>
                    <a:schemeClr val="tx1"/>
                  </a:buClr>
                  <a:buSzPct val="100000"/>
                  <a:buFont typeface="Symbol" panose="05050102010706020507" pitchFamily="18" charset="2"/>
                  <a:buChar char="-"/>
                  <a:defRPr lang="x-none" sz="1800" baseline="0"/>
                </a:lvl3pPr>
                <a:lvl4pPr marL="719964" lvl="3" indent="-240060" defTabSz="1218036" fontAlgn="base">
                  <a:spcBef>
                    <a:spcPct val="0"/>
                  </a:spcBef>
                  <a:spcAft>
                    <a:spcPct val="0"/>
                  </a:spcAft>
                  <a:buClr>
                    <a:schemeClr val="tx1"/>
                  </a:buClr>
                  <a:buSzPct val="100000"/>
                  <a:buFont typeface="Arial" panose="020B0604020202020204" pitchFamily="34" charset="0"/>
                  <a:buChar char="•"/>
                  <a:defRPr lang="x-none" sz="1800" baseline="0"/>
                </a:lvl4pPr>
                <a:lvl5pPr marL="959952" lvl="4" indent="-240060" defTabSz="1218036" fontAlgn="base">
                  <a:spcBef>
                    <a:spcPct val="0"/>
                  </a:spcBef>
                  <a:spcAft>
                    <a:spcPct val="0"/>
                  </a:spcAft>
                  <a:buClr>
                    <a:schemeClr val="tx1"/>
                  </a:buClr>
                  <a:buSzPct val="100000"/>
                  <a:buFont typeface="Symbol" panose="05050102010706020507" pitchFamily="18" charset="2"/>
                  <a:buChar char="-"/>
                  <a:defRPr lang="x-none" sz="1800" baseline="0"/>
                </a:lvl5pPr>
                <a:lvl6pPr marL="1020038" indent="-177092" defTabSz="1218036" fontAlgn="base">
                  <a:spcBef>
                    <a:spcPct val="0"/>
                  </a:spcBef>
                  <a:spcAft>
                    <a:spcPct val="0"/>
                  </a:spcAft>
                  <a:buClr>
                    <a:schemeClr val="tx2"/>
                  </a:buClr>
                  <a:buSzPct val="89000"/>
                  <a:buFont typeface="Arial" charset="0"/>
                  <a:buChar char="-"/>
                  <a:defRPr lang="x-none" sz="2176" baseline="0"/>
                </a:lvl6pPr>
                <a:lvl7pPr marL="1020038" indent="-177092" defTabSz="1218036" fontAlgn="base">
                  <a:spcBef>
                    <a:spcPct val="0"/>
                  </a:spcBef>
                  <a:spcAft>
                    <a:spcPct val="0"/>
                  </a:spcAft>
                  <a:buClr>
                    <a:schemeClr val="tx2"/>
                  </a:buClr>
                  <a:buSzPct val="89000"/>
                  <a:buFont typeface="Arial" charset="0"/>
                  <a:buChar char="-"/>
                  <a:defRPr lang="x-none" sz="2176" baseline="0"/>
                </a:lvl7pPr>
                <a:lvl8pPr marL="1020038" indent="-177092" defTabSz="1218036" fontAlgn="base">
                  <a:spcBef>
                    <a:spcPct val="0"/>
                  </a:spcBef>
                  <a:spcAft>
                    <a:spcPct val="0"/>
                  </a:spcAft>
                  <a:buClr>
                    <a:schemeClr val="tx2"/>
                  </a:buClr>
                  <a:buSzPct val="89000"/>
                  <a:buFont typeface="Arial" charset="0"/>
                  <a:buChar char="-"/>
                  <a:defRPr lang="x-none" sz="2176" baseline="0"/>
                </a:lvl8pPr>
                <a:lvl9pPr marL="1020038" indent="-177092" defTabSz="1218036" fontAlgn="base">
                  <a:spcBef>
                    <a:spcPct val="0"/>
                  </a:spcBef>
                  <a:spcAft>
                    <a:spcPct val="0"/>
                  </a:spcAft>
                  <a:buClr>
                    <a:schemeClr val="tx2"/>
                  </a:buClr>
                  <a:buSzPct val="89000"/>
                  <a:buFont typeface="Arial" charset="0"/>
                  <a:buChar char="-"/>
                  <a:defRPr lang="x-none" sz="2176" baseline="0"/>
                </a:lvl9pPr>
              </a:lstStyle>
              <a:p>
                <a:pPr defTabSz="1217670">
                  <a:spcBef>
                    <a:spcPts val="600"/>
                  </a:spcBef>
                  <a:buClr>
                    <a:srgbClr val="000000"/>
                  </a:buClr>
                  <a:defRPr/>
                </a:pPr>
                <a:r>
                  <a:rPr lang="en-US" sz="1100" b="1" dirty="0">
                    <a:solidFill>
                      <a:srgbClr val="49648C"/>
                    </a:solidFill>
                    <a:latin typeface="Allianz Neo Light" panose="020B0304020203020204" pitchFamily="34" charset="0"/>
                  </a:rPr>
                  <a:t>Primary </a:t>
                </a:r>
                <a:br>
                  <a:rPr lang="en-US" sz="1100" b="1" dirty="0">
                    <a:solidFill>
                      <a:srgbClr val="49648C"/>
                    </a:solidFill>
                    <a:latin typeface="Allianz Neo Light" panose="020B0304020203020204" pitchFamily="34" charset="0"/>
                  </a:rPr>
                </a:br>
                <a:r>
                  <a:rPr lang="en-US" sz="1100" b="1" dirty="0">
                    <a:solidFill>
                      <a:srgbClr val="49648C"/>
                    </a:solidFill>
                    <a:latin typeface="Allianz Neo Light" panose="020B0304020203020204" pitchFamily="34" charset="0"/>
                  </a:rPr>
                  <a:t>data usage</a:t>
                </a:r>
              </a:p>
            </p:txBody>
          </p:sp>
          <p:cxnSp>
            <p:nvCxnSpPr>
              <p:cNvPr id="86" name="Straight Connector 85">
                <a:extLst>
                  <a:ext uri="{FF2B5EF4-FFF2-40B4-BE49-F238E27FC236}">
                    <a16:creationId xmlns:a16="http://schemas.microsoft.com/office/drawing/2014/main" id="{D9C0C509-A0F5-469F-891D-FDB85995074E}"/>
                  </a:ext>
                </a:extLst>
              </p:cNvPr>
              <p:cNvCxnSpPr>
                <a:cxnSpLocks/>
              </p:cNvCxnSpPr>
              <p:nvPr/>
            </p:nvCxnSpPr>
            <p:spPr>
              <a:xfrm flipV="1">
                <a:off x="2210120" y="2776376"/>
                <a:ext cx="0" cy="100776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87" name="Rectangle 286">
                <a:extLst>
                  <a:ext uri="{FF2B5EF4-FFF2-40B4-BE49-F238E27FC236}">
                    <a16:creationId xmlns:a16="http://schemas.microsoft.com/office/drawing/2014/main" id="{C17A40F5-C132-48DF-ABB3-6E29CEB64650}"/>
                  </a:ext>
                </a:extLst>
              </p:cNvPr>
              <p:cNvSpPr txBox="1">
                <a:spLocks noChangeArrowheads="1"/>
              </p:cNvSpPr>
              <p:nvPr/>
            </p:nvSpPr>
            <p:spPr bwMode="auto">
              <a:xfrm>
                <a:off x="8701103" y="2762176"/>
                <a:ext cx="2969012" cy="1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marL="176160" indent="-176160" defTabSz="677659">
                  <a:spcBef>
                    <a:spcPts val="600"/>
                  </a:spcBef>
                  <a:buClr>
                    <a:srgbClr val="49648C"/>
                  </a:buClr>
                  <a:buFont typeface="Arial" panose="020B0604020202020204" pitchFamily="34" charset="0"/>
                  <a:buChar char="•"/>
                  <a:defRPr/>
                </a:pPr>
                <a:r>
                  <a:rPr lang="en-US" sz="1100" b="1" dirty="0">
                    <a:solidFill>
                      <a:srgbClr val="49648C"/>
                    </a:solidFill>
                    <a:latin typeface="Allianz Neo Light" panose="020B0304020203020204" pitchFamily="34" charset="0"/>
                  </a:rPr>
                  <a:t>Improved calibration of Group-wide risk and pricing tools</a:t>
                </a:r>
                <a:endParaRPr lang="en-US" sz="1100" dirty="0">
                  <a:latin typeface="Allianz Neo Light" panose="020B0304020203020204" pitchFamily="34" charset="0"/>
                </a:endParaRPr>
              </a:p>
              <a:p>
                <a:pPr marL="176160" indent="-176160" defTabSz="677659">
                  <a:spcBef>
                    <a:spcPts val="600"/>
                  </a:spcBef>
                  <a:buClr>
                    <a:srgbClr val="49648C"/>
                  </a:buClr>
                  <a:buFont typeface="Arial" panose="020B0604020202020204" pitchFamily="34" charset="0"/>
                  <a:buChar char="•"/>
                  <a:defRPr/>
                </a:pPr>
                <a:r>
                  <a:rPr lang="en-US" sz="1100" b="1" dirty="0">
                    <a:solidFill>
                      <a:srgbClr val="49648C"/>
                    </a:solidFill>
                    <a:latin typeface="Allianz Neo Light" panose="020B0304020203020204" pitchFamily="34" charset="0"/>
                  </a:rPr>
                  <a:t>OE use for portfolio </a:t>
                </a:r>
                <a:r>
                  <a:rPr lang="en-US" sz="1100" b="1" dirty="0">
                    <a:solidFill>
                      <a:schemeClr val="tx2"/>
                    </a:solidFill>
                    <a:latin typeface="Allianz Neo Light" panose="020B0304020203020204" pitchFamily="34" charset="0"/>
                  </a:rPr>
                  <a:t>analytics</a:t>
                </a:r>
                <a:r>
                  <a:rPr lang="en-US" sz="1100" dirty="0">
                    <a:latin typeface="Allianz Neo Light" panose="020B0304020203020204" pitchFamily="34" charset="0"/>
                  </a:rPr>
                  <a:t> to improve portfolio steering / underwriting decisions</a:t>
                </a:r>
              </a:p>
            </p:txBody>
          </p:sp>
          <p:sp>
            <p:nvSpPr>
              <p:cNvPr id="88" name="Rectangle 286">
                <a:extLst>
                  <a:ext uri="{FF2B5EF4-FFF2-40B4-BE49-F238E27FC236}">
                    <a16:creationId xmlns:a16="http://schemas.microsoft.com/office/drawing/2014/main" id="{E1D2B360-009F-4641-8117-1303D6A731BE}"/>
                  </a:ext>
                </a:extLst>
              </p:cNvPr>
              <p:cNvSpPr txBox="1">
                <a:spLocks noChangeArrowheads="1"/>
              </p:cNvSpPr>
              <p:nvPr/>
            </p:nvSpPr>
            <p:spPr bwMode="auto">
              <a:xfrm>
                <a:off x="2329688" y="2762177"/>
                <a:ext cx="2923600" cy="114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marL="176160" lvl="1" indent="-176160" defTabSz="677659">
                  <a:spcBef>
                    <a:spcPts val="600"/>
                  </a:spcBef>
                  <a:buClr>
                    <a:srgbClr val="49648C"/>
                  </a:buClr>
                  <a:buSzTx/>
                  <a:buFont typeface="Arial" panose="020B0604020202020204" pitchFamily="34" charset="0"/>
                  <a:buChar char="•"/>
                </a:pPr>
                <a:r>
                  <a:rPr lang="en-US" sz="1100" dirty="0">
                    <a:latin typeface="Allianz Neo Light" panose="020B0304020203020204" pitchFamily="34" charset="0"/>
                  </a:rPr>
                  <a:t>Use of operational data for portfolio </a:t>
                </a:r>
                <a:r>
                  <a:rPr lang="en-US" sz="1100" b="1" dirty="0">
                    <a:solidFill>
                      <a:schemeClr val="tx2"/>
                    </a:solidFill>
                    <a:latin typeface="Allianz Neo Light" panose="020B0304020203020204" pitchFamily="34" charset="0"/>
                  </a:rPr>
                  <a:t>deep-dives </a:t>
                </a:r>
                <a:r>
                  <a:rPr lang="en-US" sz="1100" dirty="0">
                    <a:latin typeface="Allianz Neo Light" panose="020B0304020203020204" pitchFamily="34" charset="0"/>
                  </a:rPr>
                  <a:t>to initiate </a:t>
                </a:r>
                <a:r>
                  <a:rPr lang="en-US" sz="1100" b="1" dirty="0">
                    <a:solidFill>
                      <a:schemeClr val="tx2"/>
                    </a:solidFill>
                    <a:latin typeface="Allianz Neo Light" panose="020B0304020203020204" pitchFamily="34" charset="0"/>
                  </a:rPr>
                  <a:t>in-time renewal actions</a:t>
                </a:r>
              </a:p>
              <a:p>
                <a:pPr marL="176160" lvl="1" indent="-176160" defTabSz="677659">
                  <a:spcBef>
                    <a:spcPts val="600"/>
                  </a:spcBef>
                  <a:buClr>
                    <a:srgbClr val="49648C"/>
                  </a:buClr>
                  <a:buSzTx/>
                  <a:buFont typeface="Arial" panose="020B0604020202020204" pitchFamily="34" charset="0"/>
                  <a:buChar char="•"/>
                </a:pPr>
                <a:r>
                  <a:rPr lang="en-US" sz="1100" b="1" dirty="0">
                    <a:solidFill>
                      <a:schemeClr val="tx2"/>
                    </a:solidFill>
                    <a:latin typeface="Allianz Neo Light" panose="020B0304020203020204" pitchFamily="34" charset="0"/>
                  </a:rPr>
                  <a:t>Operational data dashboards for OEs</a:t>
                </a:r>
                <a:endParaRPr lang="en-US" sz="1100" dirty="0">
                  <a:latin typeface="Allianz Neo Light" panose="020B0304020203020204" pitchFamily="34" charset="0"/>
                </a:endParaRPr>
              </a:p>
              <a:p>
                <a:pPr marL="176160" lvl="1" indent="-176160" defTabSz="677659">
                  <a:spcBef>
                    <a:spcPts val="600"/>
                  </a:spcBef>
                  <a:buClr>
                    <a:srgbClr val="49648C"/>
                  </a:buClr>
                  <a:buSzTx/>
                  <a:buFont typeface="Arial" panose="020B0604020202020204" pitchFamily="34" charset="0"/>
                  <a:buChar char="•"/>
                </a:pPr>
                <a:endParaRPr lang="en-US" sz="1100" dirty="0">
                  <a:solidFill>
                    <a:srgbClr val="000000"/>
                  </a:solidFill>
                  <a:latin typeface="Allianz Neo Light" panose="020B0304020203020204" pitchFamily="34" charset="0"/>
                </a:endParaRPr>
              </a:p>
            </p:txBody>
          </p:sp>
          <p:sp>
            <p:nvSpPr>
              <p:cNvPr id="89" name="Rectangle 286">
                <a:extLst>
                  <a:ext uri="{FF2B5EF4-FFF2-40B4-BE49-F238E27FC236}">
                    <a16:creationId xmlns:a16="http://schemas.microsoft.com/office/drawing/2014/main" id="{B22551D0-BA4D-4E3F-9283-E8B7BAE65EE2}"/>
                  </a:ext>
                </a:extLst>
              </p:cNvPr>
              <p:cNvSpPr txBox="1">
                <a:spLocks noChangeArrowheads="1"/>
              </p:cNvSpPr>
              <p:nvPr/>
            </p:nvSpPr>
            <p:spPr bwMode="auto">
              <a:xfrm>
                <a:off x="5551076" y="2771144"/>
                <a:ext cx="2656731" cy="1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marL="176160" lvl="1" indent="-176160" defTabSz="677659">
                  <a:spcBef>
                    <a:spcPts val="600"/>
                  </a:spcBef>
                  <a:buClr>
                    <a:srgbClr val="49648C"/>
                  </a:buClr>
                  <a:buSzTx/>
                  <a:buFont typeface="Arial" panose="020B0604020202020204" pitchFamily="34" charset="0"/>
                  <a:buChar char="•"/>
                </a:pPr>
                <a:r>
                  <a:rPr lang="en-US" sz="1100" dirty="0">
                    <a:latin typeface="Allianz Neo Light" panose="020B0304020203020204" pitchFamily="34" charset="0"/>
                  </a:rPr>
                  <a:t>Additional g</a:t>
                </a:r>
                <a:r>
                  <a:rPr lang="en-US" sz="1100" dirty="0" err="1">
                    <a:latin typeface="Allianz Neo Light" panose="020B0304020203020204" pitchFamily="34" charset="0"/>
                  </a:rPr>
                  <a:t>roup</a:t>
                </a:r>
                <a:r>
                  <a:rPr lang="en-US" sz="1100" dirty="0">
                    <a:latin typeface="Allianz Neo Light" panose="020B0304020203020204" pitchFamily="34" charset="0"/>
                  </a:rPr>
                  <a:t>-wide (portfolio) analyzes to drill-down into </a:t>
                </a:r>
                <a:r>
                  <a:rPr lang="en-US" sz="1100" b="1" dirty="0">
                    <a:solidFill>
                      <a:srgbClr val="49648C"/>
                    </a:solidFill>
                    <a:latin typeface="Allianz Neo Light" panose="020B0304020203020204" pitchFamily="34" charset="0"/>
                  </a:rPr>
                  <a:t>drivers of performance</a:t>
                </a:r>
              </a:p>
              <a:p>
                <a:pPr marL="176160" lvl="1" indent="-176160" defTabSz="677659">
                  <a:spcBef>
                    <a:spcPts val="600"/>
                  </a:spcBef>
                  <a:buClr>
                    <a:srgbClr val="49648C"/>
                  </a:buClr>
                  <a:buSzTx/>
                  <a:buFont typeface="Arial" panose="020B0604020202020204" pitchFamily="34" charset="0"/>
                  <a:buChar char="•"/>
                </a:pPr>
                <a:r>
                  <a:rPr lang="en-US" sz="1100" b="1" dirty="0">
                    <a:solidFill>
                      <a:srgbClr val="49648C"/>
                    </a:solidFill>
                    <a:latin typeface="Allianz Neo Light" panose="020B0304020203020204" pitchFamily="34" charset="0"/>
                  </a:rPr>
                  <a:t>Enhanced deep dive analyses</a:t>
                </a:r>
              </a:p>
            </p:txBody>
          </p:sp>
          <p:sp>
            <p:nvSpPr>
              <p:cNvPr id="90" name="Isosceles Triangle 89">
                <a:extLst>
                  <a:ext uri="{FF2B5EF4-FFF2-40B4-BE49-F238E27FC236}">
                    <a16:creationId xmlns:a16="http://schemas.microsoft.com/office/drawing/2014/main" id="{92A814FC-6F48-4C85-BC89-227FEF5F70DF}"/>
                  </a:ext>
                </a:extLst>
              </p:cNvPr>
              <p:cNvSpPr/>
              <p:nvPr/>
            </p:nvSpPr>
            <p:spPr>
              <a:xfrm rot="10800000">
                <a:off x="8395040" y="1847601"/>
                <a:ext cx="336191" cy="227136"/>
              </a:xfrm>
              <a:prstGeom prst="triangle">
                <a:avLst/>
              </a:prstGeom>
              <a:solidFill>
                <a:srgbClr val="C1EBFB"/>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defTabSz="1218804">
                  <a:spcBef>
                    <a:spcPts val="600"/>
                  </a:spcBef>
                  <a:defRPr/>
                </a:pPr>
                <a:endParaRPr lang="en-GB" sz="1100" dirty="0" err="1">
                  <a:solidFill>
                    <a:srgbClr val="000000"/>
                  </a:solidFill>
                  <a:latin typeface="Allianz Neo Light" panose="020B0304020203020204" pitchFamily="34" charset="0"/>
                </a:endParaRPr>
              </a:p>
            </p:txBody>
          </p:sp>
          <p:cxnSp>
            <p:nvCxnSpPr>
              <p:cNvPr id="91" name="Straight Connector 90">
                <a:extLst>
                  <a:ext uri="{FF2B5EF4-FFF2-40B4-BE49-F238E27FC236}">
                    <a16:creationId xmlns:a16="http://schemas.microsoft.com/office/drawing/2014/main" id="{DF81B4C8-BEF4-436A-A1E2-96058FACE380}"/>
                  </a:ext>
                </a:extLst>
              </p:cNvPr>
              <p:cNvCxnSpPr>
                <a:cxnSpLocks/>
              </p:cNvCxnSpPr>
              <p:nvPr/>
            </p:nvCxnSpPr>
            <p:spPr bwMode="gray">
              <a:xfrm>
                <a:off x="469206" y="6028902"/>
                <a:ext cx="11162240" cy="0"/>
              </a:xfrm>
              <a:prstGeom prst="line">
                <a:avLst/>
              </a:prstGeom>
              <a:ln w="3175">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92" name="Rectangle 286">
              <a:extLst>
                <a:ext uri="{FF2B5EF4-FFF2-40B4-BE49-F238E27FC236}">
                  <a16:creationId xmlns:a16="http://schemas.microsoft.com/office/drawing/2014/main" id="{AFD48A1E-43B1-438C-B0D9-63C1FB53C472}"/>
                </a:ext>
              </a:extLst>
            </p:cNvPr>
            <p:cNvSpPr txBox="1">
              <a:spLocks noChangeArrowheads="1"/>
            </p:cNvSpPr>
            <p:nvPr/>
          </p:nvSpPr>
          <p:spPr bwMode="auto">
            <a:xfrm>
              <a:off x="9496294" y="1587802"/>
              <a:ext cx="2325862" cy="40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lgn="ctr" defTabSz="677659">
                <a:spcBef>
                  <a:spcPts val="600"/>
                </a:spcBef>
                <a:buClr>
                  <a:srgbClr val="49648C"/>
                </a:buClr>
              </a:pPr>
              <a:r>
                <a:rPr lang="en-US" sz="1050" b="1" dirty="0">
                  <a:solidFill>
                    <a:srgbClr val="49648C"/>
                  </a:solidFill>
                  <a:latin typeface="Allianz Neo Light" panose="020B0304020203020204" pitchFamily="34" charset="0"/>
                </a:rPr>
                <a:t>Global data management </a:t>
              </a:r>
              <a:br>
                <a:rPr lang="en-US" sz="1050" b="1" dirty="0">
                  <a:solidFill>
                    <a:srgbClr val="49648C"/>
                  </a:solidFill>
                  <a:latin typeface="Allianz Neo Light" panose="020B0304020203020204" pitchFamily="34" charset="0"/>
                </a:rPr>
              </a:br>
              <a:r>
                <a:rPr lang="en-US" sz="1050" b="1" dirty="0">
                  <a:solidFill>
                    <a:srgbClr val="49648C"/>
                  </a:solidFill>
                  <a:latin typeface="Allianz Neo Light" panose="020B0304020203020204" pitchFamily="34" charset="0"/>
                </a:rPr>
                <a:t>and analytics </a:t>
              </a:r>
            </a:p>
          </p:txBody>
        </p:sp>
        <p:sp>
          <p:nvSpPr>
            <p:cNvPr id="93" name="Rectangle 286">
              <a:extLst>
                <a:ext uri="{FF2B5EF4-FFF2-40B4-BE49-F238E27FC236}">
                  <a16:creationId xmlns:a16="http://schemas.microsoft.com/office/drawing/2014/main" id="{C7A1A707-D1C3-4641-9920-65EE432292A6}"/>
                </a:ext>
              </a:extLst>
            </p:cNvPr>
            <p:cNvSpPr txBox="1">
              <a:spLocks noChangeArrowheads="1"/>
            </p:cNvSpPr>
            <p:nvPr/>
          </p:nvSpPr>
          <p:spPr bwMode="auto">
            <a:xfrm>
              <a:off x="6382036" y="1470799"/>
              <a:ext cx="2228052" cy="81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Autofit/>
            </a:bodyPr>
            <a:lstStyle>
              <a:lvl1pPr marL="0" indent="0" algn="l" defTabSz="895350" rtl="0" eaLnBrk="1" fontAlgn="base" hangingPunct="1">
                <a:spcBef>
                  <a:spcPct val="0"/>
                </a:spcBef>
                <a:spcAft>
                  <a:spcPct val="0"/>
                </a:spcAft>
                <a:buClr>
                  <a:schemeClr val="tx2"/>
                </a:buClr>
                <a:defRPr sz="160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a:solidFill>
                    <a:schemeClr val="tx1"/>
                  </a:solidFill>
                  <a:latin typeface="+mn-lt"/>
                </a:defRPr>
              </a:lvl4pPr>
              <a:lvl5pPr marL="746125"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a:lstStyle>
            <a:p>
              <a:pPr algn="ctr" defTabSz="677659">
                <a:spcBef>
                  <a:spcPts val="0"/>
                </a:spcBef>
                <a:buClr>
                  <a:srgbClr val="49648C"/>
                </a:buClr>
                <a:defRPr/>
              </a:pPr>
              <a:r>
                <a:rPr lang="en-US" sz="1050" b="1" dirty="0">
                  <a:solidFill>
                    <a:srgbClr val="49648C"/>
                  </a:solidFill>
                  <a:latin typeface="Allianz Neo Light" panose="020B0304020203020204" pitchFamily="34" charset="0"/>
                </a:rPr>
                <a:t>Integrated</a:t>
              </a:r>
            </a:p>
            <a:p>
              <a:pPr algn="ctr" defTabSz="677659">
                <a:spcBef>
                  <a:spcPts val="0"/>
                </a:spcBef>
                <a:buClr>
                  <a:srgbClr val="49648C"/>
                </a:buClr>
                <a:defRPr/>
              </a:pPr>
              <a:r>
                <a:rPr lang="en-US" sz="1050" b="1" dirty="0" err="1">
                  <a:solidFill>
                    <a:srgbClr val="49648C"/>
                  </a:solidFill>
                  <a:latin typeface="Allianz Neo Light" panose="020B0304020203020204" pitchFamily="34" charset="0"/>
                </a:rPr>
                <a:t>MidCorp</a:t>
              </a:r>
              <a:r>
                <a:rPr lang="en-US" sz="1050" b="1" dirty="0">
                  <a:solidFill>
                    <a:srgbClr val="49648C"/>
                  </a:solidFill>
                  <a:latin typeface="Allianz Neo Light" panose="020B0304020203020204" pitchFamily="34" charset="0"/>
                </a:rPr>
                <a:t> MIS</a:t>
              </a:r>
            </a:p>
            <a:p>
              <a:pPr algn="ctr" defTabSz="677659">
                <a:spcBef>
                  <a:spcPts val="0"/>
                </a:spcBef>
                <a:buClr>
                  <a:srgbClr val="49648C"/>
                </a:buClr>
                <a:defRPr/>
              </a:pPr>
              <a:endParaRPr lang="en-US" sz="1050" b="1" dirty="0">
                <a:solidFill>
                  <a:srgbClr val="49648C"/>
                </a:solidFill>
                <a:latin typeface="Allianz Neo Light" panose="020B0304020203020204" pitchFamily="34" charset="0"/>
              </a:endParaRPr>
            </a:p>
          </p:txBody>
        </p:sp>
        <p:sp>
          <p:nvSpPr>
            <p:cNvPr id="94" name="TextBox 93">
              <a:extLst>
                <a:ext uri="{FF2B5EF4-FFF2-40B4-BE49-F238E27FC236}">
                  <a16:creationId xmlns:a16="http://schemas.microsoft.com/office/drawing/2014/main" id="{EED0F800-4BBC-453C-BD68-C64F904E1AE6}"/>
                </a:ext>
              </a:extLst>
            </p:cNvPr>
            <p:cNvSpPr txBox="1"/>
            <p:nvPr/>
          </p:nvSpPr>
          <p:spPr>
            <a:xfrm>
              <a:off x="8556714" y="1536392"/>
              <a:ext cx="710659" cy="369247"/>
            </a:xfrm>
            <a:prstGeom prst="rect">
              <a:avLst/>
            </a:prstGeom>
          </p:spPr>
          <p:txBody>
            <a:bodyPr vert="horz" wrap="square" lIns="0" tIns="0" rIns="0" bIns="0" rtlCol="0">
              <a:noAutofit/>
            </a:bodyPr>
            <a:lstStyle>
              <a:lvl1pPr lvl="0" indent="0" defTabSz="1218036" fontAlgn="base">
                <a:spcBef>
                  <a:spcPct val="0"/>
                </a:spcBef>
                <a:spcAft>
                  <a:spcPct val="0"/>
                </a:spcAft>
                <a:buClr>
                  <a:schemeClr val="tx1"/>
                </a:buClr>
                <a:buSzPct val="100000"/>
                <a:buFontTx/>
                <a:buNone/>
                <a:defRPr lang="x-none" sz="1800" baseline="0"/>
              </a:lvl1pPr>
              <a:lvl2pPr marL="239988" lvl="1" indent="-240060" defTabSz="1218036" fontAlgn="base">
                <a:spcBef>
                  <a:spcPct val="0"/>
                </a:spcBef>
                <a:spcAft>
                  <a:spcPct val="0"/>
                </a:spcAft>
                <a:buClr>
                  <a:schemeClr val="tx1"/>
                </a:buClr>
                <a:buSzPct val="100000"/>
                <a:buFont typeface="Arial" panose="020B0604020202020204" pitchFamily="34" charset="0"/>
                <a:buChar char="•"/>
                <a:defRPr lang="x-none" sz="1800" baseline="0"/>
              </a:lvl2pPr>
              <a:lvl3pPr marL="479976" lvl="2" indent="-240060" defTabSz="1218036" fontAlgn="base">
                <a:spcBef>
                  <a:spcPct val="0"/>
                </a:spcBef>
                <a:spcAft>
                  <a:spcPct val="0"/>
                </a:spcAft>
                <a:buClr>
                  <a:schemeClr val="tx1"/>
                </a:buClr>
                <a:buSzPct val="100000"/>
                <a:buFont typeface="Symbol" panose="05050102010706020507" pitchFamily="18" charset="2"/>
                <a:buChar char="-"/>
                <a:defRPr lang="x-none" sz="1800" baseline="0"/>
              </a:lvl3pPr>
              <a:lvl4pPr marL="719964" lvl="3" indent="-240060" defTabSz="1218036" fontAlgn="base">
                <a:spcBef>
                  <a:spcPct val="0"/>
                </a:spcBef>
                <a:spcAft>
                  <a:spcPct val="0"/>
                </a:spcAft>
                <a:buClr>
                  <a:schemeClr val="tx1"/>
                </a:buClr>
                <a:buSzPct val="100000"/>
                <a:buFont typeface="Arial" panose="020B0604020202020204" pitchFamily="34" charset="0"/>
                <a:buChar char="•"/>
                <a:defRPr lang="x-none" sz="1800" baseline="0"/>
              </a:lvl4pPr>
              <a:lvl5pPr marL="959952" lvl="4" indent="-240060" defTabSz="1218036" fontAlgn="base">
                <a:spcBef>
                  <a:spcPct val="0"/>
                </a:spcBef>
                <a:spcAft>
                  <a:spcPct val="0"/>
                </a:spcAft>
                <a:buClr>
                  <a:schemeClr val="tx1"/>
                </a:buClr>
                <a:buSzPct val="100000"/>
                <a:buFont typeface="Symbol" panose="05050102010706020507" pitchFamily="18" charset="2"/>
                <a:buChar char="-"/>
                <a:defRPr lang="x-none" sz="1800" baseline="0"/>
              </a:lvl5pPr>
              <a:lvl6pPr marL="1020038" indent="-177092" defTabSz="1218036" fontAlgn="base">
                <a:spcBef>
                  <a:spcPct val="0"/>
                </a:spcBef>
                <a:spcAft>
                  <a:spcPct val="0"/>
                </a:spcAft>
                <a:buClr>
                  <a:schemeClr val="tx2"/>
                </a:buClr>
                <a:buSzPct val="89000"/>
                <a:buFont typeface="Arial" charset="0"/>
                <a:buChar char="-"/>
                <a:defRPr lang="x-none" sz="2176" baseline="0"/>
              </a:lvl6pPr>
              <a:lvl7pPr marL="1020038" indent="-177092" defTabSz="1218036" fontAlgn="base">
                <a:spcBef>
                  <a:spcPct val="0"/>
                </a:spcBef>
                <a:spcAft>
                  <a:spcPct val="0"/>
                </a:spcAft>
                <a:buClr>
                  <a:schemeClr val="tx2"/>
                </a:buClr>
                <a:buSzPct val="89000"/>
                <a:buFont typeface="Arial" charset="0"/>
                <a:buChar char="-"/>
                <a:defRPr lang="x-none" sz="2176" baseline="0"/>
              </a:lvl7pPr>
              <a:lvl8pPr marL="1020038" indent="-177092" defTabSz="1218036" fontAlgn="base">
                <a:spcBef>
                  <a:spcPct val="0"/>
                </a:spcBef>
                <a:spcAft>
                  <a:spcPct val="0"/>
                </a:spcAft>
                <a:buClr>
                  <a:schemeClr val="tx2"/>
                </a:buClr>
                <a:buSzPct val="89000"/>
                <a:buFont typeface="Arial" charset="0"/>
                <a:buChar char="-"/>
                <a:defRPr lang="x-none" sz="2176" baseline="0"/>
              </a:lvl8pPr>
              <a:lvl9pPr marL="1020038" indent="-177092" defTabSz="1218036" fontAlgn="base">
                <a:spcBef>
                  <a:spcPct val="0"/>
                </a:spcBef>
                <a:spcAft>
                  <a:spcPct val="0"/>
                </a:spcAft>
                <a:buClr>
                  <a:schemeClr val="tx2"/>
                </a:buClr>
                <a:buSzPct val="89000"/>
                <a:buFont typeface="Arial" charset="0"/>
                <a:buChar char="-"/>
                <a:defRPr lang="x-none" sz="2176" baseline="0"/>
              </a:lvl9pPr>
            </a:lstStyle>
            <a:p>
              <a:pPr algn="ctr" defTabSz="1217670">
                <a:spcBef>
                  <a:spcPts val="600"/>
                </a:spcBef>
                <a:buClr>
                  <a:srgbClr val="000000"/>
                </a:buClr>
                <a:defRPr/>
              </a:pPr>
              <a:r>
                <a:rPr lang="en-GB" sz="1050" b="1" dirty="0">
                  <a:solidFill>
                    <a:srgbClr val="49648C"/>
                  </a:solidFill>
                  <a:latin typeface="Allianz Neo Light" panose="020B0304020203020204" pitchFamily="34" charset="0"/>
                </a:rPr>
                <a:t>Starting 2021ff</a:t>
              </a:r>
            </a:p>
          </p:txBody>
        </p:sp>
      </p:grpSp>
      <p:sp>
        <p:nvSpPr>
          <p:cNvPr id="95" name="Text Placeholder 1"/>
          <p:cNvSpPr txBox="1">
            <a:spLocks/>
          </p:cNvSpPr>
          <p:nvPr/>
        </p:nvSpPr>
        <p:spPr>
          <a:xfrm>
            <a:off x="118542" y="261442"/>
            <a:ext cx="5579336" cy="155555"/>
          </a:xfrm>
          <a:prstGeom prst="rect">
            <a:avLst/>
          </a:prstGeom>
        </p:spPr>
        <p:txBody>
          <a:bodyPr vert="horz" lIns="0" tIns="0" rIns="0" bIns="0" rtlCol="0">
            <a:noAutofit/>
          </a:bodyPr>
          <a:lstStyle>
            <a:lvl1pPr marL="0" indent="0" algn="l" defTabSz="1219170"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a:lstStyle>
          <a:p>
            <a:r>
              <a:rPr lang="en-US" sz="900" b="1" smtClean="0">
                <a:solidFill>
                  <a:schemeClr val="bg1"/>
                </a:solidFill>
                <a:latin typeface="Allianz Neo Light" panose="020B0304020203020204" pitchFamily="34" charset="0"/>
              </a:rPr>
              <a:t>MIS Workshop</a:t>
            </a:r>
            <a:endParaRPr lang="de-DE" sz="900" b="1" smtClean="0">
              <a:solidFill>
                <a:schemeClr val="bg1"/>
              </a:solidFill>
              <a:latin typeface="Allianz Neo Light" panose="020B0304020203020204" pitchFamily="34" charset="0"/>
            </a:endParaRPr>
          </a:p>
          <a:p>
            <a:endParaRPr lang="de-DE" sz="900" b="1" dirty="0"/>
          </a:p>
        </p:txBody>
      </p:sp>
      <p:grpSp>
        <p:nvGrpSpPr>
          <p:cNvPr id="96" name="Gruppieren 11"/>
          <p:cNvGrpSpPr/>
          <p:nvPr/>
        </p:nvGrpSpPr>
        <p:grpSpPr>
          <a:xfrm>
            <a:off x="94017" y="5329518"/>
            <a:ext cx="1638798" cy="446109"/>
            <a:chOff x="7624760" y="5069989"/>
            <a:chExt cx="1638798" cy="446109"/>
          </a:xfrm>
        </p:grpSpPr>
        <p:sp>
          <p:nvSpPr>
            <p:cNvPr id="97" name="Textfeld 12"/>
            <p:cNvSpPr txBox="1"/>
            <p:nvPr/>
          </p:nvSpPr>
          <p:spPr>
            <a:xfrm>
              <a:off x="7624763" y="5085978"/>
              <a:ext cx="1638795" cy="402775"/>
            </a:xfrm>
            <a:prstGeom prst="rect">
              <a:avLst/>
            </a:prstGeom>
            <a:noFill/>
            <a:ln w="25400" cmpd="sng">
              <a:noFill/>
            </a:ln>
          </p:spPr>
          <p:txBody>
            <a:bodyPr wrap="square" lIns="0" tIns="108000" rIns="0" bIns="108000" rtlCol="0">
              <a:spAutoFit/>
            </a:bodyPr>
            <a:lstStyle/>
            <a:p>
              <a:r>
                <a:rPr lang="en-GB" sz="1200" b="1" dirty="0" smtClean="0">
                  <a:solidFill>
                    <a:srgbClr val="E4003A"/>
                  </a:solidFill>
                </a:rPr>
                <a:t>Strictly </a:t>
              </a:r>
              <a:r>
                <a:rPr lang="en-GB" sz="1200" b="1" dirty="0">
                  <a:solidFill>
                    <a:srgbClr val="E4003A"/>
                  </a:solidFill>
                </a:rPr>
                <a:t>Confidential</a:t>
              </a:r>
            </a:p>
          </p:txBody>
        </p:sp>
        <p:grpSp>
          <p:nvGrpSpPr>
            <p:cNvPr id="98" name="Gruppieren 13"/>
            <p:cNvGrpSpPr/>
            <p:nvPr/>
          </p:nvGrpSpPr>
          <p:grpSpPr>
            <a:xfrm>
              <a:off x="7624760" y="5069989"/>
              <a:ext cx="1449389" cy="446109"/>
              <a:chOff x="7624763" y="5079537"/>
              <a:chExt cx="1550486" cy="446109"/>
            </a:xfrm>
          </p:grpSpPr>
          <p:cxnSp>
            <p:nvCxnSpPr>
              <p:cNvPr id="99" name="Gerade Verbindung 14"/>
              <p:cNvCxnSpPr/>
              <p:nvPr/>
            </p:nvCxnSpPr>
            <p:spPr>
              <a:xfrm>
                <a:off x="7624763" y="5079537"/>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cxnSp>
            <p:nvCxnSpPr>
              <p:cNvPr id="100" name="Gerade Verbindung 15"/>
              <p:cNvCxnSpPr/>
              <p:nvPr/>
            </p:nvCxnSpPr>
            <p:spPr>
              <a:xfrm>
                <a:off x="7624763" y="5525646"/>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823022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solidFill>
            <a:srgbClr val="007D8C"/>
          </a:solidFill>
        </p:spPr>
        <p:txBody>
          <a:bodyPr/>
          <a:lstStyle/>
          <a:p>
            <a:endParaRPr lang="de-DE" dirty="0"/>
          </a:p>
        </p:txBody>
      </p:sp>
      <p:sp>
        <p:nvSpPr>
          <p:cNvPr id="5" name="Foliennummernplatzhalter 4"/>
          <p:cNvSpPr>
            <a:spLocks noGrp="1"/>
          </p:cNvSpPr>
          <p:nvPr>
            <p:ph type="sldNum" sz="quarter" idx="4294967295"/>
          </p:nvPr>
        </p:nvSpPr>
        <p:spPr>
          <a:xfrm>
            <a:off x="11676129" y="6375811"/>
            <a:ext cx="514283" cy="365077"/>
          </a:xfrm>
        </p:spPr>
        <p:txBody>
          <a:bodyPr/>
          <a:lstStyle/>
          <a:p>
            <a:fld id="{61201FF1-C63B-412E-ABF0-3D0E918900AC}" type="slidenum">
              <a:rPr lang="en-GB" smtClean="0">
                <a:latin typeface="Allianz Neo" panose="020B0504020203020204" pitchFamily="34" charset="0"/>
              </a:rPr>
              <a:pPr/>
              <a:t>4</a:t>
            </a:fld>
            <a:endParaRPr lang="en-GB" dirty="0">
              <a:latin typeface="Allianz Neo" panose="020B0504020203020204" pitchFamily="34" charset="0"/>
            </a:endParaRPr>
          </a:p>
        </p:txBody>
      </p:sp>
      <p:sp>
        <p:nvSpPr>
          <p:cNvPr id="54" name="Datumsplatzhalter 21"/>
          <p:cNvSpPr>
            <a:spLocks noGrp="1"/>
          </p:cNvSpPr>
          <p:nvPr>
            <p:ph type="dt" sz="half" idx="4294967295"/>
          </p:nvPr>
        </p:nvSpPr>
        <p:spPr>
          <a:xfrm>
            <a:off x="0" y="6493270"/>
            <a:ext cx="1306343" cy="123809"/>
          </a:xfrm>
        </p:spPr>
        <p:txBody>
          <a:bodyPr/>
          <a:lstStyle/>
          <a:p>
            <a:fld id="{8F6422D1-767D-4374-A13D-7C939C47066B}" type="datetime5">
              <a:rPr lang="en-US">
                <a:latin typeface="Allianz Neo Light" panose="020B0304020203020204" pitchFamily="34" charset="0"/>
              </a:rPr>
              <a:t>16-Jul-20</a:t>
            </a:fld>
            <a:endParaRPr lang="en-GB" dirty="0">
              <a:latin typeface="Allianz Neo Light" panose="020B0304020203020204" pitchFamily="34" charset="0"/>
            </a:endParaRPr>
          </a:p>
        </p:txBody>
      </p:sp>
      <p:sp>
        <p:nvSpPr>
          <p:cNvPr id="10" name="TextBox 9"/>
          <p:cNvSpPr txBox="1"/>
          <p:nvPr/>
        </p:nvSpPr>
        <p:spPr>
          <a:xfrm>
            <a:off x="217675" y="527645"/>
            <a:ext cx="10448936" cy="646247"/>
          </a:xfrm>
          <a:prstGeom prst="rect">
            <a:avLst/>
          </a:prstGeom>
          <a:noFill/>
        </p:spPr>
        <p:txBody>
          <a:bodyPr wrap="square" rtlCol="0">
            <a:spAutoFit/>
          </a:bodyPr>
          <a:lstStyle/>
          <a:p>
            <a:r>
              <a:rPr lang="en-US" sz="3600" b="1" dirty="0" smtClean="0">
                <a:solidFill>
                  <a:srgbClr val="FF934F"/>
                </a:solidFill>
                <a:latin typeface="Allianz Neo Condensed Bold" panose="020B0806020203020204" pitchFamily="34" charset="0"/>
              </a:rPr>
              <a:t>MIDCORP </a:t>
            </a:r>
            <a:r>
              <a:rPr lang="en-US" sz="3600" b="1" dirty="0">
                <a:solidFill>
                  <a:srgbClr val="FF934F"/>
                </a:solidFill>
                <a:latin typeface="Allianz Neo Condensed Bold" panose="020B0806020203020204" pitchFamily="34" charset="0"/>
              </a:rPr>
              <a:t>MIS SCOPE FROM  A USAGE POINT OF VIEW</a:t>
            </a:r>
            <a:endParaRPr lang="de-DE" sz="3600" b="1" dirty="0">
              <a:solidFill>
                <a:srgbClr val="FF934F"/>
              </a:solidFill>
              <a:latin typeface="Allianz Neo Condensed Bold" panose="020B0806020203020204" pitchFamily="34" charset="0"/>
            </a:endParaRPr>
          </a:p>
        </p:txBody>
      </p:sp>
      <p:sp>
        <p:nvSpPr>
          <p:cNvPr id="2" name="Rectangle 1"/>
          <p:cNvSpPr/>
          <p:nvPr/>
        </p:nvSpPr>
        <p:spPr>
          <a:xfrm>
            <a:off x="1774727" y="1903830"/>
            <a:ext cx="2016226" cy="1178170"/>
          </a:xfrm>
          <a:prstGeom prst="rect">
            <a:avLst/>
          </a:prstGeom>
          <a:solidFill>
            <a:srgbClr val="FFE8B0"/>
          </a:solidFill>
          <a:ln>
            <a:solidFill>
              <a:srgbClr val="FFE8B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t" anchorCtr="0" forceAA="0" compatLnSpc="1">
            <a:prstTxWarp prst="textNoShape">
              <a:avLst/>
            </a:prstTxWarp>
            <a:noAutofit/>
          </a:bodyPr>
          <a:lstStyle/>
          <a:p>
            <a:r>
              <a:rPr lang="en-US" sz="1400" b="1" dirty="0">
                <a:solidFill>
                  <a:srgbClr val="5A5360"/>
                </a:solidFill>
                <a:latin typeface="Allianz Neo" panose="020B0504020203020204" pitchFamily="34" charset="0"/>
              </a:rPr>
              <a:t>MIS MIDCORP USER BENEFITS</a:t>
            </a:r>
            <a:endParaRPr lang="de-DE" sz="1400" b="1" dirty="0">
              <a:solidFill>
                <a:srgbClr val="5A5360"/>
              </a:solidFill>
              <a:latin typeface="Allianz Neo" panose="020B0504020203020204" pitchFamily="34" charset="0"/>
            </a:endParaRPr>
          </a:p>
        </p:txBody>
      </p:sp>
      <p:sp>
        <p:nvSpPr>
          <p:cNvPr id="8" name="Text Placeholder 1"/>
          <p:cNvSpPr txBox="1">
            <a:spLocks/>
          </p:cNvSpPr>
          <p:nvPr/>
        </p:nvSpPr>
        <p:spPr>
          <a:xfrm>
            <a:off x="118542" y="261442"/>
            <a:ext cx="5579336" cy="155555"/>
          </a:xfrm>
          <a:prstGeom prst="rect">
            <a:avLst/>
          </a:prstGeom>
        </p:spPr>
        <p:txBody>
          <a:bodyPr vert="horz" lIns="0" tIns="0" rIns="0" bIns="0" rtlCol="0">
            <a:noAutofit/>
          </a:bodyPr>
          <a:lstStyle>
            <a:lvl1pPr marL="0" indent="0" algn="l" defTabSz="1219170" rtl="0" eaLnBrk="1" latinLnBrk="0" hangingPunct="1">
              <a:lnSpc>
                <a:spcPct val="100000"/>
              </a:lnSpc>
              <a:spcBef>
                <a:spcPts val="200"/>
              </a:spcBef>
              <a:spcAft>
                <a:spcPts val="200"/>
              </a:spcAft>
              <a:buFont typeface="Arial" panose="020B0604020202020204" pitchFamily="34" charset="0"/>
              <a:buNone/>
              <a:defRPr sz="1800" b="0" kern="1200" cap="none" baseline="0">
                <a:solidFill>
                  <a:schemeClr val="tx1"/>
                </a:solidFill>
                <a:latin typeface="+mn-lt"/>
                <a:ea typeface="+mn-ea"/>
                <a:cs typeface="+mn-cs"/>
              </a:defRPr>
            </a:lvl1pPr>
            <a:lvl2pPr marL="179388" marR="0" indent="-179388" algn="l" defTabSz="1219170" rtl="0" eaLnBrk="1" fontAlgn="auto" latinLnBrk="0" hangingPunct="1">
              <a:lnSpc>
                <a:spcPct val="100000"/>
              </a:lnSpc>
              <a:spcBef>
                <a:spcPts val="200"/>
              </a:spcBef>
              <a:spcAft>
                <a:spcPts val="200"/>
              </a:spcAft>
              <a:buClrTx/>
              <a:buSzTx/>
              <a:buFont typeface="Arial" panose="020B0604020202020204" pitchFamily="34" charset="0"/>
              <a:buChar char="•"/>
              <a:tabLst/>
              <a:defRPr lang="en-GB" sz="1800" kern="1200" noProof="0" dirty="0" smtClean="0">
                <a:solidFill>
                  <a:schemeClr val="tx1"/>
                </a:solidFill>
                <a:latin typeface="+mn-lt"/>
                <a:ea typeface="+mn-ea"/>
                <a:cs typeface="+mn-cs"/>
              </a:defRPr>
            </a:lvl2pPr>
            <a:lvl3pPr marL="354013" indent="-179388" algn="l" defTabSz="1219170" rtl="0" eaLnBrk="1" latinLnBrk="0" hangingPunct="1">
              <a:lnSpc>
                <a:spcPct val="100000"/>
              </a:lnSpc>
              <a:spcBef>
                <a:spcPts val="200"/>
              </a:spcBef>
              <a:spcAft>
                <a:spcPts val="200"/>
              </a:spcAft>
              <a:buFont typeface="Symbol" panose="05050102010706020507" pitchFamily="18" charset="2"/>
              <a:buChar char="-"/>
              <a:defRPr sz="1600" kern="1200">
                <a:solidFill>
                  <a:schemeClr val="tx1"/>
                </a:solidFill>
                <a:latin typeface="+mn-lt"/>
                <a:ea typeface="+mn-ea"/>
                <a:cs typeface="+mn-cs"/>
              </a:defRPr>
            </a:lvl3pPr>
            <a:lvl4pPr marL="237061" indent="-237061" algn="l" defTabSz="1219170" rtl="0" eaLnBrk="1" latinLnBrk="0" hangingPunct="1">
              <a:lnSpc>
                <a:spcPct val="100000"/>
              </a:lnSpc>
              <a:spcBef>
                <a:spcPts val="200"/>
              </a:spcBef>
              <a:spcAft>
                <a:spcPts val="200"/>
              </a:spcAft>
              <a:buClr>
                <a:schemeClr val="tx1"/>
              </a:buClr>
              <a:buFont typeface="+mj-lt"/>
              <a:buAutoNum type="arabicPeriod"/>
              <a:defRPr sz="1600" kern="1200">
                <a:solidFill>
                  <a:schemeClr val="tx1"/>
                </a:solidFill>
                <a:latin typeface="+mn-lt"/>
                <a:ea typeface="+mn-ea"/>
                <a:cs typeface="+mn-cs"/>
              </a:defRPr>
            </a:lvl4pPr>
            <a:lvl5pPr marL="0" indent="0" algn="l" defTabSz="1219170" rtl="0" eaLnBrk="1" latinLnBrk="0" hangingPunct="1">
              <a:lnSpc>
                <a:spcPct val="100000"/>
              </a:lnSpc>
              <a:spcBef>
                <a:spcPts val="200"/>
              </a:spcBef>
              <a:spcAft>
                <a:spcPts val="200"/>
              </a:spcAft>
              <a:buFont typeface="Arial" panose="020B0604020202020204" pitchFamily="34" charset="0"/>
              <a:buNone/>
              <a:defRPr sz="1600" kern="1200" baseline="0">
                <a:solidFill>
                  <a:schemeClr val="tx1"/>
                </a:solidFill>
                <a:latin typeface="+mn-lt"/>
                <a:ea typeface="+mn-ea"/>
                <a:cs typeface="+mn-cs"/>
              </a:defRPr>
            </a:lvl5pPr>
            <a:lvl6pPr marL="179388" indent="-179388" algn="l" defTabSz="1219170" rtl="0" eaLnBrk="1" latinLnBrk="0" hangingPunct="1">
              <a:lnSpc>
                <a:spcPct val="10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0" indent="0" algn="l" defTabSz="1219170" rtl="0" eaLnBrk="1" latinLnBrk="0" hangingPunct="1">
              <a:lnSpc>
                <a:spcPct val="100000"/>
              </a:lnSpc>
              <a:spcBef>
                <a:spcPts val="200"/>
              </a:spcBef>
              <a:spcAft>
                <a:spcPts val="200"/>
              </a:spcAft>
              <a:buFont typeface="Arial" panose="020B0604020202020204" pitchFamily="34" charset="0"/>
              <a:buNone/>
              <a:defRPr sz="1400" kern="1200">
                <a:solidFill>
                  <a:schemeClr val="tx1"/>
                </a:solidFill>
                <a:latin typeface="+mn-lt"/>
                <a:ea typeface="+mn-ea"/>
                <a:cs typeface="+mn-cs"/>
              </a:defRPr>
            </a:lvl7pPr>
            <a:lvl8pPr marL="0" indent="0" algn="l" defTabSz="1219170" rtl="0" eaLnBrk="1" latinLnBrk="0" hangingPunct="1">
              <a:lnSpc>
                <a:spcPct val="100000"/>
              </a:lnSpc>
              <a:spcBef>
                <a:spcPts val="200"/>
              </a:spcBef>
              <a:spcAft>
                <a:spcPts val="200"/>
              </a:spcAft>
              <a:buFont typeface="Arial" panose="020B0604020202020204" pitchFamily="34" charset="0"/>
              <a:buNone/>
              <a:defRPr sz="1200" kern="1200">
                <a:solidFill>
                  <a:schemeClr val="tx1"/>
                </a:solidFill>
                <a:latin typeface="+mn-lt"/>
                <a:ea typeface="+mn-ea"/>
                <a:cs typeface="+mn-cs"/>
              </a:defRPr>
            </a:lvl8pPr>
            <a:lvl9pPr marL="122764" indent="-122764" algn="l" defTabSz="1219170" rtl="0" eaLnBrk="1" latinLnBrk="0" hangingPunct="1">
              <a:lnSpc>
                <a:spcPct val="100000"/>
              </a:lnSpc>
              <a:spcBef>
                <a:spcPts val="200"/>
              </a:spcBef>
              <a:spcAft>
                <a:spcPts val="200"/>
              </a:spcAft>
              <a:buFont typeface="+mj-lt"/>
              <a:buAutoNum type="arabicParenR"/>
              <a:defRPr sz="800" kern="1200">
                <a:solidFill>
                  <a:schemeClr val="tx1"/>
                </a:solidFill>
                <a:latin typeface="+mn-lt"/>
                <a:ea typeface="+mn-ea"/>
                <a:cs typeface="+mn-cs"/>
              </a:defRPr>
            </a:lvl9pPr>
          </a:lstStyle>
          <a:p>
            <a:r>
              <a:rPr lang="en-US" sz="900" b="1" smtClean="0">
                <a:solidFill>
                  <a:schemeClr val="bg1"/>
                </a:solidFill>
                <a:latin typeface="Allianz Neo Light" panose="020B0304020203020204" pitchFamily="34" charset="0"/>
              </a:rPr>
              <a:t>MIS Workshop</a:t>
            </a:r>
            <a:endParaRPr lang="de-DE" sz="900" b="1" smtClean="0">
              <a:solidFill>
                <a:schemeClr val="bg1"/>
              </a:solidFill>
              <a:latin typeface="Allianz Neo Light" panose="020B0304020203020204" pitchFamily="34" charset="0"/>
            </a:endParaRPr>
          </a:p>
          <a:p>
            <a:endParaRPr lang="de-DE" sz="900" b="1" dirty="0"/>
          </a:p>
        </p:txBody>
      </p:sp>
      <p:sp>
        <p:nvSpPr>
          <p:cNvPr id="9" name="Rectangle 8"/>
          <p:cNvSpPr/>
          <p:nvPr/>
        </p:nvSpPr>
        <p:spPr>
          <a:xfrm>
            <a:off x="1774728" y="3213770"/>
            <a:ext cx="2016226" cy="1642387"/>
          </a:xfrm>
          <a:prstGeom prst="rect">
            <a:avLst/>
          </a:prstGeom>
          <a:solidFill>
            <a:srgbClr val="FFE8B0"/>
          </a:solidFill>
          <a:ln>
            <a:solidFill>
              <a:srgbClr val="FFE8B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t" anchorCtr="0" forceAA="0" compatLnSpc="1">
            <a:prstTxWarp prst="textNoShape">
              <a:avLst/>
            </a:prstTxWarp>
            <a:noAutofit/>
          </a:bodyPr>
          <a:lstStyle/>
          <a:p>
            <a:r>
              <a:rPr lang="en-US" sz="1400" b="1" dirty="0" smtClean="0">
                <a:solidFill>
                  <a:srgbClr val="5A5360"/>
                </a:solidFill>
                <a:latin typeface="Allianz Neo" panose="020B0504020203020204" pitchFamily="34" charset="0"/>
              </a:rPr>
              <a:t>DATA SCOPE</a:t>
            </a:r>
            <a:endParaRPr lang="de-DE" sz="1400" b="1" dirty="0">
              <a:solidFill>
                <a:srgbClr val="5A5360"/>
              </a:solidFill>
              <a:latin typeface="Allianz Neo" panose="020B0504020203020204" pitchFamily="34" charset="0"/>
            </a:endParaRPr>
          </a:p>
        </p:txBody>
      </p:sp>
      <p:sp>
        <p:nvSpPr>
          <p:cNvPr id="11" name="Rectangle 10"/>
          <p:cNvSpPr/>
          <p:nvPr/>
        </p:nvSpPr>
        <p:spPr>
          <a:xfrm>
            <a:off x="1774729" y="5000175"/>
            <a:ext cx="2016226" cy="1134300"/>
          </a:xfrm>
          <a:prstGeom prst="rect">
            <a:avLst/>
          </a:prstGeom>
          <a:solidFill>
            <a:srgbClr val="FFE8B0"/>
          </a:solidFill>
          <a:ln>
            <a:solidFill>
              <a:srgbClr val="FFE8B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t" anchorCtr="0" forceAA="0" compatLnSpc="1">
            <a:prstTxWarp prst="textNoShape">
              <a:avLst/>
            </a:prstTxWarp>
            <a:noAutofit/>
          </a:bodyPr>
          <a:lstStyle/>
          <a:p>
            <a:r>
              <a:rPr lang="en-US" sz="1400" b="1" dirty="0" smtClean="0">
                <a:solidFill>
                  <a:srgbClr val="5A5360"/>
                </a:solidFill>
                <a:latin typeface="Allianz Neo" panose="020B0504020203020204" pitchFamily="34" charset="0"/>
              </a:rPr>
              <a:t>FUNCTIONALITIES</a:t>
            </a:r>
            <a:endParaRPr lang="de-DE" sz="1400" b="1" dirty="0">
              <a:solidFill>
                <a:srgbClr val="5A5360"/>
              </a:solidFill>
              <a:latin typeface="Allianz Neo" panose="020B0504020203020204" pitchFamily="34" charset="0"/>
            </a:endParaRPr>
          </a:p>
        </p:txBody>
      </p:sp>
      <p:sp>
        <p:nvSpPr>
          <p:cNvPr id="4" name="Rectangle 3"/>
          <p:cNvSpPr/>
          <p:nvPr/>
        </p:nvSpPr>
        <p:spPr>
          <a:xfrm>
            <a:off x="2216919" y="3431477"/>
            <a:ext cx="1728192" cy="434144"/>
          </a:xfrm>
          <a:prstGeom prst="rect">
            <a:avLst/>
          </a:prstGeom>
          <a:solidFill>
            <a:srgbClr val="C3E8E7"/>
          </a:solidFill>
          <a:ln>
            <a:noFill/>
          </a:ln>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spcBef>
                <a:spcPts val="100"/>
              </a:spcBef>
              <a:spcAft>
                <a:spcPts val="100"/>
              </a:spcAft>
            </a:pPr>
            <a:r>
              <a:rPr lang="en-US" sz="1100" b="1" dirty="0" smtClean="0">
                <a:solidFill>
                  <a:srgbClr val="5A5360"/>
                </a:solidFill>
                <a:latin typeface="Allianz Neo" panose="020B0504020203020204" pitchFamily="34" charset="0"/>
              </a:rPr>
              <a:t>OPERATIONAL DATA</a:t>
            </a:r>
            <a:endParaRPr lang="de-DE" sz="1100" dirty="0" smtClean="0">
              <a:latin typeface="Allianz Neo" panose="020B0504020203020204" pitchFamily="34" charset="0"/>
            </a:endParaRPr>
          </a:p>
        </p:txBody>
      </p:sp>
      <p:sp>
        <p:nvSpPr>
          <p:cNvPr id="12" name="Rectangle 11"/>
          <p:cNvSpPr/>
          <p:nvPr/>
        </p:nvSpPr>
        <p:spPr>
          <a:xfrm>
            <a:off x="2216919" y="3913928"/>
            <a:ext cx="1728192" cy="434144"/>
          </a:xfrm>
          <a:prstGeom prst="rect">
            <a:avLst/>
          </a:prstGeom>
          <a:solidFill>
            <a:srgbClr val="C3E8E7"/>
          </a:solidFill>
          <a:ln>
            <a:noFill/>
          </a:ln>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spcBef>
                <a:spcPts val="100"/>
              </a:spcBef>
              <a:spcAft>
                <a:spcPts val="100"/>
              </a:spcAft>
            </a:pPr>
            <a:r>
              <a:rPr lang="en-US" sz="1100" b="1" dirty="0" smtClean="0">
                <a:solidFill>
                  <a:srgbClr val="5A5360"/>
                </a:solidFill>
                <a:latin typeface="Allianz Neo" panose="020B0504020203020204" pitchFamily="34" charset="0"/>
              </a:rPr>
              <a:t>FINANCIAL DATA</a:t>
            </a:r>
            <a:endParaRPr lang="de-DE" sz="1100" dirty="0" smtClean="0">
              <a:latin typeface="Allianz Neo" panose="020B0504020203020204" pitchFamily="34" charset="0"/>
            </a:endParaRPr>
          </a:p>
        </p:txBody>
      </p:sp>
      <p:sp>
        <p:nvSpPr>
          <p:cNvPr id="13" name="Rectangle 12"/>
          <p:cNvSpPr/>
          <p:nvPr/>
        </p:nvSpPr>
        <p:spPr>
          <a:xfrm>
            <a:off x="2216919" y="4391212"/>
            <a:ext cx="1728192" cy="434144"/>
          </a:xfrm>
          <a:prstGeom prst="rect">
            <a:avLst/>
          </a:prstGeom>
          <a:solidFill>
            <a:srgbClr val="C3E8E7"/>
          </a:solidFill>
          <a:ln>
            <a:noFill/>
          </a:ln>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spcBef>
                <a:spcPts val="100"/>
              </a:spcBef>
              <a:spcAft>
                <a:spcPts val="100"/>
              </a:spcAft>
            </a:pPr>
            <a:r>
              <a:rPr lang="en-US" sz="1100" b="1" dirty="0" smtClean="0">
                <a:solidFill>
                  <a:srgbClr val="5A5360"/>
                </a:solidFill>
                <a:latin typeface="Allianz Neo" panose="020B0504020203020204" pitchFamily="34" charset="0"/>
              </a:rPr>
              <a:t>ADDITIONAL DATA</a:t>
            </a:r>
            <a:endParaRPr lang="de-DE" sz="1100" dirty="0" smtClean="0">
              <a:latin typeface="Allianz Neo" panose="020B0504020203020204" pitchFamily="34" charset="0"/>
            </a:endParaRPr>
          </a:p>
        </p:txBody>
      </p:sp>
      <p:cxnSp>
        <p:nvCxnSpPr>
          <p:cNvPr id="7" name="Straight Connector 6"/>
          <p:cNvCxnSpPr/>
          <p:nvPr/>
        </p:nvCxnSpPr>
        <p:spPr>
          <a:xfrm>
            <a:off x="1774726" y="3141762"/>
            <a:ext cx="1029714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74726" y="4928166"/>
            <a:ext cx="1036915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08841" y="1479954"/>
            <a:ext cx="792088" cy="422405"/>
          </a:xfrm>
          <a:prstGeom prst="rect">
            <a:avLst/>
          </a:prstGeom>
        </p:spPr>
        <p:txBody>
          <a:bodyPr vert="horz" wrap="square" lIns="72000" tIns="72000" rIns="72000" bIns="72000" rtlCol="0">
            <a:spAutoFit/>
          </a:bodyPr>
          <a:lstStyle/>
          <a:p>
            <a:r>
              <a:rPr lang="en-US" sz="1800" b="1" dirty="0" smtClean="0">
                <a:solidFill>
                  <a:srgbClr val="5A5360"/>
                </a:solidFill>
                <a:latin typeface="Allianz Neo" panose="020B0504020203020204" pitchFamily="34" charset="0"/>
              </a:rPr>
              <a:t>MVP</a:t>
            </a:r>
            <a:endParaRPr lang="de-DE" sz="1800" dirty="0" smtClean="0">
              <a:latin typeface="Allianz Neo" panose="020B0504020203020204" pitchFamily="34" charset="0"/>
            </a:endParaRPr>
          </a:p>
        </p:txBody>
      </p:sp>
      <p:sp>
        <p:nvSpPr>
          <p:cNvPr id="19" name="TextBox 18"/>
          <p:cNvSpPr txBox="1"/>
          <p:nvPr/>
        </p:nvSpPr>
        <p:spPr>
          <a:xfrm>
            <a:off x="6599262" y="1471933"/>
            <a:ext cx="2093223" cy="422405"/>
          </a:xfrm>
          <a:prstGeom prst="rect">
            <a:avLst/>
          </a:prstGeom>
        </p:spPr>
        <p:txBody>
          <a:bodyPr vert="horz" wrap="square" lIns="72000" tIns="72000" rIns="72000" bIns="72000" rtlCol="0">
            <a:spAutoFit/>
          </a:bodyPr>
          <a:lstStyle/>
          <a:p>
            <a:r>
              <a:rPr lang="en-US" sz="1800" b="1" dirty="0" smtClean="0">
                <a:solidFill>
                  <a:srgbClr val="5A5360"/>
                </a:solidFill>
                <a:latin typeface="Allianz Neo" panose="020B0504020203020204" pitchFamily="34" charset="0"/>
              </a:rPr>
              <a:t>MID TERM GOAL</a:t>
            </a:r>
            <a:endParaRPr lang="de-DE" sz="1800" dirty="0" smtClean="0">
              <a:latin typeface="Allianz Neo" panose="020B0504020203020204" pitchFamily="34" charset="0"/>
            </a:endParaRPr>
          </a:p>
        </p:txBody>
      </p:sp>
      <p:sp>
        <p:nvSpPr>
          <p:cNvPr id="20" name="TextBox 19"/>
          <p:cNvSpPr txBox="1"/>
          <p:nvPr/>
        </p:nvSpPr>
        <p:spPr>
          <a:xfrm>
            <a:off x="9270699" y="1473988"/>
            <a:ext cx="2933909" cy="422405"/>
          </a:xfrm>
          <a:prstGeom prst="rect">
            <a:avLst/>
          </a:prstGeom>
        </p:spPr>
        <p:txBody>
          <a:bodyPr vert="horz" wrap="square" lIns="72000" tIns="72000" rIns="72000" bIns="72000" rtlCol="0">
            <a:spAutoFit/>
          </a:bodyPr>
          <a:lstStyle/>
          <a:p>
            <a:r>
              <a:rPr lang="en-US" sz="1800" b="1" dirty="0" smtClean="0">
                <a:solidFill>
                  <a:srgbClr val="5A5360"/>
                </a:solidFill>
                <a:latin typeface="Allianz Neo" panose="020B0504020203020204" pitchFamily="34" charset="0"/>
              </a:rPr>
              <a:t>LONG TERM GOAL</a:t>
            </a:r>
            <a:endParaRPr lang="de-DE" sz="1800" dirty="0" smtClean="0">
              <a:latin typeface="Allianz Neo" panose="020B0504020203020204" pitchFamily="34" charset="0"/>
            </a:endParaRPr>
          </a:p>
        </p:txBody>
      </p:sp>
      <p:sp>
        <p:nvSpPr>
          <p:cNvPr id="21" name="Rectangle 20"/>
          <p:cNvSpPr/>
          <p:nvPr/>
        </p:nvSpPr>
        <p:spPr>
          <a:xfrm>
            <a:off x="4006974" y="1903830"/>
            <a:ext cx="2088232" cy="1178170"/>
          </a:xfrm>
          <a:prstGeom prst="rect">
            <a:avLst/>
          </a:prstGeom>
          <a:solidFill>
            <a:srgbClr val="F9F2EF"/>
          </a:solidFill>
          <a:ln>
            <a:solidFill>
              <a:srgbClr val="F9F2E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t" anchorCtr="0" forceAA="0" compatLnSpc="1">
            <a:prstTxWarp prst="textNoShape">
              <a:avLst/>
            </a:prstTxWarp>
            <a:noAutofit/>
          </a:bodyPr>
          <a:lstStyle/>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Each OE can use their own data for deep dives and visualize their Property portfolio in dashboards</a:t>
            </a:r>
          </a:p>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First group benchmarking views</a:t>
            </a:r>
          </a:p>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Data quality dashboards available</a:t>
            </a:r>
          </a:p>
        </p:txBody>
      </p:sp>
      <p:sp>
        <p:nvSpPr>
          <p:cNvPr id="22" name="Rectangle 21"/>
          <p:cNvSpPr/>
          <p:nvPr/>
        </p:nvSpPr>
        <p:spPr>
          <a:xfrm>
            <a:off x="4006974" y="5000174"/>
            <a:ext cx="2088232" cy="1134301"/>
          </a:xfrm>
          <a:prstGeom prst="rect">
            <a:avLst/>
          </a:prstGeom>
          <a:solidFill>
            <a:srgbClr val="F9F2EF"/>
          </a:solidFill>
          <a:ln>
            <a:solidFill>
              <a:srgbClr val="F9F2E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t" anchorCtr="0" forceAA="0" compatLnSpc="1">
            <a:prstTxWarp prst="textNoShape">
              <a:avLst/>
            </a:prstTxWarp>
            <a:noAutofit/>
          </a:bodyPr>
          <a:lstStyle/>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Snapshot in time at various reporting dates</a:t>
            </a:r>
          </a:p>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Handling multiple currencies with conversion before data collection</a:t>
            </a:r>
          </a:p>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Access to different submissions at different reporting dates</a:t>
            </a:r>
          </a:p>
        </p:txBody>
      </p:sp>
      <p:sp>
        <p:nvSpPr>
          <p:cNvPr id="23" name="Rectangle 22"/>
          <p:cNvSpPr/>
          <p:nvPr/>
        </p:nvSpPr>
        <p:spPr>
          <a:xfrm>
            <a:off x="6239222" y="1908886"/>
            <a:ext cx="2592288" cy="1178170"/>
          </a:xfrm>
          <a:prstGeom prst="rect">
            <a:avLst/>
          </a:prstGeom>
          <a:solidFill>
            <a:srgbClr val="EACFC0"/>
          </a:solidFill>
          <a:ln>
            <a:solidFill>
              <a:srgbClr val="EACF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t" anchorCtr="0" forceAA="0" compatLnSpc="1">
            <a:prstTxWarp prst="textNoShape">
              <a:avLst/>
            </a:prstTxWarp>
            <a:noAutofit/>
          </a:bodyPr>
          <a:lstStyle/>
          <a:p>
            <a:r>
              <a:rPr lang="en-US" sz="900" dirty="0">
                <a:solidFill>
                  <a:schemeClr val="tx1">
                    <a:lumMod val="65000"/>
                    <a:lumOff val="35000"/>
                  </a:schemeClr>
                </a:solidFill>
                <a:latin typeface="Allianz Neo" panose="020B0504020203020204" pitchFamily="34" charset="0"/>
              </a:rPr>
              <a:t>Same benefits as MVP version +</a:t>
            </a:r>
          </a:p>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Financial &amp; LCE data available in the dashboard</a:t>
            </a:r>
          </a:p>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Evolution of data collected can be visualized </a:t>
            </a:r>
          </a:p>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AI models developed for predictive KPIs </a:t>
            </a:r>
            <a:br>
              <a:rPr lang="en-US" sz="900" dirty="0">
                <a:solidFill>
                  <a:schemeClr val="tx1">
                    <a:lumMod val="65000"/>
                    <a:lumOff val="35000"/>
                  </a:schemeClr>
                </a:solidFill>
                <a:latin typeface="Allianz Neo" panose="020B0504020203020204" pitchFamily="34" charset="0"/>
              </a:rPr>
            </a:br>
            <a:r>
              <a:rPr lang="en-US" sz="900" dirty="0">
                <a:solidFill>
                  <a:schemeClr val="tx1">
                    <a:lumMod val="65000"/>
                    <a:lumOff val="35000"/>
                  </a:schemeClr>
                </a:solidFill>
                <a:latin typeface="Allianz Neo" panose="020B0504020203020204" pitchFamily="34" charset="0"/>
              </a:rPr>
              <a:t>(e.g., LCE resource steering, micro-segment customer cluster analysis)</a:t>
            </a:r>
          </a:p>
        </p:txBody>
      </p:sp>
      <p:sp>
        <p:nvSpPr>
          <p:cNvPr id="24" name="Rectangle 23"/>
          <p:cNvSpPr/>
          <p:nvPr/>
        </p:nvSpPr>
        <p:spPr>
          <a:xfrm>
            <a:off x="8975526" y="1900070"/>
            <a:ext cx="3024336" cy="1178170"/>
          </a:xfrm>
          <a:prstGeom prst="rect">
            <a:avLst/>
          </a:prstGeom>
          <a:solidFill>
            <a:srgbClr val="F7CAAB"/>
          </a:solidFill>
          <a:ln>
            <a:solidFill>
              <a:srgbClr val="F7CAA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t" anchorCtr="0" forceAA="0" compatLnSpc="1">
            <a:prstTxWarp prst="textNoShape">
              <a:avLst/>
            </a:prstTxWarp>
            <a:noAutofit/>
          </a:bodyPr>
          <a:lstStyle/>
          <a:p>
            <a:r>
              <a:rPr lang="en-US" sz="900" dirty="0">
                <a:solidFill>
                  <a:schemeClr val="tx1">
                    <a:lumMod val="65000"/>
                    <a:lumOff val="35000"/>
                  </a:schemeClr>
                </a:solidFill>
                <a:latin typeface="Allianz Neo" panose="020B0504020203020204" pitchFamily="34" charset="0"/>
              </a:rPr>
              <a:t>Same benefits as Mid-Term version +</a:t>
            </a:r>
          </a:p>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Management reporting for Group and local OEs</a:t>
            </a:r>
          </a:p>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Benchmarking across OE data available</a:t>
            </a:r>
          </a:p>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Report across all data assets available</a:t>
            </a:r>
          </a:p>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Higher frequency of data update across all OEs</a:t>
            </a:r>
          </a:p>
        </p:txBody>
      </p:sp>
      <p:sp>
        <p:nvSpPr>
          <p:cNvPr id="25" name="Rectangle 24"/>
          <p:cNvSpPr/>
          <p:nvPr/>
        </p:nvSpPr>
        <p:spPr>
          <a:xfrm>
            <a:off x="4006974" y="3445785"/>
            <a:ext cx="2088232" cy="411585"/>
          </a:xfrm>
          <a:prstGeom prst="rect">
            <a:avLst/>
          </a:prstGeom>
          <a:solidFill>
            <a:srgbClr val="F9F2EF"/>
          </a:solidFill>
          <a:ln>
            <a:solidFill>
              <a:srgbClr val="F9F2E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t" anchorCtr="0" forceAA="0" compatLnSpc="1">
            <a:prstTxWarp prst="textNoShape">
              <a:avLst/>
            </a:prstTxWarp>
            <a:noAutofit/>
          </a:bodyPr>
          <a:lstStyle/>
          <a:p>
            <a:pPr marL="171399" indent="-171399">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46 Data attributes</a:t>
            </a:r>
          </a:p>
          <a:p>
            <a:pPr marL="171399" indent="-171399">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Including  minimum 5 historical UW years</a:t>
            </a:r>
          </a:p>
        </p:txBody>
      </p:sp>
      <p:sp>
        <p:nvSpPr>
          <p:cNvPr id="27" name="Rectangle 26"/>
          <p:cNvSpPr/>
          <p:nvPr/>
        </p:nvSpPr>
        <p:spPr>
          <a:xfrm>
            <a:off x="4006974" y="3929142"/>
            <a:ext cx="2088232" cy="411585"/>
          </a:xfrm>
          <a:prstGeom prst="rect">
            <a:avLst/>
          </a:prstGeom>
          <a:solidFill>
            <a:srgbClr val="F9F2EF"/>
          </a:solidFill>
          <a:ln>
            <a:solidFill>
              <a:srgbClr val="F9F2E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171399" indent="-171399">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Currently not available</a:t>
            </a:r>
          </a:p>
        </p:txBody>
      </p:sp>
      <p:sp>
        <p:nvSpPr>
          <p:cNvPr id="28" name="Rectangle 27"/>
          <p:cNvSpPr/>
          <p:nvPr/>
        </p:nvSpPr>
        <p:spPr>
          <a:xfrm>
            <a:off x="4007995" y="4413771"/>
            <a:ext cx="2088232" cy="411585"/>
          </a:xfrm>
          <a:prstGeom prst="rect">
            <a:avLst/>
          </a:prstGeom>
          <a:solidFill>
            <a:srgbClr val="F9F2EF"/>
          </a:solidFill>
          <a:ln>
            <a:solidFill>
              <a:srgbClr val="F9F2E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marL="171399" indent="-171399">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Currently not available</a:t>
            </a:r>
          </a:p>
        </p:txBody>
      </p:sp>
      <p:sp>
        <p:nvSpPr>
          <p:cNvPr id="29" name="Rectangle 28"/>
          <p:cNvSpPr/>
          <p:nvPr/>
        </p:nvSpPr>
        <p:spPr>
          <a:xfrm>
            <a:off x="6239222" y="3445785"/>
            <a:ext cx="2592288" cy="411585"/>
          </a:xfrm>
          <a:prstGeom prst="rect">
            <a:avLst/>
          </a:prstGeom>
          <a:solidFill>
            <a:srgbClr val="EACFC0"/>
          </a:solidFill>
          <a:ln>
            <a:solidFill>
              <a:srgbClr val="EACF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t" anchorCtr="0" forceAA="0" compatLnSpc="1">
            <a:prstTxWarp prst="textNoShape">
              <a:avLst/>
            </a:prstTxWarp>
            <a:noAutofit/>
          </a:bodyPr>
          <a:lstStyle/>
          <a:p>
            <a:pPr marL="171399" indent="-171399">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similar to the MVP version</a:t>
            </a:r>
          </a:p>
        </p:txBody>
      </p:sp>
      <p:sp>
        <p:nvSpPr>
          <p:cNvPr id="30" name="Rectangle 29"/>
          <p:cNvSpPr/>
          <p:nvPr/>
        </p:nvSpPr>
        <p:spPr>
          <a:xfrm>
            <a:off x="6239222" y="3929142"/>
            <a:ext cx="2592288" cy="411585"/>
          </a:xfrm>
          <a:prstGeom prst="rect">
            <a:avLst/>
          </a:prstGeom>
          <a:solidFill>
            <a:srgbClr val="EACFC0"/>
          </a:solidFill>
          <a:ln>
            <a:solidFill>
              <a:srgbClr val="EACF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t" anchorCtr="0" forceAA="0" compatLnSpc="1">
            <a:prstTxWarp prst="textNoShape">
              <a:avLst/>
            </a:prstTxWarp>
            <a:noAutofit/>
          </a:bodyPr>
          <a:lstStyle/>
          <a:p>
            <a:pPr marL="171399" indent="-171399">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Data available on the Solvency II LOB reporting database</a:t>
            </a:r>
          </a:p>
        </p:txBody>
      </p:sp>
      <p:sp>
        <p:nvSpPr>
          <p:cNvPr id="31" name="Rectangle 30"/>
          <p:cNvSpPr/>
          <p:nvPr/>
        </p:nvSpPr>
        <p:spPr>
          <a:xfrm>
            <a:off x="6239222" y="4419232"/>
            <a:ext cx="2592288" cy="411585"/>
          </a:xfrm>
          <a:prstGeom prst="rect">
            <a:avLst/>
          </a:prstGeom>
          <a:solidFill>
            <a:srgbClr val="EACF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t" anchorCtr="0" forceAA="0" compatLnSpc="1">
            <a:prstTxWarp prst="textNoShape">
              <a:avLst/>
            </a:prstTxWarp>
            <a:noAutofit/>
          </a:bodyPr>
          <a:lstStyle/>
          <a:p>
            <a:pPr marL="171399" indent="-171399">
              <a:buFont typeface="Arial" panose="020B0604020202020204" pitchFamily="34" charset="0"/>
              <a:buChar char="•"/>
            </a:pPr>
            <a:r>
              <a:rPr lang="en-US" sz="900" dirty="0">
                <a:solidFill>
                  <a:schemeClr val="tx1">
                    <a:lumMod val="65000"/>
                    <a:lumOff val="35000"/>
                  </a:schemeClr>
                </a:solidFill>
                <a:effectLst>
                  <a:outerShdw blurRad="38100" dist="38100" dir="2700000" algn="tl">
                    <a:srgbClr val="000000">
                      <a:alpha val="43137"/>
                    </a:srgbClr>
                  </a:outerShdw>
                </a:effectLst>
                <a:latin typeface="Allianz Neo" panose="020B0504020203020204" pitchFamily="34" charset="0"/>
              </a:rPr>
              <a:t>Integration of all inspection data from LCE360 platform </a:t>
            </a:r>
          </a:p>
        </p:txBody>
      </p:sp>
      <p:sp>
        <p:nvSpPr>
          <p:cNvPr id="32" name="Rectangle 31"/>
          <p:cNvSpPr/>
          <p:nvPr/>
        </p:nvSpPr>
        <p:spPr>
          <a:xfrm>
            <a:off x="8975526" y="3454035"/>
            <a:ext cx="3024336" cy="411585"/>
          </a:xfrm>
          <a:prstGeom prst="rect">
            <a:avLst/>
          </a:prstGeom>
          <a:solidFill>
            <a:srgbClr val="F7CAAB"/>
          </a:solidFill>
          <a:ln>
            <a:solidFill>
              <a:srgbClr val="F7CAA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t" anchorCtr="0" forceAA="0" compatLnSpc="1">
            <a:prstTxWarp prst="textNoShape">
              <a:avLst/>
            </a:prstTxWarp>
            <a:noAutofit/>
          </a:bodyPr>
          <a:lstStyle/>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All </a:t>
            </a:r>
            <a:r>
              <a:rPr lang="en-US" sz="900" dirty="0" err="1">
                <a:solidFill>
                  <a:schemeClr val="tx1">
                    <a:lumMod val="65000"/>
                    <a:lumOff val="35000"/>
                  </a:schemeClr>
                </a:solidFill>
                <a:latin typeface="Allianz Neo" panose="020B0504020203020204" pitchFamily="34" charset="0"/>
              </a:rPr>
              <a:t>MidCorp</a:t>
            </a:r>
            <a:r>
              <a:rPr lang="en-US" sz="900" dirty="0">
                <a:solidFill>
                  <a:schemeClr val="tx1">
                    <a:lumMod val="65000"/>
                    <a:lumOff val="35000"/>
                  </a:schemeClr>
                </a:solidFill>
                <a:latin typeface="Allianz Neo" panose="020B0504020203020204" pitchFamily="34" charset="0"/>
              </a:rPr>
              <a:t> line of business</a:t>
            </a:r>
          </a:p>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Integration of commercial data, potentially retail data</a:t>
            </a:r>
          </a:p>
        </p:txBody>
      </p:sp>
      <p:sp>
        <p:nvSpPr>
          <p:cNvPr id="33" name="Rectangle 32"/>
          <p:cNvSpPr/>
          <p:nvPr/>
        </p:nvSpPr>
        <p:spPr>
          <a:xfrm>
            <a:off x="8975526" y="3929142"/>
            <a:ext cx="3024336" cy="411585"/>
          </a:xfrm>
          <a:prstGeom prst="rect">
            <a:avLst/>
          </a:prstGeom>
          <a:solidFill>
            <a:srgbClr val="F7CAAB"/>
          </a:solidFill>
          <a:ln>
            <a:solidFill>
              <a:srgbClr val="F7CAA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t" anchorCtr="0" forceAA="0" compatLnSpc="1">
            <a:prstTxWarp prst="textNoShape">
              <a:avLst/>
            </a:prstTxWarp>
            <a:noAutofit/>
          </a:bodyPr>
          <a:lstStyle/>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Integration of additional productivity data</a:t>
            </a:r>
          </a:p>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Integration of financial data for extended </a:t>
            </a:r>
            <a:r>
              <a:rPr lang="en-US" sz="900" dirty="0" err="1">
                <a:solidFill>
                  <a:schemeClr val="tx1">
                    <a:lumMod val="65000"/>
                    <a:lumOff val="35000"/>
                  </a:schemeClr>
                </a:solidFill>
                <a:latin typeface="Allianz Neo" panose="020B0504020203020204" pitchFamily="34" charset="0"/>
              </a:rPr>
              <a:t>LoBs</a:t>
            </a:r>
            <a:endParaRPr lang="en-US" sz="900" dirty="0">
              <a:solidFill>
                <a:schemeClr val="tx1">
                  <a:lumMod val="65000"/>
                  <a:lumOff val="35000"/>
                </a:schemeClr>
              </a:solidFill>
              <a:latin typeface="Allianz Neo" panose="020B0504020203020204" pitchFamily="34" charset="0"/>
            </a:endParaRPr>
          </a:p>
        </p:txBody>
      </p:sp>
      <p:sp>
        <p:nvSpPr>
          <p:cNvPr id="34" name="Rectangle 33"/>
          <p:cNvSpPr/>
          <p:nvPr/>
        </p:nvSpPr>
        <p:spPr>
          <a:xfrm>
            <a:off x="8975526" y="4424496"/>
            <a:ext cx="3024336" cy="411585"/>
          </a:xfrm>
          <a:prstGeom prst="rect">
            <a:avLst/>
          </a:prstGeom>
          <a:solidFill>
            <a:srgbClr val="F7CAAB"/>
          </a:solidFill>
          <a:ln>
            <a:solidFill>
              <a:srgbClr val="F7CAA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t" anchorCtr="0" forceAA="0" compatLnSpc="1">
            <a:prstTxWarp prst="textNoShape">
              <a:avLst/>
            </a:prstTxWarp>
            <a:noAutofit/>
          </a:bodyPr>
          <a:lstStyle/>
          <a:p>
            <a:pPr marL="171399" indent="-171399">
              <a:spcAft>
                <a:spcPts val="600"/>
              </a:spcAft>
              <a:buFont typeface="Arial" panose="020B0604020202020204" pitchFamily="34" charset="0"/>
              <a:buChar char="•"/>
            </a:pPr>
            <a:r>
              <a:rPr lang="en-US" sz="900" dirty="0">
                <a:solidFill>
                  <a:schemeClr val="tx1">
                    <a:lumMod val="65000"/>
                    <a:lumOff val="35000"/>
                  </a:schemeClr>
                </a:solidFill>
                <a:latin typeface="Allianz Neo" panose="020B0504020203020204" pitchFamily="34" charset="0"/>
              </a:rPr>
              <a:t>Integration of further data from Group Platforms</a:t>
            </a:r>
            <a:br>
              <a:rPr lang="en-US" sz="900" dirty="0">
                <a:solidFill>
                  <a:schemeClr val="tx1">
                    <a:lumMod val="65000"/>
                    <a:lumOff val="35000"/>
                  </a:schemeClr>
                </a:solidFill>
                <a:latin typeface="Allianz Neo" panose="020B0504020203020204" pitchFamily="34" charset="0"/>
              </a:rPr>
            </a:br>
            <a:r>
              <a:rPr lang="en-US" sz="900" dirty="0">
                <a:solidFill>
                  <a:schemeClr val="tx1">
                    <a:lumMod val="65000"/>
                    <a:lumOff val="35000"/>
                  </a:schemeClr>
                </a:solidFill>
                <a:latin typeface="Allianz Neo" panose="020B0504020203020204" pitchFamily="34" charset="0"/>
              </a:rPr>
              <a:t>(e.g., Underwriting Workbench, Pricing) </a:t>
            </a:r>
          </a:p>
          <a:p>
            <a:pPr marL="171399" indent="-171399">
              <a:spcAft>
                <a:spcPts val="600"/>
              </a:spcAft>
              <a:buFont typeface="Arial" panose="020B0604020202020204" pitchFamily="34" charset="0"/>
              <a:buChar char="•"/>
            </a:pPr>
            <a:endParaRPr lang="en-US" sz="900" dirty="0">
              <a:solidFill>
                <a:schemeClr val="tx1">
                  <a:lumMod val="65000"/>
                  <a:lumOff val="35000"/>
                </a:schemeClr>
              </a:solidFill>
              <a:latin typeface="Allianz Neo" panose="020B0504020203020204" pitchFamily="34" charset="0"/>
            </a:endParaRPr>
          </a:p>
        </p:txBody>
      </p:sp>
      <p:sp>
        <p:nvSpPr>
          <p:cNvPr id="35" name="Rectangle 34"/>
          <p:cNvSpPr/>
          <p:nvPr/>
        </p:nvSpPr>
        <p:spPr>
          <a:xfrm>
            <a:off x="6239222" y="5000174"/>
            <a:ext cx="2592288" cy="1134301"/>
          </a:xfrm>
          <a:prstGeom prst="rect">
            <a:avLst/>
          </a:prstGeom>
          <a:solidFill>
            <a:srgbClr val="EACFC0"/>
          </a:solidFill>
          <a:ln>
            <a:solidFill>
              <a:srgbClr val="EACF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t" anchorCtr="0" forceAA="0" compatLnSpc="1">
            <a:prstTxWarp prst="textNoShape">
              <a:avLst/>
            </a:prstTxWarp>
            <a:noAutofit/>
          </a:bodyPr>
          <a:lstStyle/>
          <a:p>
            <a:pPr marL="171399" indent="-171399">
              <a:spcAft>
                <a:spcPts val="600"/>
              </a:spcAft>
              <a:buFont typeface="Arial" panose="020B0604020202020204" pitchFamily="34" charset="0"/>
              <a:buChar char="•"/>
            </a:pPr>
            <a:r>
              <a:rPr lang="en-US" sz="900" dirty="0">
                <a:solidFill>
                  <a:srgbClr val="5A5360"/>
                </a:solidFill>
                <a:latin typeface="Allianz Neo" panose="020B0504020203020204" pitchFamily="34" charset="0"/>
              </a:rPr>
              <a:t>Multi currency polices and multi section policies handling</a:t>
            </a:r>
          </a:p>
          <a:p>
            <a:pPr marL="171399" indent="-171399">
              <a:spcAft>
                <a:spcPts val="600"/>
              </a:spcAft>
              <a:buFont typeface="Arial" panose="020B0604020202020204" pitchFamily="34" charset="0"/>
              <a:buChar char="•"/>
            </a:pPr>
            <a:r>
              <a:rPr lang="en-US" sz="900" dirty="0">
                <a:solidFill>
                  <a:srgbClr val="5A5360"/>
                </a:solidFill>
                <a:latin typeface="Allianz Neo" panose="020B0504020203020204" pitchFamily="34" charset="0"/>
              </a:rPr>
              <a:t>Claims / policy data history built up with each data collection</a:t>
            </a:r>
          </a:p>
          <a:p>
            <a:pPr marL="171399" indent="-171399">
              <a:spcAft>
                <a:spcPts val="600"/>
              </a:spcAft>
              <a:buFont typeface="Arial" panose="020B0604020202020204" pitchFamily="34" charset="0"/>
              <a:buChar char="•"/>
            </a:pPr>
            <a:r>
              <a:rPr lang="en-US" sz="900" dirty="0">
                <a:solidFill>
                  <a:srgbClr val="5A5360"/>
                </a:solidFill>
                <a:latin typeface="Allianz Neo" panose="020B0504020203020204" pitchFamily="34" charset="0"/>
              </a:rPr>
              <a:t>Half yearly manual data updates</a:t>
            </a:r>
            <a:endParaRPr lang="de-DE" sz="900" dirty="0">
              <a:solidFill>
                <a:srgbClr val="5A5360"/>
              </a:solidFill>
              <a:latin typeface="Allianz Neo" panose="020B0504020203020204" pitchFamily="34" charset="0"/>
            </a:endParaRPr>
          </a:p>
        </p:txBody>
      </p:sp>
      <p:sp>
        <p:nvSpPr>
          <p:cNvPr id="36" name="Rectangle 35"/>
          <p:cNvSpPr/>
          <p:nvPr/>
        </p:nvSpPr>
        <p:spPr>
          <a:xfrm>
            <a:off x="8975526" y="5005986"/>
            <a:ext cx="3024336" cy="1134301"/>
          </a:xfrm>
          <a:prstGeom prst="rect">
            <a:avLst/>
          </a:prstGeom>
          <a:solidFill>
            <a:srgbClr val="F7CAAB"/>
          </a:solidFill>
          <a:ln>
            <a:solidFill>
              <a:srgbClr val="F7CAA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t" anchorCtr="0" forceAA="0" compatLnSpc="1">
            <a:prstTxWarp prst="textNoShape">
              <a:avLst/>
            </a:prstTxWarp>
            <a:noAutofit/>
          </a:bodyPr>
          <a:lstStyle/>
          <a:p>
            <a:pPr marL="171399" indent="-171399">
              <a:spcAft>
                <a:spcPts val="600"/>
              </a:spcAft>
              <a:buFont typeface="Arial" panose="020B0604020202020204" pitchFamily="34" charset="0"/>
              <a:buChar char="•"/>
            </a:pPr>
            <a:r>
              <a:rPr lang="en-US" sz="900" dirty="0">
                <a:solidFill>
                  <a:srgbClr val="5A5360"/>
                </a:solidFill>
                <a:latin typeface="Allianz Neo" panose="020B0504020203020204" pitchFamily="34" charset="0"/>
              </a:rPr>
              <a:t>Different currency rates possible for aggregated view</a:t>
            </a:r>
          </a:p>
          <a:p>
            <a:pPr marL="171399" indent="-171399">
              <a:spcAft>
                <a:spcPts val="600"/>
              </a:spcAft>
              <a:buFont typeface="Arial" panose="020B0604020202020204" pitchFamily="34" charset="0"/>
              <a:buChar char="•"/>
            </a:pPr>
            <a:r>
              <a:rPr lang="en-US" sz="900" dirty="0">
                <a:solidFill>
                  <a:srgbClr val="5A5360"/>
                </a:solidFill>
                <a:latin typeface="Allianz Neo" panose="020B0504020203020204" pitchFamily="34" charset="0"/>
              </a:rPr>
              <a:t>Automated data collection with increased data updates for core OEs</a:t>
            </a:r>
          </a:p>
          <a:p>
            <a:pPr marL="171399" indent="-171399">
              <a:spcAft>
                <a:spcPts val="600"/>
              </a:spcAft>
              <a:buFont typeface="Arial" panose="020B0604020202020204" pitchFamily="34" charset="0"/>
              <a:buChar char="•"/>
            </a:pPr>
            <a:r>
              <a:rPr lang="en-US" sz="900" dirty="0">
                <a:solidFill>
                  <a:srgbClr val="5A5360"/>
                </a:solidFill>
                <a:latin typeface="Allianz Neo" panose="020B0504020203020204" pitchFamily="34" charset="0"/>
              </a:rPr>
              <a:t>Individual claims developments and claims triangles can be generated</a:t>
            </a:r>
            <a:endParaRPr lang="de-DE" sz="900" dirty="0">
              <a:solidFill>
                <a:srgbClr val="5A5360"/>
              </a:solidFill>
              <a:latin typeface="Allianz Neo" panose="020B0504020203020204" pitchFamily="34" charset="0"/>
            </a:endParaRPr>
          </a:p>
          <a:p>
            <a:pPr marL="171399" indent="-171399">
              <a:spcAft>
                <a:spcPts val="600"/>
              </a:spcAft>
              <a:buFont typeface="Arial" panose="020B0604020202020204" pitchFamily="34" charset="0"/>
              <a:buChar char="•"/>
            </a:pPr>
            <a:r>
              <a:rPr lang="en-US" sz="900" dirty="0">
                <a:solidFill>
                  <a:srgbClr val="5A5360"/>
                </a:solidFill>
                <a:latin typeface="Allianz Neo" panose="020B0504020203020204" pitchFamily="34" charset="0"/>
              </a:rPr>
              <a:t>Bridging of financial and operational data</a:t>
            </a:r>
          </a:p>
        </p:txBody>
      </p:sp>
      <p:grpSp>
        <p:nvGrpSpPr>
          <p:cNvPr id="37" name="Gruppieren 11"/>
          <p:cNvGrpSpPr/>
          <p:nvPr/>
        </p:nvGrpSpPr>
        <p:grpSpPr>
          <a:xfrm>
            <a:off x="94017" y="5329518"/>
            <a:ext cx="1638798" cy="446109"/>
            <a:chOff x="7624760" y="5069989"/>
            <a:chExt cx="1638798" cy="446109"/>
          </a:xfrm>
        </p:grpSpPr>
        <p:sp>
          <p:nvSpPr>
            <p:cNvPr id="38" name="Textfeld 12"/>
            <p:cNvSpPr txBox="1"/>
            <p:nvPr/>
          </p:nvSpPr>
          <p:spPr>
            <a:xfrm>
              <a:off x="7624763" y="5085978"/>
              <a:ext cx="1638795" cy="402775"/>
            </a:xfrm>
            <a:prstGeom prst="rect">
              <a:avLst/>
            </a:prstGeom>
            <a:noFill/>
            <a:ln w="25400" cmpd="sng">
              <a:noFill/>
            </a:ln>
          </p:spPr>
          <p:txBody>
            <a:bodyPr wrap="square" lIns="0" tIns="108000" rIns="0" bIns="108000" rtlCol="0">
              <a:spAutoFit/>
            </a:bodyPr>
            <a:lstStyle/>
            <a:p>
              <a:r>
                <a:rPr lang="en-GB" sz="1200" b="1" dirty="0" smtClean="0">
                  <a:solidFill>
                    <a:srgbClr val="E4003A"/>
                  </a:solidFill>
                </a:rPr>
                <a:t>Strictly </a:t>
              </a:r>
              <a:r>
                <a:rPr lang="en-GB" sz="1200" b="1" dirty="0">
                  <a:solidFill>
                    <a:srgbClr val="E4003A"/>
                  </a:solidFill>
                </a:rPr>
                <a:t>Confidential</a:t>
              </a:r>
            </a:p>
          </p:txBody>
        </p:sp>
        <p:grpSp>
          <p:nvGrpSpPr>
            <p:cNvPr id="39" name="Gruppieren 13"/>
            <p:cNvGrpSpPr/>
            <p:nvPr/>
          </p:nvGrpSpPr>
          <p:grpSpPr>
            <a:xfrm>
              <a:off x="7624760" y="5069989"/>
              <a:ext cx="1449389" cy="446109"/>
              <a:chOff x="7624763" y="5079537"/>
              <a:chExt cx="1550486" cy="446109"/>
            </a:xfrm>
          </p:grpSpPr>
          <p:cxnSp>
            <p:nvCxnSpPr>
              <p:cNvPr id="40" name="Gerade Verbindung 14"/>
              <p:cNvCxnSpPr/>
              <p:nvPr/>
            </p:nvCxnSpPr>
            <p:spPr>
              <a:xfrm>
                <a:off x="7624763" y="5079537"/>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cxnSp>
            <p:nvCxnSpPr>
              <p:cNvPr id="41" name="Gerade Verbindung 15"/>
              <p:cNvCxnSpPr/>
              <p:nvPr/>
            </p:nvCxnSpPr>
            <p:spPr>
              <a:xfrm>
                <a:off x="7624763" y="5525646"/>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23658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solidFill>
            <a:srgbClr val="007D8C"/>
          </a:solidFill>
        </p:spPr>
        <p:txBody>
          <a:bodyPr/>
          <a:lstStyle/>
          <a:p>
            <a:endParaRPr lang="de-DE" dirty="0"/>
          </a:p>
        </p:txBody>
      </p:sp>
      <p:sp>
        <p:nvSpPr>
          <p:cNvPr id="5" name="Foliennummernplatzhalter 4"/>
          <p:cNvSpPr>
            <a:spLocks noGrp="1"/>
          </p:cNvSpPr>
          <p:nvPr>
            <p:ph type="sldNum" sz="quarter" idx="4294967295"/>
          </p:nvPr>
        </p:nvSpPr>
        <p:spPr>
          <a:xfrm>
            <a:off x="11676129" y="6375811"/>
            <a:ext cx="514283" cy="365077"/>
          </a:xfrm>
        </p:spPr>
        <p:txBody>
          <a:bodyPr/>
          <a:lstStyle/>
          <a:p>
            <a:fld id="{61201FF1-C63B-412E-ABF0-3D0E918900AC}" type="slidenum">
              <a:rPr lang="en-GB" smtClean="0"/>
              <a:pPr/>
              <a:t>5</a:t>
            </a:fld>
            <a:endParaRPr lang="en-GB" dirty="0"/>
          </a:p>
        </p:txBody>
      </p:sp>
      <p:sp>
        <p:nvSpPr>
          <p:cNvPr id="26" name="Text Placeholder 1"/>
          <p:cNvSpPr>
            <a:spLocks noGrp="1"/>
          </p:cNvSpPr>
          <p:nvPr>
            <p:ph type="body" sz="quarter" idx="4294967295"/>
          </p:nvPr>
        </p:nvSpPr>
        <p:spPr>
          <a:xfrm>
            <a:off x="118542" y="261442"/>
            <a:ext cx="5579336" cy="155555"/>
          </a:xfrm>
        </p:spPr>
        <p:txBody>
          <a:bodyPr>
            <a:noAutofit/>
          </a:bodyPr>
          <a:lstStyle/>
          <a:p>
            <a:r>
              <a:rPr lang="en-US" sz="900" b="1" dirty="0">
                <a:solidFill>
                  <a:schemeClr val="bg1"/>
                </a:solidFill>
                <a:latin typeface="Allianz Neo Light" panose="020B0304020203020204" pitchFamily="34" charset="0"/>
              </a:rPr>
              <a:t>MIS Workshop</a:t>
            </a:r>
            <a:endParaRPr lang="de-DE" sz="900" b="1" dirty="0">
              <a:solidFill>
                <a:schemeClr val="bg1"/>
              </a:solidFill>
              <a:latin typeface="Allianz Neo Light" panose="020B0304020203020204" pitchFamily="34" charset="0"/>
            </a:endParaRPr>
          </a:p>
          <a:p>
            <a:endParaRPr lang="de-DE" sz="900" b="1" dirty="0"/>
          </a:p>
        </p:txBody>
      </p:sp>
      <p:sp>
        <p:nvSpPr>
          <p:cNvPr id="54" name="Datumsplatzhalter 21"/>
          <p:cNvSpPr>
            <a:spLocks noGrp="1"/>
          </p:cNvSpPr>
          <p:nvPr>
            <p:ph type="dt" sz="half" idx="4294967295"/>
          </p:nvPr>
        </p:nvSpPr>
        <p:spPr>
          <a:xfrm>
            <a:off x="0" y="6493270"/>
            <a:ext cx="1306343" cy="123809"/>
          </a:xfrm>
        </p:spPr>
        <p:txBody>
          <a:bodyPr/>
          <a:lstStyle/>
          <a:p>
            <a:fld id="{8F6422D1-767D-4374-A13D-7C939C47066B}" type="datetime5">
              <a:rPr lang="en-US">
                <a:latin typeface="Allianz Neo Light" panose="020B0304020203020204" pitchFamily="34" charset="0"/>
              </a:rPr>
              <a:t>16-Jul-20</a:t>
            </a:fld>
            <a:endParaRPr lang="en-GB" dirty="0">
              <a:latin typeface="Allianz Neo Light" panose="020B0304020203020204" pitchFamily="34" charset="0"/>
            </a:endParaRPr>
          </a:p>
        </p:txBody>
      </p:sp>
      <p:sp>
        <p:nvSpPr>
          <p:cNvPr id="10" name="TextBox 9"/>
          <p:cNvSpPr txBox="1"/>
          <p:nvPr/>
        </p:nvSpPr>
        <p:spPr>
          <a:xfrm>
            <a:off x="217674" y="527645"/>
            <a:ext cx="10630059" cy="646331"/>
          </a:xfrm>
          <a:prstGeom prst="rect">
            <a:avLst/>
          </a:prstGeom>
          <a:noFill/>
        </p:spPr>
        <p:txBody>
          <a:bodyPr wrap="square" rtlCol="0">
            <a:spAutoFit/>
          </a:bodyPr>
          <a:lstStyle/>
          <a:p>
            <a:r>
              <a:rPr lang="en-US" sz="3600" b="1" dirty="0" smtClean="0">
                <a:solidFill>
                  <a:srgbClr val="FF934F"/>
                </a:solidFill>
                <a:latin typeface="Allianz Neo Condensed Bold" panose="020B0806020203020204" pitchFamily="34" charset="0"/>
              </a:rPr>
              <a:t>LC360 DATA INTEGRATION NEXT STEP IN EVOLUTION</a:t>
            </a:r>
            <a:endParaRPr lang="de-DE" sz="3600" b="1" dirty="0">
              <a:solidFill>
                <a:srgbClr val="FF934F"/>
              </a:solidFill>
              <a:latin typeface="Allianz Neo Condensed Bold" panose="020B0806020203020204" pitchFamily="34" charset="0"/>
            </a:endParaRPr>
          </a:p>
        </p:txBody>
      </p:sp>
      <p:sp>
        <p:nvSpPr>
          <p:cNvPr id="11" name="TextBox 10"/>
          <p:cNvSpPr txBox="1"/>
          <p:nvPr/>
        </p:nvSpPr>
        <p:spPr>
          <a:xfrm>
            <a:off x="1846734" y="1358655"/>
            <a:ext cx="9721080" cy="830997"/>
          </a:xfrm>
          <a:prstGeom prst="rect">
            <a:avLst/>
          </a:prstGeom>
          <a:noFill/>
        </p:spPr>
        <p:txBody>
          <a:bodyPr wrap="square" rtlCol="0">
            <a:spAutoFit/>
          </a:bodyPr>
          <a:lstStyle/>
          <a:p>
            <a:pPr algn="just"/>
            <a:r>
              <a:rPr lang="en-US" sz="1600" dirty="0">
                <a:solidFill>
                  <a:srgbClr val="5A5360"/>
                </a:solidFill>
                <a:latin typeface="Allianz Neo" panose="020B0504020203020204" pitchFamily="34" charset="0"/>
              </a:rPr>
              <a:t>Once consistent data pool of risk survey information accurately linked with policy and claims information across the group allows for efficient and advanced analysis and provides the right platform for sophisticated AI applications.</a:t>
            </a:r>
          </a:p>
        </p:txBody>
      </p:sp>
      <p:sp>
        <p:nvSpPr>
          <p:cNvPr id="2" name="Rounded Rectangle 1"/>
          <p:cNvSpPr/>
          <p:nvPr/>
        </p:nvSpPr>
        <p:spPr>
          <a:xfrm>
            <a:off x="1832838" y="2336440"/>
            <a:ext cx="3188643" cy="3850913"/>
          </a:xfrm>
          <a:prstGeom prst="roundRect">
            <a:avLst/>
          </a:prstGeom>
          <a:solidFill>
            <a:srgbClr val="F4F2F2"/>
          </a:solidFill>
          <a:ln w="38100">
            <a:solidFill>
              <a:srgbClr val="FFC000"/>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9" name="Rounded Rectangle 8"/>
          <p:cNvSpPr/>
          <p:nvPr/>
        </p:nvSpPr>
        <p:spPr>
          <a:xfrm>
            <a:off x="5203318" y="2336440"/>
            <a:ext cx="3188643" cy="3850913"/>
          </a:xfrm>
          <a:prstGeom prst="roundRect">
            <a:avLst/>
          </a:prstGeom>
          <a:solidFill>
            <a:srgbClr val="F4F2F2"/>
          </a:solidFill>
          <a:ln w="38100">
            <a:solidFill>
              <a:srgbClr val="FFC000"/>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sp>
        <p:nvSpPr>
          <p:cNvPr id="12" name="Rounded Rectangle 11"/>
          <p:cNvSpPr/>
          <p:nvPr/>
        </p:nvSpPr>
        <p:spPr>
          <a:xfrm>
            <a:off x="8573798" y="2315185"/>
            <a:ext cx="3188643" cy="3850913"/>
          </a:xfrm>
          <a:prstGeom prst="roundRect">
            <a:avLst/>
          </a:prstGeom>
          <a:solidFill>
            <a:srgbClr val="F4F2F2"/>
          </a:solidFill>
          <a:ln w="38100">
            <a:solidFill>
              <a:srgbClr val="FFC000"/>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ts val="100"/>
              </a:spcBef>
              <a:spcAft>
                <a:spcPts val="100"/>
              </a:spcAft>
            </a:pPr>
            <a:endParaRPr lang="de-DE" sz="1400" dirty="0" smtClean="0"/>
          </a:p>
        </p:txBody>
      </p:sp>
      <p:grpSp>
        <p:nvGrpSpPr>
          <p:cNvPr id="4" name="Group 3"/>
          <p:cNvGrpSpPr/>
          <p:nvPr/>
        </p:nvGrpSpPr>
        <p:grpSpPr>
          <a:xfrm>
            <a:off x="4932218" y="2474488"/>
            <a:ext cx="360363" cy="439241"/>
            <a:chOff x="4932218" y="2474488"/>
            <a:chExt cx="360363" cy="439241"/>
          </a:xfrm>
        </p:grpSpPr>
        <p:sp>
          <p:nvSpPr>
            <p:cNvPr id="14" name="Arrow: Chevron 12">
              <a:extLst>
                <a:ext uri="{FF2B5EF4-FFF2-40B4-BE49-F238E27FC236}">
                  <a16:creationId xmlns:a16="http://schemas.microsoft.com/office/drawing/2014/main" id="{3034D93E-B51A-4E5F-9243-E1DAC121F7A3}"/>
                </a:ext>
              </a:extLst>
            </p:cNvPr>
            <p:cNvSpPr/>
            <p:nvPr/>
          </p:nvSpPr>
          <p:spPr>
            <a:xfrm>
              <a:off x="4966449" y="2474488"/>
              <a:ext cx="326132" cy="439241"/>
            </a:xfrm>
            <a:prstGeom prst="chevron">
              <a:avLst/>
            </a:prstGeom>
            <a:solidFill>
              <a:srgbClr val="007D8C"/>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5" name="Arrow: Chevron 123">
              <a:extLst>
                <a:ext uri="{FF2B5EF4-FFF2-40B4-BE49-F238E27FC236}">
                  <a16:creationId xmlns:a16="http://schemas.microsoft.com/office/drawing/2014/main" id="{53ACA59E-49B4-4A24-9FA5-6C8E418DBFEF}"/>
                </a:ext>
              </a:extLst>
            </p:cNvPr>
            <p:cNvSpPr/>
            <p:nvPr/>
          </p:nvSpPr>
          <p:spPr>
            <a:xfrm>
              <a:off x="4932218" y="2566256"/>
              <a:ext cx="189855" cy="255701"/>
            </a:xfrm>
            <a:prstGeom prst="chevron">
              <a:avLst/>
            </a:prstGeom>
            <a:solidFill>
              <a:schemeClr val="bg1">
                <a:lumMod val="6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grpSp>
      <p:grpSp>
        <p:nvGrpSpPr>
          <p:cNvPr id="19" name="Group 18"/>
          <p:cNvGrpSpPr/>
          <p:nvPr/>
        </p:nvGrpSpPr>
        <p:grpSpPr>
          <a:xfrm>
            <a:off x="8293024" y="2382716"/>
            <a:ext cx="360363" cy="439241"/>
            <a:chOff x="4932218" y="2474488"/>
            <a:chExt cx="360363" cy="439241"/>
          </a:xfrm>
        </p:grpSpPr>
        <p:sp>
          <p:nvSpPr>
            <p:cNvPr id="20" name="Arrow: Chevron 12">
              <a:extLst>
                <a:ext uri="{FF2B5EF4-FFF2-40B4-BE49-F238E27FC236}">
                  <a16:creationId xmlns:a16="http://schemas.microsoft.com/office/drawing/2014/main" id="{3034D93E-B51A-4E5F-9243-E1DAC121F7A3}"/>
                </a:ext>
              </a:extLst>
            </p:cNvPr>
            <p:cNvSpPr/>
            <p:nvPr/>
          </p:nvSpPr>
          <p:spPr>
            <a:xfrm>
              <a:off x="4966449" y="2474488"/>
              <a:ext cx="326132" cy="439241"/>
            </a:xfrm>
            <a:prstGeom prst="chevron">
              <a:avLst/>
            </a:prstGeom>
            <a:solidFill>
              <a:srgbClr val="007D8C"/>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1" name="Arrow: Chevron 123">
              <a:extLst>
                <a:ext uri="{FF2B5EF4-FFF2-40B4-BE49-F238E27FC236}">
                  <a16:creationId xmlns:a16="http://schemas.microsoft.com/office/drawing/2014/main" id="{53ACA59E-49B4-4A24-9FA5-6C8E418DBFEF}"/>
                </a:ext>
              </a:extLst>
            </p:cNvPr>
            <p:cNvSpPr/>
            <p:nvPr/>
          </p:nvSpPr>
          <p:spPr>
            <a:xfrm>
              <a:off x="4932218" y="2566256"/>
              <a:ext cx="189855" cy="255701"/>
            </a:xfrm>
            <a:prstGeom prst="chevron">
              <a:avLst/>
            </a:prstGeom>
            <a:solidFill>
              <a:schemeClr val="bg1">
                <a:lumMod val="6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grpSp>
      <p:sp>
        <p:nvSpPr>
          <p:cNvPr id="6" name="Rectangle 5"/>
          <p:cNvSpPr/>
          <p:nvPr/>
        </p:nvSpPr>
        <p:spPr>
          <a:xfrm>
            <a:off x="2027890" y="2484226"/>
            <a:ext cx="2842445" cy="276999"/>
          </a:xfrm>
          <a:prstGeom prst="rect">
            <a:avLst/>
          </a:prstGeom>
        </p:spPr>
        <p:txBody>
          <a:bodyPr wrap="none">
            <a:spAutoFit/>
          </a:bodyPr>
          <a:lstStyle/>
          <a:p>
            <a:pPr defTabSz="914400">
              <a:spcBef>
                <a:spcPts val="100"/>
              </a:spcBef>
              <a:spcAft>
                <a:spcPts val="100"/>
              </a:spcAft>
              <a:defRPr/>
            </a:pPr>
            <a:r>
              <a:rPr lang="en-US" sz="1200" b="1" u="sng" kern="0" dirty="0" smtClean="0">
                <a:solidFill>
                  <a:srgbClr val="5A5360"/>
                </a:solidFill>
                <a:latin typeface="Allianz Neo" panose="020B0504020203020204" pitchFamily="34" charset="0"/>
              </a:rPr>
              <a:t>BUSINESS USE CASE IDENTIFICATION</a:t>
            </a:r>
            <a:endParaRPr lang="en-US" sz="1200" b="1" u="sng" kern="0" dirty="0">
              <a:solidFill>
                <a:srgbClr val="5A5360"/>
              </a:solidFill>
              <a:latin typeface="Allianz Neo" panose="020B0504020203020204" pitchFamily="34" charset="0"/>
            </a:endParaRPr>
          </a:p>
        </p:txBody>
      </p:sp>
      <p:sp>
        <p:nvSpPr>
          <p:cNvPr id="22" name="Rectangle 21"/>
          <p:cNvSpPr/>
          <p:nvPr/>
        </p:nvSpPr>
        <p:spPr>
          <a:xfrm>
            <a:off x="6043778" y="2474484"/>
            <a:ext cx="1473480" cy="276999"/>
          </a:xfrm>
          <a:prstGeom prst="rect">
            <a:avLst/>
          </a:prstGeom>
        </p:spPr>
        <p:txBody>
          <a:bodyPr wrap="none">
            <a:spAutoFit/>
          </a:bodyPr>
          <a:lstStyle/>
          <a:p>
            <a:pPr defTabSz="914400">
              <a:spcBef>
                <a:spcPts val="100"/>
              </a:spcBef>
              <a:spcAft>
                <a:spcPts val="100"/>
              </a:spcAft>
              <a:defRPr/>
            </a:pPr>
            <a:r>
              <a:rPr lang="en-US" sz="1200" b="1" u="sng" kern="0" dirty="0" smtClean="0">
                <a:solidFill>
                  <a:srgbClr val="5A5360"/>
                </a:solidFill>
                <a:latin typeface="Allianz Neo" panose="020B0504020203020204" pitchFamily="34" charset="0"/>
              </a:rPr>
              <a:t>CURRENT STATUS</a:t>
            </a:r>
            <a:endParaRPr lang="en-US" sz="1200" b="1" u="sng" kern="0" dirty="0">
              <a:solidFill>
                <a:srgbClr val="5A5360"/>
              </a:solidFill>
              <a:latin typeface="Allianz Neo" panose="020B0504020203020204" pitchFamily="34" charset="0"/>
            </a:endParaRPr>
          </a:p>
        </p:txBody>
      </p:sp>
      <p:sp>
        <p:nvSpPr>
          <p:cNvPr id="23" name="Rectangle 22"/>
          <p:cNvSpPr/>
          <p:nvPr/>
        </p:nvSpPr>
        <p:spPr>
          <a:xfrm>
            <a:off x="9673152" y="2463834"/>
            <a:ext cx="1069524" cy="276999"/>
          </a:xfrm>
          <a:prstGeom prst="rect">
            <a:avLst/>
          </a:prstGeom>
        </p:spPr>
        <p:txBody>
          <a:bodyPr wrap="none">
            <a:spAutoFit/>
          </a:bodyPr>
          <a:lstStyle/>
          <a:p>
            <a:pPr defTabSz="914400">
              <a:spcBef>
                <a:spcPts val="100"/>
              </a:spcBef>
              <a:spcAft>
                <a:spcPts val="100"/>
              </a:spcAft>
              <a:defRPr/>
            </a:pPr>
            <a:r>
              <a:rPr lang="en-US" sz="1200" b="1" u="sng" kern="0" dirty="0" smtClean="0">
                <a:solidFill>
                  <a:srgbClr val="5A5360"/>
                </a:solidFill>
                <a:latin typeface="Allianz Neo" panose="020B0504020203020204" pitchFamily="34" charset="0"/>
              </a:rPr>
              <a:t>NEXT STEPS</a:t>
            </a:r>
            <a:endParaRPr lang="en-US" sz="1200" b="1" u="sng" kern="0" dirty="0">
              <a:solidFill>
                <a:srgbClr val="5A5360"/>
              </a:solidFill>
              <a:latin typeface="Allianz Neo" panose="020B0504020203020204" pitchFamily="34" charset="0"/>
            </a:endParaRPr>
          </a:p>
        </p:txBody>
      </p:sp>
      <p:sp>
        <p:nvSpPr>
          <p:cNvPr id="24" name="TextBox 23"/>
          <p:cNvSpPr txBox="1"/>
          <p:nvPr/>
        </p:nvSpPr>
        <p:spPr>
          <a:xfrm>
            <a:off x="1957772" y="2788879"/>
            <a:ext cx="2926737" cy="3554819"/>
          </a:xfrm>
          <a:prstGeom prst="rect">
            <a:avLst/>
          </a:prstGeom>
        </p:spPr>
        <p:txBody>
          <a:bodyPr vert="horz" wrap="square" lIns="0" tIns="0" rIns="0" bIns="0" rtlCol="0">
            <a:spAutoFit/>
          </a:bodyPr>
          <a:lstStyle/>
          <a:p>
            <a:r>
              <a:rPr lang="en-US" sz="1100" dirty="0">
                <a:solidFill>
                  <a:srgbClr val="5A5360"/>
                </a:solidFill>
                <a:latin typeface="Allianz Neo" panose="020B0504020203020204" pitchFamily="34" charset="0"/>
              </a:rPr>
              <a:t>Interviews </a:t>
            </a:r>
            <a:r>
              <a:rPr lang="en-US" sz="1100" dirty="0" smtClean="0">
                <a:solidFill>
                  <a:srgbClr val="5A5360"/>
                </a:solidFill>
                <a:latin typeface="Allianz Neo" panose="020B0504020203020204" pitchFamily="34" charset="0"/>
              </a:rPr>
              <a:t>with OEs </a:t>
            </a:r>
            <a:r>
              <a:rPr lang="en-US" sz="1100" dirty="0">
                <a:solidFill>
                  <a:srgbClr val="5A5360"/>
                </a:solidFill>
                <a:latin typeface="Allianz Neo" panose="020B0504020203020204" pitchFamily="34" charset="0"/>
              </a:rPr>
              <a:t>on potential business use cases were conducted</a:t>
            </a:r>
          </a:p>
          <a:p>
            <a:endParaRPr lang="en-US" sz="1100" dirty="0">
              <a:solidFill>
                <a:srgbClr val="5A5360"/>
              </a:solidFill>
              <a:latin typeface="Allianz Neo" panose="020B0504020203020204" pitchFamily="34" charset="0"/>
            </a:endParaRPr>
          </a:p>
          <a:p>
            <a:pPr marL="171450" indent="-171450">
              <a:buFontTx/>
              <a:buChar char="-"/>
            </a:pPr>
            <a:r>
              <a:rPr lang="en-US" sz="1100" dirty="0">
                <a:solidFill>
                  <a:srgbClr val="5A5360"/>
                </a:solidFill>
                <a:latin typeface="Allianz Neo" panose="020B0504020203020204" pitchFamily="34" charset="0"/>
              </a:rPr>
              <a:t>No specific use cases were given, but the feedback can be organized around recurring themes</a:t>
            </a:r>
          </a:p>
          <a:p>
            <a:pPr marL="447675" lvl="1" indent="-179388">
              <a:buFont typeface="+mj-lt"/>
              <a:buAutoNum type="arabicPeriod"/>
            </a:pPr>
            <a:r>
              <a:rPr lang="en-US" sz="1100" dirty="0">
                <a:solidFill>
                  <a:srgbClr val="5A5360"/>
                </a:solidFill>
                <a:latin typeface="Allianz Neo" panose="020B0504020203020204" pitchFamily="34" charset="0"/>
              </a:rPr>
              <a:t>Integrated, real time access/feedback during underwriting process</a:t>
            </a:r>
          </a:p>
          <a:p>
            <a:pPr marL="447675" lvl="1" indent="-179388">
              <a:buFont typeface="+mj-lt"/>
              <a:buAutoNum type="arabicPeriod"/>
            </a:pPr>
            <a:r>
              <a:rPr lang="en-US" sz="1100" dirty="0">
                <a:solidFill>
                  <a:srgbClr val="5A5360"/>
                </a:solidFill>
                <a:latin typeface="Allianz Neo" panose="020B0504020203020204" pitchFamily="34" charset="0"/>
              </a:rPr>
              <a:t>Off line reporting / benchmarking</a:t>
            </a:r>
          </a:p>
          <a:p>
            <a:pPr marL="447675" lvl="1" indent="-179388">
              <a:buFont typeface="+mj-lt"/>
              <a:buAutoNum type="arabicPeriod"/>
            </a:pPr>
            <a:r>
              <a:rPr lang="en-US" sz="1100" dirty="0">
                <a:solidFill>
                  <a:srgbClr val="5A5360"/>
                </a:solidFill>
                <a:latin typeface="Allianz Neo" panose="020B0504020203020204" pitchFamily="34" charset="0"/>
              </a:rPr>
              <a:t>Operational performance</a:t>
            </a:r>
          </a:p>
          <a:p>
            <a:pPr marL="447675" lvl="1" indent="-179388">
              <a:buFont typeface="+mj-lt"/>
              <a:buAutoNum type="arabicPeriod"/>
            </a:pPr>
            <a:r>
              <a:rPr lang="en-US" sz="1100" dirty="0">
                <a:solidFill>
                  <a:srgbClr val="5A5360"/>
                </a:solidFill>
                <a:latin typeface="Allianz Neo" panose="020B0504020203020204" pitchFamily="34" charset="0"/>
              </a:rPr>
              <a:t>LCE data &amp; pricing data inclusion</a:t>
            </a:r>
          </a:p>
          <a:p>
            <a:pPr marL="447675" lvl="1" indent="-179388">
              <a:buFont typeface="+mj-lt"/>
              <a:buAutoNum type="arabicPeriod"/>
            </a:pPr>
            <a:r>
              <a:rPr lang="en-US" sz="1100" dirty="0">
                <a:solidFill>
                  <a:srgbClr val="5A5360"/>
                </a:solidFill>
                <a:latin typeface="Allianz Neo" panose="020B0504020203020204" pitchFamily="34" charset="0"/>
              </a:rPr>
              <a:t>Specific Analyses</a:t>
            </a:r>
          </a:p>
          <a:p>
            <a:pPr marL="171450" indent="-171450">
              <a:buFontTx/>
              <a:buChar char="-"/>
            </a:pPr>
            <a:endParaRPr lang="en-US" sz="1100" dirty="0">
              <a:solidFill>
                <a:srgbClr val="5A5360"/>
              </a:solidFill>
              <a:latin typeface="Allianz Neo" panose="020B0504020203020204" pitchFamily="34" charset="0"/>
            </a:endParaRPr>
          </a:p>
          <a:p>
            <a:pPr marL="171450" indent="-171450">
              <a:buFontTx/>
              <a:buChar char="-"/>
            </a:pPr>
            <a:r>
              <a:rPr lang="en-US" sz="1100" dirty="0" smtClean="0">
                <a:solidFill>
                  <a:srgbClr val="5A5360"/>
                </a:solidFill>
                <a:latin typeface="Allianz Neo" panose="020B0504020203020204" pitchFamily="34" charset="0"/>
              </a:rPr>
              <a:t>With </a:t>
            </a:r>
            <a:r>
              <a:rPr lang="en-US" sz="1100" dirty="0">
                <a:solidFill>
                  <a:srgbClr val="5A5360"/>
                </a:solidFill>
                <a:latin typeface="Allianz Neo" panose="020B0504020203020204" pitchFamily="34" charset="0"/>
              </a:rPr>
              <a:t>LCE data being mentioned  most frequently it was decided to start a specific investigation into LCE specific use cases together with some OEs and simultaneously map out technical data inclusion strategy and specifications.</a:t>
            </a:r>
          </a:p>
          <a:p>
            <a:endParaRPr lang="en-US" sz="1100" dirty="0">
              <a:solidFill>
                <a:srgbClr val="5A5360"/>
              </a:solidFill>
              <a:latin typeface="Allianz Neo" panose="020B0504020203020204" pitchFamily="34" charset="0"/>
            </a:endParaRPr>
          </a:p>
          <a:p>
            <a:pPr marL="171450" indent="-171450">
              <a:buFontTx/>
              <a:buChar char="-"/>
            </a:pPr>
            <a:endParaRPr lang="en-US" sz="1100" dirty="0">
              <a:solidFill>
                <a:srgbClr val="5A5360"/>
              </a:solidFill>
              <a:latin typeface="Allianz Neo" panose="020B0504020203020204" pitchFamily="34" charset="0"/>
            </a:endParaRPr>
          </a:p>
        </p:txBody>
      </p:sp>
      <p:sp>
        <p:nvSpPr>
          <p:cNvPr id="25" name="Rectangle 24">
            <a:extLst>
              <a:ext uri="{FF2B5EF4-FFF2-40B4-BE49-F238E27FC236}">
                <a16:creationId xmlns:a16="http://schemas.microsoft.com/office/drawing/2014/main" id="{19DA2584-CE38-4DBF-A486-D68D41E0FA0A}"/>
              </a:ext>
            </a:extLst>
          </p:cNvPr>
          <p:cNvSpPr/>
          <p:nvPr/>
        </p:nvSpPr>
        <p:spPr>
          <a:xfrm>
            <a:off x="5380205" y="2788879"/>
            <a:ext cx="2856132" cy="3477875"/>
          </a:xfrm>
          <a:prstGeom prst="rect">
            <a:avLst/>
          </a:prstGeom>
        </p:spPr>
        <p:txBody>
          <a:bodyPr wrap="square">
            <a:spAutoFit/>
          </a:bodyPr>
          <a:lstStyle/>
          <a:p>
            <a:pPr defTabSz="1218926">
              <a:buClr>
                <a:srgbClr val="000000"/>
              </a:buClr>
            </a:pPr>
            <a:r>
              <a:rPr lang="en-US" altLang="de-DE" sz="1100" b="1" dirty="0">
                <a:solidFill>
                  <a:srgbClr val="5A5360"/>
                </a:solidFill>
                <a:latin typeface="Allianz Neo" panose="020B0504020203020204" pitchFamily="34" charset="0"/>
              </a:rPr>
              <a:t>Business</a:t>
            </a:r>
          </a:p>
          <a:p>
            <a:pPr marL="171450" indent="-171450" defTabSz="1218926">
              <a:buClr>
                <a:srgbClr val="000000"/>
              </a:buClr>
              <a:buFont typeface="Arial" panose="020B0604020202020204" pitchFamily="34" charset="0"/>
              <a:buChar char="•"/>
            </a:pPr>
            <a:r>
              <a:rPr lang="en-US" altLang="de-DE" sz="1100" dirty="0">
                <a:solidFill>
                  <a:srgbClr val="5A5360"/>
                </a:solidFill>
                <a:latin typeface="Allianz Neo" panose="020B0504020203020204" pitchFamily="34" charset="0"/>
              </a:rPr>
              <a:t>Scoping Business Use Case </a:t>
            </a:r>
          </a:p>
          <a:p>
            <a:pPr marL="171450" lvl="0" indent="-171450" defTabSz="1218926">
              <a:buClr>
                <a:srgbClr val="000000"/>
              </a:buClr>
              <a:buFont typeface="Arial" panose="020B0604020202020204" pitchFamily="34" charset="0"/>
              <a:buChar char="•"/>
            </a:pPr>
            <a:r>
              <a:rPr lang="en-GB" sz="1100" dirty="0">
                <a:solidFill>
                  <a:srgbClr val="5A5360"/>
                </a:solidFill>
                <a:latin typeface="Allianz Neo" panose="020B0504020203020204" pitchFamily="34" charset="0"/>
              </a:rPr>
              <a:t>AZ Re workshop 16</a:t>
            </a:r>
            <a:r>
              <a:rPr lang="en-GB" sz="1100" baseline="30000" dirty="0">
                <a:solidFill>
                  <a:srgbClr val="5A5360"/>
                </a:solidFill>
                <a:latin typeface="Allianz Neo" panose="020B0504020203020204" pitchFamily="34" charset="0"/>
              </a:rPr>
              <a:t>th</a:t>
            </a:r>
            <a:r>
              <a:rPr lang="en-GB" sz="1100" dirty="0">
                <a:solidFill>
                  <a:srgbClr val="5A5360"/>
                </a:solidFill>
                <a:latin typeface="Allianz Neo" panose="020B0504020203020204" pitchFamily="34" charset="0"/>
              </a:rPr>
              <a:t> of June 2020 for LC360 Reports &amp; Data Analytics:</a:t>
            </a:r>
          </a:p>
          <a:p>
            <a:pPr marL="781035" lvl="1" indent="-171450" defTabSz="1218926">
              <a:buClr>
                <a:srgbClr val="000000"/>
              </a:buClr>
              <a:buFont typeface="Arial" panose="020B0604020202020204" pitchFamily="34" charset="0"/>
              <a:buChar char="•"/>
            </a:pPr>
            <a:r>
              <a:rPr lang="en-GB" sz="1100" i="1" dirty="0">
                <a:solidFill>
                  <a:srgbClr val="5A5360"/>
                </a:solidFill>
                <a:latin typeface="Allianz Neo" panose="020B0504020203020204" pitchFamily="34" charset="0"/>
              </a:rPr>
              <a:t>Performance Steering</a:t>
            </a:r>
          </a:p>
          <a:p>
            <a:pPr marL="781035" lvl="1" indent="-171450" defTabSz="1218926">
              <a:buClr>
                <a:srgbClr val="000000"/>
              </a:buClr>
              <a:buFont typeface="Arial" panose="020B0604020202020204" pitchFamily="34" charset="0"/>
              <a:buChar char="•"/>
            </a:pPr>
            <a:r>
              <a:rPr lang="en-GB" sz="1100" i="1" dirty="0">
                <a:solidFill>
                  <a:srgbClr val="5A5360"/>
                </a:solidFill>
                <a:latin typeface="Allianz Neo" panose="020B0504020203020204" pitchFamily="34" charset="0"/>
              </a:rPr>
              <a:t>Risk Quality Portfolio Steering </a:t>
            </a:r>
          </a:p>
          <a:p>
            <a:pPr marL="781035" lvl="1" indent="-171450" defTabSz="1218926">
              <a:buClr>
                <a:srgbClr val="000000"/>
              </a:buClr>
              <a:buFont typeface="Arial" panose="020B0604020202020204" pitchFamily="34" charset="0"/>
              <a:buChar char="•"/>
            </a:pPr>
            <a:r>
              <a:rPr lang="en-GB" sz="1100" i="1" dirty="0">
                <a:solidFill>
                  <a:srgbClr val="5A5360"/>
                </a:solidFill>
                <a:latin typeface="Allianz Neo" panose="020B0504020203020204" pitchFamily="34" charset="0"/>
              </a:rPr>
              <a:t>Governance Steering</a:t>
            </a:r>
          </a:p>
          <a:p>
            <a:pPr marL="171450" indent="-171450" defTabSz="1218926">
              <a:buClr>
                <a:srgbClr val="000000"/>
              </a:buClr>
              <a:buFont typeface="Arial" panose="020B0604020202020204" pitchFamily="34" charset="0"/>
              <a:buChar char="•"/>
            </a:pPr>
            <a:r>
              <a:rPr lang="en-GB" sz="1100" dirty="0">
                <a:solidFill>
                  <a:srgbClr val="5A5360"/>
                </a:solidFill>
                <a:latin typeface="Allianz Neo" panose="020B0504020203020204" pitchFamily="34" charset="0"/>
              </a:rPr>
              <a:t>Data Ontology discussion on 15</a:t>
            </a:r>
            <a:r>
              <a:rPr lang="en-GB" sz="1100" baseline="30000" dirty="0">
                <a:solidFill>
                  <a:srgbClr val="5A5360"/>
                </a:solidFill>
                <a:latin typeface="Allianz Neo" panose="020B0504020203020204" pitchFamily="34" charset="0"/>
              </a:rPr>
              <a:t>th</a:t>
            </a:r>
            <a:r>
              <a:rPr lang="en-GB" sz="1100" dirty="0">
                <a:solidFill>
                  <a:srgbClr val="5A5360"/>
                </a:solidFill>
                <a:latin typeface="Allianz Neo" panose="020B0504020203020204" pitchFamily="34" charset="0"/>
              </a:rPr>
              <a:t> of June 2020</a:t>
            </a:r>
          </a:p>
          <a:p>
            <a:pPr lvl="0" defTabSz="1218926">
              <a:buClr>
                <a:srgbClr val="000000"/>
              </a:buClr>
            </a:pPr>
            <a:endParaRPr lang="en-GB" sz="1100" dirty="0">
              <a:solidFill>
                <a:srgbClr val="5A5360"/>
              </a:solidFill>
              <a:latin typeface="Allianz Neo" panose="020B0504020203020204" pitchFamily="34" charset="0"/>
            </a:endParaRPr>
          </a:p>
          <a:p>
            <a:pPr defTabSz="1218926">
              <a:buClr>
                <a:srgbClr val="000000"/>
              </a:buClr>
            </a:pPr>
            <a:r>
              <a:rPr lang="en-US" altLang="de-DE" sz="1100" b="1" dirty="0">
                <a:solidFill>
                  <a:srgbClr val="5A5360"/>
                </a:solidFill>
                <a:latin typeface="Allianz Neo" panose="020B0504020203020204" pitchFamily="34" charset="0"/>
              </a:rPr>
              <a:t>Technical</a:t>
            </a:r>
            <a:endParaRPr lang="en-US" altLang="de-DE" sz="1100" dirty="0">
              <a:solidFill>
                <a:srgbClr val="5A5360"/>
              </a:solidFill>
              <a:latin typeface="Allianz Neo" panose="020B0504020203020204" pitchFamily="34" charset="0"/>
            </a:endParaRPr>
          </a:p>
          <a:p>
            <a:pPr marL="171450" indent="-171450" defTabSz="1218926">
              <a:buClr>
                <a:srgbClr val="000000"/>
              </a:buClr>
              <a:buFont typeface="Arial" panose="020B0604020202020204" pitchFamily="34" charset="0"/>
              <a:buChar char="•"/>
            </a:pPr>
            <a:r>
              <a:rPr lang="en-US" altLang="de-DE" sz="1100" dirty="0">
                <a:solidFill>
                  <a:srgbClr val="5A5360"/>
                </a:solidFill>
                <a:latin typeface="Allianz Neo" panose="020B0504020203020204" pitchFamily="34" charset="0"/>
              </a:rPr>
              <a:t>IT workshop hold on 17</a:t>
            </a:r>
            <a:r>
              <a:rPr lang="en-US" altLang="de-DE" sz="1100" baseline="30000" dirty="0">
                <a:solidFill>
                  <a:srgbClr val="5A5360"/>
                </a:solidFill>
                <a:latin typeface="Allianz Neo" panose="020B0504020203020204" pitchFamily="34" charset="0"/>
              </a:rPr>
              <a:t>th</a:t>
            </a:r>
            <a:r>
              <a:rPr lang="en-US" altLang="de-DE" sz="1100" dirty="0">
                <a:solidFill>
                  <a:srgbClr val="5A5360"/>
                </a:solidFill>
                <a:latin typeface="Allianz Neo" panose="020B0504020203020204" pitchFamily="34" charset="0"/>
              </a:rPr>
              <a:t> June 2020 with H4/H10/H9 and LC360 Provider to discuss:</a:t>
            </a:r>
          </a:p>
          <a:p>
            <a:pPr marL="781035" lvl="1" indent="-171450" defTabSz="1218926">
              <a:buClr>
                <a:srgbClr val="000000"/>
              </a:buClr>
              <a:buFont typeface="Arial" panose="020B0604020202020204" pitchFamily="34" charset="0"/>
              <a:buChar char="•"/>
            </a:pPr>
            <a:r>
              <a:rPr lang="en-US" altLang="de-DE" sz="1100" dirty="0">
                <a:solidFill>
                  <a:srgbClr val="5A5360"/>
                </a:solidFill>
                <a:latin typeface="Allianz Neo" panose="020B0504020203020204" pitchFamily="34" charset="0"/>
              </a:rPr>
              <a:t>Business requirements </a:t>
            </a:r>
          </a:p>
          <a:p>
            <a:pPr marL="781035" lvl="1" indent="-171450" defTabSz="1218926">
              <a:buClr>
                <a:srgbClr val="000000"/>
              </a:buClr>
              <a:buFont typeface="Arial" panose="020B0604020202020204" pitchFamily="34" charset="0"/>
              <a:buChar char="•"/>
            </a:pPr>
            <a:r>
              <a:rPr lang="en-US" altLang="de-DE" sz="1100" dirty="0">
                <a:solidFill>
                  <a:srgbClr val="5A5360"/>
                </a:solidFill>
                <a:latin typeface="Allianz Neo" panose="020B0504020203020204" pitchFamily="34" charset="0"/>
              </a:rPr>
              <a:t>Infrastructure (GDP / Provider)</a:t>
            </a:r>
          </a:p>
          <a:p>
            <a:pPr marL="781035" lvl="1" indent="-171450" defTabSz="1218926">
              <a:buClr>
                <a:srgbClr val="000000"/>
              </a:buClr>
              <a:buFont typeface="Arial" panose="020B0604020202020204" pitchFamily="34" charset="0"/>
              <a:buChar char="•"/>
            </a:pPr>
            <a:r>
              <a:rPr lang="en-US" altLang="de-DE" sz="1100" dirty="0">
                <a:solidFill>
                  <a:srgbClr val="5A5360"/>
                </a:solidFill>
                <a:latin typeface="Allianz Neo" panose="020B0504020203020204" pitchFamily="34" charset="0"/>
              </a:rPr>
              <a:t>Data push frequencies</a:t>
            </a:r>
          </a:p>
          <a:p>
            <a:pPr marL="781035" lvl="1" indent="-171450" defTabSz="1218926">
              <a:buClr>
                <a:srgbClr val="000000"/>
              </a:buClr>
              <a:buFont typeface="Arial" panose="020B0604020202020204" pitchFamily="34" charset="0"/>
              <a:buChar char="•"/>
            </a:pPr>
            <a:r>
              <a:rPr lang="en-US" altLang="de-DE" sz="1100" dirty="0">
                <a:solidFill>
                  <a:srgbClr val="5A5360"/>
                </a:solidFill>
                <a:latin typeface="Allianz Neo" panose="020B0504020203020204" pitchFamily="34" charset="0"/>
              </a:rPr>
              <a:t>IT Architecture</a:t>
            </a:r>
          </a:p>
          <a:p>
            <a:pPr marL="781035" lvl="1" indent="-171450" defTabSz="1218926">
              <a:buClr>
                <a:srgbClr val="000000"/>
              </a:buClr>
              <a:buFont typeface="Arial" panose="020B0604020202020204" pitchFamily="34" charset="0"/>
              <a:buChar char="•"/>
            </a:pPr>
            <a:r>
              <a:rPr lang="en-US" altLang="de-DE" sz="1100" dirty="0">
                <a:solidFill>
                  <a:srgbClr val="5A5360"/>
                </a:solidFill>
                <a:latin typeface="Allianz Neo" panose="020B0504020203020204" pitchFamily="34" charset="0"/>
              </a:rPr>
              <a:t>APIs </a:t>
            </a:r>
          </a:p>
          <a:p>
            <a:pPr lvl="1" defTabSz="1218926">
              <a:buClr>
                <a:srgbClr val="000000"/>
              </a:buClr>
            </a:pPr>
            <a:endParaRPr lang="en-US" altLang="de-DE" sz="1100" dirty="0">
              <a:solidFill>
                <a:srgbClr val="5A5360"/>
              </a:solidFill>
              <a:latin typeface="Allianz Neo" panose="020B0504020203020204" pitchFamily="34" charset="0"/>
            </a:endParaRPr>
          </a:p>
        </p:txBody>
      </p:sp>
      <p:sp>
        <p:nvSpPr>
          <p:cNvPr id="27" name="Rectangle 26">
            <a:extLst>
              <a:ext uri="{FF2B5EF4-FFF2-40B4-BE49-F238E27FC236}">
                <a16:creationId xmlns:a16="http://schemas.microsoft.com/office/drawing/2014/main" id="{2D79E124-67F0-4F9B-9AAD-8BEB2D0A6DE0}"/>
              </a:ext>
            </a:extLst>
          </p:cNvPr>
          <p:cNvSpPr/>
          <p:nvPr/>
        </p:nvSpPr>
        <p:spPr>
          <a:xfrm>
            <a:off x="8685008" y="2788879"/>
            <a:ext cx="2882806" cy="2970044"/>
          </a:xfrm>
          <a:prstGeom prst="rect">
            <a:avLst/>
          </a:prstGeom>
        </p:spPr>
        <p:txBody>
          <a:bodyPr wrap="square">
            <a:spAutoFit/>
          </a:bodyPr>
          <a:lstStyle/>
          <a:p>
            <a:pPr defTabSz="1218926">
              <a:buClr>
                <a:srgbClr val="000000"/>
              </a:buClr>
            </a:pPr>
            <a:r>
              <a:rPr lang="en-US" altLang="de-DE" sz="1100" b="1" dirty="0">
                <a:solidFill>
                  <a:srgbClr val="E4003A"/>
                </a:solidFill>
                <a:latin typeface="Allianz Neo" panose="020B0504020203020204" pitchFamily="34" charset="0"/>
              </a:rPr>
              <a:t>Business</a:t>
            </a:r>
          </a:p>
          <a:p>
            <a:pPr marL="171450" indent="-171450" defTabSz="1218926">
              <a:buClr>
                <a:srgbClr val="000000"/>
              </a:buClr>
              <a:buFont typeface="Arial" panose="020B0604020202020204" pitchFamily="34" charset="0"/>
              <a:buChar char="•"/>
            </a:pPr>
            <a:r>
              <a:rPr lang="en-US" altLang="de-DE" sz="1100" i="1" dirty="0" smtClean="0">
                <a:solidFill>
                  <a:srgbClr val="E4003A"/>
                </a:solidFill>
                <a:latin typeface="Allianz Neo" panose="020B0504020203020204" pitchFamily="34" charset="0"/>
              </a:rPr>
              <a:t>Global</a:t>
            </a:r>
            <a:r>
              <a:rPr lang="de-DE" altLang="de-DE" sz="1100" i="1" dirty="0" smtClean="0">
                <a:solidFill>
                  <a:srgbClr val="E4003A"/>
                </a:solidFill>
                <a:latin typeface="Allianz Neo" panose="020B0504020203020204" pitchFamily="34" charset="0"/>
              </a:rPr>
              <a:t> </a:t>
            </a:r>
            <a:r>
              <a:rPr lang="de-DE" altLang="de-DE" sz="1100" i="1" dirty="0">
                <a:solidFill>
                  <a:srgbClr val="E4003A"/>
                </a:solidFill>
                <a:latin typeface="Allianz Neo" panose="020B0504020203020204" pitchFamily="34" charset="0"/>
              </a:rPr>
              <a:t>Workshop </a:t>
            </a:r>
            <a:r>
              <a:rPr lang="de-DE" altLang="de-DE" sz="1100" i="1" dirty="0" err="1">
                <a:solidFill>
                  <a:srgbClr val="E4003A"/>
                </a:solidFill>
                <a:latin typeface="Allianz Neo" panose="020B0504020203020204" pitchFamily="34" charset="0"/>
              </a:rPr>
              <a:t>with</a:t>
            </a:r>
            <a:r>
              <a:rPr lang="de-DE" altLang="de-DE" sz="1100" i="1" dirty="0">
                <a:solidFill>
                  <a:srgbClr val="E4003A"/>
                </a:solidFill>
                <a:latin typeface="Allianz Neo" panose="020B0504020203020204" pitchFamily="34" charset="0"/>
              </a:rPr>
              <a:t> </a:t>
            </a:r>
            <a:r>
              <a:rPr lang="de-DE" altLang="de-DE" sz="1100" i="1" dirty="0" err="1">
                <a:solidFill>
                  <a:srgbClr val="E4003A"/>
                </a:solidFill>
                <a:latin typeface="Allianz Neo" panose="020B0504020203020204" pitchFamily="34" charset="0"/>
              </a:rPr>
              <a:t>OE´s</a:t>
            </a:r>
            <a:r>
              <a:rPr lang="de-DE" altLang="de-DE" sz="1100" i="1" dirty="0">
                <a:solidFill>
                  <a:srgbClr val="E4003A"/>
                </a:solidFill>
                <a:latin typeface="Allianz Neo" panose="020B0504020203020204" pitchFamily="34" charset="0"/>
              </a:rPr>
              <a:t> Risk Engineering Managers, H10 and AZ Re </a:t>
            </a:r>
            <a:r>
              <a:rPr lang="de-DE" altLang="de-DE" sz="1100" i="1" dirty="0" err="1">
                <a:solidFill>
                  <a:srgbClr val="E4003A"/>
                </a:solidFill>
                <a:latin typeface="Allianz Neo" panose="020B0504020203020204" pitchFamily="34" charset="0"/>
              </a:rPr>
              <a:t>for</a:t>
            </a:r>
            <a:r>
              <a:rPr lang="de-DE" altLang="de-DE" sz="1100" i="1" dirty="0">
                <a:solidFill>
                  <a:srgbClr val="E4003A"/>
                </a:solidFill>
                <a:latin typeface="Allianz Neo" panose="020B0504020203020204" pitchFamily="34" charset="0"/>
              </a:rPr>
              <a:t> </a:t>
            </a:r>
            <a:r>
              <a:rPr lang="de-DE" altLang="de-DE" sz="1100" i="1" dirty="0" err="1">
                <a:solidFill>
                  <a:srgbClr val="E4003A"/>
                </a:solidFill>
                <a:latin typeface="Allianz Neo" panose="020B0504020203020204" pitchFamily="34" charset="0"/>
              </a:rPr>
              <a:t>detailed</a:t>
            </a:r>
            <a:r>
              <a:rPr lang="de-DE" altLang="de-DE" sz="1100" i="1" dirty="0">
                <a:solidFill>
                  <a:srgbClr val="E4003A"/>
                </a:solidFill>
                <a:latin typeface="Allianz Neo" panose="020B0504020203020204" pitchFamily="34" charset="0"/>
              </a:rPr>
              <a:t> Business Use Case (</a:t>
            </a:r>
            <a:r>
              <a:rPr lang="de-DE" altLang="de-DE" sz="1100" i="1" dirty="0" err="1">
                <a:solidFill>
                  <a:srgbClr val="E4003A"/>
                </a:solidFill>
                <a:latin typeface="Allianz Neo" panose="020B0504020203020204" pitchFamily="34" charset="0"/>
              </a:rPr>
              <a:t>Methodologies</a:t>
            </a:r>
            <a:r>
              <a:rPr lang="de-DE" altLang="de-DE" sz="1100" i="1" dirty="0">
                <a:solidFill>
                  <a:srgbClr val="E4003A"/>
                </a:solidFill>
                <a:latin typeface="Allianz Neo" panose="020B0504020203020204" pitchFamily="34" charset="0"/>
              </a:rPr>
              <a:t>, </a:t>
            </a:r>
            <a:r>
              <a:rPr lang="de-DE" altLang="de-DE" sz="1100" i="1" dirty="0" err="1">
                <a:solidFill>
                  <a:srgbClr val="E4003A"/>
                </a:solidFill>
                <a:latin typeface="Allianz Neo" panose="020B0504020203020204" pitchFamily="34" charset="0"/>
              </a:rPr>
              <a:t>Algorithms</a:t>
            </a:r>
            <a:r>
              <a:rPr lang="de-DE" altLang="de-DE" sz="1100" i="1" dirty="0">
                <a:solidFill>
                  <a:srgbClr val="E4003A"/>
                </a:solidFill>
                <a:latin typeface="Allianz Neo" panose="020B0504020203020204" pitchFamily="34" charset="0"/>
              </a:rPr>
              <a:t>, Technologies (</a:t>
            </a:r>
            <a:r>
              <a:rPr lang="de-DE" altLang="de-DE" sz="1100" i="1" dirty="0" err="1">
                <a:solidFill>
                  <a:srgbClr val="E4003A"/>
                </a:solidFill>
                <a:latin typeface="Allianz Neo" panose="020B0504020203020204" pitchFamily="34" charset="0"/>
              </a:rPr>
              <a:t>available</a:t>
            </a:r>
            <a:r>
              <a:rPr lang="de-DE" altLang="de-DE" sz="1100" i="1" dirty="0">
                <a:solidFill>
                  <a:srgbClr val="E4003A"/>
                </a:solidFill>
                <a:latin typeface="Allianz Neo" panose="020B0504020203020204" pitchFamily="34" charset="0"/>
              </a:rPr>
              <a:t>/</a:t>
            </a:r>
            <a:r>
              <a:rPr lang="de-DE" altLang="de-DE" sz="1100" i="1" dirty="0" err="1">
                <a:solidFill>
                  <a:srgbClr val="E4003A"/>
                </a:solidFill>
                <a:latin typeface="Allianz Neo" panose="020B0504020203020204" pitchFamily="34" charset="0"/>
              </a:rPr>
              <a:t>furture</a:t>
            </a:r>
            <a:r>
              <a:rPr lang="de-DE" altLang="de-DE" sz="1100" i="1" dirty="0">
                <a:solidFill>
                  <a:srgbClr val="E4003A"/>
                </a:solidFill>
                <a:latin typeface="Allianz Neo" panose="020B0504020203020204" pitchFamily="34" charset="0"/>
              </a:rPr>
              <a:t>), </a:t>
            </a:r>
            <a:r>
              <a:rPr lang="de-DE" altLang="de-DE" sz="1100" i="1" dirty="0" err="1">
                <a:solidFill>
                  <a:srgbClr val="E4003A"/>
                </a:solidFill>
                <a:latin typeface="Allianz Neo" panose="020B0504020203020204" pitchFamily="34" charset="0"/>
              </a:rPr>
              <a:t>specificiation</a:t>
            </a:r>
            <a:r>
              <a:rPr lang="de-DE" altLang="de-DE" sz="1100" i="1" dirty="0">
                <a:solidFill>
                  <a:srgbClr val="E4003A"/>
                </a:solidFill>
                <a:latin typeface="Allianz Neo" panose="020B0504020203020204" pitchFamily="34" charset="0"/>
              </a:rPr>
              <a:t> of </a:t>
            </a:r>
            <a:r>
              <a:rPr lang="de-DE" altLang="de-DE" sz="1100" i="1" dirty="0" err="1">
                <a:solidFill>
                  <a:srgbClr val="E4003A"/>
                </a:solidFill>
                <a:latin typeface="Allianz Neo" panose="020B0504020203020204" pitchFamily="34" charset="0"/>
              </a:rPr>
              <a:t>data</a:t>
            </a:r>
            <a:r>
              <a:rPr lang="de-DE" altLang="de-DE" sz="1100" i="1" dirty="0">
                <a:solidFill>
                  <a:srgbClr val="E4003A"/>
                </a:solidFill>
                <a:latin typeface="Allianz Neo" panose="020B0504020203020204" pitchFamily="34" charset="0"/>
              </a:rPr>
              <a:t> in </a:t>
            </a:r>
            <a:r>
              <a:rPr lang="de-DE" altLang="de-DE" sz="1100" i="1" dirty="0" err="1">
                <a:solidFill>
                  <a:srgbClr val="E4003A"/>
                </a:solidFill>
                <a:latin typeface="Allianz Neo" panose="020B0504020203020204" pitchFamily="34" charset="0"/>
              </a:rPr>
              <a:t>use</a:t>
            </a:r>
            <a:r>
              <a:rPr lang="de-DE" altLang="de-DE" sz="1100" i="1" dirty="0">
                <a:solidFill>
                  <a:srgbClr val="E4003A"/>
                </a:solidFill>
                <a:latin typeface="Allianz Neo" panose="020B0504020203020204" pitchFamily="34" charset="0"/>
              </a:rPr>
              <a:t> (</a:t>
            </a:r>
            <a:r>
              <a:rPr lang="de-DE" altLang="de-DE" sz="1100" i="1" dirty="0" err="1">
                <a:solidFill>
                  <a:srgbClr val="E4003A"/>
                </a:solidFill>
                <a:latin typeface="Allianz Neo" panose="020B0504020203020204" pitchFamily="34" charset="0"/>
              </a:rPr>
              <a:t>across</a:t>
            </a:r>
            <a:r>
              <a:rPr lang="de-DE" altLang="de-DE" sz="1100" i="1" dirty="0">
                <a:solidFill>
                  <a:srgbClr val="E4003A"/>
                </a:solidFill>
                <a:latin typeface="Allianz Neo" panose="020B0504020203020204" pitchFamily="34" charset="0"/>
              </a:rPr>
              <a:t> </a:t>
            </a:r>
            <a:r>
              <a:rPr lang="de-DE" altLang="de-DE" sz="1100" i="1" dirty="0" err="1">
                <a:solidFill>
                  <a:srgbClr val="E4003A"/>
                </a:solidFill>
                <a:latin typeface="Allianz Neo" panose="020B0504020203020204" pitchFamily="34" charset="0"/>
              </a:rPr>
              <a:t>Pricing</a:t>
            </a:r>
            <a:r>
              <a:rPr lang="de-DE" altLang="de-DE" sz="1100" i="1" dirty="0">
                <a:solidFill>
                  <a:srgbClr val="E4003A"/>
                </a:solidFill>
                <a:latin typeface="Allianz Neo" panose="020B0504020203020204" pitchFamily="34" charset="0"/>
              </a:rPr>
              <a:t>, UW, Claims, PFM etc.) </a:t>
            </a:r>
            <a:r>
              <a:rPr lang="en-US" altLang="de-DE" sz="1100" i="1" dirty="0" smtClean="0">
                <a:solidFill>
                  <a:srgbClr val="E4003A"/>
                </a:solidFill>
                <a:latin typeface="Allianz Neo" panose="020B0504020203020204" pitchFamily="34" charset="0"/>
              </a:rPr>
              <a:t>16</a:t>
            </a:r>
            <a:r>
              <a:rPr lang="en-US" altLang="de-DE" sz="1100" i="1" baseline="30000" dirty="0" smtClean="0">
                <a:solidFill>
                  <a:srgbClr val="E4003A"/>
                </a:solidFill>
                <a:latin typeface="Allianz Neo" panose="020B0504020203020204" pitchFamily="34" charset="0"/>
              </a:rPr>
              <a:t>th</a:t>
            </a:r>
            <a:r>
              <a:rPr lang="en-US" altLang="de-DE" sz="1100" i="1" dirty="0" smtClean="0">
                <a:solidFill>
                  <a:srgbClr val="E4003A"/>
                </a:solidFill>
                <a:latin typeface="Allianz Neo" panose="020B0504020203020204" pitchFamily="34" charset="0"/>
              </a:rPr>
              <a:t> July 2020</a:t>
            </a:r>
            <a:endParaRPr lang="en-GB" sz="1100" i="1" dirty="0">
              <a:solidFill>
                <a:srgbClr val="E4003A"/>
              </a:solidFill>
              <a:latin typeface="Allianz Neo" panose="020B0504020203020204" pitchFamily="34" charset="0"/>
            </a:endParaRPr>
          </a:p>
          <a:p>
            <a:pPr defTabSz="1218926">
              <a:buClr>
                <a:srgbClr val="000000"/>
              </a:buClr>
            </a:pPr>
            <a:endParaRPr lang="en-GB" sz="1100" dirty="0">
              <a:solidFill>
                <a:srgbClr val="5A5360"/>
              </a:solidFill>
              <a:latin typeface="Allianz Neo" panose="020B0504020203020204" pitchFamily="34" charset="0"/>
            </a:endParaRPr>
          </a:p>
          <a:p>
            <a:pPr defTabSz="1218926">
              <a:buClr>
                <a:srgbClr val="000000"/>
              </a:buClr>
            </a:pPr>
            <a:endParaRPr lang="en-US" altLang="de-DE" sz="1100" b="1" dirty="0">
              <a:solidFill>
                <a:srgbClr val="5A5360"/>
              </a:solidFill>
              <a:latin typeface="Allianz Neo" panose="020B0504020203020204" pitchFamily="34" charset="0"/>
            </a:endParaRPr>
          </a:p>
          <a:p>
            <a:pPr defTabSz="1218926">
              <a:buClr>
                <a:srgbClr val="000000"/>
              </a:buClr>
            </a:pPr>
            <a:r>
              <a:rPr lang="en-US" altLang="de-DE" sz="1100" b="1" dirty="0">
                <a:solidFill>
                  <a:srgbClr val="5A5360"/>
                </a:solidFill>
                <a:latin typeface="Allianz Neo" panose="020B0504020203020204" pitchFamily="34" charset="0"/>
              </a:rPr>
              <a:t>Technical</a:t>
            </a:r>
          </a:p>
          <a:p>
            <a:pPr marL="171450" indent="-171450" defTabSz="1218926">
              <a:buClr>
                <a:srgbClr val="000000"/>
              </a:buClr>
              <a:buFont typeface="Arial" panose="020B0604020202020204" pitchFamily="34" charset="0"/>
              <a:buChar char="•"/>
            </a:pPr>
            <a:r>
              <a:rPr lang="en-US" altLang="de-DE" sz="1100" dirty="0">
                <a:solidFill>
                  <a:srgbClr val="5A5360"/>
                </a:solidFill>
                <a:latin typeface="Allianz Neo" panose="020B0504020203020204" pitchFamily="34" charset="0"/>
              </a:rPr>
              <a:t>Quote expected on 24th June 2020 from LC360 </a:t>
            </a:r>
            <a:r>
              <a:rPr lang="en-US" altLang="de-DE" sz="1100" dirty="0" smtClean="0">
                <a:solidFill>
                  <a:srgbClr val="5A5360"/>
                </a:solidFill>
                <a:latin typeface="Allianz Neo" panose="020B0504020203020204" pitchFamily="34" charset="0"/>
              </a:rPr>
              <a:t>Provider for API</a:t>
            </a:r>
            <a:endParaRPr lang="en-US" altLang="de-DE" sz="1100" dirty="0">
              <a:solidFill>
                <a:srgbClr val="5A5360"/>
              </a:solidFill>
              <a:latin typeface="Allianz Neo" panose="020B0504020203020204" pitchFamily="34" charset="0"/>
            </a:endParaRPr>
          </a:p>
          <a:p>
            <a:pPr marL="171450" indent="-171450" defTabSz="1218926">
              <a:buClr>
                <a:srgbClr val="000000"/>
              </a:buClr>
              <a:buFont typeface="Arial" panose="020B0604020202020204" pitchFamily="34" charset="0"/>
              <a:buChar char="•"/>
            </a:pPr>
            <a:r>
              <a:rPr lang="en-US" altLang="de-DE" sz="1100" dirty="0">
                <a:solidFill>
                  <a:srgbClr val="5A5360"/>
                </a:solidFill>
                <a:latin typeface="Allianz Neo" panose="020B0504020203020204" pitchFamily="34" charset="0"/>
              </a:rPr>
              <a:t>Kick-off dev interface</a:t>
            </a:r>
          </a:p>
          <a:p>
            <a:pPr marL="171450" indent="-171450" defTabSz="1218926">
              <a:buClr>
                <a:srgbClr val="000000"/>
              </a:buClr>
              <a:buFont typeface="Arial" panose="020B0604020202020204" pitchFamily="34" charset="0"/>
              <a:buChar char="•"/>
            </a:pPr>
            <a:r>
              <a:rPr lang="en-US" altLang="de-DE" sz="1100" dirty="0">
                <a:solidFill>
                  <a:srgbClr val="5A5360"/>
                </a:solidFill>
                <a:latin typeface="Allianz Neo" panose="020B0504020203020204" pitchFamily="34" charset="0"/>
              </a:rPr>
              <a:t>Kick-off Data Integration into GDP </a:t>
            </a:r>
          </a:p>
          <a:p>
            <a:pPr marL="171450" indent="-171450" defTabSz="1218926">
              <a:buClr>
                <a:srgbClr val="000000"/>
              </a:buClr>
              <a:buFont typeface="Arial" panose="020B0604020202020204" pitchFamily="34" charset="0"/>
              <a:buChar char="•"/>
            </a:pPr>
            <a:r>
              <a:rPr lang="en-US" altLang="de-DE" sz="1100" dirty="0">
                <a:solidFill>
                  <a:srgbClr val="5A5360"/>
                </a:solidFill>
                <a:latin typeface="Allianz Neo" panose="020B0504020203020204" pitchFamily="34" charset="0"/>
              </a:rPr>
              <a:t>Kick-off dev MIS dashboards </a:t>
            </a:r>
            <a:endParaRPr lang="de-DE" sz="1100" dirty="0">
              <a:solidFill>
                <a:srgbClr val="5A5360"/>
              </a:solidFill>
              <a:latin typeface="Allianz Neo" panose="020B0504020203020204" pitchFamily="34" charset="0"/>
            </a:endParaRPr>
          </a:p>
        </p:txBody>
      </p:sp>
    </p:spTree>
    <p:extLst>
      <p:ext uri="{BB962C8B-B14F-4D97-AF65-F5344CB8AC3E}">
        <p14:creationId xmlns:p14="http://schemas.microsoft.com/office/powerpoint/2010/main" val="2362340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solidFill>
            <a:srgbClr val="007D8C"/>
          </a:solidFill>
        </p:spPr>
        <p:txBody>
          <a:bodyPr/>
          <a:lstStyle/>
          <a:p>
            <a:endParaRPr lang="de-DE" dirty="0"/>
          </a:p>
        </p:txBody>
      </p:sp>
      <p:sp>
        <p:nvSpPr>
          <p:cNvPr id="5" name="Foliennummernplatzhalter 4"/>
          <p:cNvSpPr>
            <a:spLocks noGrp="1"/>
          </p:cNvSpPr>
          <p:nvPr>
            <p:ph type="sldNum" sz="quarter" idx="4294967295"/>
          </p:nvPr>
        </p:nvSpPr>
        <p:spPr>
          <a:xfrm>
            <a:off x="11676129" y="6375811"/>
            <a:ext cx="514283" cy="365077"/>
          </a:xfrm>
        </p:spPr>
        <p:txBody>
          <a:bodyPr/>
          <a:lstStyle/>
          <a:p>
            <a:fld id="{61201FF1-C63B-412E-ABF0-3D0E918900AC}" type="slidenum">
              <a:rPr lang="en-GB" smtClean="0"/>
              <a:pPr/>
              <a:t>6</a:t>
            </a:fld>
            <a:endParaRPr lang="en-GB" dirty="0"/>
          </a:p>
        </p:txBody>
      </p:sp>
      <p:sp>
        <p:nvSpPr>
          <p:cNvPr id="26" name="Text Placeholder 1"/>
          <p:cNvSpPr>
            <a:spLocks noGrp="1"/>
          </p:cNvSpPr>
          <p:nvPr>
            <p:ph type="body" sz="quarter" idx="4294967295"/>
          </p:nvPr>
        </p:nvSpPr>
        <p:spPr>
          <a:xfrm>
            <a:off x="118542" y="261442"/>
            <a:ext cx="5579336" cy="155555"/>
          </a:xfrm>
        </p:spPr>
        <p:txBody>
          <a:bodyPr>
            <a:noAutofit/>
          </a:bodyPr>
          <a:lstStyle/>
          <a:p>
            <a:r>
              <a:rPr lang="en-US" sz="900" b="1" dirty="0">
                <a:solidFill>
                  <a:schemeClr val="bg1"/>
                </a:solidFill>
                <a:latin typeface="Allianz Neo Light" panose="020B0304020203020204" pitchFamily="34" charset="0"/>
              </a:rPr>
              <a:t>MIS Workshop</a:t>
            </a:r>
            <a:endParaRPr lang="de-DE" sz="900" b="1" dirty="0">
              <a:solidFill>
                <a:schemeClr val="bg1"/>
              </a:solidFill>
              <a:latin typeface="Allianz Neo Light" panose="020B0304020203020204" pitchFamily="34" charset="0"/>
            </a:endParaRPr>
          </a:p>
          <a:p>
            <a:endParaRPr lang="de-DE" sz="900" b="1" dirty="0"/>
          </a:p>
        </p:txBody>
      </p:sp>
      <p:sp>
        <p:nvSpPr>
          <p:cNvPr id="54" name="Datumsplatzhalter 21"/>
          <p:cNvSpPr>
            <a:spLocks noGrp="1"/>
          </p:cNvSpPr>
          <p:nvPr>
            <p:ph type="dt" sz="half" idx="4294967295"/>
          </p:nvPr>
        </p:nvSpPr>
        <p:spPr>
          <a:xfrm>
            <a:off x="0" y="6493270"/>
            <a:ext cx="1306343" cy="123809"/>
          </a:xfrm>
        </p:spPr>
        <p:txBody>
          <a:bodyPr/>
          <a:lstStyle/>
          <a:p>
            <a:fld id="{8F6422D1-767D-4374-A13D-7C939C47066B}" type="datetime5">
              <a:rPr lang="en-US">
                <a:latin typeface="Allianz Neo Light" panose="020B0304020203020204" pitchFamily="34" charset="0"/>
              </a:rPr>
              <a:t>16-Jul-20</a:t>
            </a:fld>
            <a:endParaRPr lang="en-GB" dirty="0">
              <a:latin typeface="Allianz Neo Light" panose="020B0304020203020204" pitchFamily="34" charset="0"/>
            </a:endParaRPr>
          </a:p>
        </p:txBody>
      </p:sp>
      <p:sp>
        <p:nvSpPr>
          <p:cNvPr id="10" name="TextBox 9"/>
          <p:cNvSpPr txBox="1"/>
          <p:nvPr/>
        </p:nvSpPr>
        <p:spPr>
          <a:xfrm>
            <a:off x="217674" y="527645"/>
            <a:ext cx="7101667" cy="646331"/>
          </a:xfrm>
          <a:prstGeom prst="rect">
            <a:avLst/>
          </a:prstGeom>
          <a:noFill/>
        </p:spPr>
        <p:txBody>
          <a:bodyPr wrap="square" rtlCol="0">
            <a:spAutoFit/>
          </a:bodyPr>
          <a:lstStyle/>
          <a:p>
            <a:r>
              <a:rPr lang="en-US" sz="3600" b="1" dirty="0" smtClean="0">
                <a:solidFill>
                  <a:srgbClr val="FF934F"/>
                </a:solidFill>
                <a:latin typeface="Allianz Neo Condensed Bold" panose="020B0806020203020204" pitchFamily="34" charset="0"/>
              </a:rPr>
              <a:t>KEY PHASES OF LC360 MIS SOLUTION</a:t>
            </a:r>
            <a:endParaRPr lang="de-DE" sz="3600" b="1" dirty="0">
              <a:solidFill>
                <a:srgbClr val="FF934F"/>
              </a:solidFill>
              <a:latin typeface="Allianz Neo Condensed Bold" panose="020B0806020203020204" pitchFamily="34" charset="0"/>
            </a:endParaRPr>
          </a:p>
        </p:txBody>
      </p:sp>
      <p:cxnSp>
        <p:nvCxnSpPr>
          <p:cNvPr id="6" name="Straight Connector 5"/>
          <p:cNvCxnSpPr/>
          <p:nvPr/>
        </p:nvCxnSpPr>
        <p:spPr>
          <a:xfrm>
            <a:off x="5015086" y="1339494"/>
            <a:ext cx="0" cy="44361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543478" y="1339494"/>
            <a:ext cx="0" cy="443613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846734" y="1917626"/>
            <a:ext cx="2880320" cy="3932077"/>
          </a:xfrm>
          <a:prstGeom prst="rect">
            <a:avLst/>
          </a:prstGeom>
          <a:solidFill>
            <a:srgbClr val="F4F2F2"/>
          </a:solidFill>
          <a:ln w="19050">
            <a:solidFill>
              <a:srgbClr val="FF934F"/>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228531" indent="-228531">
              <a:spcAft>
                <a:spcPts val="600"/>
              </a:spcAft>
              <a:buClr>
                <a:schemeClr val="tx2"/>
              </a:buClr>
              <a:buFont typeface="Wingdings" panose="05000000000000000000" pitchFamily="2" charset="2"/>
              <a:buChar char="§"/>
            </a:pPr>
            <a:r>
              <a:rPr lang="en-US" sz="1100" dirty="0">
                <a:solidFill>
                  <a:srgbClr val="007D8C"/>
                </a:solidFill>
                <a:latin typeface="Allianz Neo" panose="020B0504020203020204" pitchFamily="34" charset="0"/>
              </a:rPr>
              <a:t>Definition of all KPIs </a:t>
            </a:r>
            <a:r>
              <a:rPr lang="en-US" sz="1100" dirty="0">
                <a:latin typeface="Allianz Neo" panose="020B0504020203020204" pitchFamily="34" charset="0"/>
              </a:rPr>
              <a:t>for </a:t>
            </a:r>
            <a:r>
              <a:rPr lang="en-US" sz="1100" dirty="0" smtClean="0">
                <a:latin typeface="Allianz Neo" panose="020B0504020203020204" pitchFamily="34" charset="0"/>
              </a:rPr>
              <a:t>LC360 MIS</a:t>
            </a:r>
            <a:r>
              <a:rPr lang="en-US" sz="1100" dirty="0">
                <a:latin typeface="Allianz Neo" panose="020B0504020203020204" pitchFamily="34" charset="0"/>
              </a:rPr>
              <a:t>, including </a:t>
            </a:r>
            <a:r>
              <a:rPr lang="en-US" sz="1100" dirty="0">
                <a:solidFill>
                  <a:srgbClr val="007D8C"/>
                </a:solidFill>
                <a:latin typeface="Allianz Neo" panose="020B0504020203020204" pitchFamily="34" charset="0"/>
              </a:rPr>
              <a:t>calculation formulas </a:t>
            </a:r>
            <a:r>
              <a:rPr lang="en-US" sz="1100" dirty="0">
                <a:latin typeface="Allianz Neo" panose="020B0504020203020204" pitchFamily="34" charset="0"/>
              </a:rPr>
              <a:t>and definition of all </a:t>
            </a:r>
            <a:r>
              <a:rPr lang="en-US" sz="1100" dirty="0">
                <a:solidFill>
                  <a:srgbClr val="007D8C"/>
                </a:solidFill>
                <a:latin typeface="Allianz Neo" panose="020B0504020203020204" pitchFamily="34" charset="0"/>
              </a:rPr>
              <a:t>underlying attributes </a:t>
            </a:r>
            <a:r>
              <a:rPr lang="en-US" sz="1100" dirty="0">
                <a:latin typeface="Allianz Neo" panose="020B0504020203020204" pitchFamily="34" charset="0"/>
              </a:rPr>
              <a:t>needed for calculation (all attributes need to be included in the Global Business Glossary)</a:t>
            </a:r>
          </a:p>
          <a:p>
            <a:pPr marL="228531" indent="-228531">
              <a:spcAft>
                <a:spcPts val="600"/>
              </a:spcAft>
              <a:buClr>
                <a:schemeClr val="tx2"/>
              </a:buClr>
              <a:buFont typeface="Wingdings" panose="05000000000000000000" pitchFamily="2" charset="2"/>
              <a:buChar char="§"/>
            </a:pPr>
            <a:r>
              <a:rPr lang="en-US" sz="1100" dirty="0">
                <a:latin typeface="Allianz Neo" panose="020B0504020203020204" pitchFamily="34" charset="0"/>
              </a:rPr>
              <a:t>Definition of all values for </a:t>
            </a:r>
            <a:r>
              <a:rPr lang="en-US" sz="1100" dirty="0">
                <a:solidFill>
                  <a:srgbClr val="007D8C"/>
                </a:solidFill>
                <a:latin typeface="Allianz Neo" panose="020B0504020203020204" pitchFamily="34" charset="0"/>
              </a:rPr>
              <a:t>reference data</a:t>
            </a:r>
          </a:p>
          <a:p>
            <a:pPr marL="228531" indent="-228531">
              <a:spcAft>
                <a:spcPts val="600"/>
              </a:spcAft>
              <a:buClr>
                <a:schemeClr val="tx2"/>
              </a:buClr>
              <a:buFont typeface="Wingdings" panose="05000000000000000000" pitchFamily="2" charset="2"/>
              <a:buChar char="§"/>
            </a:pPr>
            <a:r>
              <a:rPr lang="en-US" sz="1100" dirty="0">
                <a:solidFill>
                  <a:srgbClr val="007D8C"/>
                </a:solidFill>
                <a:latin typeface="Allianz Neo" panose="020B0504020203020204" pitchFamily="34" charset="0"/>
              </a:rPr>
              <a:t>Definition of dashboards</a:t>
            </a:r>
            <a:r>
              <a:rPr lang="en-US" sz="1100" dirty="0">
                <a:latin typeface="Allianz Neo" panose="020B0504020203020204" pitchFamily="34" charset="0"/>
              </a:rPr>
              <a:t>, including design, aggregation / drill down capabilities </a:t>
            </a:r>
            <a:r>
              <a:rPr lang="de-DE" sz="1100" dirty="0">
                <a:latin typeface="Allianz Neo" panose="020B0504020203020204" pitchFamily="34" charset="0"/>
              </a:rPr>
              <a:t>/</a:t>
            </a:r>
            <a:r>
              <a:rPr lang="en-US" sz="1100" dirty="0">
                <a:latin typeface="Allianz Neo" panose="020B0504020203020204" pitchFamily="34" charset="0"/>
              </a:rPr>
              <a:t> dimensions, and data refresh requirements  </a:t>
            </a:r>
          </a:p>
          <a:p>
            <a:pPr marL="228531" indent="-228531">
              <a:spcAft>
                <a:spcPts val="600"/>
              </a:spcAft>
              <a:buClr>
                <a:schemeClr val="tx2"/>
              </a:buClr>
              <a:buFont typeface="Wingdings" panose="05000000000000000000" pitchFamily="2" charset="2"/>
              <a:buChar char="§"/>
            </a:pPr>
            <a:r>
              <a:rPr lang="en-US" sz="1100" dirty="0">
                <a:solidFill>
                  <a:srgbClr val="007D8C"/>
                </a:solidFill>
                <a:latin typeface="Allianz Neo" panose="020B0504020203020204" pitchFamily="34" charset="0"/>
              </a:rPr>
              <a:t>Access rights </a:t>
            </a:r>
            <a:r>
              <a:rPr lang="en-US" sz="1100" dirty="0">
                <a:latin typeface="Allianz Neo" panose="020B0504020203020204" pitchFamily="34" charset="0"/>
              </a:rPr>
              <a:t>requirements (who is allowed to see what)</a:t>
            </a:r>
          </a:p>
          <a:p>
            <a:pPr marL="228531" indent="-228531">
              <a:spcAft>
                <a:spcPts val="600"/>
              </a:spcAft>
              <a:buClr>
                <a:schemeClr val="tx2"/>
              </a:buClr>
              <a:buFont typeface="Wingdings" panose="05000000000000000000" pitchFamily="2" charset="2"/>
              <a:buChar char="§"/>
            </a:pPr>
            <a:r>
              <a:rPr lang="en-US" sz="1100" dirty="0">
                <a:solidFill>
                  <a:srgbClr val="007D8C"/>
                </a:solidFill>
                <a:latin typeface="Allianz Neo" panose="020B0504020203020204" pitchFamily="34" charset="0"/>
              </a:rPr>
              <a:t>Data Fitness / Data Quality </a:t>
            </a:r>
            <a:r>
              <a:rPr lang="en-US" sz="1100" dirty="0">
                <a:latin typeface="Allianz Neo" panose="020B0504020203020204" pitchFamily="34" charset="0"/>
              </a:rPr>
              <a:t>requirements for every attribute </a:t>
            </a:r>
          </a:p>
          <a:p>
            <a:pPr marL="285750" indent="-285750" algn="l">
              <a:spcBef>
                <a:spcPts val="100"/>
              </a:spcBef>
              <a:spcAft>
                <a:spcPts val="100"/>
              </a:spcAft>
              <a:buFont typeface="Arial" panose="020B0604020202020204" pitchFamily="34" charset="0"/>
              <a:buChar char="•"/>
            </a:pPr>
            <a:endParaRPr lang="de-DE" sz="1400" dirty="0" smtClean="0"/>
          </a:p>
        </p:txBody>
      </p:sp>
      <p:sp>
        <p:nvSpPr>
          <p:cNvPr id="17" name="Rectangle 16"/>
          <p:cNvSpPr/>
          <p:nvPr/>
        </p:nvSpPr>
        <p:spPr>
          <a:xfrm>
            <a:off x="5321375" y="1917625"/>
            <a:ext cx="2880320" cy="3932077"/>
          </a:xfrm>
          <a:prstGeom prst="rect">
            <a:avLst/>
          </a:prstGeom>
          <a:solidFill>
            <a:srgbClr val="F4F2F2"/>
          </a:solidFill>
          <a:ln w="19050">
            <a:solidFill>
              <a:srgbClr val="FDD25C"/>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228531" indent="-228531">
              <a:spcAft>
                <a:spcPts val="600"/>
              </a:spcAft>
              <a:buClr>
                <a:schemeClr val="tx2"/>
              </a:buClr>
              <a:buFont typeface="Wingdings" panose="05000000000000000000" pitchFamily="2" charset="2"/>
              <a:buChar char="ü"/>
            </a:pPr>
            <a:r>
              <a:rPr lang="en-US" sz="1100" dirty="0">
                <a:solidFill>
                  <a:srgbClr val="007D8C"/>
                </a:solidFill>
                <a:latin typeface="Allianz Neo" panose="020B0504020203020204" pitchFamily="34" charset="0"/>
              </a:rPr>
              <a:t>Solution architecture </a:t>
            </a:r>
            <a:r>
              <a:rPr lang="en-US" sz="1100" dirty="0">
                <a:latin typeface="Allianz Neo" panose="020B0504020203020204" pitchFamily="34" charset="0"/>
              </a:rPr>
              <a:t>for MIS implementation on Global Data Platform (GDP)</a:t>
            </a:r>
          </a:p>
          <a:p>
            <a:pPr marL="228531" indent="-228531">
              <a:spcAft>
                <a:spcPts val="600"/>
              </a:spcAft>
              <a:buClr>
                <a:schemeClr val="tx2"/>
              </a:buClr>
              <a:buFont typeface="Wingdings" panose="05000000000000000000" pitchFamily="2" charset="2"/>
              <a:buChar char="§"/>
            </a:pPr>
            <a:r>
              <a:rPr lang="en-US" sz="1100" dirty="0">
                <a:latin typeface="Allianz Neo" panose="020B0504020203020204" pitchFamily="34" charset="0"/>
              </a:rPr>
              <a:t>Extend </a:t>
            </a:r>
            <a:r>
              <a:rPr lang="en-US" sz="1100" dirty="0">
                <a:solidFill>
                  <a:srgbClr val="007D8C"/>
                </a:solidFill>
                <a:latin typeface="Allianz Neo" panose="020B0504020203020204" pitchFamily="34" charset="0"/>
              </a:rPr>
              <a:t>GDP Glossary </a:t>
            </a:r>
            <a:r>
              <a:rPr lang="en-US" sz="1100" dirty="0">
                <a:latin typeface="Allianz Neo" panose="020B0504020203020204" pitchFamily="34" charset="0"/>
              </a:rPr>
              <a:t>for new attributes, and reference data values</a:t>
            </a:r>
          </a:p>
          <a:p>
            <a:pPr marL="228531" indent="-228531">
              <a:spcAft>
                <a:spcPts val="600"/>
              </a:spcAft>
              <a:buClr>
                <a:schemeClr val="tx2"/>
              </a:buClr>
              <a:buFont typeface="Wingdings" panose="05000000000000000000" pitchFamily="2" charset="2"/>
              <a:buChar char="§"/>
            </a:pPr>
            <a:r>
              <a:rPr lang="en-US" sz="1100" dirty="0">
                <a:latin typeface="Allianz Neo" panose="020B0504020203020204" pitchFamily="34" charset="0"/>
              </a:rPr>
              <a:t>Extend </a:t>
            </a:r>
            <a:r>
              <a:rPr lang="en-US" sz="1100" dirty="0">
                <a:solidFill>
                  <a:srgbClr val="007D8C"/>
                </a:solidFill>
                <a:latin typeface="Allianz Neo" panose="020B0504020203020204" pitchFamily="34" charset="0"/>
              </a:rPr>
              <a:t>GDP Ontology </a:t>
            </a:r>
            <a:r>
              <a:rPr lang="en-US" sz="1100" dirty="0">
                <a:latin typeface="Allianz Neo" panose="020B0504020203020204" pitchFamily="34" charset="0"/>
              </a:rPr>
              <a:t>(Global Data Model) for new attributes and reference data values</a:t>
            </a:r>
          </a:p>
          <a:p>
            <a:pPr marL="228531" indent="-228531">
              <a:spcAft>
                <a:spcPts val="600"/>
              </a:spcAft>
              <a:buClr>
                <a:schemeClr val="tx2"/>
              </a:buClr>
              <a:buFont typeface="Wingdings" panose="05000000000000000000" pitchFamily="2" charset="2"/>
              <a:buChar char="§"/>
            </a:pPr>
            <a:r>
              <a:rPr lang="en-US" sz="1100" dirty="0">
                <a:latin typeface="Allianz Neo" panose="020B0504020203020204" pitchFamily="34" charset="0"/>
              </a:rPr>
              <a:t>Develop MIS </a:t>
            </a:r>
            <a:r>
              <a:rPr lang="en-US" sz="1100" dirty="0">
                <a:solidFill>
                  <a:srgbClr val="007D8C"/>
                </a:solidFill>
                <a:latin typeface="Allianz Neo" panose="020B0504020203020204" pitchFamily="34" charset="0"/>
              </a:rPr>
              <a:t>consumption data model </a:t>
            </a:r>
          </a:p>
          <a:p>
            <a:pPr marL="228531" indent="-228531">
              <a:spcAft>
                <a:spcPts val="600"/>
              </a:spcAft>
              <a:buClr>
                <a:schemeClr val="tx2"/>
              </a:buClr>
              <a:buFont typeface="Wingdings" panose="05000000000000000000" pitchFamily="2" charset="2"/>
              <a:buChar char="§"/>
            </a:pPr>
            <a:r>
              <a:rPr lang="en-US" sz="1100" dirty="0">
                <a:solidFill>
                  <a:srgbClr val="007D8C"/>
                </a:solidFill>
                <a:latin typeface="Allianz Neo" panose="020B0504020203020204" pitchFamily="34" charset="0"/>
              </a:rPr>
              <a:t>Extend data pipelines </a:t>
            </a:r>
            <a:r>
              <a:rPr lang="en-US" sz="1100" dirty="0">
                <a:latin typeface="Allianz Neo" panose="020B0504020203020204" pitchFamily="34" charset="0"/>
              </a:rPr>
              <a:t>to load the new data attributes into the consumption data model</a:t>
            </a:r>
          </a:p>
          <a:p>
            <a:pPr marL="228531" indent="-228531">
              <a:spcAft>
                <a:spcPts val="600"/>
              </a:spcAft>
              <a:buClr>
                <a:schemeClr val="tx2"/>
              </a:buClr>
              <a:buFont typeface="Wingdings" panose="05000000000000000000" pitchFamily="2" charset="2"/>
              <a:buChar char="§"/>
            </a:pPr>
            <a:r>
              <a:rPr lang="en-US" sz="1100" dirty="0">
                <a:latin typeface="Allianz Neo" panose="020B0504020203020204" pitchFamily="34" charset="0"/>
              </a:rPr>
              <a:t>Develop </a:t>
            </a:r>
            <a:r>
              <a:rPr lang="en-US" sz="1100" dirty="0">
                <a:solidFill>
                  <a:srgbClr val="007D8C"/>
                </a:solidFill>
                <a:latin typeface="Allianz Neo" panose="020B0504020203020204" pitchFamily="34" charset="0"/>
              </a:rPr>
              <a:t>new dashboards</a:t>
            </a:r>
          </a:p>
          <a:p>
            <a:pPr marL="228531" indent="-228531">
              <a:spcAft>
                <a:spcPts val="600"/>
              </a:spcAft>
              <a:buClr>
                <a:schemeClr val="tx2"/>
              </a:buClr>
              <a:buFont typeface="Wingdings" panose="05000000000000000000" pitchFamily="2" charset="2"/>
              <a:buChar char="§"/>
            </a:pPr>
            <a:r>
              <a:rPr lang="en-US" sz="1100" dirty="0">
                <a:solidFill>
                  <a:srgbClr val="007D8C"/>
                </a:solidFill>
                <a:latin typeface="Allianz Neo" panose="020B0504020203020204" pitchFamily="34" charset="0"/>
              </a:rPr>
              <a:t>Extend standard interface with ITMP </a:t>
            </a:r>
            <a:r>
              <a:rPr lang="en-US" sz="1100" dirty="0">
                <a:latin typeface="Allianz Neo" panose="020B0504020203020204" pitchFamily="34" charset="0"/>
              </a:rPr>
              <a:t>for new attributes (Data dictionary / data catalogue)</a:t>
            </a:r>
          </a:p>
          <a:p>
            <a:pPr marL="228531" indent="-228531">
              <a:spcAft>
                <a:spcPts val="600"/>
              </a:spcAft>
              <a:buClr>
                <a:schemeClr val="tx2"/>
              </a:buClr>
              <a:buFont typeface="Wingdings" panose="05000000000000000000" pitchFamily="2" charset="2"/>
              <a:buChar char="§"/>
            </a:pPr>
            <a:r>
              <a:rPr lang="en-US" sz="1100" dirty="0">
                <a:solidFill>
                  <a:srgbClr val="007D8C"/>
                </a:solidFill>
                <a:latin typeface="Allianz Neo" panose="020B0504020203020204" pitchFamily="34" charset="0"/>
              </a:rPr>
              <a:t>Implement Data Fitness / Data Quality </a:t>
            </a:r>
            <a:r>
              <a:rPr lang="en-US" sz="1100" dirty="0">
                <a:latin typeface="Allianz Neo" panose="020B0504020203020204" pitchFamily="34" charset="0"/>
              </a:rPr>
              <a:t>rules </a:t>
            </a:r>
          </a:p>
          <a:p>
            <a:pPr algn="l">
              <a:spcBef>
                <a:spcPts val="100"/>
              </a:spcBef>
              <a:spcAft>
                <a:spcPts val="100"/>
              </a:spcAft>
            </a:pPr>
            <a:endParaRPr lang="de-DE" sz="1100" dirty="0" smtClean="0">
              <a:latin typeface="Allianz Neo" panose="020B0504020203020204" pitchFamily="34" charset="0"/>
            </a:endParaRPr>
          </a:p>
        </p:txBody>
      </p:sp>
      <p:sp>
        <p:nvSpPr>
          <p:cNvPr id="18" name="Rectangle 17"/>
          <p:cNvSpPr/>
          <p:nvPr/>
        </p:nvSpPr>
        <p:spPr>
          <a:xfrm>
            <a:off x="8826591" y="1917625"/>
            <a:ext cx="2880320" cy="3932077"/>
          </a:xfrm>
          <a:prstGeom prst="rect">
            <a:avLst/>
          </a:prstGeom>
          <a:solidFill>
            <a:srgbClr val="F4F2F2"/>
          </a:solidFill>
          <a:ln w="19050">
            <a:solidFill>
              <a:srgbClr val="7FE4E0"/>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228531" indent="-228531">
              <a:spcAft>
                <a:spcPts val="600"/>
              </a:spcAft>
              <a:buClr>
                <a:schemeClr val="tx2"/>
              </a:buClr>
              <a:buFont typeface="Wingdings" panose="05000000000000000000" pitchFamily="2" charset="2"/>
              <a:buChar char="§"/>
            </a:pPr>
            <a:r>
              <a:rPr lang="en-US" sz="1100" dirty="0">
                <a:latin typeface="Allianz Neo" panose="020B0504020203020204" pitchFamily="34" charset="0"/>
              </a:rPr>
              <a:t>Identify </a:t>
            </a:r>
            <a:r>
              <a:rPr lang="en-US" sz="1100" dirty="0">
                <a:solidFill>
                  <a:srgbClr val="007D8C"/>
                </a:solidFill>
                <a:latin typeface="Allianz Neo" panose="020B0504020203020204" pitchFamily="34" charset="0"/>
              </a:rPr>
              <a:t>local Data Sources </a:t>
            </a:r>
            <a:r>
              <a:rPr lang="en-US" sz="1100" dirty="0">
                <a:latin typeface="Allianz Neo" panose="020B0504020203020204" pitchFamily="34" charset="0"/>
              </a:rPr>
              <a:t>for each attribute  </a:t>
            </a:r>
          </a:p>
          <a:p>
            <a:pPr marL="228531" indent="-228531">
              <a:spcAft>
                <a:spcPts val="600"/>
              </a:spcAft>
              <a:buClr>
                <a:schemeClr val="tx2"/>
              </a:buClr>
              <a:buFont typeface="Wingdings" panose="05000000000000000000" pitchFamily="2" charset="2"/>
              <a:buChar char="§"/>
            </a:pPr>
            <a:r>
              <a:rPr lang="en-US" sz="1100" dirty="0">
                <a:solidFill>
                  <a:srgbClr val="007D8C"/>
                </a:solidFill>
                <a:latin typeface="Allianz Neo" panose="020B0504020203020204" pitchFamily="34" charset="0"/>
              </a:rPr>
              <a:t>Link local data attributes to GDP </a:t>
            </a:r>
            <a:r>
              <a:rPr lang="en-US" sz="1100" dirty="0">
                <a:latin typeface="Allianz Neo" panose="020B0504020203020204" pitchFamily="34" charset="0"/>
              </a:rPr>
              <a:t>Glossary (data dictionary / data catalogue for each data source) and to </a:t>
            </a:r>
            <a:r>
              <a:rPr lang="en-US" sz="1100" dirty="0">
                <a:solidFill>
                  <a:srgbClr val="007D8C"/>
                </a:solidFill>
                <a:latin typeface="Allianz Neo" panose="020B0504020203020204" pitchFamily="34" charset="0"/>
              </a:rPr>
              <a:t>GDP Ontology</a:t>
            </a:r>
          </a:p>
          <a:p>
            <a:pPr marL="228531" indent="-228531">
              <a:spcAft>
                <a:spcPts val="600"/>
              </a:spcAft>
              <a:buClr>
                <a:schemeClr val="tx2"/>
              </a:buClr>
              <a:buFont typeface="Wingdings" panose="05000000000000000000" pitchFamily="2" charset="2"/>
              <a:buChar char="§"/>
            </a:pPr>
            <a:r>
              <a:rPr lang="en-US" sz="1100" dirty="0">
                <a:solidFill>
                  <a:srgbClr val="007D8C"/>
                </a:solidFill>
                <a:latin typeface="Allianz Neo" panose="020B0504020203020204" pitchFamily="34" charset="0"/>
              </a:rPr>
              <a:t>Define local data flows </a:t>
            </a:r>
            <a:r>
              <a:rPr lang="en-US" sz="1100" dirty="0">
                <a:latin typeface="Allianz Neo" panose="020B0504020203020204" pitchFamily="34" charset="0"/>
              </a:rPr>
              <a:t>for every attribute (from local data source to consumption data model) </a:t>
            </a:r>
          </a:p>
          <a:p>
            <a:pPr marL="228531" indent="-228531">
              <a:spcAft>
                <a:spcPts val="600"/>
              </a:spcAft>
              <a:buClr>
                <a:schemeClr val="tx2"/>
              </a:buClr>
              <a:buFont typeface="Wingdings" panose="05000000000000000000" pitchFamily="2" charset="2"/>
              <a:buChar char="§"/>
            </a:pPr>
            <a:r>
              <a:rPr lang="en-US" sz="1100" dirty="0">
                <a:solidFill>
                  <a:srgbClr val="007D8C"/>
                </a:solidFill>
                <a:latin typeface="Allianz Neo" panose="020B0504020203020204" pitchFamily="34" charset="0"/>
              </a:rPr>
              <a:t>Establish regular data ingestion </a:t>
            </a:r>
            <a:r>
              <a:rPr lang="en-US" sz="1100" dirty="0">
                <a:latin typeface="Allianz Neo" panose="020B0504020203020204" pitchFamily="34" charset="0"/>
              </a:rPr>
              <a:t>into  consumption data model (including data consolidation for data coming from multiple data sources)</a:t>
            </a:r>
          </a:p>
          <a:p>
            <a:pPr marL="228531" indent="-228531">
              <a:spcAft>
                <a:spcPts val="600"/>
              </a:spcAft>
              <a:buClr>
                <a:schemeClr val="tx2"/>
              </a:buClr>
              <a:buFont typeface="Wingdings" panose="05000000000000000000" pitchFamily="2" charset="2"/>
              <a:buChar char="§"/>
            </a:pPr>
            <a:r>
              <a:rPr lang="en-US" sz="1100" dirty="0">
                <a:solidFill>
                  <a:srgbClr val="007D8C"/>
                </a:solidFill>
                <a:latin typeface="Allianz Neo" panose="020B0504020203020204" pitchFamily="34" charset="0"/>
              </a:rPr>
              <a:t>Implement users </a:t>
            </a:r>
            <a:r>
              <a:rPr lang="en-US" sz="1100" dirty="0">
                <a:latin typeface="Allianz Neo" panose="020B0504020203020204" pitchFamily="34" charset="0"/>
              </a:rPr>
              <a:t>and </a:t>
            </a:r>
            <a:r>
              <a:rPr lang="en-US" sz="1100" dirty="0">
                <a:solidFill>
                  <a:srgbClr val="007D8C"/>
                </a:solidFill>
                <a:latin typeface="Allianz Neo" panose="020B0504020203020204" pitchFamily="34" charset="0"/>
              </a:rPr>
              <a:t>user access rights</a:t>
            </a:r>
          </a:p>
          <a:p>
            <a:pPr marL="228531" indent="-228531">
              <a:spcAft>
                <a:spcPts val="600"/>
              </a:spcAft>
              <a:buClr>
                <a:schemeClr val="tx2"/>
              </a:buClr>
              <a:buFont typeface="Wingdings" panose="05000000000000000000" pitchFamily="2" charset="2"/>
              <a:buChar char="§"/>
            </a:pPr>
            <a:r>
              <a:rPr lang="en-US" sz="1100" dirty="0">
                <a:latin typeface="Allianz Neo" panose="020B0504020203020204" pitchFamily="34" charset="0"/>
              </a:rPr>
              <a:t>Implement additional (local) Data Fitness / Data Quality rules</a:t>
            </a:r>
          </a:p>
          <a:p>
            <a:pPr marL="228531" indent="-228531">
              <a:spcAft>
                <a:spcPts val="600"/>
              </a:spcAft>
              <a:buClr>
                <a:schemeClr val="tx2"/>
              </a:buClr>
              <a:buFont typeface="Wingdings" panose="05000000000000000000" pitchFamily="2" charset="2"/>
              <a:buChar char="§"/>
            </a:pPr>
            <a:r>
              <a:rPr lang="en-US" sz="1100" dirty="0">
                <a:latin typeface="Allianz Neo" panose="020B0504020203020204" pitchFamily="34" charset="0"/>
              </a:rPr>
              <a:t>Implement corrective measure for improving data quality </a:t>
            </a:r>
          </a:p>
          <a:p>
            <a:pPr algn="l">
              <a:spcBef>
                <a:spcPts val="100"/>
              </a:spcBef>
              <a:spcAft>
                <a:spcPts val="100"/>
              </a:spcAft>
            </a:pPr>
            <a:endParaRPr lang="de-DE" sz="1100" dirty="0" smtClean="0">
              <a:latin typeface="Allianz Neo" panose="020B0504020203020204" pitchFamily="34" charset="0"/>
            </a:endParaRPr>
          </a:p>
        </p:txBody>
      </p:sp>
      <p:sp>
        <p:nvSpPr>
          <p:cNvPr id="15" name="Rectangle 14"/>
          <p:cNvSpPr/>
          <p:nvPr/>
        </p:nvSpPr>
        <p:spPr>
          <a:xfrm>
            <a:off x="1846734" y="1257769"/>
            <a:ext cx="2880320" cy="576064"/>
          </a:xfrm>
          <a:prstGeom prst="rect">
            <a:avLst/>
          </a:prstGeom>
          <a:solidFill>
            <a:srgbClr val="F4F2F2"/>
          </a:solidFill>
          <a:ln w="19050">
            <a:solidFill>
              <a:srgbClr val="FF934F"/>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100"/>
              </a:spcBef>
              <a:spcAft>
                <a:spcPts val="100"/>
              </a:spcAft>
            </a:pPr>
            <a:r>
              <a:rPr lang="en-US" sz="1400" b="1" dirty="0">
                <a:solidFill>
                  <a:srgbClr val="5A5360"/>
                </a:solidFill>
                <a:latin typeface="Allianz Neo" panose="020B0504020203020204" pitchFamily="34" charset="0"/>
              </a:rPr>
              <a:t>REQUIREMENTS</a:t>
            </a:r>
            <a:endParaRPr lang="de-DE" sz="1400" dirty="0" smtClean="0"/>
          </a:p>
        </p:txBody>
      </p:sp>
      <p:grpSp>
        <p:nvGrpSpPr>
          <p:cNvPr id="20" name="Gruppieren 11"/>
          <p:cNvGrpSpPr/>
          <p:nvPr/>
        </p:nvGrpSpPr>
        <p:grpSpPr>
          <a:xfrm>
            <a:off x="94017" y="5329518"/>
            <a:ext cx="1638798" cy="446109"/>
            <a:chOff x="7624760" y="5069989"/>
            <a:chExt cx="1638798" cy="446109"/>
          </a:xfrm>
        </p:grpSpPr>
        <p:sp>
          <p:nvSpPr>
            <p:cNvPr id="21" name="Textfeld 12"/>
            <p:cNvSpPr txBox="1"/>
            <p:nvPr/>
          </p:nvSpPr>
          <p:spPr>
            <a:xfrm>
              <a:off x="7624763" y="5085978"/>
              <a:ext cx="1638795" cy="402775"/>
            </a:xfrm>
            <a:prstGeom prst="rect">
              <a:avLst/>
            </a:prstGeom>
            <a:noFill/>
            <a:ln w="25400" cmpd="sng">
              <a:noFill/>
            </a:ln>
          </p:spPr>
          <p:txBody>
            <a:bodyPr wrap="square" lIns="0" tIns="108000" rIns="0" bIns="108000" rtlCol="0">
              <a:spAutoFit/>
            </a:bodyPr>
            <a:lstStyle/>
            <a:p>
              <a:r>
                <a:rPr lang="en-GB" sz="1200" b="1" dirty="0" smtClean="0">
                  <a:solidFill>
                    <a:srgbClr val="E4003A"/>
                  </a:solidFill>
                </a:rPr>
                <a:t>Strictly </a:t>
              </a:r>
              <a:r>
                <a:rPr lang="en-GB" sz="1200" b="1" dirty="0">
                  <a:solidFill>
                    <a:srgbClr val="E4003A"/>
                  </a:solidFill>
                </a:rPr>
                <a:t>Confidential</a:t>
              </a:r>
            </a:p>
          </p:txBody>
        </p:sp>
        <p:grpSp>
          <p:nvGrpSpPr>
            <p:cNvPr id="22" name="Gruppieren 13"/>
            <p:cNvGrpSpPr/>
            <p:nvPr/>
          </p:nvGrpSpPr>
          <p:grpSpPr>
            <a:xfrm>
              <a:off x="7624760" y="5069989"/>
              <a:ext cx="1449389" cy="446109"/>
              <a:chOff x="7624763" y="5079537"/>
              <a:chExt cx="1550486" cy="446109"/>
            </a:xfrm>
          </p:grpSpPr>
          <p:cxnSp>
            <p:nvCxnSpPr>
              <p:cNvPr id="23" name="Gerade Verbindung 14"/>
              <p:cNvCxnSpPr/>
              <p:nvPr/>
            </p:nvCxnSpPr>
            <p:spPr>
              <a:xfrm>
                <a:off x="7624763" y="5079537"/>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cxnSp>
            <p:nvCxnSpPr>
              <p:cNvPr id="24" name="Gerade Verbindung 15"/>
              <p:cNvCxnSpPr/>
              <p:nvPr/>
            </p:nvCxnSpPr>
            <p:spPr>
              <a:xfrm>
                <a:off x="7624763" y="5525646"/>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grpSp>
      </p:grpSp>
      <p:sp>
        <p:nvSpPr>
          <p:cNvPr id="25" name="Rectangle 24"/>
          <p:cNvSpPr/>
          <p:nvPr/>
        </p:nvSpPr>
        <p:spPr>
          <a:xfrm>
            <a:off x="5321375" y="1257769"/>
            <a:ext cx="2880320" cy="576064"/>
          </a:xfrm>
          <a:prstGeom prst="rect">
            <a:avLst/>
          </a:prstGeom>
          <a:solidFill>
            <a:srgbClr val="F4F2F2"/>
          </a:solidFill>
          <a:ln w="19050">
            <a:solidFill>
              <a:srgbClr val="FDD25C"/>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100"/>
              </a:spcBef>
              <a:spcAft>
                <a:spcPts val="100"/>
              </a:spcAft>
            </a:pPr>
            <a:r>
              <a:rPr lang="en-US" sz="1400" b="1" dirty="0">
                <a:solidFill>
                  <a:srgbClr val="5A5360"/>
                </a:solidFill>
                <a:latin typeface="Allianz Neo" panose="020B0504020203020204" pitchFamily="34" charset="0"/>
              </a:rPr>
              <a:t>MIS SOLUTION</a:t>
            </a:r>
            <a:endParaRPr lang="de-DE" sz="1400" b="1" dirty="0">
              <a:solidFill>
                <a:srgbClr val="5A5360"/>
              </a:solidFill>
              <a:latin typeface="Allianz Neo" panose="020B0504020203020204" pitchFamily="34" charset="0"/>
            </a:endParaRPr>
          </a:p>
        </p:txBody>
      </p:sp>
      <p:sp>
        <p:nvSpPr>
          <p:cNvPr id="27" name="Rectangle 26"/>
          <p:cNvSpPr/>
          <p:nvPr/>
        </p:nvSpPr>
        <p:spPr>
          <a:xfrm>
            <a:off x="8826591" y="1260515"/>
            <a:ext cx="2880320" cy="576064"/>
          </a:xfrm>
          <a:prstGeom prst="rect">
            <a:avLst/>
          </a:prstGeom>
          <a:solidFill>
            <a:srgbClr val="F4F2F2"/>
          </a:solidFill>
          <a:ln w="19050">
            <a:solidFill>
              <a:srgbClr val="7FE4E0"/>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100"/>
              </a:spcBef>
              <a:spcAft>
                <a:spcPts val="100"/>
              </a:spcAft>
            </a:pPr>
            <a:r>
              <a:rPr lang="en-US" sz="1400" b="1" dirty="0">
                <a:solidFill>
                  <a:srgbClr val="5A5360"/>
                </a:solidFill>
                <a:latin typeface="Allianz Neo" panose="020B0504020203020204" pitchFamily="34" charset="0"/>
              </a:rPr>
              <a:t>OE ONBOARDING</a:t>
            </a:r>
            <a:endParaRPr lang="de-DE" sz="1400" b="1" dirty="0">
              <a:solidFill>
                <a:srgbClr val="5A5360"/>
              </a:solidFill>
              <a:latin typeface="Allianz Neo" panose="020B0504020203020204" pitchFamily="34" charset="0"/>
            </a:endParaRPr>
          </a:p>
        </p:txBody>
      </p:sp>
    </p:spTree>
    <p:extLst>
      <p:ext uri="{BB962C8B-B14F-4D97-AF65-F5344CB8AC3E}">
        <p14:creationId xmlns:p14="http://schemas.microsoft.com/office/powerpoint/2010/main" val="23854284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solidFill>
            <a:srgbClr val="007D8C"/>
          </a:solidFill>
        </p:spPr>
        <p:txBody>
          <a:bodyPr/>
          <a:lstStyle/>
          <a:p>
            <a:endParaRPr lang="de-DE" dirty="0"/>
          </a:p>
        </p:txBody>
      </p:sp>
      <p:sp>
        <p:nvSpPr>
          <p:cNvPr id="5" name="Foliennummernplatzhalter 4"/>
          <p:cNvSpPr>
            <a:spLocks noGrp="1"/>
          </p:cNvSpPr>
          <p:nvPr>
            <p:ph type="sldNum" sz="quarter" idx="4294967295"/>
          </p:nvPr>
        </p:nvSpPr>
        <p:spPr>
          <a:xfrm>
            <a:off x="11676129" y="6375811"/>
            <a:ext cx="514283" cy="365077"/>
          </a:xfrm>
        </p:spPr>
        <p:txBody>
          <a:bodyPr/>
          <a:lstStyle/>
          <a:p>
            <a:fld id="{61201FF1-C63B-412E-ABF0-3D0E918900AC}" type="slidenum">
              <a:rPr lang="en-GB" smtClean="0"/>
              <a:pPr/>
              <a:t>7</a:t>
            </a:fld>
            <a:endParaRPr lang="en-GB" dirty="0"/>
          </a:p>
        </p:txBody>
      </p:sp>
      <p:sp>
        <p:nvSpPr>
          <p:cNvPr id="26" name="Text Placeholder 1"/>
          <p:cNvSpPr>
            <a:spLocks noGrp="1"/>
          </p:cNvSpPr>
          <p:nvPr>
            <p:ph type="body" sz="quarter" idx="4294967295"/>
          </p:nvPr>
        </p:nvSpPr>
        <p:spPr>
          <a:xfrm>
            <a:off x="118542" y="261442"/>
            <a:ext cx="5579336" cy="155555"/>
          </a:xfrm>
        </p:spPr>
        <p:txBody>
          <a:bodyPr>
            <a:noAutofit/>
          </a:bodyPr>
          <a:lstStyle/>
          <a:p>
            <a:r>
              <a:rPr lang="en-US" sz="900" b="1" dirty="0">
                <a:solidFill>
                  <a:schemeClr val="bg1"/>
                </a:solidFill>
                <a:latin typeface="Allianz Neo Light" panose="020B0304020203020204" pitchFamily="34" charset="0"/>
              </a:rPr>
              <a:t>MIS Workshop</a:t>
            </a:r>
            <a:endParaRPr lang="de-DE" sz="900" b="1" dirty="0">
              <a:solidFill>
                <a:schemeClr val="bg1"/>
              </a:solidFill>
              <a:latin typeface="Allianz Neo Light" panose="020B0304020203020204" pitchFamily="34" charset="0"/>
            </a:endParaRPr>
          </a:p>
          <a:p>
            <a:endParaRPr lang="de-DE" sz="900" b="1" dirty="0"/>
          </a:p>
        </p:txBody>
      </p:sp>
      <p:sp>
        <p:nvSpPr>
          <p:cNvPr id="54" name="Datumsplatzhalter 21"/>
          <p:cNvSpPr>
            <a:spLocks noGrp="1"/>
          </p:cNvSpPr>
          <p:nvPr>
            <p:ph type="dt" sz="half" idx="4294967295"/>
          </p:nvPr>
        </p:nvSpPr>
        <p:spPr>
          <a:xfrm>
            <a:off x="0" y="6493270"/>
            <a:ext cx="1306343" cy="123809"/>
          </a:xfrm>
        </p:spPr>
        <p:txBody>
          <a:bodyPr/>
          <a:lstStyle/>
          <a:p>
            <a:fld id="{8F6422D1-767D-4374-A13D-7C939C47066B}" type="datetime5">
              <a:rPr lang="en-US">
                <a:latin typeface="Allianz Neo Light" panose="020B0304020203020204" pitchFamily="34" charset="0"/>
              </a:rPr>
              <a:t>16-Jul-20</a:t>
            </a:fld>
            <a:endParaRPr lang="en-GB" dirty="0">
              <a:latin typeface="Allianz Neo Light" panose="020B0304020203020204" pitchFamily="34" charset="0"/>
            </a:endParaRPr>
          </a:p>
        </p:txBody>
      </p:sp>
      <p:sp>
        <p:nvSpPr>
          <p:cNvPr id="10" name="TextBox 9"/>
          <p:cNvSpPr txBox="1"/>
          <p:nvPr/>
        </p:nvSpPr>
        <p:spPr>
          <a:xfrm>
            <a:off x="217674" y="527645"/>
            <a:ext cx="10198012" cy="646331"/>
          </a:xfrm>
          <a:prstGeom prst="rect">
            <a:avLst/>
          </a:prstGeom>
          <a:noFill/>
        </p:spPr>
        <p:txBody>
          <a:bodyPr wrap="square" rtlCol="0">
            <a:spAutoFit/>
          </a:bodyPr>
          <a:lstStyle/>
          <a:p>
            <a:r>
              <a:rPr lang="en-US" sz="3600" b="1" dirty="0">
                <a:solidFill>
                  <a:srgbClr val="FF934F"/>
                </a:solidFill>
                <a:latin typeface="Allianz Neo Condensed Bold" panose="020B0806020203020204" pitchFamily="34" charset="0"/>
              </a:rPr>
              <a:t>KEY PHASES OF LC360 MIS </a:t>
            </a:r>
            <a:r>
              <a:rPr lang="en-US" sz="3600" b="1" dirty="0" smtClean="0">
                <a:solidFill>
                  <a:srgbClr val="FF934F"/>
                </a:solidFill>
                <a:latin typeface="Allianz Neo Condensed Bold" panose="020B0806020203020204" pitchFamily="34" charset="0"/>
              </a:rPr>
              <a:t>SOLUTION - REQUIREMENTS</a:t>
            </a:r>
            <a:endParaRPr lang="de-DE" sz="3600" b="1" dirty="0">
              <a:solidFill>
                <a:srgbClr val="FF934F"/>
              </a:solidFill>
              <a:latin typeface="Allianz Neo Condensed Bold" panose="020B0806020203020204" pitchFamily="34" charset="0"/>
            </a:endParaRPr>
          </a:p>
        </p:txBody>
      </p:sp>
      <p:grpSp>
        <p:nvGrpSpPr>
          <p:cNvPr id="11" name="Gruppieren 11"/>
          <p:cNvGrpSpPr/>
          <p:nvPr/>
        </p:nvGrpSpPr>
        <p:grpSpPr>
          <a:xfrm>
            <a:off x="94017" y="5329518"/>
            <a:ext cx="1638798" cy="446109"/>
            <a:chOff x="7624760" y="5069989"/>
            <a:chExt cx="1638798" cy="446109"/>
          </a:xfrm>
        </p:grpSpPr>
        <p:sp>
          <p:nvSpPr>
            <p:cNvPr id="13" name="Textfeld 12"/>
            <p:cNvSpPr txBox="1"/>
            <p:nvPr/>
          </p:nvSpPr>
          <p:spPr>
            <a:xfrm>
              <a:off x="7624763" y="5085978"/>
              <a:ext cx="1638795" cy="402775"/>
            </a:xfrm>
            <a:prstGeom prst="rect">
              <a:avLst/>
            </a:prstGeom>
            <a:noFill/>
            <a:ln w="25400" cmpd="sng">
              <a:noFill/>
            </a:ln>
          </p:spPr>
          <p:txBody>
            <a:bodyPr wrap="square" lIns="0" tIns="108000" rIns="0" bIns="108000" rtlCol="0">
              <a:spAutoFit/>
            </a:bodyPr>
            <a:lstStyle/>
            <a:p>
              <a:r>
                <a:rPr lang="en-GB" sz="1200" b="1" dirty="0" smtClean="0">
                  <a:solidFill>
                    <a:srgbClr val="E4003A"/>
                  </a:solidFill>
                </a:rPr>
                <a:t>Strictly </a:t>
              </a:r>
              <a:r>
                <a:rPr lang="en-GB" sz="1200" b="1" dirty="0">
                  <a:solidFill>
                    <a:srgbClr val="E4003A"/>
                  </a:solidFill>
                </a:rPr>
                <a:t>Confidential</a:t>
              </a:r>
            </a:p>
          </p:txBody>
        </p:sp>
        <p:grpSp>
          <p:nvGrpSpPr>
            <p:cNvPr id="14" name="Gruppieren 13"/>
            <p:cNvGrpSpPr/>
            <p:nvPr/>
          </p:nvGrpSpPr>
          <p:grpSpPr>
            <a:xfrm>
              <a:off x="7624760" y="5069989"/>
              <a:ext cx="1449389" cy="446109"/>
              <a:chOff x="7624763" y="5079537"/>
              <a:chExt cx="1550486" cy="446109"/>
            </a:xfrm>
          </p:grpSpPr>
          <p:cxnSp>
            <p:nvCxnSpPr>
              <p:cNvPr id="15" name="Gerade Verbindung 14"/>
              <p:cNvCxnSpPr/>
              <p:nvPr/>
            </p:nvCxnSpPr>
            <p:spPr>
              <a:xfrm>
                <a:off x="7624763" y="5079537"/>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cxnSp>
            <p:nvCxnSpPr>
              <p:cNvPr id="16" name="Gerade Verbindung 15"/>
              <p:cNvCxnSpPr/>
              <p:nvPr/>
            </p:nvCxnSpPr>
            <p:spPr>
              <a:xfrm>
                <a:off x="7624763" y="5525646"/>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grpSp>
      </p:grpSp>
      <p:sp>
        <p:nvSpPr>
          <p:cNvPr id="4" name="Rectangle 3"/>
          <p:cNvSpPr/>
          <p:nvPr/>
        </p:nvSpPr>
        <p:spPr>
          <a:xfrm>
            <a:off x="2062758" y="1413570"/>
            <a:ext cx="1584176" cy="720080"/>
          </a:xfrm>
          <a:prstGeom prst="rect">
            <a:avLst/>
          </a:prstGeom>
          <a:solidFill>
            <a:srgbClr val="F4F2F2"/>
          </a:solidFill>
          <a:ln>
            <a:solidFill>
              <a:srgbClr val="FF934F"/>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100"/>
              </a:spcBef>
              <a:spcAft>
                <a:spcPts val="100"/>
              </a:spcAft>
            </a:pPr>
            <a:r>
              <a:rPr lang="en-US" sz="1800" b="1" dirty="0" smtClean="0">
                <a:solidFill>
                  <a:srgbClr val="007D8C"/>
                </a:solidFill>
                <a:latin typeface="Allianz Neo" panose="020B0504020203020204" pitchFamily="34" charset="0"/>
              </a:rPr>
              <a:t>STEP I</a:t>
            </a:r>
            <a:endParaRPr lang="de-DE" sz="1800" b="1" dirty="0" smtClean="0">
              <a:solidFill>
                <a:srgbClr val="007D8C"/>
              </a:solidFill>
              <a:latin typeface="Allianz Neo" panose="020B0504020203020204" pitchFamily="34" charset="0"/>
            </a:endParaRPr>
          </a:p>
        </p:txBody>
      </p:sp>
      <p:sp>
        <p:nvSpPr>
          <p:cNvPr id="17" name="Rectangle 16"/>
          <p:cNvSpPr/>
          <p:nvPr/>
        </p:nvSpPr>
        <p:spPr>
          <a:xfrm>
            <a:off x="2062758" y="2244103"/>
            <a:ext cx="1584176" cy="720080"/>
          </a:xfrm>
          <a:prstGeom prst="rect">
            <a:avLst/>
          </a:prstGeom>
          <a:solidFill>
            <a:srgbClr val="F4F2F2"/>
          </a:solidFill>
          <a:ln>
            <a:solidFill>
              <a:srgbClr val="FF934F"/>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100"/>
              </a:spcBef>
              <a:spcAft>
                <a:spcPts val="100"/>
              </a:spcAft>
            </a:pPr>
            <a:r>
              <a:rPr lang="en-US" sz="1800" b="1" dirty="0" smtClean="0">
                <a:solidFill>
                  <a:srgbClr val="007D8C"/>
                </a:solidFill>
                <a:latin typeface="Allianz Neo" panose="020B0504020203020204" pitchFamily="34" charset="0"/>
              </a:rPr>
              <a:t>STEP II</a:t>
            </a:r>
            <a:endParaRPr lang="de-DE" sz="1800" b="1" dirty="0" smtClean="0">
              <a:solidFill>
                <a:srgbClr val="007D8C"/>
              </a:solidFill>
              <a:latin typeface="Allianz Neo" panose="020B0504020203020204" pitchFamily="34" charset="0"/>
            </a:endParaRPr>
          </a:p>
        </p:txBody>
      </p:sp>
      <p:sp>
        <p:nvSpPr>
          <p:cNvPr id="6" name="Rectangle 5"/>
          <p:cNvSpPr/>
          <p:nvPr/>
        </p:nvSpPr>
        <p:spPr>
          <a:xfrm>
            <a:off x="3790950" y="1413570"/>
            <a:ext cx="6624736" cy="720080"/>
          </a:xfrm>
          <a:prstGeom prst="rect">
            <a:avLst/>
          </a:prstGeom>
          <a:solidFill>
            <a:srgbClr val="F4F2F2"/>
          </a:solidFill>
          <a:ln>
            <a:solidFill>
              <a:srgbClr val="FF934F"/>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spcBef>
                <a:spcPts val="100"/>
              </a:spcBef>
              <a:spcAft>
                <a:spcPts val="100"/>
              </a:spcAft>
            </a:pPr>
            <a:r>
              <a:rPr lang="en-US" sz="1400" dirty="0">
                <a:solidFill>
                  <a:srgbClr val="007D8C"/>
                </a:solidFill>
                <a:latin typeface="Allianz Neo" panose="020B0504020203020204" pitchFamily="34" charset="0"/>
              </a:rPr>
              <a:t>Definition of all KPIs </a:t>
            </a:r>
            <a:r>
              <a:rPr lang="en-US" sz="1400" dirty="0">
                <a:latin typeface="Allianz Neo" panose="020B0504020203020204" pitchFamily="34" charset="0"/>
              </a:rPr>
              <a:t>for LC360 MIS, including </a:t>
            </a:r>
            <a:r>
              <a:rPr lang="en-US" sz="1400" dirty="0">
                <a:solidFill>
                  <a:srgbClr val="007D8C"/>
                </a:solidFill>
                <a:latin typeface="Allianz Neo" panose="020B0504020203020204" pitchFamily="34" charset="0"/>
              </a:rPr>
              <a:t>calculation formulas </a:t>
            </a:r>
            <a:r>
              <a:rPr lang="en-US" sz="1400" dirty="0">
                <a:latin typeface="Allianz Neo" panose="020B0504020203020204" pitchFamily="34" charset="0"/>
              </a:rPr>
              <a:t>and definition of all </a:t>
            </a:r>
            <a:r>
              <a:rPr lang="en-US" sz="1400" dirty="0">
                <a:solidFill>
                  <a:srgbClr val="007D8C"/>
                </a:solidFill>
                <a:latin typeface="Allianz Neo" panose="020B0504020203020204" pitchFamily="34" charset="0"/>
              </a:rPr>
              <a:t>underlying attributes </a:t>
            </a:r>
            <a:r>
              <a:rPr lang="en-US" sz="1400" dirty="0">
                <a:latin typeface="Allianz Neo" panose="020B0504020203020204" pitchFamily="34" charset="0"/>
              </a:rPr>
              <a:t>needed for calculation</a:t>
            </a:r>
            <a:endParaRPr lang="de-DE" sz="1400" dirty="0" smtClean="0">
              <a:latin typeface="Allianz Neo" panose="020B0504020203020204" pitchFamily="34" charset="0"/>
            </a:endParaRPr>
          </a:p>
        </p:txBody>
      </p:sp>
      <p:sp>
        <p:nvSpPr>
          <p:cNvPr id="20" name="Rectangle 19"/>
          <p:cNvSpPr/>
          <p:nvPr/>
        </p:nvSpPr>
        <p:spPr>
          <a:xfrm>
            <a:off x="3790950" y="2244103"/>
            <a:ext cx="6624736" cy="720080"/>
          </a:xfrm>
          <a:prstGeom prst="rect">
            <a:avLst/>
          </a:prstGeom>
          <a:solidFill>
            <a:srgbClr val="F4F2F2"/>
          </a:solidFill>
          <a:ln>
            <a:solidFill>
              <a:srgbClr val="FF934F"/>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spcAft>
                <a:spcPts val="600"/>
              </a:spcAft>
              <a:buClr>
                <a:schemeClr val="tx2"/>
              </a:buClr>
            </a:pPr>
            <a:r>
              <a:rPr lang="en-US" sz="1400" dirty="0">
                <a:latin typeface="Allianz Neo" panose="020B0504020203020204" pitchFamily="34" charset="0"/>
              </a:rPr>
              <a:t>Definition of all values for </a:t>
            </a:r>
            <a:r>
              <a:rPr lang="en-US" sz="1400" dirty="0">
                <a:solidFill>
                  <a:srgbClr val="007D8C"/>
                </a:solidFill>
                <a:latin typeface="Allianz Neo" panose="020B0504020203020204" pitchFamily="34" charset="0"/>
              </a:rPr>
              <a:t>reference data</a:t>
            </a:r>
          </a:p>
        </p:txBody>
      </p:sp>
      <p:sp>
        <p:nvSpPr>
          <p:cNvPr id="21" name="Rectangle 20"/>
          <p:cNvSpPr/>
          <p:nvPr/>
        </p:nvSpPr>
        <p:spPr>
          <a:xfrm>
            <a:off x="3790950" y="3074636"/>
            <a:ext cx="6624736" cy="720080"/>
          </a:xfrm>
          <a:prstGeom prst="rect">
            <a:avLst/>
          </a:prstGeom>
          <a:solidFill>
            <a:srgbClr val="F4F2F2"/>
          </a:solidFill>
          <a:ln>
            <a:solidFill>
              <a:srgbClr val="FF934F"/>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spcAft>
                <a:spcPts val="600"/>
              </a:spcAft>
              <a:buClr>
                <a:schemeClr val="tx2"/>
              </a:buClr>
            </a:pPr>
            <a:r>
              <a:rPr lang="en-US" sz="1400" dirty="0">
                <a:solidFill>
                  <a:srgbClr val="007D8C"/>
                </a:solidFill>
                <a:latin typeface="Allianz Neo" panose="020B0504020203020204" pitchFamily="34" charset="0"/>
              </a:rPr>
              <a:t>Definition of dashboards</a:t>
            </a:r>
            <a:r>
              <a:rPr lang="en-US" sz="1400" dirty="0">
                <a:latin typeface="Allianz Neo" panose="020B0504020203020204" pitchFamily="34" charset="0"/>
              </a:rPr>
              <a:t>, including design, aggregation / drill down capabilities </a:t>
            </a:r>
            <a:r>
              <a:rPr lang="de-DE" sz="1400" dirty="0">
                <a:latin typeface="Allianz Neo" panose="020B0504020203020204" pitchFamily="34" charset="0"/>
              </a:rPr>
              <a:t>/</a:t>
            </a:r>
            <a:r>
              <a:rPr lang="en-US" sz="1400" dirty="0">
                <a:latin typeface="Allianz Neo" panose="020B0504020203020204" pitchFamily="34" charset="0"/>
              </a:rPr>
              <a:t> dimensions, and data refresh requirements  </a:t>
            </a:r>
          </a:p>
        </p:txBody>
      </p:sp>
      <p:sp>
        <p:nvSpPr>
          <p:cNvPr id="22" name="Rectangle 21"/>
          <p:cNvSpPr/>
          <p:nvPr/>
        </p:nvSpPr>
        <p:spPr>
          <a:xfrm>
            <a:off x="2062758" y="3074636"/>
            <a:ext cx="1584176" cy="720080"/>
          </a:xfrm>
          <a:prstGeom prst="rect">
            <a:avLst/>
          </a:prstGeom>
          <a:solidFill>
            <a:srgbClr val="F4F2F2"/>
          </a:solidFill>
          <a:ln>
            <a:solidFill>
              <a:srgbClr val="FF934F"/>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100"/>
              </a:spcBef>
              <a:spcAft>
                <a:spcPts val="100"/>
              </a:spcAft>
            </a:pPr>
            <a:r>
              <a:rPr lang="en-US" sz="1800" b="1" dirty="0" smtClean="0">
                <a:solidFill>
                  <a:srgbClr val="007D8C"/>
                </a:solidFill>
                <a:latin typeface="Allianz Neo" panose="020B0504020203020204" pitchFamily="34" charset="0"/>
              </a:rPr>
              <a:t>STEP III</a:t>
            </a:r>
            <a:endParaRPr lang="de-DE" sz="1800" b="1" dirty="0" smtClean="0">
              <a:solidFill>
                <a:srgbClr val="007D8C"/>
              </a:solidFill>
              <a:latin typeface="Allianz Neo" panose="020B0504020203020204" pitchFamily="34" charset="0"/>
            </a:endParaRPr>
          </a:p>
        </p:txBody>
      </p:sp>
      <p:sp>
        <p:nvSpPr>
          <p:cNvPr id="23" name="Rectangle 22"/>
          <p:cNvSpPr/>
          <p:nvPr/>
        </p:nvSpPr>
        <p:spPr>
          <a:xfrm>
            <a:off x="2062758" y="3905169"/>
            <a:ext cx="1584176" cy="720080"/>
          </a:xfrm>
          <a:prstGeom prst="rect">
            <a:avLst/>
          </a:prstGeom>
          <a:solidFill>
            <a:srgbClr val="F4F2F2"/>
          </a:solidFill>
          <a:ln>
            <a:solidFill>
              <a:srgbClr val="FF934F"/>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100"/>
              </a:spcBef>
              <a:spcAft>
                <a:spcPts val="100"/>
              </a:spcAft>
            </a:pPr>
            <a:r>
              <a:rPr lang="en-US" sz="1800" b="1" dirty="0" smtClean="0">
                <a:solidFill>
                  <a:srgbClr val="007D8C"/>
                </a:solidFill>
                <a:latin typeface="Allianz Neo" panose="020B0504020203020204" pitchFamily="34" charset="0"/>
              </a:rPr>
              <a:t>STEP IV</a:t>
            </a:r>
            <a:endParaRPr lang="de-DE" sz="1800" b="1" dirty="0" smtClean="0">
              <a:solidFill>
                <a:srgbClr val="007D8C"/>
              </a:solidFill>
              <a:latin typeface="Allianz Neo" panose="020B0504020203020204" pitchFamily="34" charset="0"/>
            </a:endParaRPr>
          </a:p>
        </p:txBody>
      </p:sp>
      <p:sp>
        <p:nvSpPr>
          <p:cNvPr id="24" name="Rectangle 23"/>
          <p:cNvSpPr/>
          <p:nvPr/>
        </p:nvSpPr>
        <p:spPr>
          <a:xfrm>
            <a:off x="3790950" y="3905169"/>
            <a:ext cx="6624736" cy="720080"/>
          </a:xfrm>
          <a:prstGeom prst="rect">
            <a:avLst/>
          </a:prstGeom>
          <a:solidFill>
            <a:srgbClr val="F4F2F2"/>
          </a:solidFill>
          <a:ln>
            <a:solidFill>
              <a:srgbClr val="FF934F"/>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spcAft>
                <a:spcPts val="600"/>
              </a:spcAft>
              <a:buClr>
                <a:schemeClr val="tx2"/>
              </a:buClr>
            </a:pPr>
            <a:r>
              <a:rPr lang="en-US" sz="1400" dirty="0">
                <a:solidFill>
                  <a:srgbClr val="007D8C"/>
                </a:solidFill>
                <a:latin typeface="Allianz Neo" panose="020B0504020203020204" pitchFamily="34" charset="0"/>
              </a:rPr>
              <a:t>Access rights </a:t>
            </a:r>
            <a:r>
              <a:rPr lang="en-US" sz="1400" dirty="0">
                <a:latin typeface="Allianz Neo" panose="020B0504020203020204" pitchFamily="34" charset="0"/>
              </a:rPr>
              <a:t>requirements </a:t>
            </a:r>
            <a:r>
              <a:rPr lang="en-US" sz="1400" dirty="0" smtClean="0">
                <a:latin typeface="Allianz Neo" panose="020B0504020203020204" pitchFamily="34" charset="0"/>
              </a:rPr>
              <a:t>(which roles are allowed to see what)</a:t>
            </a:r>
            <a:endParaRPr lang="en-US" sz="1400" dirty="0">
              <a:latin typeface="Allianz Neo" panose="020B0504020203020204" pitchFamily="34" charset="0"/>
            </a:endParaRPr>
          </a:p>
        </p:txBody>
      </p:sp>
      <p:sp>
        <p:nvSpPr>
          <p:cNvPr id="25" name="Rectangle 24"/>
          <p:cNvSpPr/>
          <p:nvPr/>
        </p:nvSpPr>
        <p:spPr>
          <a:xfrm>
            <a:off x="2062758" y="4735702"/>
            <a:ext cx="1584176" cy="720080"/>
          </a:xfrm>
          <a:prstGeom prst="rect">
            <a:avLst/>
          </a:prstGeom>
          <a:solidFill>
            <a:srgbClr val="F4F2F2"/>
          </a:solidFill>
          <a:ln>
            <a:solidFill>
              <a:srgbClr val="FF934F"/>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100"/>
              </a:spcBef>
              <a:spcAft>
                <a:spcPts val="100"/>
              </a:spcAft>
            </a:pPr>
            <a:r>
              <a:rPr lang="en-US" sz="1800" b="1" dirty="0" smtClean="0">
                <a:solidFill>
                  <a:srgbClr val="007D8C"/>
                </a:solidFill>
                <a:latin typeface="Allianz Neo" panose="020B0504020203020204" pitchFamily="34" charset="0"/>
              </a:rPr>
              <a:t>STEP V</a:t>
            </a:r>
            <a:endParaRPr lang="de-DE" sz="1800" b="1" dirty="0" smtClean="0">
              <a:solidFill>
                <a:srgbClr val="007D8C"/>
              </a:solidFill>
              <a:latin typeface="Allianz Neo" panose="020B0504020203020204" pitchFamily="34" charset="0"/>
            </a:endParaRPr>
          </a:p>
        </p:txBody>
      </p:sp>
      <p:sp>
        <p:nvSpPr>
          <p:cNvPr id="27" name="Rectangle 26"/>
          <p:cNvSpPr/>
          <p:nvPr/>
        </p:nvSpPr>
        <p:spPr>
          <a:xfrm>
            <a:off x="3790950" y="4735702"/>
            <a:ext cx="6624736" cy="720080"/>
          </a:xfrm>
          <a:prstGeom prst="rect">
            <a:avLst/>
          </a:prstGeom>
          <a:solidFill>
            <a:srgbClr val="F4F2F2"/>
          </a:solidFill>
          <a:ln>
            <a:solidFill>
              <a:srgbClr val="FF934F"/>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spcAft>
                <a:spcPts val="600"/>
              </a:spcAft>
              <a:buClr>
                <a:schemeClr val="tx2"/>
              </a:buClr>
            </a:pPr>
            <a:r>
              <a:rPr lang="en-US" sz="1400" dirty="0">
                <a:solidFill>
                  <a:srgbClr val="007D8C"/>
                </a:solidFill>
                <a:latin typeface="Allianz Neo" panose="020B0504020203020204" pitchFamily="34" charset="0"/>
              </a:rPr>
              <a:t>Data Fitness / Data Quality </a:t>
            </a:r>
            <a:r>
              <a:rPr lang="en-US" sz="1400" dirty="0">
                <a:latin typeface="Allianz Neo" panose="020B0504020203020204" pitchFamily="34" charset="0"/>
              </a:rPr>
              <a:t>requirements for every attribute </a:t>
            </a:r>
          </a:p>
        </p:txBody>
      </p:sp>
    </p:spTree>
    <p:extLst>
      <p:ext uri="{BB962C8B-B14F-4D97-AF65-F5344CB8AC3E}">
        <p14:creationId xmlns:p14="http://schemas.microsoft.com/office/powerpoint/2010/main" val="2107806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solidFill>
            <a:srgbClr val="007D8C"/>
          </a:solidFill>
        </p:spPr>
        <p:txBody>
          <a:bodyPr/>
          <a:lstStyle/>
          <a:p>
            <a:endParaRPr lang="de-DE" dirty="0"/>
          </a:p>
        </p:txBody>
      </p:sp>
      <p:sp>
        <p:nvSpPr>
          <p:cNvPr id="5" name="Foliennummernplatzhalter 4"/>
          <p:cNvSpPr>
            <a:spLocks noGrp="1"/>
          </p:cNvSpPr>
          <p:nvPr>
            <p:ph type="sldNum" sz="quarter" idx="4294967295"/>
          </p:nvPr>
        </p:nvSpPr>
        <p:spPr>
          <a:xfrm>
            <a:off x="11676129" y="6375811"/>
            <a:ext cx="514283" cy="365077"/>
          </a:xfrm>
        </p:spPr>
        <p:txBody>
          <a:bodyPr/>
          <a:lstStyle/>
          <a:p>
            <a:fld id="{61201FF1-C63B-412E-ABF0-3D0E918900AC}" type="slidenum">
              <a:rPr lang="en-GB" smtClean="0"/>
              <a:pPr/>
              <a:t>8</a:t>
            </a:fld>
            <a:endParaRPr lang="en-GB" dirty="0"/>
          </a:p>
        </p:txBody>
      </p:sp>
      <p:sp>
        <p:nvSpPr>
          <p:cNvPr id="26" name="Text Placeholder 1"/>
          <p:cNvSpPr>
            <a:spLocks noGrp="1"/>
          </p:cNvSpPr>
          <p:nvPr>
            <p:ph type="body" sz="quarter" idx="4294967295"/>
          </p:nvPr>
        </p:nvSpPr>
        <p:spPr>
          <a:xfrm>
            <a:off x="118542" y="261442"/>
            <a:ext cx="5579336" cy="155555"/>
          </a:xfrm>
        </p:spPr>
        <p:txBody>
          <a:bodyPr>
            <a:noAutofit/>
          </a:bodyPr>
          <a:lstStyle/>
          <a:p>
            <a:r>
              <a:rPr lang="en-US" sz="900" b="1" dirty="0">
                <a:solidFill>
                  <a:schemeClr val="bg1"/>
                </a:solidFill>
                <a:latin typeface="Allianz Neo Light" panose="020B0304020203020204" pitchFamily="34" charset="0"/>
              </a:rPr>
              <a:t>MIS Workshop</a:t>
            </a:r>
            <a:endParaRPr lang="de-DE" sz="900" b="1" dirty="0">
              <a:solidFill>
                <a:schemeClr val="bg1"/>
              </a:solidFill>
              <a:latin typeface="Allianz Neo Light" panose="020B0304020203020204" pitchFamily="34" charset="0"/>
            </a:endParaRPr>
          </a:p>
          <a:p>
            <a:endParaRPr lang="de-DE" sz="900" b="1" dirty="0"/>
          </a:p>
        </p:txBody>
      </p:sp>
      <p:sp>
        <p:nvSpPr>
          <p:cNvPr id="54" name="Datumsplatzhalter 21"/>
          <p:cNvSpPr>
            <a:spLocks noGrp="1"/>
          </p:cNvSpPr>
          <p:nvPr>
            <p:ph type="dt" sz="half" idx="4294967295"/>
          </p:nvPr>
        </p:nvSpPr>
        <p:spPr>
          <a:xfrm>
            <a:off x="0" y="6493270"/>
            <a:ext cx="1306343" cy="123809"/>
          </a:xfrm>
        </p:spPr>
        <p:txBody>
          <a:bodyPr/>
          <a:lstStyle/>
          <a:p>
            <a:fld id="{8F6422D1-767D-4374-A13D-7C939C47066B}" type="datetime5">
              <a:rPr lang="en-US">
                <a:latin typeface="Allianz Neo Light" panose="020B0304020203020204" pitchFamily="34" charset="0"/>
              </a:rPr>
              <a:t>16-Jul-20</a:t>
            </a:fld>
            <a:endParaRPr lang="en-GB" dirty="0">
              <a:latin typeface="Allianz Neo Light" panose="020B0304020203020204" pitchFamily="34" charset="0"/>
            </a:endParaRPr>
          </a:p>
        </p:txBody>
      </p:sp>
      <p:sp>
        <p:nvSpPr>
          <p:cNvPr id="10" name="TextBox 9"/>
          <p:cNvSpPr txBox="1"/>
          <p:nvPr/>
        </p:nvSpPr>
        <p:spPr>
          <a:xfrm>
            <a:off x="217674" y="527645"/>
            <a:ext cx="8613835" cy="646331"/>
          </a:xfrm>
          <a:prstGeom prst="rect">
            <a:avLst/>
          </a:prstGeom>
          <a:noFill/>
        </p:spPr>
        <p:txBody>
          <a:bodyPr wrap="square" rtlCol="0">
            <a:spAutoFit/>
          </a:bodyPr>
          <a:lstStyle/>
          <a:p>
            <a:r>
              <a:rPr lang="en-US" sz="3600" b="1" dirty="0" smtClean="0">
                <a:solidFill>
                  <a:srgbClr val="FF934F"/>
                </a:solidFill>
                <a:latin typeface="Allianz Neo Condensed Bold" panose="020B0806020203020204" pitchFamily="34" charset="0"/>
              </a:rPr>
              <a:t>AVAILABLE DATA FROM LC360</a:t>
            </a:r>
            <a:endParaRPr lang="de-DE" sz="3600" b="1" dirty="0">
              <a:solidFill>
                <a:srgbClr val="FF934F"/>
              </a:solidFill>
              <a:latin typeface="Allianz Neo Condensed Bold" panose="020B0806020203020204" pitchFamily="34" charset="0"/>
            </a:endParaRPr>
          </a:p>
        </p:txBody>
      </p:sp>
      <p:sp>
        <p:nvSpPr>
          <p:cNvPr id="2" name="Rounded Rectangle 1"/>
          <p:cNvSpPr/>
          <p:nvPr/>
        </p:nvSpPr>
        <p:spPr>
          <a:xfrm>
            <a:off x="1828056" y="1413570"/>
            <a:ext cx="4608512" cy="504056"/>
          </a:xfrm>
          <a:prstGeom prst="roundRect">
            <a:avLst/>
          </a:prstGeom>
          <a:solidFill>
            <a:srgbClr val="B1DADD"/>
          </a:solidFill>
          <a:ln w="19050">
            <a:solidFill>
              <a:srgbClr val="007D8C"/>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100"/>
              </a:spcBef>
              <a:spcAft>
                <a:spcPts val="100"/>
              </a:spcAft>
            </a:pPr>
            <a:r>
              <a:rPr lang="en-US" sz="1800" b="1" dirty="0" smtClean="0">
                <a:solidFill>
                  <a:srgbClr val="5A5360"/>
                </a:solidFill>
                <a:latin typeface="Allianz Neo" panose="020B0504020203020204" pitchFamily="34" charset="0"/>
              </a:rPr>
              <a:t>CLM DATA</a:t>
            </a:r>
            <a:endParaRPr lang="de-DE" sz="1800" b="1" dirty="0" smtClean="0">
              <a:solidFill>
                <a:srgbClr val="5A5360"/>
              </a:solidFill>
              <a:latin typeface="Allianz Neo" panose="020B0504020203020204" pitchFamily="34" charset="0"/>
            </a:endParaRPr>
          </a:p>
        </p:txBody>
      </p:sp>
      <p:sp>
        <p:nvSpPr>
          <p:cNvPr id="9" name="Rounded Rectangle 8"/>
          <p:cNvSpPr/>
          <p:nvPr/>
        </p:nvSpPr>
        <p:spPr>
          <a:xfrm>
            <a:off x="6743278" y="1413570"/>
            <a:ext cx="4608512" cy="504056"/>
          </a:xfrm>
          <a:prstGeom prst="roundRect">
            <a:avLst/>
          </a:prstGeom>
          <a:solidFill>
            <a:srgbClr val="B1DADD"/>
          </a:solidFill>
          <a:ln w="19050">
            <a:solidFill>
              <a:srgbClr val="007D8C"/>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100"/>
              </a:spcBef>
              <a:spcAft>
                <a:spcPts val="100"/>
              </a:spcAft>
            </a:pPr>
            <a:r>
              <a:rPr lang="en-US" sz="1800" b="1" dirty="0" smtClean="0">
                <a:solidFill>
                  <a:srgbClr val="5A5360"/>
                </a:solidFill>
                <a:latin typeface="Allianz Neo" panose="020B0504020203020204" pitchFamily="34" charset="0"/>
              </a:rPr>
              <a:t>SURVEY DATA</a:t>
            </a:r>
            <a:endParaRPr lang="de-DE" sz="1200" b="1" dirty="0" smtClean="0">
              <a:solidFill>
                <a:srgbClr val="5A5360"/>
              </a:solidFill>
              <a:latin typeface="Allianz Neo" panose="020B0504020203020204" pitchFamily="34" charset="0"/>
            </a:endParaRPr>
          </a:p>
        </p:txBody>
      </p:sp>
      <p:sp>
        <p:nvSpPr>
          <p:cNvPr id="4" name="Rounded Rectangle 3"/>
          <p:cNvSpPr/>
          <p:nvPr/>
        </p:nvSpPr>
        <p:spPr>
          <a:xfrm>
            <a:off x="1828056" y="1987748"/>
            <a:ext cx="2232248" cy="4381539"/>
          </a:xfrm>
          <a:prstGeom prst="roundRect">
            <a:avLst/>
          </a:prstGeom>
          <a:solidFill>
            <a:srgbClr val="F4F2F2"/>
          </a:solidFill>
          <a:ln>
            <a:solidFill>
              <a:srgbClr val="007D8C"/>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a:spcBef>
                <a:spcPts val="100"/>
              </a:spcBef>
              <a:spcAft>
                <a:spcPts val="100"/>
              </a:spcAft>
            </a:pPr>
            <a:r>
              <a:rPr lang="en-US" sz="1400" b="1" u="sng" dirty="0" smtClean="0">
                <a:solidFill>
                  <a:srgbClr val="5A5360"/>
                </a:solidFill>
                <a:latin typeface="Allianz Neo" panose="020B0504020203020204" pitchFamily="34" charset="0"/>
              </a:rPr>
              <a:t>CLIENT </a:t>
            </a:r>
            <a:r>
              <a:rPr lang="en-US" sz="1400" b="1" u="sng" dirty="0" smtClean="0">
                <a:solidFill>
                  <a:srgbClr val="5A5360"/>
                </a:solidFill>
                <a:latin typeface="Allianz Neo" panose="020B0504020203020204" pitchFamily="34" charset="0"/>
              </a:rPr>
              <a:t>DATA</a:t>
            </a:r>
          </a:p>
          <a:p>
            <a:pPr algn="ctr">
              <a:spcBef>
                <a:spcPts val="100"/>
              </a:spcBef>
              <a:spcAft>
                <a:spcPts val="100"/>
              </a:spcAft>
            </a:pPr>
            <a:endParaRPr lang="en-US" sz="1400" b="1" u="sng" dirty="0" smtClean="0">
              <a:solidFill>
                <a:srgbClr val="5A5360"/>
              </a:solidFill>
              <a:latin typeface="Allianz Neo" panose="020B0504020203020204" pitchFamily="34" charset="0"/>
            </a:endParaRPr>
          </a:p>
          <a:p>
            <a:pPr marL="285750"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Client Name</a:t>
            </a:r>
          </a:p>
          <a:p>
            <a:pPr marL="285750"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Client Lookup ID</a:t>
            </a:r>
          </a:p>
          <a:p>
            <a:pPr marL="285750"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Client Policy Number</a:t>
            </a:r>
          </a:p>
          <a:p>
            <a:pPr marL="285750"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Client address</a:t>
            </a:r>
          </a:p>
          <a:p>
            <a:pPr marL="285750"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Account managers</a:t>
            </a:r>
          </a:p>
          <a:p>
            <a:pPr marL="285750"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Number of locations</a:t>
            </a:r>
          </a:p>
          <a:p>
            <a:pPr marL="285750"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Clients’ RIRs</a:t>
            </a:r>
          </a:p>
          <a:p>
            <a:pPr marL="285750"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Client ISIC+</a:t>
            </a:r>
          </a:p>
          <a:p>
            <a:pPr marL="285750"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Agent/Broker</a:t>
            </a:r>
          </a:p>
          <a:p>
            <a:pPr marL="285750"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UW</a:t>
            </a:r>
          </a:p>
          <a:p>
            <a:pPr marL="285750"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a:t>
            </a:r>
          </a:p>
          <a:p>
            <a:pPr marL="285750" indent="-285750">
              <a:spcBef>
                <a:spcPts val="100"/>
              </a:spcBef>
              <a:spcAft>
                <a:spcPts val="100"/>
              </a:spcAft>
              <a:buFont typeface="Arial" panose="020B0604020202020204" pitchFamily="34" charset="0"/>
              <a:buChar char="•"/>
            </a:pPr>
            <a:endParaRPr lang="en-US" sz="1100" dirty="0" smtClean="0">
              <a:solidFill>
                <a:srgbClr val="5A5360"/>
              </a:solidFill>
              <a:latin typeface="Allianz Neo" panose="020B0504020203020204" pitchFamily="34" charset="0"/>
            </a:endParaRPr>
          </a:p>
        </p:txBody>
      </p:sp>
      <p:sp>
        <p:nvSpPr>
          <p:cNvPr id="13" name="Rounded Rectangle 12"/>
          <p:cNvSpPr/>
          <p:nvPr/>
        </p:nvSpPr>
        <p:spPr>
          <a:xfrm>
            <a:off x="4203154" y="1987748"/>
            <a:ext cx="2232248" cy="4381539"/>
          </a:xfrm>
          <a:prstGeom prst="roundRect">
            <a:avLst/>
          </a:prstGeom>
          <a:solidFill>
            <a:srgbClr val="F4F2F2"/>
          </a:solidFill>
          <a:ln>
            <a:solidFill>
              <a:srgbClr val="007D8C"/>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ctr">
              <a:spcBef>
                <a:spcPts val="100"/>
              </a:spcBef>
              <a:spcAft>
                <a:spcPts val="100"/>
              </a:spcAft>
            </a:pPr>
            <a:r>
              <a:rPr lang="en-US" sz="1400" b="1" u="sng" dirty="0" smtClean="0">
                <a:solidFill>
                  <a:srgbClr val="5A5360"/>
                </a:solidFill>
                <a:latin typeface="Allianz Neo" panose="020B0504020203020204" pitchFamily="34" charset="0"/>
              </a:rPr>
              <a:t>LOCATION </a:t>
            </a:r>
            <a:r>
              <a:rPr lang="en-US" sz="1400" b="1" u="sng" dirty="0" smtClean="0">
                <a:solidFill>
                  <a:srgbClr val="5A5360"/>
                </a:solidFill>
                <a:latin typeface="Allianz Neo" panose="020B0504020203020204" pitchFamily="34" charset="0"/>
              </a:rPr>
              <a:t>DATA</a:t>
            </a:r>
          </a:p>
          <a:p>
            <a:pPr algn="ctr">
              <a:spcBef>
                <a:spcPts val="100"/>
              </a:spcBef>
              <a:spcAft>
                <a:spcPts val="100"/>
              </a:spcAft>
            </a:pPr>
            <a:endParaRPr lang="en-US" sz="1100" dirty="0">
              <a:solidFill>
                <a:srgbClr val="5A5360"/>
              </a:solidFill>
              <a:latin typeface="Allianz Neo" panose="020B0504020203020204" pitchFamily="34" charset="0"/>
            </a:endParaRPr>
          </a:p>
          <a:p>
            <a:pPr marL="285750"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Location </a:t>
            </a:r>
            <a:r>
              <a:rPr lang="en-US" sz="1100" dirty="0">
                <a:solidFill>
                  <a:srgbClr val="5A5360"/>
                </a:solidFill>
                <a:latin typeface="Allianz Neo" panose="020B0504020203020204" pitchFamily="34" charset="0"/>
              </a:rPr>
              <a:t>Name</a:t>
            </a:r>
          </a:p>
          <a:p>
            <a:pPr marL="285750" indent="-285750">
              <a:spcBef>
                <a:spcPts val="100"/>
              </a:spcBef>
              <a:spcAft>
                <a:spcPts val="100"/>
              </a:spcAft>
              <a:buFont typeface="Arial" panose="020B0604020202020204" pitchFamily="34" charset="0"/>
              <a:buChar char="•"/>
            </a:pPr>
            <a:r>
              <a:rPr lang="en-US" sz="1100" dirty="0">
                <a:solidFill>
                  <a:srgbClr val="5A5360"/>
                </a:solidFill>
                <a:latin typeface="Allianz Neo" panose="020B0504020203020204" pitchFamily="34" charset="0"/>
              </a:rPr>
              <a:t>Location</a:t>
            </a:r>
            <a:r>
              <a:rPr lang="en-US" sz="1100" dirty="0" smtClean="0">
                <a:solidFill>
                  <a:srgbClr val="5A5360"/>
                </a:solidFill>
                <a:latin typeface="Allianz Neo" panose="020B0504020203020204" pitchFamily="34" charset="0"/>
              </a:rPr>
              <a:t> </a:t>
            </a:r>
            <a:r>
              <a:rPr lang="en-US" sz="1100" dirty="0">
                <a:solidFill>
                  <a:srgbClr val="5A5360"/>
                </a:solidFill>
                <a:latin typeface="Allianz Neo" panose="020B0504020203020204" pitchFamily="34" charset="0"/>
              </a:rPr>
              <a:t>Lookup ID</a:t>
            </a:r>
          </a:p>
          <a:p>
            <a:pPr marL="285750" indent="-285750">
              <a:spcBef>
                <a:spcPts val="100"/>
              </a:spcBef>
              <a:spcAft>
                <a:spcPts val="100"/>
              </a:spcAft>
              <a:buFont typeface="Arial" panose="020B0604020202020204" pitchFamily="34" charset="0"/>
              <a:buChar char="•"/>
            </a:pPr>
            <a:r>
              <a:rPr lang="en-US" sz="1100" dirty="0">
                <a:solidFill>
                  <a:srgbClr val="5A5360"/>
                </a:solidFill>
                <a:latin typeface="Allianz Neo" panose="020B0504020203020204" pitchFamily="34" charset="0"/>
              </a:rPr>
              <a:t>Location</a:t>
            </a:r>
            <a:r>
              <a:rPr lang="en-US" sz="1100" dirty="0" smtClean="0">
                <a:solidFill>
                  <a:srgbClr val="5A5360"/>
                </a:solidFill>
                <a:latin typeface="Allianz Neo" panose="020B0504020203020204" pitchFamily="34" charset="0"/>
              </a:rPr>
              <a:t> </a:t>
            </a:r>
            <a:r>
              <a:rPr lang="en-US" sz="1100" dirty="0">
                <a:solidFill>
                  <a:srgbClr val="5A5360"/>
                </a:solidFill>
                <a:latin typeface="Allianz Neo" panose="020B0504020203020204" pitchFamily="34" charset="0"/>
              </a:rPr>
              <a:t>Policy Number</a:t>
            </a:r>
          </a:p>
          <a:p>
            <a:pPr marL="285750" indent="-285750">
              <a:spcBef>
                <a:spcPts val="100"/>
              </a:spcBef>
              <a:spcAft>
                <a:spcPts val="100"/>
              </a:spcAft>
              <a:buFont typeface="Arial" panose="020B0604020202020204" pitchFamily="34" charset="0"/>
              <a:buChar char="•"/>
            </a:pPr>
            <a:r>
              <a:rPr lang="en-US" sz="1100" dirty="0">
                <a:solidFill>
                  <a:srgbClr val="5A5360"/>
                </a:solidFill>
                <a:latin typeface="Allianz Neo" panose="020B0504020203020204" pitchFamily="34" charset="0"/>
              </a:rPr>
              <a:t>Location</a:t>
            </a:r>
            <a:r>
              <a:rPr lang="en-US" sz="1100" dirty="0" smtClean="0">
                <a:solidFill>
                  <a:srgbClr val="5A5360"/>
                </a:solidFill>
                <a:latin typeface="Allianz Neo" panose="020B0504020203020204" pitchFamily="34" charset="0"/>
              </a:rPr>
              <a:t> </a:t>
            </a:r>
            <a:r>
              <a:rPr lang="en-US" sz="1100" dirty="0">
                <a:solidFill>
                  <a:srgbClr val="5A5360"/>
                </a:solidFill>
                <a:latin typeface="Allianz Neo" panose="020B0504020203020204" pitchFamily="34" charset="0"/>
              </a:rPr>
              <a:t>address</a:t>
            </a:r>
          </a:p>
          <a:p>
            <a:pPr marL="285750"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Locations’ </a:t>
            </a:r>
            <a:r>
              <a:rPr lang="en-US" sz="1100" dirty="0">
                <a:solidFill>
                  <a:srgbClr val="5A5360"/>
                </a:solidFill>
                <a:latin typeface="Allianz Neo" panose="020B0504020203020204" pitchFamily="34" charset="0"/>
              </a:rPr>
              <a:t>RIRs</a:t>
            </a:r>
          </a:p>
          <a:p>
            <a:pPr marL="285750"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Location </a:t>
            </a:r>
            <a:r>
              <a:rPr lang="en-US" sz="1100" dirty="0">
                <a:solidFill>
                  <a:srgbClr val="5A5360"/>
                </a:solidFill>
                <a:latin typeface="Allianz Neo" panose="020B0504020203020204" pitchFamily="34" charset="0"/>
              </a:rPr>
              <a:t>ISIC+</a:t>
            </a:r>
          </a:p>
          <a:p>
            <a:pPr marL="285750"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TIVs</a:t>
            </a:r>
            <a:endParaRPr lang="en-US" sz="1100" dirty="0">
              <a:solidFill>
                <a:srgbClr val="5A5360"/>
              </a:solidFill>
              <a:latin typeface="Allianz Neo" panose="020B0504020203020204" pitchFamily="34" charset="0"/>
            </a:endParaRPr>
          </a:p>
          <a:p>
            <a:pPr marL="285750" indent="-285750">
              <a:spcBef>
                <a:spcPts val="100"/>
              </a:spcBef>
              <a:spcAft>
                <a:spcPts val="100"/>
              </a:spcAft>
              <a:buFont typeface="Arial" panose="020B0604020202020204" pitchFamily="34" charset="0"/>
              <a:buChar char="•"/>
            </a:pPr>
            <a:r>
              <a:rPr lang="en-US" sz="1100" dirty="0">
                <a:solidFill>
                  <a:srgbClr val="5A5360"/>
                </a:solidFill>
                <a:latin typeface="Allianz Neo" panose="020B0504020203020204" pitchFamily="34" charset="0"/>
              </a:rPr>
              <a:t>…</a:t>
            </a:r>
          </a:p>
          <a:p>
            <a:pPr algn="ctr">
              <a:spcBef>
                <a:spcPts val="100"/>
              </a:spcBef>
              <a:spcAft>
                <a:spcPts val="100"/>
              </a:spcAft>
            </a:pPr>
            <a:endParaRPr lang="de-DE" sz="1400" b="1" u="sng" dirty="0">
              <a:solidFill>
                <a:srgbClr val="5A5360"/>
              </a:solidFill>
              <a:latin typeface="Allianz Neo" panose="020B0504020203020204" pitchFamily="34" charset="0"/>
            </a:endParaRPr>
          </a:p>
          <a:p>
            <a:pPr algn="l">
              <a:spcBef>
                <a:spcPts val="100"/>
              </a:spcBef>
              <a:spcAft>
                <a:spcPts val="100"/>
              </a:spcAft>
            </a:pPr>
            <a:endParaRPr lang="de-DE" sz="1400" dirty="0" smtClean="0"/>
          </a:p>
        </p:txBody>
      </p:sp>
      <p:sp>
        <p:nvSpPr>
          <p:cNvPr id="14" name="Rounded Rectangle 13"/>
          <p:cNvSpPr/>
          <p:nvPr/>
        </p:nvSpPr>
        <p:spPr>
          <a:xfrm>
            <a:off x="6743278" y="1994272"/>
            <a:ext cx="4608512" cy="4381539"/>
          </a:xfrm>
          <a:prstGeom prst="roundRect">
            <a:avLst/>
          </a:prstGeom>
          <a:solidFill>
            <a:srgbClr val="F4F2F2"/>
          </a:solidFill>
          <a:ln>
            <a:solidFill>
              <a:srgbClr val="007D8C"/>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285750" indent="-285750" algn="l">
              <a:spcBef>
                <a:spcPts val="100"/>
              </a:spcBef>
              <a:spcAft>
                <a:spcPts val="100"/>
              </a:spcAft>
              <a:buFont typeface="Arial" panose="020B0604020202020204" pitchFamily="34" charset="0"/>
              <a:buChar char="•"/>
            </a:pPr>
            <a:r>
              <a:rPr lang="en-US" sz="1400" dirty="0" smtClean="0">
                <a:solidFill>
                  <a:srgbClr val="5A5360"/>
                </a:solidFill>
                <a:latin typeface="Allianz Neo" panose="020B0504020203020204" pitchFamily="34" charset="0"/>
              </a:rPr>
              <a:t>Custom Made forms Data</a:t>
            </a:r>
          </a:p>
          <a:p>
            <a:pPr marL="895335" lvl="1"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Answer Options (descriptive, numeric)</a:t>
            </a:r>
          </a:p>
          <a:p>
            <a:pPr marL="895335" lvl="1"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Text Boxes</a:t>
            </a:r>
          </a:p>
          <a:p>
            <a:pPr marL="895335" lvl="1"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Pictures</a:t>
            </a:r>
          </a:p>
          <a:p>
            <a:pPr marL="895335" lvl="1"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Grading (As-is/To-be)</a:t>
            </a:r>
          </a:p>
          <a:p>
            <a:pPr marL="895335" lvl="1"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Scoring</a:t>
            </a:r>
            <a:r>
              <a:rPr lang="en-US" sz="1100" dirty="0">
                <a:solidFill>
                  <a:srgbClr val="5A5360"/>
                </a:solidFill>
                <a:latin typeface="Allianz Neo" panose="020B0504020203020204" pitchFamily="34" charset="0"/>
              </a:rPr>
              <a:t> (As-is/To-be</a:t>
            </a:r>
            <a:r>
              <a:rPr lang="en-US" sz="1100" dirty="0" smtClean="0">
                <a:solidFill>
                  <a:srgbClr val="5A5360"/>
                </a:solidFill>
                <a:latin typeface="Allianz Neo" panose="020B0504020203020204" pitchFamily="34" charset="0"/>
              </a:rPr>
              <a:t>)</a:t>
            </a:r>
          </a:p>
          <a:p>
            <a:pPr marL="895335" lvl="1"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EML/PML Values</a:t>
            </a:r>
          </a:p>
          <a:p>
            <a:pPr marL="895335" lvl="1"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TIV (PD &amp; BI) Distribution</a:t>
            </a:r>
          </a:p>
          <a:p>
            <a:pPr marL="895335" lvl="1"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ISIC+ /HZ Index Distribution</a:t>
            </a:r>
          </a:p>
          <a:p>
            <a:pPr marL="285750" indent="-285750" algn="l">
              <a:spcBef>
                <a:spcPts val="100"/>
              </a:spcBef>
              <a:spcAft>
                <a:spcPts val="100"/>
              </a:spcAft>
              <a:buFont typeface="Arial" panose="020B0604020202020204" pitchFamily="34" charset="0"/>
              <a:buChar char="•"/>
            </a:pPr>
            <a:r>
              <a:rPr lang="en-US" sz="1400" dirty="0" smtClean="0">
                <a:solidFill>
                  <a:srgbClr val="5A5360"/>
                </a:solidFill>
                <a:latin typeface="Allianz Neo" panose="020B0504020203020204" pitchFamily="34" charset="0"/>
              </a:rPr>
              <a:t>Dynamic Forms Data</a:t>
            </a:r>
          </a:p>
          <a:p>
            <a:pPr marL="895335" lvl="1" indent="-285750">
              <a:spcBef>
                <a:spcPts val="100"/>
              </a:spcBef>
              <a:spcAft>
                <a:spcPts val="100"/>
              </a:spcAft>
              <a:buFont typeface="Arial" panose="020B0604020202020204" pitchFamily="34" charset="0"/>
              <a:buChar char="•"/>
            </a:pPr>
            <a:r>
              <a:rPr lang="en-US" sz="1100" dirty="0">
                <a:solidFill>
                  <a:srgbClr val="5A5360"/>
                </a:solidFill>
                <a:latin typeface="Allianz Neo" panose="020B0504020203020204" pitchFamily="34" charset="0"/>
              </a:rPr>
              <a:t>Answer Options (descriptive, </a:t>
            </a:r>
            <a:r>
              <a:rPr lang="en-US" sz="1100" dirty="0" smtClean="0">
                <a:solidFill>
                  <a:srgbClr val="5A5360"/>
                </a:solidFill>
                <a:latin typeface="Allianz Neo" panose="020B0504020203020204" pitchFamily="34" charset="0"/>
              </a:rPr>
              <a:t>numeric)</a:t>
            </a:r>
          </a:p>
          <a:p>
            <a:pPr marL="895335" lvl="1" indent="-285750">
              <a:spcBef>
                <a:spcPts val="100"/>
              </a:spcBef>
              <a:spcAft>
                <a:spcPts val="100"/>
              </a:spcAft>
              <a:buFont typeface="Arial" panose="020B0604020202020204" pitchFamily="34" charset="0"/>
              <a:buChar char="•"/>
            </a:pPr>
            <a:r>
              <a:rPr lang="en-US" sz="1100" dirty="0">
                <a:solidFill>
                  <a:srgbClr val="5A5360"/>
                </a:solidFill>
                <a:latin typeface="Allianz Neo" panose="020B0504020203020204" pitchFamily="34" charset="0"/>
              </a:rPr>
              <a:t>Text </a:t>
            </a:r>
            <a:r>
              <a:rPr lang="en-US" sz="1100" dirty="0" smtClean="0">
                <a:solidFill>
                  <a:srgbClr val="5A5360"/>
                </a:solidFill>
                <a:latin typeface="Allianz Neo" panose="020B0504020203020204" pitchFamily="34" charset="0"/>
              </a:rPr>
              <a:t>Boxes</a:t>
            </a:r>
            <a:endParaRPr lang="en-US" sz="1400" dirty="0" smtClean="0">
              <a:solidFill>
                <a:srgbClr val="5A5360"/>
              </a:solidFill>
              <a:latin typeface="Allianz Neo" panose="020B0504020203020204" pitchFamily="34" charset="0"/>
            </a:endParaRPr>
          </a:p>
          <a:p>
            <a:pPr marL="285750" indent="-285750" algn="l">
              <a:spcBef>
                <a:spcPts val="100"/>
              </a:spcBef>
              <a:spcAft>
                <a:spcPts val="100"/>
              </a:spcAft>
              <a:buFont typeface="Arial" panose="020B0604020202020204" pitchFamily="34" charset="0"/>
              <a:buChar char="•"/>
            </a:pPr>
            <a:r>
              <a:rPr lang="en-US" sz="1400" dirty="0" smtClean="0">
                <a:solidFill>
                  <a:srgbClr val="5A5360"/>
                </a:solidFill>
                <a:latin typeface="Allianz Neo" panose="020B0504020203020204" pitchFamily="34" charset="0"/>
              </a:rPr>
              <a:t>Recommendations</a:t>
            </a:r>
          </a:p>
          <a:p>
            <a:pPr marL="895335" lvl="1"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Title &amp; Body</a:t>
            </a:r>
          </a:p>
          <a:p>
            <a:pPr marL="895335" lvl="1"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Status (UW and Policy Holder)</a:t>
            </a:r>
            <a:endParaRPr lang="en-US" sz="1100" dirty="0">
              <a:solidFill>
                <a:srgbClr val="5A5360"/>
              </a:solidFill>
              <a:latin typeface="Allianz Neo" panose="020B0504020203020204" pitchFamily="34" charset="0"/>
            </a:endParaRPr>
          </a:p>
          <a:p>
            <a:pPr marL="895335" lvl="1"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Priority</a:t>
            </a:r>
            <a:endParaRPr lang="en-US" sz="1400" dirty="0" smtClean="0">
              <a:solidFill>
                <a:srgbClr val="5A5360"/>
              </a:solidFill>
              <a:latin typeface="Allianz Neo" panose="020B0504020203020204" pitchFamily="34" charset="0"/>
            </a:endParaRPr>
          </a:p>
          <a:p>
            <a:pPr marL="285750" indent="-285750" algn="l">
              <a:spcBef>
                <a:spcPts val="100"/>
              </a:spcBef>
              <a:spcAft>
                <a:spcPts val="100"/>
              </a:spcAft>
              <a:buFont typeface="Arial" panose="020B0604020202020204" pitchFamily="34" charset="0"/>
              <a:buChar char="•"/>
            </a:pPr>
            <a:r>
              <a:rPr lang="en-US" sz="1400" dirty="0" smtClean="0">
                <a:solidFill>
                  <a:srgbClr val="5A5360"/>
                </a:solidFill>
                <a:latin typeface="Allianz Neo" panose="020B0504020203020204" pitchFamily="34" charset="0"/>
              </a:rPr>
              <a:t>Dates</a:t>
            </a:r>
          </a:p>
          <a:p>
            <a:pPr marL="895335" lvl="1"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Inspected date</a:t>
            </a:r>
            <a:endParaRPr lang="en-US" sz="1100" dirty="0">
              <a:solidFill>
                <a:srgbClr val="5A5360"/>
              </a:solidFill>
              <a:latin typeface="Allianz Neo" panose="020B0504020203020204" pitchFamily="34" charset="0"/>
            </a:endParaRPr>
          </a:p>
          <a:p>
            <a:pPr marL="895335" lvl="1" indent="-285750">
              <a:spcBef>
                <a:spcPts val="100"/>
              </a:spcBef>
              <a:spcAft>
                <a:spcPts val="100"/>
              </a:spcAft>
              <a:buFont typeface="Arial" panose="020B0604020202020204" pitchFamily="34" charset="0"/>
              <a:buChar char="•"/>
            </a:pPr>
            <a:r>
              <a:rPr lang="en-US" sz="1100" dirty="0" smtClean="0">
                <a:solidFill>
                  <a:srgbClr val="5A5360"/>
                </a:solidFill>
                <a:latin typeface="Allianz Neo" panose="020B0504020203020204" pitchFamily="34" charset="0"/>
              </a:rPr>
              <a:t>UW,QA,… dates</a:t>
            </a:r>
            <a:endParaRPr lang="en-US" sz="1400" dirty="0">
              <a:solidFill>
                <a:srgbClr val="5A5360"/>
              </a:solidFill>
              <a:latin typeface="Allianz Neo" panose="020B0504020203020204" pitchFamily="34" charset="0"/>
            </a:endParaRPr>
          </a:p>
          <a:p>
            <a:pPr algn="l">
              <a:spcBef>
                <a:spcPts val="100"/>
              </a:spcBef>
              <a:spcAft>
                <a:spcPts val="100"/>
              </a:spcAft>
            </a:pPr>
            <a:endParaRPr lang="en-US" sz="1400" dirty="0" smtClean="0">
              <a:solidFill>
                <a:srgbClr val="5A5360"/>
              </a:solidFill>
              <a:latin typeface="Allianz Neo" panose="020B0504020203020204" pitchFamily="34" charset="0"/>
            </a:endParaRPr>
          </a:p>
          <a:p>
            <a:pPr algn="l">
              <a:spcBef>
                <a:spcPts val="100"/>
              </a:spcBef>
              <a:spcAft>
                <a:spcPts val="100"/>
              </a:spcAft>
            </a:pPr>
            <a:endParaRPr lang="en-US" sz="1400" dirty="0" smtClean="0">
              <a:solidFill>
                <a:srgbClr val="5A5360"/>
              </a:solidFill>
              <a:latin typeface="Allianz Neo" panose="020B0504020203020204" pitchFamily="34" charset="0"/>
            </a:endParaRPr>
          </a:p>
          <a:p>
            <a:pPr marL="285750" indent="-285750" algn="l">
              <a:spcBef>
                <a:spcPts val="100"/>
              </a:spcBef>
              <a:spcAft>
                <a:spcPts val="100"/>
              </a:spcAft>
              <a:buFont typeface="Arial" panose="020B0604020202020204" pitchFamily="34" charset="0"/>
              <a:buChar char="•"/>
            </a:pPr>
            <a:endParaRPr lang="de-DE" sz="1400" dirty="0" smtClean="0">
              <a:solidFill>
                <a:srgbClr val="5A5360"/>
              </a:solidFill>
              <a:latin typeface="Allianz Neo" panose="020B0504020203020204" pitchFamily="34" charset="0"/>
            </a:endParaRPr>
          </a:p>
        </p:txBody>
      </p:sp>
      <p:grpSp>
        <p:nvGrpSpPr>
          <p:cNvPr id="15" name="Group 14"/>
          <p:cNvGrpSpPr/>
          <p:nvPr/>
        </p:nvGrpSpPr>
        <p:grpSpPr>
          <a:xfrm rot="10800000">
            <a:off x="6311230" y="3141762"/>
            <a:ext cx="625600" cy="655265"/>
            <a:chOff x="4932218" y="2474488"/>
            <a:chExt cx="360363" cy="439241"/>
          </a:xfrm>
        </p:grpSpPr>
        <p:sp>
          <p:nvSpPr>
            <p:cNvPr id="16" name="Arrow: Chevron 12">
              <a:extLst>
                <a:ext uri="{FF2B5EF4-FFF2-40B4-BE49-F238E27FC236}">
                  <a16:creationId xmlns:a16="http://schemas.microsoft.com/office/drawing/2014/main" id="{3034D93E-B51A-4E5F-9243-E1DAC121F7A3}"/>
                </a:ext>
              </a:extLst>
            </p:cNvPr>
            <p:cNvSpPr/>
            <p:nvPr/>
          </p:nvSpPr>
          <p:spPr>
            <a:xfrm>
              <a:off x="4966449" y="2474488"/>
              <a:ext cx="326132" cy="439241"/>
            </a:xfrm>
            <a:prstGeom prst="chevron">
              <a:avLst/>
            </a:prstGeom>
            <a:solidFill>
              <a:srgbClr val="007D8C"/>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7" name="Arrow: Chevron 123">
              <a:extLst>
                <a:ext uri="{FF2B5EF4-FFF2-40B4-BE49-F238E27FC236}">
                  <a16:creationId xmlns:a16="http://schemas.microsoft.com/office/drawing/2014/main" id="{53ACA59E-49B4-4A24-9FA5-6C8E418DBFEF}"/>
                </a:ext>
              </a:extLst>
            </p:cNvPr>
            <p:cNvSpPr/>
            <p:nvPr/>
          </p:nvSpPr>
          <p:spPr>
            <a:xfrm>
              <a:off x="4932218" y="2566256"/>
              <a:ext cx="189855" cy="255701"/>
            </a:xfrm>
            <a:prstGeom prst="chevron">
              <a:avLst/>
            </a:prstGeom>
            <a:solidFill>
              <a:schemeClr val="bg1">
                <a:lumMod val="6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grpSp>
      <p:grpSp>
        <p:nvGrpSpPr>
          <p:cNvPr id="18" name="Group 17"/>
          <p:cNvGrpSpPr/>
          <p:nvPr/>
        </p:nvGrpSpPr>
        <p:grpSpPr>
          <a:xfrm rot="10800000">
            <a:off x="3779340" y="3141762"/>
            <a:ext cx="625600" cy="655265"/>
            <a:chOff x="4932218" y="2474488"/>
            <a:chExt cx="360363" cy="439241"/>
          </a:xfrm>
        </p:grpSpPr>
        <p:sp>
          <p:nvSpPr>
            <p:cNvPr id="19" name="Arrow: Chevron 12">
              <a:extLst>
                <a:ext uri="{FF2B5EF4-FFF2-40B4-BE49-F238E27FC236}">
                  <a16:creationId xmlns:a16="http://schemas.microsoft.com/office/drawing/2014/main" id="{3034D93E-B51A-4E5F-9243-E1DAC121F7A3}"/>
                </a:ext>
              </a:extLst>
            </p:cNvPr>
            <p:cNvSpPr/>
            <p:nvPr/>
          </p:nvSpPr>
          <p:spPr>
            <a:xfrm>
              <a:off x="4966449" y="2474488"/>
              <a:ext cx="326132" cy="439241"/>
            </a:xfrm>
            <a:prstGeom prst="chevron">
              <a:avLst/>
            </a:prstGeom>
            <a:solidFill>
              <a:srgbClr val="007D8C"/>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0" name="Arrow: Chevron 123">
              <a:extLst>
                <a:ext uri="{FF2B5EF4-FFF2-40B4-BE49-F238E27FC236}">
                  <a16:creationId xmlns:a16="http://schemas.microsoft.com/office/drawing/2014/main" id="{53ACA59E-49B4-4A24-9FA5-6C8E418DBFEF}"/>
                </a:ext>
              </a:extLst>
            </p:cNvPr>
            <p:cNvSpPr/>
            <p:nvPr/>
          </p:nvSpPr>
          <p:spPr>
            <a:xfrm>
              <a:off x="4932218" y="2566256"/>
              <a:ext cx="189855" cy="255701"/>
            </a:xfrm>
            <a:prstGeom prst="chevron">
              <a:avLst/>
            </a:prstGeom>
            <a:solidFill>
              <a:schemeClr val="bg1">
                <a:lumMod val="6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grpSp>
      <p:grpSp>
        <p:nvGrpSpPr>
          <p:cNvPr id="21" name="Gruppieren 11"/>
          <p:cNvGrpSpPr/>
          <p:nvPr/>
        </p:nvGrpSpPr>
        <p:grpSpPr>
          <a:xfrm>
            <a:off x="94017" y="5329518"/>
            <a:ext cx="1638798" cy="446109"/>
            <a:chOff x="7624760" y="5069989"/>
            <a:chExt cx="1638798" cy="446109"/>
          </a:xfrm>
        </p:grpSpPr>
        <p:sp>
          <p:nvSpPr>
            <p:cNvPr id="22" name="Textfeld 12"/>
            <p:cNvSpPr txBox="1"/>
            <p:nvPr/>
          </p:nvSpPr>
          <p:spPr>
            <a:xfrm>
              <a:off x="7624763" y="5085978"/>
              <a:ext cx="1638795" cy="402775"/>
            </a:xfrm>
            <a:prstGeom prst="rect">
              <a:avLst/>
            </a:prstGeom>
            <a:noFill/>
            <a:ln w="25400" cmpd="sng">
              <a:noFill/>
            </a:ln>
          </p:spPr>
          <p:txBody>
            <a:bodyPr wrap="square" lIns="0" tIns="108000" rIns="0" bIns="108000" rtlCol="0">
              <a:spAutoFit/>
            </a:bodyPr>
            <a:lstStyle/>
            <a:p>
              <a:r>
                <a:rPr lang="en-GB" sz="1200" b="1" dirty="0" smtClean="0">
                  <a:solidFill>
                    <a:srgbClr val="E4003A"/>
                  </a:solidFill>
                </a:rPr>
                <a:t>Strictly </a:t>
              </a:r>
              <a:r>
                <a:rPr lang="en-GB" sz="1200" b="1" dirty="0">
                  <a:solidFill>
                    <a:srgbClr val="E4003A"/>
                  </a:solidFill>
                </a:rPr>
                <a:t>Confidential</a:t>
              </a:r>
            </a:p>
          </p:txBody>
        </p:sp>
        <p:grpSp>
          <p:nvGrpSpPr>
            <p:cNvPr id="23" name="Gruppieren 13"/>
            <p:cNvGrpSpPr/>
            <p:nvPr/>
          </p:nvGrpSpPr>
          <p:grpSpPr>
            <a:xfrm>
              <a:off x="7624760" y="5069989"/>
              <a:ext cx="1449389" cy="446109"/>
              <a:chOff x="7624763" y="5079537"/>
              <a:chExt cx="1550486" cy="446109"/>
            </a:xfrm>
          </p:grpSpPr>
          <p:cxnSp>
            <p:nvCxnSpPr>
              <p:cNvPr id="24" name="Gerade Verbindung 14"/>
              <p:cNvCxnSpPr/>
              <p:nvPr/>
            </p:nvCxnSpPr>
            <p:spPr>
              <a:xfrm>
                <a:off x="7624763" y="5079537"/>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cxnSp>
            <p:nvCxnSpPr>
              <p:cNvPr id="25" name="Gerade Verbindung 15"/>
              <p:cNvCxnSpPr/>
              <p:nvPr/>
            </p:nvCxnSpPr>
            <p:spPr>
              <a:xfrm>
                <a:off x="7624763" y="5525646"/>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113773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solidFill>
            <a:srgbClr val="007D8C"/>
          </a:solidFill>
        </p:spPr>
        <p:txBody>
          <a:bodyPr/>
          <a:lstStyle/>
          <a:p>
            <a:endParaRPr lang="de-DE" dirty="0"/>
          </a:p>
        </p:txBody>
      </p:sp>
      <p:sp>
        <p:nvSpPr>
          <p:cNvPr id="5" name="Foliennummernplatzhalter 4"/>
          <p:cNvSpPr>
            <a:spLocks noGrp="1"/>
          </p:cNvSpPr>
          <p:nvPr>
            <p:ph type="sldNum" sz="quarter" idx="4294967295"/>
          </p:nvPr>
        </p:nvSpPr>
        <p:spPr>
          <a:xfrm>
            <a:off x="11676129" y="6375811"/>
            <a:ext cx="514283" cy="365077"/>
          </a:xfrm>
        </p:spPr>
        <p:txBody>
          <a:bodyPr/>
          <a:lstStyle/>
          <a:p>
            <a:fld id="{61201FF1-C63B-412E-ABF0-3D0E918900AC}" type="slidenum">
              <a:rPr lang="en-GB" smtClean="0"/>
              <a:pPr/>
              <a:t>9</a:t>
            </a:fld>
            <a:endParaRPr lang="en-GB" dirty="0"/>
          </a:p>
        </p:txBody>
      </p:sp>
      <p:sp>
        <p:nvSpPr>
          <p:cNvPr id="26" name="Text Placeholder 1"/>
          <p:cNvSpPr>
            <a:spLocks noGrp="1"/>
          </p:cNvSpPr>
          <p:nvPr>
            <p:ph type="body" sz="quarter" idx="4294967295"/>
          </p:nvPr>
        </p:nvSpPr>
        <p:spPr>
          <a:xfrm>
            <a:off x="118542" y="261442"/>
            <a:ext cx="5579336" cy="155555"/>
          </a:xfrm>
        </p:spPr>
        <p:txBody>
          <a:bodyPr>
            <a:noAutofit/>
          </a:bodyPr>
          <a:lstStyle/>
          <a:p>
            <a:r>
              <a:rPr lang="en-US" sz="900" b="1" dirty="0">
                <a:solidFill>
                  <a:schemeClr val="bg1"/>
                </a:solidFill>
                <a:latin typeface="Allianz Neo Light" panose="020B0304020203020204" pitchFamily="34" charset="0"/>
              </a:rPr>
              <a:t>MIS Workshop</a:t>
            </a:r>
            <a:endParaRPr lang="de-DE" sz="900" b="1" dirty="0">
              <a:solidFill>
                <a:schemeClr val="bg1"/>
              </a:solidFill>
              <a:latin typeface="Allianz Neo Light" panose="020B0304020203020204" pitchFamily="34" charset="0"/>
            </a:endParaRPr>
          </a:p>
          <a:p>
            <a:endParaRPr lang="de-DE" sz="900" b="1" dirty="0"/>
          </a:p>
        </p:txBody>
      </p:sp>
      <p:sp>
        <p:nvSpPr>
          <p:cNvPr id="54" name="Datumsplatzhalter 21"/>
          <p:cNvSpPr>
            <a:spLocks noGrp="1"/>
          </p:cNvSpPr>
          <p:nvPr>
            <p:ph type="dt" sz="half" idx="4294967295"/>
          </p:nvPr>
        </p:nvSpPr>
        <p:spPr>
          <a:xfrm>
            <a:off x="0" y="6493270"/>
            <a:ext cx="1306343" cy="123809"/>
          </a:xfrm>
        </p:spPr>
        <p:txBody>
          <a:bodyPr/>
          <a:lstStyle/>
          <a:p>
            <a:fld id="{8F6422D1-767D-4374-A13D-7C939C47066B}" type="datetime5">
              <a:rPr lang="en-US">
                <a:latin typeface="Allianz Neo Light" panose="020B0304020203020204" pitchFamily="34" charset="0"/>
              </a:rPr>
              <a:t>16-Jul-20</a:t>
            </a:fld>
            <a:endParaRPr lang="en-GB" dirty="0">
              <a:latin typeface="Allianz Neo Light" panose="020B0304020203020204" pitchFamily="34" charset="0"/>
            </a:endParaRPr>
          </a:p>
        </p:txBody>
      </p:sp>
      <p:sp>
        <p:nvSpPr>
          <p:cNvPr id="10" name="TextBox 9"/>
          <p:cNvSpPr txBox="1"/>
          <p:nvPr/>
        </p:nvSpPr>
        <p:spPr>
          <a:xfrm>
            <a:off x="217674" y="527645"/>
            <a:ext cx="8613835" cy="646331"/>
          </a:xfrm>
          <a:prstGeom prst="rect">
            <a:avLst/>
          </a:prstGeom>
          <a:noFill/>
        </p:spPr>
        <p:txBody>
          <a:bodyPr wrap="square" rtlCol="0">
            <a:spAutoFit/>
          </a:bodyPr>
          <a:lstStyle/>
          <a:p>
            <a:r>
              <a:rPr lang="en-US" sz="3600" b="1" dirty="0" smtClean="0">
                <a:solidFill>
                  <a:srgbClr val="FF934F"/>
                </a:solidFill>
                <a:latin typeface="Allianz Neo Condensed Bold" panose="020B0806020203020204" pitchFamily="34" charset="0"/>
              </a:rPr>
              <a:t>BRAINSTORMING-BUSINESS USE CASES</a:t>
            </a:r>
            <a:endParaRPr lang="de-DE" sz="3600" b="1" dirty="0">
              <a:solidFill>
                <a:srgbClr val="FF934F"/>
              </a:solidFill>
              <a:latin typeface="Allianz Neo Condensed Bold" panose="020B0806020203020204" pitchFamily="34" charset="0"/>
            </a:endParaRPr>
          </a:p>
        </p:txBody>
      </p:sp>
      <p:sp>
        <p:nvSpPr>
          <p:cNvPr id="2" name="Rounded Rectangle 1"/>
          <p:cNvSpPr/>
          <p:nvPr/>
        </p:nvSpPr>
        <p:spPr>
          <a:xfrm>
            <a:off x="1732815" y="1401039"/>
            <a:ext cx="3138255" cy="417115"/>
          </a:xfrm>
          <a:prstGeom prst="roundRect">
            <a:avLst/>
          </a:prstGeom>
          <a:solidFill>
            <a:srgbClr val="F4F2F2"/>
          </a:solidFill>
          <a:ln w="19050">
            <a:solidFill>
              <a:srgbClr val="FFC000"/>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l">
              <a:spcBef>
                <a:spcPts val="100"/>
              </a:spcBef>
              <a:spcAft>
                <a:spcPts val="100"/>
              </a:spcAft>
            </a:pPr>
            <a:r>
              <a:rPr lang="en-US" sz="1200" b="1" dirty="0" smtClean="0">
                <a:solidFill>
                  <a:srgbClr val="5A5360"/>
                </a:solidFill>
                <a:latin typeface="Allianz Neo" panose="020B0504020203020204" pitchFamily="34" charset="0"/>
              </a:rPr>
              <a:t>PORTFOLIO ANALYSIS AND OVERVIEW</a:t>
            </a:r>
            <a:endParaRPr lang="de-DE" sz="1200" b="1" dirty="0" smtClean="0">
              <a:solidFill>
                <a:srgbClr val="5A5360"/>
              </a:solidFill>
              <a:latin typeface="Allianz Neo" panose="020B0504020203020204" pitchFamily="34" charset="0"/>
            </a:endParaRPr>
          </a:p>
        </p:txBody>
      </p:sp>
      <p:sp>
        <p:nvSpPr>
          <p:cNvPr id="9" name="Rounded Rectangle 8"/>
          <p:cNvSpPr/>
          <p:nvPr/>
        </p:nvSpPr>
        <p:spPr>
          <a:xfrm>
            <a:off x="5087094" y="1401039"/>
            <a:ext cx="3132972" cy="417115"/>
          </a:xfrm>
          <a:prstGeom prst="roundRect">
            <a:avLst/>
          </a:prstGeom>
          <a:solidFill>
            <a:srgbClr val="F4F2F2"/>
          </a:solidFill>
          <a:ln w="19050">
            <a:solidFill>
              <a:srgbClr val="FFC000"/>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100"/>
              </a:spcBef>
              <a:spcAft>
                <a:spcPts val="100"/>
              </a:spcAft>
            </a:pPr>
            <a:r>
              <a:rPr lang="en-US" sz="1200" b="1" dirty="0">
                <a:solidFill>
                  <a:srgbClr val="5A5360"/>
                </a:solidFill>
                <a:latin typeface="Allianz Neo" panose="020B0504020203020204" pitchFamily="34" charset="0"/>
              </a:rPr>
              <a:t>GOVERNANCE</a:t>
            </a:r>
            <a:r>
              <a:rPr lang="en-US" sz="1400" b="1" dirty="0" smtClean="0">
                <a:solidFill>
                  <a:srgbClr val="5A5360"/>
                </a:solidFill>
                <a:latin typeface="Allianz Neo" panose="020B0504020203020204" pitchFamily="34" charset="0"/>
              </a:rPr>
              <a:t> </a:t>
            </a:r>
            <a:r>
              <a:rPr lang="en-US" sz="1050" b="1" dirty="0" smtClean="0">
                <a:solidFill>
                  <a:srgbClr val="5A5360"/>
                </a:solidFill>
                <a:latin typeface="Allianz Neo" panose="020B0504020203020204" pitchFamily="34" charset="0"/>
              </a:rPr>
              <a:t>(RARC,STRATEGY)</a:t>
            </a:r>
            <a:endParaRPr lang="de-DE" sz="1050" b="1" dirty="0" smtClean="0">
              <a:solidFill>
                <a:srgbClr val="5A5360"/>
              </a:solidFill>
              <a:latin typeface="Allianz Neo" panose="020B0504020203020204" pitchFamily="34" charset="0"/>
            </a:endParaRPr>
          </a:p>
        </p:txBody>
      </p:sp>
      <p:sp>
        <p:nvSpPr>
          <p:cNvPr id="12" name="Rounded Rectangle 11"/>
          <p:cNvSpPr/>
          <p:nvPr/>
        </p:nvSpPr>
        <p:spPr>
          <a:xfrm>
            <a:off x="8436090" y="1401039"/>
            <a:ext cx="3138255" cy="424582"/>
          </a:xfrm>
          <a:prstGeom prst="roundRect">
            <a:avLst/>
          </a:prstGeom>
          <a:solidFill>
            <a:srgbClr val="F4F2F2"/>
          </a:solidFill>
          <a:ln w="19050">
            <a:solidFill>
              <a:srgbClr val="FFC000"/>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algn="ctr">
              <a:spcBef>
                <a:spcPts val="100"/>
              </a:spcBef>
              <a:spcAft>
                <a:spcPts val="100"/>
              </a:spcAft>
            </a:pPr>
            <a:r>
              <a:rPr lang="en-US" sz="1200" b="1" dirty="0" smtClean="0">
                <a:solidFill>
                  <a:srgbClr val="5A5360"/>
                </a:solidFill>
                <a:latin typeface="Allianz Neo" panose="020B0504020203020204" pitchFamily="34" charset="0"/>
              </a:rPr>
              <a:t>PERFORMANCE (KPI)</a:t>
            </a:r>
            <a:endParaRPr lang="de-DE" sz="1200" b="1" dirty="0">
              <a:solidFill>
                <a:srgbClr val="5A5360"/>
              </a:solidFill>
              <a:latin typeface="Allianz Neo" panose="020B0504020203020204" pitchFamily="34" charset="0"/>
            </a:endParaRPr>
          </a:p>
        </p:txBody>
      </p:sp>
      <p:grpSp>
        <p:nvGrpSpPr>
          <p:cNvPr id="11" name="Gruppieren 11"/>
          <p:cNvGrpSpPr/>
          <p:nvPr/>
        </p:nvGrpSpPr>
        <p:grpSpPr>
          <a:xfrm>
            <a:off x="94017" y="5329518"/>
            <a:ext cx="1638798" cy="446109"/>
            <a:chOff x="7624760" y="5069989"/>
            <a:chExt cx="1638798" cy="446109"/>
          </a:xfrm>
        </p:grpSpPr>
        <p:sp>
          <p:nvSpPr>
            <p:cNvPr id="13" name="Textfeld 12"/>
            <p:cNvSpPr txBox="1"/>
            <p:nvPr/>
          </p:nvSpPr>
          <p:spPr>
            <a:xfrm>
              <a:off x="7624763" y="5085978"/>
              <a:ext cx="1638795" cy="402775"/>
            </a:xfrm>
            <a:prstGeom prst="rect">
              <a:avLst/>
            </a:prstGeom>
            <a:noFill/>
            <a:ln w="25400" cmpd="sng">
              <a:noFill/>
            </a:ln>
          </p:spPr>
          <p:txBody>
            <a:bodyPr wrap="square" lIns="0" tIns="108000" rIns="0" bIns="108000" rtlCol="0">
              <a:spAutoFit/>
            </a:bodyPr>
            <a:lstStyle/>
            <a:p>
              <a:r>
                <a:rPr lang="en-GB" sz="1200" b="1" dirty="0" smtClean="0">
                  <a:solidFill>
                    <a:srgbClr val="E4003A"/>
                  </a:solidFill>
                </a:rPr>
                <a:t>Strictly </a:t>
              </a:r>
              <a:r>
                <a:rPr lang="en-GB" sz="1200" b="1" dirty="0">
                  <a:solidFill>
                    <a:srgbClr val="E4003A"/>
                  </a:solidFill>
                </a:rPr>
                <a:t>Confidential</a:t>
              </a:r>
            </a:p>
          </p:txBody>
        </p:sp>
        <p:grpSp>
          <p:nvGrpSpPr>
            <p:cNvPr id="14" name="Gruppieren 13"/>
            <p:cNvGrpSpPr/>
            <p:nvPr/>
          </p:nvGrpSpPr>
          <p:grpSpPr>
            <a:xfrm>
              <a:off x="7624760" y="5069989"/>
              <a:ext cx="1449389" cy="446109"/>
              <a:chOff x="7624763" y="5079537"/>
              <a:chExt cx="1550486" cy="446109"/>
            </a:xfrm>
          </p:grpSpPr>
          <p:cxnSp>
            <p:nvCxnSpPr>
              <p:cNvPr id="15" name="Gerade Verbindung 14"/>
              <p:cNvCxnSpPr/>
              <p:nvPr/>
            </p:nvCxnSpPr>
            <p:spPr>
              <a:xfrm>
                <a:off x="7624763" y="5079537"/>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cxnSp>
            <p:nvCxnSpPr>
              <p:cNvPr id="16" name="Gerade Verbindung 15"/>
              <p:cNvCxnSpPr/>
              <p:nvPr/>
            </p:nvCxnSpPr>
            <p:spPr>
              <a:xfrm>
                <a:off x="7624763" y="5525646"/>
                <a:ext cx="1550486" cy="0"/>
              </a:xfrm>
              <a:prstGeom prst="line">
                <a:avLst/>
              </a:prstGeom>
              <a:ln w="28575">
                <a:solidFill>
                  <a:srgbClr val="E4003A"/>
                </a:solidFill>
              </a:ln>
            </p:spPr>
            <p:style>
              <a:lnRef idx="1">
                <a:schemeClr val="dk1"/>
              </a:lnRef>
              <a:fillRef idx="0">
                <a:schemeClr val="dk1"/>
              </a:fillRef>
              <a:effectRef idx="0">
                <a:schemeClr val="dk1"/>
              </a:effectRef>
              <a:fontRef idx="minor">
                <a:schemeClr val="tx1"/>
              </a:fontRef>
            </p:style>
          </p:cxnSp>
        </p:grpSp>
      </p:grpSp>
      <p:sp>
        <p:nvSpPr>
          <p:cNvPr id="4" name="Rectangle 3"/>
          <p:cNvSpPr/>
          <p:nvPr/>
        </p:nvSpPr>
        <p:spPr>
          <a:xfrm>
            <a:off x="1774725" y="1917626"/>
            <a:ext cx="3091171" cy="3930622"/>
          </a:xfrm>
          <a:prstGeom prst="rect">
            <a:avLst/>
          </a:prstGeom>
          <a:solidFill>
            <a:srgbClr val="F4F2F2"/>
          </a:solidFill>
          <a:ln w="19050">
            <a:solidFill>
              <a:srgbClr val="FDD25C"/>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285750" indent="-285750">
              <a:spcBef>
                <a:spcPts val="100"/>
              </a:spcBef>
              <a:spcAft>
                <a:spcPts val="100"/>
              </a:spcAft>
              <a:buFont typeface="Arial" panose="020B0604020202020204" pitchFamily="34" charset="0"/>
              <a:buChar char="•"/>
            </a:pPr>
            <a:r>
              <a:rPr lang="en-US" sz="1200" dirty="0">
                <a:latin typeface="Allianz Neo" panose="020B0504020203020204" pitchFamily="34" charset="0"/>
              </a:rPr>
              <a:t>Actual risk quality of </a:t>
            </a:r>
            <a:r>
              <a:rPr lang="en-US" sz="1200" dirty="0" smtClean="0">
                <a:latin typeface="Allianz Neo" panose="020B0504020203020204" pitchFamily="34" charset="0"/>
              </a:rPr>
              <a:t>Portfolio (As-Is)</a:t>
            </a:r>
            <a:endParaRPr lang="en-US" sz="1200" dirty="0">
              <a:latin typeface="Allianz Neo" panose="020B0504020203020204" pitchFamily="34" charset="0"/>
            </a:endParaRPr>
          </a:p>
          <a:p>
            <a:pPr marL="285750" indent="-285750">
              <a:spcBef>
                <a:spcPts val="100"/>
              </a:spcBef>
              <a:spcAft>
                <a:spcPts val="100"/>
              </a:spcAft>
              <a:buFont typeface="Arial" panose="020B0604020202020204" pitchFamily="34" charset="0"/>
              <a:buChar char="•"/>
            </a:pPr>
            <a:r>
              <a:rPr lang="en-US" sz="1200" dirty="0">
                <a:latin typeface="Allianz Neo" panose="020B0504020203020204" pitchFamily="34" charset="0"/>
              </a:rPr>
              <a:t>Potential risk quality of </a:t>
            </a:r>
            <a:r>
              <a:rPr lang="en-US" sz="1200" dirty="0" smtClean="0">
                <a:latin typeface="Allianz Neo" panose="020B0504020203020204" pitchFamily="34" charset="0"/>
              </a:rPr>
              <a:t>Portfolio (To-Be)</a:t>
            </a:r>
            <a:endParaRPr lang="en-US" sz="1200" dirty="0">
              <a:latin typeface="Allianz Neo" panose="020B0504020203020204" pitchFamily="34" charset="0"/>
            </a:endParaRPr>
          </a:p>
          <a:p>
            <a:pPr marL="285750" indent="-285750">
              <a:spcBef>
                <a:spcPts val="100"/>
              </a:spcBef>
              <a:spcAft>
                <a:spcPts val="100"/>
              </a:spcAft>
              <a:buFont typeface="Arial" panose="020B0604020202020204" pitchFamily="34" charset="0"/>
              <a:buChar char="•"/>
            </a:pPr>
            <a:r>
              <a:rPr lang="en-US" sz="1200" dirty="0">
                <a:latin typeface="Allianz Neo" panose="020B0504020203020204" pitchFamily="34" charset="0"/>
              </a:rPr>
              <a:t>Exposure vs Protection Scoring </a:t>
            </a:r>
            <a:r>
              <a:rPr lang="en-US" sz="1200" dirty="0" smtClean="0">
                <a:latin typeface="Allianz Neo" panose="020B0504020203020204" pitchFamily="34" charset="0"/>
              </a:rPr>
              <a:t>(Overall per location)</a:t>
            </a:r>
            <a:endParaRPr lang="en-US" sz="1200" dirty="0">
              <a:latin typeface="Allianz Neo" panose="020B0504020203020204" pitchFamily="34" charset="0"/>
            </a:endParaRPr>
          </a:p>
          <a:p>
            <a:pPr marL="285750" indent="-285750">
              <a:spcBef>
                <a:spcPts val="100"/>
              </a:spcBef>
              <a:spcAft>
                <a:spcPts val="100"/>
              </a:spcAft>
              <a:buFont typeface="Arial" panose="020B0604020202020204" pitchFamily="34" charset="0"/>
              <a:buChar char="•"/>
            </a:pPr>
            <a:r>
              <a:rPr lang="en-US" sz="1200" dirty="0" err="1">
                <a:latin typeface="Allianz Neo" panose="020B0504020203020204" pitchFamily="34" charset="0"/>
              </a:rPr>
              <a:t>NatCat</a:t>
            </a:r>
            <a:r>
              <a:rPr lang="en-US" sz="1200" dirty="0">
                <a:latin typeface="Allianz Neo" panose="020B0504020203020204" pitchFamily="34" charset="0"/>
              </a:rPr>
              <a:t> scorings: Exposure vs. </a:t>
            </a:r>
            <a:r>
              <a:rPr lang="en-US" sz="1200" dirty="0" smtClean="0">
                <a:latin typeface="Allianz Neo" panose="020B0504020203020204" pitchFamily="34" charset="0"/>
              </a:rPr>
              <a:t>Vulnerability</a:t>
            </a:r>
            <a:endParaRPr lang="en-US" sz="1200" dirty="0">
              <a:latin typeface="Allianz Neo" panose="020B0504020203020204" pitchFamily="34" charset="0"/>
            </a:endParaRPr>
          </a:p>
          <a:p>
            <a:pPr marL="285750" indent="-285750">
              <a:spcBef>
                <a:spcPts val="100"/>
              </a:spcBef>
              <a:spcAft>
                <a:spcPts val="100"/>
              </a:spcAft>
              <a:buFont typeface="Arial" panose="020B0604020202020204" pitchFamily="34" charset="0"/>
              <a:buChar char="•"/>
            </a:pPr>
            <a:r>
              <a:rPr lang="en-US" sz="1200" dirty="0">
                <a:latin typeface="Allianz Neo" panose="020B0504020203020204" pitchFamily="34" charset="0"/>
              </a:rPr>
              <a:t>Evaluation of Loss History</a:t>
            </a:r>
          </a:p>
          <a:p>
            <a:pPr marL="285750" indent="-285750">
              <a:spcBef>
                <a:spcPts val="100"/>
              </a:spcBef>
              <a:spcAft>
                <a:spcPts val="100"/>
              </a:spcAft>
              <a:buFont typeface="Arial" panose="020B0604020202020204" pitchFamily="34" charset="0"/>
              <a:buChar char="•"/>
            </a:pPr>
            <a:r>
              <a:rPr lang="en-US" sz="1200" dirty="0">
                <a:latin typeface="Allianz Neo" panose="020B0504020203020204" pitchFamily="34" charset="0"/>
              </a:rPr>
              <a:t>Distribution of Risk Quality</a:t>
            </a:r>
          </a:p>
          <a:p>
            <a:pPr marL="285750" indent="-285750">
              <a:spcBef>
                <a:spcPts val="100"/>
              </a:spcBef>
              <a:spcAft>
                <a:spcPts val="100"/>
              </a:spcAft>
              <a:buFont typeface="Arial" panose="020B0604020202020204" pitchFamily="34" charset="0"/>
              <a:buChar char="•"/>
            </a:pPr>
            <a:r>
              <a:rPr lang="en-US" sz="1200" dirty="0" smtClean="0">
                <a:latin typeface="Allianz Neo" panose="020B0504020203020204" pitchFamily="34" charset="0"/>
              </a:rPr>
              <a:t>Clients’ </a:t>
            </a:r>
            <a:r>
              <a:rPr lang="en-US" sz="1200" dirty="0">
                <a:latin typeface="Allianz Neo" panose="020B0504020203020204" pitchFamily="34" charset="0"/>
              </a:rPr>
              <a:t>location scores vs. other locations of client</a:t>
            </a:r>
          </a:p>
          <a:p>
            <a:pPr marL="285750" indent="-285750">
              <a:spcBef>
                <a:spcPts val="100"/>
              </a:spcBef>
              <a:spcAft>
                <a:spcPts val="100"/>
              </a:spcAft>
              <a:buFont typeface="Arial" panose="020B0604020202020204" pitchFamily="34" charset="0"/>
              <a:buChar char="•"/>
            </a:pPr>
            <a:r>
              <a:rPr lang="en-US" sz="1200" dirty="0">
                <a:latin typeface="Allianz Neo" panose="020B0504020203020204" pitchFamily="34" charset="0"/>
              </a:rPr>
              <a:t>Clients location score vs. Average Industry location </a:t>
            </a:r>
            <a:r>
              <a:rPr lang="en-US" sz="1200" dirty="0" smtClean="0">
                <a:latin typeface="Allianz Neo" panose="020B0504020203020204" pitchFamily="34" charset="0"/>
              </a:rPr>
              <a:t>score / AZ score</a:t>
            </a:r>
          </a:p>
          <a:p>
            <a:pPr marL="285750" indent="-285750" algn="l">
              <a:spcBef>
                <a:spcPts val="100"/>
              </a:spcBef>
              <a:spcAft>
                <a:spcPts val="100"/>
              </a:spcAft>
              <a:buFont typeface="Arial" panose="020B0604020202020204" pitchFamily="34" charset="0"/>
              <a:buChar char="•"/>
            </a:pPr>
            <a:r>
              <a:rPr lang="en-US" sz="1200" dirty="0" smtClean="0">
                <a:latin typeface="Allianz Neo" panose="020B0504020203020204" pitchFamily="34" charset="0"/>
              </a:rPr>
              <a:t>Clients account score vs. average industry score / AZ industry </a:t>
            </a:r>
            <a:r>
              <a:rPr lang="en-US" sz="1200" dirty="0" smtClean="0">
                <a:latin typeface="Allianz Neo" panose="020B0504020203020204" pitchFamily="34" charset="0"/>
              </a:rPr>
              <a:t>score or o</a:t>
            </a:r>
            <a:r>
              <a:rPr lang="en-US" sz="1200" dirty="0" smtClean="0">
                <a:latin typeface="Allianz Neo" panose="020B0504020203020204" pitchFamily="34" charset="0"/>
              </a:rPr>
              <a:t>verall insurance Industry scoring (If we have access to external data)</a:t>
            </a:r>
            <a:endParaRPr lang="en-US" sz="1200" dirty="0">
              <a:latin typeface="Allianz Neo" panose="020B0504020203020204" pitchFamily="34" charset="0"/>
            </a:endParaRPr>
          </a:p>
          <a:p>
            <a:pPr marL="285750" indent="-285750" algn="l">
              <a:spcBef>
                <a:spcPts val="100"/>
              </a:spcBef>
              <a:spcAft>
                <a:spcPts val="100"/>
              </a:spcAft>
              <a:buFont typeface="Arial" panose="020B0604020202020204" pitchFamily="34" charset="0"/>
              <a:buChar char="•"/>
            </a:pPr>
            <a:endParaRPr lang="en-US" sz="1200" dirty="0" smtClean="0">
              <a:latin typeface="Allianz Neo" panose="020B0504020203020204" pitchFamily="34" charset="0"/>
            </a:endParaRPr>
          </a:p>
          <a:p>
            <a:pPr marL="285750" indent="-285750" algn="l">
              <a:spcBef>
                <a:spcPts val="100"/>
              </a:spcBef>
              <a:spcAft>
                <a:spcPts val="100"/>
              </a:spcAft>
              <a:buFont typeface="Arial" panose="020B0604020202020204" pitchFamily="34" charset="0"/>
              <a:buChar char="•"/>
            </a:pPr>
            <a:endParaRPr lang="de-DE" sz="1200" dirty="0" smtClean="0">
              <a:latin typeface="Allianz Neo" panose="020B0504020203020204" pitchFamily="34" charset="0"/>
            </a:endParaRPr>
          </a:p>
        </p:txBody>
      </p:sp>
      <p:sp>
        <p:nvSpPr>
          <p:cNvPr id="17" name="Rectangle 16"/>
          <p:cNvSpPr/>
          <p:nvPr/>
        </p:nvSpPr>
        <p:spPr>
          <a:xfrm>
            <a:off x="5087095" y="1927946"/>
            <a:ext cx="3126104" cy="3921758"/>
          </a:xfrm>
          <a:prstGeom prst="rect">
            <a:avLst/>
          </a:prstGeom>
          <a:solidFill>
            <a:srgbClr val="F4F2F2"/>
          </a:solidFill>
          <a:ln w="19050">
            <a:solidFill>
              <a:srgbClr val="FDD25C"/>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285750" indent="-285750">
              <a:spcBef>
                <a:spcPts val="100"/>
              </a:spcBef>
              <a:spcAft>
                <a:spcPts val="100"/>
              </a:spcAft>
              <a:buFont typeface="Arial" panose="020B0604020202020204" pitchFamily="34" charset="0"/>
              <a:buChar char="•"/>
            </a:pPr>
            <a:r>
              <a:rPr lang="en-US" sz="1200" dirty="0" smtClean="0">
                <a:latin typeface="Allianz Neo" panose="020B0504020203020204" pitchFamily="34" charset="0"/>
              </a:rPr>
              <a:t>No of visits conducted vs. required </a:t>
            </a:r>
            <a:r>
              <a:rPr lang="en-US" sz="1200" dirty="0" smtClean="0">
                <a:latin typeface="Allianz Neo" panose="020B0504020203020204" pitchFamily="34" charset="0"/>
              </a:rPr>
              <a:t>visits (As per RARC)</a:t>
            </a:r>
            <a:endParaRPr lang="en-US" sz="1200" dirty="0" smtClean="0">
              <a:latin typeface="Allianz Neo" panose="020B0504020203020204" pitchFamily="34" charset="0"/>
            </a:endParaRPr>
          </a:p>
          <a:p>
            <a:pPr marL="285750" indent="-285750">
              <a:spcBef>
                <a:spcPts val="100"/>
              </a:spcBef>
              <a:spcAft>
                <a:spcPts val="100"/>
              </a:spcAft>
              <a:buFont typeface="Arial" panose="020B0604020202020204" pitchFamily="34" charset="0"/>
              <a:buChar char="•"/>
            </a:pPr>
            <a:r>
              <a:rPr lang="en-US" sz="1200" dirty="0" smtClean="0">
                <a:latin typeface="Allianz Neo" panose="020B0504020203020204" pitchFamily="34" charset="0"/>
              </a:rPr>
              <a:t>New business / </a:t>
            </a:r>
            <a:r>
              <a:rPr lang="en-US" sz="1200" dirty="0" smtClean="0">
                <a:latin typeface="Allianz Neo" panose="020B0504020203020204" pitchFamily="34" charset="0"/>
              </a:rPr>
              <a:t>pre-inception </a:t>
            </a:r>
            <a:r>
              <a:rPr lang="en-US" sz="1200" dirty="0" smtClean="0">
                <a:latin typeface="Allianz Neo" panose="020B0504020203020204" pitchFamily="34" charset="0"/>
              </a:rPr>
              <a:t>visits and quality of information </a:t>
            </a:r>
            <a:r>
              <a:rPr lang="en-US" sz="1200" dirty="0" smtClean="0">
                <a:latin typeface="Allianz Neo" panose="020B0504020203020204" pitchFamily="34" charset="0"/>
              </a:rPr>
              <a:t>received (As per RARC)</a:t>
            </a:r>
            <a:endParaRPr lang="en-US" sz="1200" dirty="0" smtClean="0">
              <a:latin typeface="Allianz Neo" panose="020B0504020203020204" pitchFamily="34" charset="0"/>
            </a:endParaRPr>
          </a:p>
          <a:p>
            <a:pPr marL="285750" indent="-285750">
              <a:spcBef>
                <a:spcPts val="100"/>
              </a:spcBef>
              <a:spcAft>
                <a:spcPts val="100"/>
              </a:spcAft>
              <a:buFont typeface="Arial" panose="020B0604020202020204" pitchFamily="34" charset="0"/>
              <a:buChar char="•"/>
            </a:pPr>
            <a:r>
              <a:rPr lang="en-US" sz="1200" dirty="0" smtClean="0">
                <a:latin typeface="Allianz Neo" panose="020B0504020203020204" pitchFamily="34" charset="0"/>
              </a:rPr>
              <a:t>Portfolio overview </a:t>
            </a:r>
            <a:r>
              <a:rPr lang="en-US" sz="1200" dirty="0" err="1" smtClean="0">
                <a:latin typeface="Allianz Neo" panose="020B0504020203020204" pitchFamily="34" charset="0"/>
              </a:rPr>
              <a:t>iro</a:t>
            </a:r>
            <a:r>
              <a:rPr lang="en-US" sz="1200" dirty="0" smtClean="0">
                <a:latin typeface="Allianz Neo" panose="020B0504020203020204" pitchFamily="34" charset="0"/>
              </a:rPr>
              <a:t> </a:t>
            </a:r>
            <a:r>
              <a:rPr lang="en-US" sz="1200" dirty="0" smtClean="0">
                <a:latin typeface="Allianz Neo" panose="020B0504020203020204" pitchFamily="34" charset="0"/>
              </a:rPr>
              <a:t>Risk Quality</a:t>
            </a:r>
          </a:p>
          <a:p>
            <a:pPr marL="285750" indent="-285750">
              <a:spcBef>
                <a:spcPts val="100"/>
              </a:spcBef>
              <a:spcAft>
                <a:spcPts val="100"/>
              </a:spcAft>
              <a:buFont typeface="Arial" panose="020B0604020202020204" pitchFamily="34" charset="0"/>
              <a:buChar char="•"/>
            </a:pPr>
            <a:r>
              <a:rPr lang="de-DE" sz="1200" dirty="0">
                <a:latin typeface="Allianz Neo" panose="020B0504020203020204" pitchFamily="34" charset="0"/>
              </a:rPr>
              <a:t>Tracking </a:t>
            </a:r>
            <a:r>
              <a:rPr lang="de-DE" sz="1200" dirty="0" err="1" smtClean="0">
                <a:latin typeface="Allianz Neo" panose="020B0504020203020204" pitchFamily="34" charset="0"/>
              </a:rPr>
              <a:t>of</a:t>
            </a:r>
            <a:r>
              <a:rPr lang="de-DE" sz="1200" dirty="0" smtClean="0">
                <a:latin typeface="Allianz Neo" panose="020B0504020203020204" pitchFamily="34" charset="0"/>
              </a:rPr>
              <a:t> </a:t>
            </a:r>
            <a:r>
              <a:rPr lang="de-DE" sz="1200" dirty="0" err="1" smtClean="0">
                <a:latin typeface="Allianz Neo" panose="020B0504020203020204" pitchFamily="34" charset="0"/>
              </a:rPr>
              <a:t>Risk</a:t>
            </a:r>
            <a:r>
              <a:rPr lang="de-DE" sz="1200" dirty="0" smtClean="0">
                <a:latin typeface="Allianz Neo" panose="020B0504020203020204" pitchFamily="34" charset="0"/>
              </a:rPr>
              <a:t> </a:t>
            </a:r>
            <a:r>
              <a:rPr lang="de-DE" sz="1200" dirty="0" err="1" smtClean="0">
                <a:latin typeface="Allianz Neo" panose="020B0504020203020204" pitchFamily="34" charset="0"/>
              </a:rPr>
              <a:t>Improvement</a:t>
            </a:r>
            <a:r>
              <a:rPr lang="de-DE" sz="1200" dirty="0" smtClean="0">
                <a:latin typeface="Allianz Neo" panose="020B0504020203020204" pitchFamily="34" charset="0"/>
              </a:rPr>
              <a:t> </a:t>
            </a:r>
            <a:r>
              <a:rPr lang="de-DE" sz="1200" dirty="0" err="1" smtClean="0">
                <a:latin typeface="Allianz Neo" panose="020B0504020203020204" pitchFamily="34" charset="0"/>
              </a:rPr>
              <a:t>Recommendations</a:t>
            </a:r>
            <a:r>
              <a:rPr lang="de-DE" sz="1200" dirty="0" smtClean="0">
                <a:latin typeface="Allianz Neo" panose="020B0504020203020204" pitchFamily="34" charset="0"/>
              </a:rPr>
              <a:t> </a:t>
            </a:r>
            <a:r>
              <a:rPr lang="de-DE" sz="1200" dirty="0" smtClean="0">
                <a:latin typeface="Allianz Neo" panose="020B0504020203020204" pitchFamily="34" charset="0"/>
              </a:rPr>
              <a:t>(High </a:t>
            </a:r>
            <a:r>
              <a:rPr lang="de-DE" sz="1200" dirty="0" err="1" smtClean="0">
                <a:latin typeface="Allianz Neo" panose="020B0504020203020204" pitchFamily="34" charset="0"/>
              </a:rPr>
              <a:t>priority</a:t>
            </a:r>
            <a:r>
              <a:rPr lang="de-DE" sz="1200" dirty="0" smtClean="0">
                <a:latin typeface="Allianz Neo" panose="020B0504020203020204" pitchFamily="34" charset="0"/>
              </a:rPr>
              <a:t> (</a:t>
            </a:r>
            <a:r>
              <a:rPr lang="de-DE" sz="1200" dirty="0" err="1" smtClean="0">
                <a:latin typeface="Allianz Neo" panose="020B0504020203020204" pitchFamily="34" charset="0"/>
              </a:rPr>
              <a:t>mandatory</a:t>
            </a:r>
            <a:r>
              <a:rPr lang="de-DE" sz="1200" dirty="0" smtClean="0">
                <a:latin typeface="Allianz Neo" panose="020B0504020203020204" pitchFamily="34" charset="0"/>
              </a:rPr>
              <a:t>) RIRs </a:t>
            </a:r>
            <a:r>
              <a:rPr lang="de-DE" sz="1200" dirty="0" smtClean="0">
                <a:latin typeface="Allianz Neo" panose="020B0504020203020204" pitchFamily="34" charset="0"/>
              </a:rPr>
              <a:t>/ </a:t>
            </a:r>
            <a:r>
              <a:rPr lang="de-DE" sz="1200" dirty="0" err="1" smtClean="0">
                <a:latin typeface="Allianz Neo" panose="020B0504020203020204" pitchFamily="34" charset="0"/>
              </a:rPr>
              <a:t>Important</a:t>
            </a:r>
            <a:r>
              <a:rPr lang="de-DE" sz="1200" dirty="0" smtClean="0">
                <a:latin typeface="Allianz Neo" panose="020B0504020203020204" pitchFamily="34" charset="0"/>
              </a:rPr>
              <a:t> RIRs)</a:t>
            </a:r>
          </a:p>
          <a:p>
            <a:pPr marL="285750" indent="-285750">
              <a:spcBef>
                <a:spcPts val="100"/>
              </a:spcBef>
              <a:spcAft>
                <a:spcPts val="100"/>
              </a:spcAft>
              <a:buFont typeface="Arial" panose="020B0604020202020204" pitchFamily="34" charset="0"/>
              <a:buChar char="•"/>
            </a:pPr>
            <a:r>
              <a:rPr lang="de-DE" sz="1200" dirty="0" err="1" smtClean="0">
                <a:latin typeface="Allianz Neo" panose="020B0504020203020204" pitchFamily="34" charset="0"/>
              </a:rPr>
              <a:t>Risk</a:t>
            </a:r>
            <a:r>
              <a:rPr lang="de-DE" sz="1200" dirty="0" smtClean="0">
                <a:latin typeface="Allianz Neo" panose="020B0504020203020204" pitchFamily="34" charset="0"/>
              </a:rPr>
              <a:t> </a:t>
            </a:r>
            <a:r>
              <a:rPr lang="de-DE" sz="1200" dirty="0" smtClean="0">
                <a:latin typeface="Allianz Neo" panose="020B0504020203020204" pitchFamily="34" charset="0"/>
              </a:rPr>
              <a:t>Quality </a:t>
            </a:r>
            <a:r>
              <a:rPr lang="de-DE" sz="1200" dirty="0" smtClean="0">
                <a:latin typeface="Allianz Neo" panose="020B0504020203020204" pitchFamily="34" charset="0"/>
              </a:rPr>
              <a:t>per ISIC+ (</a:t>
            </a:r>
            <a:r>
              <a:rPr lang="de-DE" sz="1200" dirty="0" err="1" smtClean="0">
                <a:latin typeface="Allianz Neo" panose="020B0504020203020204" pitchFamily="34" charset="0"/>
              </a:rPr>
              <a:t>trends</a:t>
            </a:r>
            <a:r>
              <a:rPr lang="de-DE" sz="1200" dirty="0" smtClean="0">
                <a:latin typeface="Allianz Neo" panose="020B0504020203020204" pitchFamily="34" charset="0"/>
              </a:rPr>
              <a:t>)</a:t>
            </a:r>
          </a:p>
          <a:p>
            <a:pPr marL="285750" indent="-285750">
              <a:spcBef>
                <a:spcPts val="100"/>
              </a:spcBef>
              <a:spcAft>
                <a:spcPts val="100"/>
              </a:spcAft>
              <a:buFont typeface="Arial" panose="020B0604020202020204" pitchFamily="34" charset="0"/>
              <a:buChar char="•"/>
            </a:pPr>
            <a:r>
              <a:rPr lang="de-DE" sz="1200" dirty="0" smtClean="0">
                <a:latin typeface="Allianz Neo" panose="020B0504020203020204" pitchFamily="34" charset="0"/>
              </a:rPr>
              <a:t> 3rd </a:t>
            </a:r>
            <a:r>
              <a:rPr lang="de-DE" sz="1200" dirty="0" err="1" smtClean="0">
                <a:latin typeface="Allianz Neo" panose="020B0504020203020204" pitchFamily="34" charset="0"/>
              </a:rPr>
              <a:t>party</a:t>
            </a:r>
            <a:r>
              <a:rPr lang="de-DE" sz="1200" dirty="0" smtClean="0">
                <a:latin typeface="Allianz Neo" panose="020B0504020203020204" pitchFamily="34" charset="0"/>
              </a:rPr>
              <a:t>/</a:t>
            </a:r>
            <a:r>
              <a:rPr lang="de-DE" sz="1200" dirty="0" err="1" smtClean="0">
                <a:latin typeface="Allianz Neo" panose="020B0504020203020204" pitchFamily="34" charset="0"/>
              </a:rPr>
              <a:t>contractor</a:t>
            </a:r>
            <a:r>
              <a:rPr lang="de-DE" sz="1200" dirty="0" smtClean="0">
                <a:latin typeface="Allianz Neo" panose="020B0504020203020204" pitchFamily="34" charset="0"/>
              </a:rPr>
              <a:t> </a:t>
            </a:r>
            <a:r>
              <a:rPr lang="de-DE" sz="1200" dirty="0" err="1" smtClean="0">
                <a:latin typeface="Allianz Neo" panose="020B0504020203020204" pitchFamily="34" charset="0"/>
              </a:rPr>
              <a:t>risk</a:t>
            </a:r>
            <a:r>
              <a:rPr lang="de-DE" sz="1200" dirty="0" smtClean="0">
                <a:latin typeface="Allianz Neo" panose="020B0504020203020204" pitchFamily="34" charset="0"/>
              </a:rPr>
              <a:t> </a:t>
            </a:r>
            <a:r>
              <a:rPr lang="de-DE" sz="1200" dirty="0" err="1" smtClean="0">
                <a:latin typeface="Allianz Neo" panose="020B0504020203020204" pitchFamily="34" charset="0"/>
              </a:rPr>
              <a:t>services</a:t>
            </a:r>
            <a:r>
              <a:rPr lang="de-DE" sz="1200" dirty="0" smtClean="0">
                <a:latin typeface="Allianz Neo" panose="020B0504020203020204" pitchFamily="34" charset="0"/>
              </a:rPr>
              <a:t> (</a:t>
            </a:r>
            <a:r>
              <a:rPr lang="de-DE" sz="1200" dirty="0" err="1" smtClean="0">
                <a:latin typeface="Allianz Neo" panose="020B0504020203020204" pitchFamily="34" charset="0"/>
              </a:rPr>
              <a:t>quality</a:t>
            </a:r>
            <a:r>
              <a:rPr lang="de-DE" sz="1200" dirty="0" smtClean="0">
                <a:latin typeface="Allianz Neo" panose="020B0504020203020204" pitchFamily="34" charset="0"/>
              </a:rPr>
              <a:t>)</a:t>
            </a:r>
          </a:p>
          <a:p>
            <a:pPr marL="285750" indent="-285750">
              <a:spcBef>
                <a:spcPts val="100"/>
              </a:spcBef>
              <a:spcAft>
                <a:spcPts val="100"/>
              </a:spcAft>
              <a:buFont typeface="Arial" panose="020B0604020202020204" pitchFamily="34" charset="0"/>
              <a:buChar char="•"/>
            </a:pPr>
            <a:r>
              <a:rPr lang="de-DE" sz="1200" dirty="0" smtClean="0">
                <a:latin typeface="Allianz Neo" panose="020B0504020203020204" pitchFamily="34" charset="0"/>
              </a:rPr>
              <a:t>RIR </a:t>
            </a:r>
            <a:r>
              <a:rPr lang="de-DE" sz="1200" dirty="0" smtClean="0">
                <a:latin typeface="Allianz Neo" panose="020B0504020203020204" pitchFamily="34" charset="0"/>
              </a:rPr>
              <a:t>Status </a:t>
            </a:r>
            <a:r>
              <a:rPr lang="de-DE" sz="1200" dirty="0" smtClean="0">
                <a:latin typeface="Allianz Neo" panose="020B0504020203020204" pitchFamily="34" charset="0"/>
              </a:rPr>
              <a:t>(open</a:t>
            </a:r>
            <a:r>
              <a:rPr lang="de-DE" sz="1200" dirty="0" smtClean="0">
                <a:latin typeface="Allianz Neo" panose="020B0504020203020204" pitchFamily="34" charset="0"/>
              </a:rPr>
              <a:t>/../</a:t>
            </a:r>
            <a:r>
              <a:rPr lang="de-DE" sz="1200" dirty="0" err="1" smtClean="0">
                <a:latin typeface="Allianz Neo" panose="020B0504020203020204" pitchFamily="34" charset="0"/>
              </a:rPr>
              <a:t>completed</a:t>
            </a:r>
            <a:r>
              <a:rPr lang="de-DE" sz="1200" dirty="0" smtClean="0">
                <a:latin typeface="Allianz Neo" panose="020B0504020203020204" pitchFamily="34" charset="0"/>
              </a:rPr>
              <a:t>)</a:t>
            </a:r>
          </a:p>
          <a:p>
            <a:pPr marL="285750" indent="-285750">
              <a:spcBef>
                <a:spcPts val="100"/>
              </a:spcBef>
              <a:spcAft>
                <a:spcPts val="100"/>
              </a:spcAft>
              <a:buFont typeface="Arial" panose="020B0604020202020204" pitchFamily="34" charset="0"/>
              <a:buChar char="•"/>
            </a:pPr>
            <a:r>
              <a:rPr lang="de-DE" sz="1200" dirty="0" smtClean="0">
                <a:latin typeface="Allianz Neo" panose="020B0504020203020204" pitchFamily="34" charset="0"/>
              </a:rPr>
              <a:t>PML (in </a:t>
            </a:r>
            <a:r>
              <a:rPr lang="de-DE" sz="1200" dirty="0" err="1" smtClean="0">
                <a:latin typeface="Allianz Neo" panose="020B0504020203020204" pitchFamily="34" charset="0"/>
              </a:rPr>
              <a:t>terms</a:t>
            </a:r>
            <a:r>
              <a:rPr lang="de-DE" sz="1200" dirty="0" smtClean="0">
                <a:latin typeface="Allianz Neo" panose="020B0504020203020204" pitchFamily="34" charset="0"/>
              </a:rPr>
              <a:t> </a:t>
            </a:r>
            <a:r>
              <a:rPr lang="de-DE" sz="1200" dirty="0" err="1" smtClean="0">
                <a:latin typeface="Allianz Neo" panose="020B0504020203020204" pitchFamily="34" charset="0"/>
              </a:rPr>
              <a:t>of</a:t>
            </a:r>
            <a:r>
              <a:rPr lang="de-DE" sz="1200" dirty="0" smtClean="0">
                <a:latin typeface="Allianz Neo" panose="020B0504020203020204" pitchFamily="34" charset="0"/>
              </a:rPr>
              <a:t> </a:t>
            </a:r>
            <a:r>
              <a:rPr lang="de-DE" sz="1200" dirty="0" err="1" smtClean="0">
                <a:latin typeface="Allianz Neo" panose="020B0504020203020204" pitchFamily="34" charset="0"/>
              </a:rPr>
              <a:t>exposure</a:t>
            </a:r>
            <a:r>
              <a:rPr lang="de-DE" sz="1200" dirty="0" smtClean="0">
                <a:latin typeface="Allianz Neo" panose="020B0504020203020204" pitchFamily="34" charset="0"/>
              </a:rPr>
              <a:t>)</a:t>
            </a:r>
            <a:endParaRPr lang="de-DE" sz="1200" dirty="0" smtClean="0">
              <a:latin typeface="Allianz Neo" panose="020B0504020203020204" pitchFamily="34" charset="0"/>
            </a:endParaRPr>
          </a:p>
          <a:p>
            <a:pPr marL="285750" indent="-285750">
              <a:spcBef>
                <a:spcPts val="100"/>
              </a:spcBef>
              <a:spcAft>
                <a:spcPts val="100"/>
              </a:spcAft>
              <a:buFont typeface="Arial" panose="020B0604020202020204" pitchFamily="34" charset="0"/>
              <a:buChar char="•"/>
            </a:pPr>
            <a:r>
              <a:rPr lang="de-DE" sz="1200" dirty="0" smtClean="0">
                <a:latin typeface="Allianz Neo" panose="020B0504020203020204" pitchFamily="34" charset="0"/>
              </a:rPr>
              <a:t>EML (</a:t>
            </a:r>
            <a:r>
              <a:rPr lang="de-DE" sz="1200" dirty="0">
                <a:latin typeface="Allianz Neo" panose="020B0504020203020204" pitchFamily="34" charset="0"/>
              </a:rPr>
              <a:t>in </a:t>
            </a:r>
            <a:r>
              <a:rPr lang="de-DE" sz="1200" dirty="0" err="1">
                <a:latin typeface="Allianz Neo" panose="020B0504020203020204" pitchFamily="34" charset="0"/>
              </a:rPr>
              <a:t>terms</a:t>
            </a:r>
            <a:r>
              <a:rPr lang="de-DE" sz="1200" dirty="0">
                <a:latin typeface="Allianz Neo" panose="020B0504020203020204" pitchFamily="34" charset="0"/>
              </a:rPr>
              <a:t> </a:t>
            </a:r>
            <a:r>
              <a:rPr lang="de-DE" sz="1200" dirty="0" err="1">
                <a:latin typeface="Allianz Neo" panose="020B0504020203020204" pitchFamily="34" charset="0"/>
              </a:rPr>
              <a:t>of</a:t>
            </a:r>
            <a:r>
              <a:rPr lang="de-DE" sz="1200" dirty="0">
                <a:latin typeface="Allianz Neo" panose="020B0504020203020204" pitchFamily="34" charset="0"/>
              </a:rPr>
              <a:t> </a:t>
            </a:r>
            <a:r>
              <a:rPr lang="de-DE" sz="1200" dirty="0" err="1">
                <a:latin typeface="Allianz Neo" panose="020B0504020203020204" pitchFamily="34" charset="0"/>
              </a:rPr>
              <a:t>exposure</a:t>
            </a:r>
            <a:r>
              <a:rPr lang="de-DE" sz="1200" dirty="0" smtClean="0">
                <a:latin typeface="Allianz Neo" panose="020B0504020203020204" pitchFamily="34" charset="0"/>
              </a:rPr>
              <a:t>)</a:t>
            </a:r>
            <a:endParaRPr lang="de-DE" sz="1200" dirty="0" smtClean="0">
              <a:latin typeface="Allianz Neo" panose="020B0504020203020204" pitchFamily="34" charset="0"/>
            </a:endParaRPr>
          </a:p>
          <a:p>
            <a:pPr marL="285750" indent="-285750">
              <a:spcBef>
                <a:spcPts val="100"/>
              </a:spcBef>
              <a:spcAft>
                <a:spcPts val="100"/>
              </a:spcAft>
              <a:buFont typeface="Arial" panose="020B0604020202020204" pitchFamily="34" charset="0"/>
              <a:buChar char="•"/>
            </a:pPr>
            <a:r>
              <a:rPr lang="de-DE" sz="1200" dirty="0" smtClean="0">
                <a:latin typeface="Allianz Neo" panose="020B0504020203020204" pitchFamily="34" charset="0"/>
              </a:rPr>
              <a:t>LE</a:t>
            </a:r>
          </a:p>
          <a:p>
            <a:pPr marL="285750" indent="-285750">
              <a:spcBef>
                <a:spcPts val="100"/>
              </a:spcBef>
              <a:spcAft>
                <a:spcPts val="100"/>
              </a:spcAft>
              <a:buFont typeface="Arial" panose="020B0604020202020204" pitchFamily="34" charset="0"/>
              <a:buChar char="•"/>
            </a:pPr>
            <a:r>
              <a:rPr lang="de-DE" sz="1200" dirty="0" err="1" smtClean="0">
                <a:latin typeface="Allianz Neo" panose="020B0504020203020204" pitchFamily="34" charset="0"/>
              </a:rPr>
              <a:t>Completed</a:t>
            </a:r>
            <a:r>
              <a:rPr lang="de-DE" sz="1200" dirty="0" smtClean="0">
                <a:latin typeface="Allianz Neo" panose="020B0504020203020204" pitchFamily="34" charset="0"/>
              </a:rPr>
              <a:t> LE </a:t>
            </a:r>
            <a:r>
              <a:rPr lang="de-DE" sz="1200" dirty="0" err="1" smtClean="0">
                <a:latin typeface="Allianz Neo" panose="020B0504020203020204" pitchFamily="34" charset="0"/>
              </a:rPr>
              <a:t>reduction</a:t>
            </a:r>
            <a:r>
              <a:rPr lang="de-DE" sz="1200" dirty="0" smtClean="0">
                <a:latin typeface="Allianz Neo" panose="020B0504020203020204" pitchFamily="34" charset="0"/>
              </a:rPr>
              <a:t> (</a:t>
            </a:r>
            <a:r>
              <a:rPr lang="de-DE" sz="1200" dirty="0" err="1" smtClean="0">
                <a:latin typeface="Allianz Neo" panose="020B0504020203020204" pitchFamily="34" charset="0"/>
              </a:rPr>
              <a:t>for</a:t>
            </a:r>
            <a:r>
              <a:rPr lang="de-DE" sz="1200" dirty="0" smtClean="0">
                <a:latin typeface="Allianz Neo" panose="020B0504020203020204" pitchFamily="34" charset="0"/>
              </a:rPr>
              <a:t> </a:t>
            </a:r>
            <a:r>
              <a:rPr lang="de-DE" sz="1200" dirty="0" err="1" smtClean="0">
                <a:latin typeface="Allianz Neo" panose="020B0504020203020204" pitchFamily="34" charset="0"/>
              </a:rPr>
              <a:t>physical</a:t>
            </a:r>
            <a:r>
              <a:rPr lang="de-DE" sz="1200" dirty="0" smtClean="0">
                <a:latin typeface="Allianz Neo" panose="020B0504020203020204" pitchFamily="34" charset="0"/>
              </a:rPr>
              <a:t> </a:t>
            </a:r>
            <a:r>
              <a:rPr lang="de-DE" sz="1200" dirty="0" err="1" smtClean="0">
                <a:latin typeface="Allianz Neo" panose="020B0504020203020204" pitchFamily="34" charset="0"/>
              </a:rPr>
              <a:t>recommendation</a:t>
            </a:r>
            <a:r>
              <a:rPr lang="de-DE" sz="1200" dirty="0" smtClean="0">
                <a:latin typeface="Allianz Neo" panose="020B0504020203020204" pitchFamily="34" charset="0"/>
              </a:rPr>
              <a:t> - internal)</a:t>
            </a:r>
            <a:endParaRPr lang="de-DE" sz="1200" dirty="0" smtClean="0">
              <a:latin typeface="Allianz Neo" panose="020B0504020203020204" pitchFamily="34" charset="0"/>
            </a:endParaRPr>
          </a:p>
          <a:p>
            <a:pPr marL="285750" indent="-285750">
              <a:spcBef>
                <a:spcPts val="100"/>
              </a:spcBef>
              <a:spcAft>
                <a:spcPts val="100"/>
              </a:spcAft>
              <a:buFont typeface="Arial" panose="020B0604020202020204" pitchFamily="34" charset="0"/>
              <a:buChar char="•"/>
            </a:pPr>
            <a:endParaRPr lang="de-DE" sz="1200" dirty="0">
              <a:latin typeface="Allianz Neo" panose="020B0504020203020204" pitchFamily="34" charset="0"/>
            </a:endParaRPr>
          </a:p>
        </p:txBody>
      </p:sp>
      <p:sp>
        <p:nvSpPr>
          <p:cNvPr id="18" name="Rectangle 17"/>
          <p:cNvSpPr/>
          <p:nvPr/>
        </p:nvSpPr>
        <p:spPr>
          <a:xfrm>
            <a:off x="8461233" y="1927944"/>
            <a:ext cx="3096344" cy="3921759"/>
          </a:xfrm>
          <a:prstGeom prst="rect">
            <a:avLst/>
          </a:prstGeom>
          <a:solidFill>
            <a:srgbClr val="F4F2F2"/>
          </a:solidFill>
          <a:ln w="19050">
            <a:solidFill>
              <a:srgbClr val="FDD25C"/>
            </a:solidFill>
          </a:ln>
          <a:effectLst>
            <a:outerShdw blurRad="50800" dist="38100" dir="8100000" algn="tr" rotWithShape="0">
              <a:prstClr val="black">
                <a:alpha val="40000"/>
              </a:prstClr>
            </a:outerShdw>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285750" indent="-285750" algn="l">
              <a:spcBef>
                <a:spcPts val="100"/>
              </a:spcBef>
              <a:spcAft>
                <a:spcPts val="100"/>
              </a:spcAft>
              <a:buFont typeface="Arial" panose="020B0604020202020204" pitchFamily="34" charset="0"/>
              <a:buChar char="•"/>
            </a:pPr>
            <a:r>
              <a:rPr lang="en-US" sz="1200" dirty="0" smtClean="0">
                <a:latin typeface="Allianz Neo" panose="020B0504020203020204" pitchFamily="34" charset="0"/>
              </a:rPr>
              <a:t>Agent/Broker Performance (Combined Loss Ratio per agent)</a:t>
            </a:r>
          </a:p>
          <a:p>
            <a:pPr marL="285750" indent="-285750">
              <a:spcBef>
                <a:spcPts val="100"/>
              </a:spcBef>
              <a:spcAft>
                <a:spcPts val="100"/>
              </a:spcAft>
              <a:buFont typeface="Arial" panose="020B0604020202020204" pitchFamily="34" charset="0"/>
              <a:buChar char="•"/>
            </a:pPr>
            <a:r>
              <a:rPr lang="de-DE" sz="1200" dirty="0" smtClean="0">
                <a:latin typeface="Allianz Neo" panose="020B0504020203020204" pitchFamily="34" charset="0"/>
              </a:rPr>
              <a:t>3rd </a:t>
            </a:r>
            <a:r>
              <a:rPr lang="de-DE" sz="1200" dirty="0" err="1">
                <a:latin typeface="Allianz Neo" panose="020B0504020203020204" pitchFamily="34" charset="0"/>
              </a:rPr>
              <a:t>party</a:t>
            </a:r>
            <a:r>
              <a:rPr lang="de-DE" sz="1200" dirty="0">
                <a:latin typeface="Allianz Neo" panose="020B0504020203020204" pitchFamily="34" charset="0"/>
              </a:rPr>
              <a:t>/</a:t>
            </a:r>
            <a:r>
              <a:rPr lang="de-DE" sz="1200" dirty="0" err="1">
                <a:latin typeface="Allianz Neo" panose="020B0504020203020204" pitchFamily="34" charset="0"/>
              </a:rPr>
              <a:t>contractor</a:t>
            </a:r>
            <a:r>
              <a:rPr lang="de-DE" sz="1200" dirty="0">
                <a:latin typeface="Allianz Neo" panose="020B0504020203020204" pitchFamily="34" charset="0"/>
              </a:rPr>
              <a:t> </a:t>
            </a:r>
            <a:r>
              <a:rPr lang="de-DE" sz="1200" dirty="0" err="1">
                <a:latin typeface="Allianz Neo" panose="020B0504020203020204" pitchFamily="34" charset="0"/>
              </a:rPr>
              <a:t>risk</a:t>
            </a:r>
            <a:r>
              <a:rPr lang="de-DE" sz="1200" dirty="0">
                <a:latin typeface="Allianz Neo" panose="020B0504020203020204" pitchFamily="34" charset="0"/>
              </a:rPr>
              <a:t> </a:t>
            </a:r>
            <a:r>
              <a:rPr lang="de-DE" sz="1200" dirty="0" err="1" smtClean="0">
                <a:latin typeface="Allianz Neo" panose="020B0504020203020204" pitchFamily="34" charset="0"/>
              </a:rPr>
              <a:t>services</a:t>
            </a:r>
            <a:r>
              <a:rPr lang="de-DE" sz="1200" dirty="0" smtClean="0">
                <a:latin typeface="Allianz Neo" panose="020B0504020203020204" pitchFamily="34" charset="0"/>
              </a:rPr>
              <a:t> (</a:t>
            </a:r>
            <a:r>
              <a:rPr lang="de-DE" sz="1200" dirty="0" err="1" smtClean="0">
                <a:latin typeface="Allianz Neo" panose="020B0504020203020204" pitchFamily="34" charset="0"/>
              </a:rPr>
              <a:t>performance</a:t>
            </a:r>
            <a:r>
              <a:rPr lang="de-DE" sz="1200" dirty="0" smtClean="0">
                <a:latin typeface="Allianz Neo" panose="020B0504020203020204" pitchFamily="34" charset="0"/>
              </a:rPr>
              <a:t>)</a:t>
            </a:r>
          </a:p>
          <a:p>
            <a:pPr marL="285750" indent="-285750">
              <a:spcBef>
                <a:spcPts val="100"/>
              </a:spcBef>
              <a:spcAft>
                <a:spcPts val="100"/>
              </a:spcAft>
              <a:buFont typeface="Arial" panose="020B0604020202020204" pitchFamily="34" charset="0"/>
              <a:buChar char="•"/>
            </a:pPr>
            <a:r>
              <a:rPr lang="de-DE" sz="1200" dirty="0" smtClean="0">
                <a:latin typeface="Allianz Neo" panose="020B0504020203020204" pitchFamily="34" charset="0"/>
              </a:rPr>
              <a:t>RIR </a:t>
            </a:r>
            <a:r>
              <a:rPr lang="de-DE" sz="1200" dirty="0" err="1" smtClean="0">
                <a:latin typeface="Allianz Neo" panose="020B0504020203020204" pitchFamily="34" charset="0"/>
              </a:rPr>
              <a:t>statuses</a:t>
            </a:r>
            <a:r>
              <a:rPr lang="de-DE" sz="1200" dirty="0" smtClean="0">
                <a:latin typeface="Allianz Neo" panose="020B0504020203020204" pitchFamily="34" charset="0"/>
              </a:rPr>
              <a:t> (</a:t>
            </a:r>
            <a:r>
              <a:rPr lang="de-DE" sz="1200" dirty="0">
                <a:latin typeface="Allianz Neo" panose="020B0504020203020204" pitchFamily="34" charset="0"/>
              </a:rPr>
              <a:t>open</a:t>
            </a:r>
            <a:r>
              <a:rPr lang="de-DE" sz="1200" dirty="0" smtClean="0">
                <a:latin typeface="Allianz Neo" panose="020B0504020203020204" pitchFamily="34" charset="0"/>
              </a:rPr>
              <a:t>/../</a:t>
            </a:r>
            <a:r>
              <a:rPr lang="de-DE" sz="1200" dirty="0" err="1" smtClean="0">
                <a:latin typeface="Allianz Neo" panose="020B0504020203020204" pitchFamily="34" charset="0"/>
              </a:rPr>
              <a:t>completed</a:t>
            </a:r>
            <a:r>
              <a:rPr lang="de-DE" sz="1200" dirty="0" smtClean="0">
                <a:latin typeface="Allianz Neo" panose="020B0504020203020204" pitchFamily="34" charset="0"/>
              </a:rPr>
              <a:t>) (</a:t>
            </a:r>
            <a:r>
              <a:rPr lang="de-DE" sz="1200" dirty="0" err="1" smtClean="0">
                <a:latin typeface="Allianz Neo" panose="020B0504020203020204" pitchFamily="34" charset="0"/>
              </a:rPr>
              <a:t>performance</a:t>
            </a:r>
            <a:r>
              <a:rPr lang="de-DE" sz="1200" dirty="0" smtClean="0">
                <a:latin typeface="Allianz Neo" panose="020B0504020203020204" pitchFamily="34" charset="0"/>
              </a:rPr>
              <a:t> </a:t>
            </a:r>
            <a:r>
              <a:rPr lang="de-DE" sz="1200" dirty="0" err="1" smtClean="0">
                <a:latin typeface="Allianz Neo" panose="020B0504020203020204" pitchFamily="34" charset="0"/>
              </a:rPr>
              <a:t>of</a:t>
            </a:r>
            <a:r>
              <a:rPr lang="de-DE" sz="1200" dirty="0" smtClean="0">
                <a:latin typeface="Allianz Neo" panose="020B0504020203020204" pitchFamily="34" charset="0"/>
              </a:rPr>
              <a:t> </a:t>
            </a:r>
            <a:r>
              <a:rPr lang="de-DE" sz="1200" dirty="0" err="1" smtClean="0">
                <a:latin typeface="Allianz Neo" panose="020B0504020203020204" pitchFamily="34" charset="0"/>
              </a:rPr>
              <a:t>the</a:t>
            </a:r>
            <a:r>
              <a:rPr lang="de-DE" sz="1200" dirty="0" smtClean="0">
                <a:latin typeface="Allianz Neo" panose="020B0504020203020204" pitchFamily="34" charset="0"/>
              </a:rPr>
              <a:t> </a:t>
            </a:r>
            <a:r>
              <a:rPr lang="de-DE" sz="1200" dirty="0" err="1" smtClean="0">
                <a:latin typeface="Allianz Neo" panose="020B0504020203020204" pitchFamily="34" charset="0"/>
              </a:rPr>
              <a:t>cliemt</a:t>
            </a:r>
            <a:r>
              <a:rPr lang="de-DE" sz="1200" dirty="0" smtClean="0">
                <a:latin typeface="Allianz Neo" panose="020B0504020203020204" pitchFamily="34" charset="0"/>
              </a:rPr>
              <a:t>)</a:t>
            </a:r>
            <a:endParaRPr lang="de-DE" sz="1200" dirty="0" smtClean="0">
              <a:latin typeface="Allianz Neo" panose="020B0504020203020204" pitchFamily="34" charset="0"/>
            </a:endParaRPr>
          </a:p>
          <a:p>
            <a:pPr marL="285750" indent="-285750">
              <a:spcBef>
                <a:spcPts val="100"/>
              </a:spcBef>
              <a:spcAft>
                <a:spcPts val="100"/>
              </a:spcAft>
              <a:buFont typeface="Arial" panose="020B0604020202020204" pitchFamily="34" charset="0"/>
              <a:buChar char="•"/>
            </a:pPr>
            <a:r>
              <a:rPr lang="de-DE" sz="1200" dirty="0" smtClean="0">
                <a:latin typeface="Allianz Neo" panose="020B0504020203020204" pitchFamily="34" charset="0"/>
              </a:rPr>
              <a:t>Performance </a:t>
            </a:r>
            <a:r>
              <a:rPr lang="de-DE" sz="1200" dirty="0" smtClean="0">
                <a:latin typeface="Allianz Neo" panose="020B0504020203020204" pitchFamily="34" charset="0"/>
              </a:rPr>
              <a:t>per </a:t>
            </a:r>
            <a:r>
              <a:rPr lang="de-DE" sz="1200" dirty="0" err="1" smtClean="0">
                <a:latin typeface="Allianz Neo" panose="020B0504020203020204" pitchFamily="34" charset="0"/>
              </a:rPr>
              <a:t>Risk</a:t>
            </a:r>
            <a:r>
              <a:rPr lang="de-DE" sz="1200" dirty="0" smtClean="0">
                <a:latin typeface="Allianz Neo" panose="020B0504020203020204" pitchFamily="34" charset="0"/>
              </a:rPr>
              <a:t> </a:t>
            </a:r>
            <a:r>
              <a:rPr lang="de-DE" sz="1200" dirty="0" smtClean="0">
                <a:latin typeface="Allianz Neo" panose="020B0504020203020204" pitchFamily="34" charset="0"/>
              </a:rPr>
              <a:t>Engineer (</a:t>
            </a:r>
            <a:r>
              <a:rPr lang="de-DE" sz="1200" dirty="0" err="1" smtClean="0">
                <a:latin typeface="Allianz Neo" panose="020B0504020203020204" pitchFamily="34" charset="0"/>
              </a:rPr>
              <a:t>confilict</a:t>
            </a:r>
            <a:r>
              <a:rPr lang="de-DE" sz="1200" dirty="0" smtClean="0">
                <a:latin typeface="Allianz Neo" panose="020B0504020203020204" pitchFamily="34" charset="0"/>
              </a:rPr>
              <a:t> </a:t>
            </a:r>
            <a:r>
              <a:rPr lang="de-DE" sz="1200" dirty="0" err="1" smtClean="0">
                <a:latin typeface="Allianz Neo" panose="020B0504020203020204" pitchFamily="34" charset="0"/>
              </a:rPr>
              <a:t>to</a:t>
            </a:r>
            <a:r>
              <a:rPr lang="de-DE" sz="1200" dirty="0" smtClean="0">
                <a:latin typeface="Allianz Neo" panose="020B0504020203020204" pitchFamily="34" charset="0"/>
              </a:rPr>
              <a:t> </a:t>
            </a:r>
            <a:r>
              <a:rPr lang="de-DE" sz="1200" dirty="0" err="1" smtClean="0">
                <a:latin typeface="Allianz Neo" panose="020B0504020203020204" pitchFamily="34" charset="0"/>
              </a:rPr>
              <a:t>workers</a:t>
            </a:r>
            <a:r>
              <a:rPr lang="de-DE" sz="1200" dirty="0" smtClean="0">
                <a:latin typeface="Allianz Neo" panose="020B0504020203020204" pitchFamily="34" charset="0"/>
              </a:rPr>
              <a:t> </a:t>
            </a:r>
            <a:r>
              <a:rPr lang="de-DE" sz="1200" dirty="0" err="1" smtClean="0">
                <a:latin typeface="Allianz Neo" panose="020B0504020203020204" pitchFamily="34" charset="0"/>
              </a:rPr>
              <a:t>council</a:t>
            </a:r>
            <a:r>
              <a:rPr lang="de-DE" sz="1200" dirty="0" smtClean="0">
                <a:latin typeface="Allianz Neo" panose="020B0504020203020204" pitchFamily="34" charset="0"/>
              </a:rPr>
              <a:t> </a:t>
            </a:r>
            <a:r>
              <a:rPr lang="de-DE" sz="1200" dirty="0" err="1" smtClean="0">
                <a:latin typeface="Allianz Neo" panose="020B0504020203020204" pitchFamily="34" charset="0"/>
              </a:rPr>
              <a:t>should</a:t>
            </a:r>
            <a:r>
              <a:rPr lang="de-DE" sz="1200" dirty="0" smtClean="0">
                <a:latin typeface="Allianz Neo" panose="020B0504020203020204" pitchFamily="34" charset="0"/>
              </a:rPr>
              <a:t> </a:t>
            </a:r>
            <a:r>
              <a:rPr lang="de-DE" sz="1200" dirty="0" err="1" smtClean="0">
                <a:latin typeface="Allianz Neo" panose="020B0504020203020204" pitchFamily="34" charset="0"/>
              </a:rPr>
              <a:t>be</a:t>
            </a:r>
            <a:r>
              <a:rPr lang="de-DE" sz="1200" dirty="0" smtClean="0">
                <a:latin typeface="Allianz Neo" panose="020B0504020203020204" pitchFamily="34" charset="0"/>
              </a:rPr>
              <a:t> </a:t>
            </a:r>
            <a:r>
              <a:rPr lang="de-DE" sz="1200" dirty="0" err="1" smtClean="0">
                <a:latin typeface="Allianz Neo" panose="020B0504020203020204" pitchFamily="34" charset="0"/>
              </a:rPr>
              <a:t>checked</a:t>
            </a:r>
            <a:r>
              <a:rPr lang="de-DE" sz="1200" dirty="0" smtClean="0">
                <a:latin typeface="Allianz Neo" panose="020B0504020203020204" pitchFamily="34" charset="0"/>
              </a:rPr>
              <a:t>)</a:t>
            </a:r>
          </a:p>
          <a:p>
            <a:pPr marL="285750" indent="-285750">
              <a:spcBef>
                <a:spcPts val="100"/>
              </a:spcBef>
              <a:spcAft>
                <a:spcPts val="100"/>
              </a:spcAft>
              <a:buFont typeface="Arial" panose="020B0604020202020204" pitchFamily="34" charset="0"/>
              <a:buChar char="•"/>
            </a:pPr>
            <a:endParaRPr lang="de-DE" sz="1200" dirty="0" smtClean="0">
              <a:latin typeface="Allianz Neo" panose="020B0504020203020204" pitchFamily="34" charset="0"/>
            </a:endParaRPr>
          </a:p>
          <a:p>
            <a:pPr marL="285750" indent="-285750">
              <a:spcBef>
                <a:spcPts val="100"/>
              </a:spcBef>
              <a:spcAft>
                <a:spcPts val="100"/>
              </a:spcAft>
              <a:buFont typeface="Arial" panose="020B0604020202020204" pitchFamily="34" charset="0"/>
              <a:buChar char="•"/>
            </a:pPr>
            <a:endParaRPr lang="de-DE" sz="1200" dirty="0" smtClean="0">
              <a:latin typeface="Allianz Neo" panose="020B0504020203020204" pitchFamily="34" charset="0"/>
            </a:endParaRPr>
          </a:p>
          <a:p>
            <a:pPr marL="285750" indent="-285750">
              <a:spcBef>
                <a:spcPts val="100"/>
              </a:spcBef>
              <a:spcAft>
                <a:spcPts val="100"/>
              </a:spcAft>
              <a:buFont typeface="Arial" panose="020B0604020202020204" pitchFamily="34" charset="0"/>
              <a:buChar char="•"/>
            </a:pPr>
            <a:endParaRPr lang="de-DE" sz="1200" dirty="0" smtClean="0">
              <a:latin typeface="Allianz Neo" panose="020B0504020203020204" pitchFamily="34" charset="0"/>
            </a:endParaRPr>
          </a:p>
        </p:txBody>
      </p:sp>
    </p:spTree>
    <p:extLst>
      <p:ext uri="{BB962C8B-B14F-4D97-AF65-F5344CB8AC3E}">
        <p14:creationId xmlns:p14="http://schemas.microsoft.com/office/powerpoint/2010/main" val="27039447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AME" val="CustomIcon"/>
</p:tagLst>
</file>

<file path=ppt/tags/tag2.xml><?xml version="1.0" encoding="utf-8"?>
<p:tagLst xmlns:a="http://schemas.openxmlformats.org/drawingml/2006/main" xmlns:r="http://schemas.openxmlformats.org/officeDocument/2006/relationships" xmlns:p="http://schemas.openxmlformats.org/presentationml/2006/main">
  <p:tag name="NAME" val="CustomIcon"/>
</p:tagLst>
</file>

<file path=ppt/tags/tag3.xml><?xml version="1.0" encoding="utf-8"?>
<p:tagLst xmlns:a="http://schemas.openxmlformats.org/drawingml/2006/main" xmlns:r="http://schemas.openxmlformats.org/officeDocument/2006/relationships" xmlns:p="http://schemas.openxmlformats.org/presentationml/2006/main">
  <p:tag name="NAME" val="CustomIcon"/>
</p:tagLst>
</file>

<file path=ppt/theme/theme1.xml><?xml version="1.0" encoding="utf-8"?>
<a:theme xmlns:a="http://schemas.openxmlformats.org/drawingml/2006/main" name="AZ_Global_Master_June_2017_Board">
  <a:themeElements>
    <a:clrScheme name="Global_Master_June_2017">
      <a:dk1>
        <a:srgbClr val="000000"/>
      </a:dk1>
      <a:lt1>
        <a:srgbClr val="FFFFFF"/>
      </a:lt1>
      <a:dk2>
        <a:srgbClr val="49648C"/>
      </a:dk2>
      <a:lt2>
        <a:srgbClr val="D4CDCD"/>
      </a:lt2>
      <a:accent1>
        <a:srgbClr val="96DCFA"/>
      </a:accent1>
      <a:accent2>
        <a:srgbClr val="CCDD61"/>
      </a:accent2>
      <a:accent3>
        <a:srgbClr val="EECCD5"/>
      </a:accent3>
      <a:accent4>
        <a:srgbClr val="FDD25C"/>
      </a:accent4>
      <a:accent5>
        <a:srgbClr val="FF934F"/>
      </a:accent5>
      <a:accent6>
        <a:srgbClr val="C0DDBD"/>
      </a:accent6>
      <a:hlink>
        <a:srgbClr val="003781"/>
      </a:hlink>
      <a:folHlink>
        <a:srgbClr val="5A3982"/>
      </a:folHlink>
    </a:clrScheme>
    <a:fontScheme name="Allianz_Arial_201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F2F2"/>
        </a:solidFill>
        <a:ln>
          <a:noFill/>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ts val="100"/>
          </a:spcBef>
          <a:spcAft>
            <a:spcPts val="100"/>
          </a:spcAft>
          <a:defRPr sz="1400" dirty="0" smtClean="0"/>
        </a:defPPr>
      </a:lstStyle>
    </a:spDef>
    <a:txDef>
      <a:spPr/>
      <a:bodyPr vert="horz" wrap="square" lIns="72000" tIns="72000" rIns="72000" bIns="72000" rtlCol="0">
        <a:spAutoFit/>
      </a:bodyPr>
      <a:lstStyle>
        <a:defPPr>
          <a:defRPr sz="1800" dirty="0" smtClean="0"/>
        </a:defPPr>
      </a:lstStyle>
    </a:txDef>
  </a:objectDefaults>
  <a:extraClrSchemeLst/>
  <a:custClrLst>
    <a:custClr name="rgb(90,83,96)">
      <a:srgbClr val="5A5360"/>
    </a:custClr>
    <a:custClr name="rgb(215,211,217)">
      <a:srgbClr val="D7D3D9"/>
    </a:custClr>
    <a:custClr name="rgb(90,57,130)">
      <a:srgbClr val="5A3982"/>
    </a:custClr>
    <a:custClr name="rgb(218,208,225)">
      <a:srgbClr val="DAD0E1"/>
    </a:custClr>
    <a:custClr name="rgb(91,93,48)">
      <a:srgbClr val="5B5D30"/>
    </a:custClr>
    <a:custClr name="rgb(212,213,200)">
      <a:srgbClr val="D4D5C8"/>
    </a:custClr>
    <a:custClr name="rgb(64,125,113)">
      <a:srgbClr val="407D71"/>
    </a:custClr>
    <a:custClr name="rgb(195,216,212)">
      <a:srgbClr val="C3D8D4"/>
    </a:custClr>
    <a:custClr name="rgb(73,100,140)">
      <a:srgbClr val="49648C"/>
    </a:custClr>
    <a:custClr name="rgb(202,212,222)">
      <a:srgbClr val="CAD4DE"/>
    </a:custClr>
    <a:custClr name="rgb(183,30,63)">
      <a:srgbClr val="B71E3F"/>
    </a:custClr>
    <a:custClr name="rgb(241,200,208)">
      <a:srgbClr val="F1C8D0"/>
    </a:custClr>
    <a:custClr name="rgb(0,125,140)">
      <a:srgbClr val="007D8C"/>
    </a:custClr>
    <a:custClr name="rgb(177,218,221)">
      <a:srgbClr val="B1DADD"/>
    </a:custClr>
    <a:custClr name="rgb(192,221,189)">
      <a:srgbClr val="C0DDBD"/>
    </a:custClr>
    <a:custClr name="rgb(223,238,222)">
      <a:srgbClr val="DFEEDE"/>
    </a:custClr>
    <a:custClr name="rgb(239,246,238)">
      <a:srgbClr val="EFF6EE"/>
    </a:custClr>
    <a:custClr name="rgb(234,207,192)">
      <a:srgbClr val="EACFC0"/>
    </a:custClr>
    <a:custClr name="rgb(243,229,223)">
      <a:srgbClr val="F3E5DF"/>
    </a:custClr>
    <a:custClr name="rgb(249,242,239)">
      <a:srgbClr val="F9F2EF"/>
    </a:custClr>
    <a:custClr name="rgb(212,205,205)">
      <a:srgbClr val="D4CDCD"/>
    </a:custClr>
    <a:custClr name="rgb(239,232,230)">
      <a:srgbClr val="EFE8E6"/>
    </a:custClr>
    <a:custClr name="rgb(248,244,242)">
      <a:srgbClr val="F8F4F2"/>
    </a:custClr>
    <a:custClr name="rgb(207,233,238)">
      <a:srgbClr val="CFE9EE"/>
    </a:custClr>
    <a:custClr name="rgb(230,244,246)">
      <a:srgbClr val="E6F4F6"/>
    </a:custClr>
    <a:custClr name="rgb(241,249,250)">
      <a:srgbClr val="F1F9FA"/>
    </a:custClr>
    <a:custClr name="rgb(235,225,191)">
      <a:srgbClr val="EBE1BF"/>
    </a:custClr>
    <a:custClr name="rgb(245,240,224)">
      <a:srgbClr val="F5F0E0"/>
    </a:custClr>
    <a:custClr name="rgb(250,247,239)">
      <a:srgbClr val="FAF7EF"/>
    </a:custClr>
    <a:custClr name="rgb(0,55,129)">
      <a:srgbClr val="003781"/>
    </a:custClr>
    <a:custClr name="rgb(238,204,213)">
      <a:srgbClr val="EECCD5"/>
    </a:custClr>
    <a:custClr name="rgb(246,229,234)">
      <a:srgbClr val="F6E5EA"/>
    </a:custClr>
    <a:custClr name="rgb(251,242,244)">
      <a:srgbClr val="FBF2F4"/>
    </a:custClr>
    <a:custClr name="rgb(219,211,189)">
      <a:srgbClr val="DBD3BD"/>
    </a:custClr>
    <a:custClr name="rgb(235,231,219)">
      <a:srgbClr val="EBE7DB"/>
    </a:custClr>
    <a:custClr name="rgb(245,243,237)">
      <a:srgbClr val="F5F3ED"/>
    </a:custClr>
    <a:custClr name="rgb(204,221,97)">
      <a:srgbClr val="CCDD61"/>
    </a:custClr>
    <a:custClr name="rgb(227,235,175)">
      <a:srgbClr val="E3EBAF"/>
    </a:custClr>
    <a:custClr name="rgb(150,220,250)">
      <a:srgbClr val="96DCFA"/>
    </a:custClr>
    <a:custClr name="rgb(193,235,251)">
      <a:srgbClr val="C1EBFB"/>
    </a:custClr>
    <a:custClr name="rgb(138,103,156)">
      <a:srgbClr val="8A679C"/>
    </a:custClr>
    <a:custClr name="rgb(225,207,234)">
      <a:srgbClr val="E1CFEA"/>
    </a:custClr>
    <a:custClr name="rgb(228,0,58)">
      <a:srgbClr val="E4003A"/>
    </a:custClr>
    <a:custClr name="rgb(247,199,195)">
      <a:srgbClr val="F7C7C3"/>
    </a:custClr>
    <a:custClr name="rgb(127,228,224)">
      <a:srgbClr val="7FE4E0"/>
    </a:custClr>
    <a:custClr name="rgb(195,232,231)">
      <a:srgbClr val="C3E8E7"/>
    </a:custClr>
    <a:custClr name="rgb(253,210,92)">
      <a:srgbClr val="FDD25C"/>
    </a:custClr>
    <a:custClr name="rgb(255,232,176)">
      <a:srgbClr val="FFE8B0"/>
    </a:custClr>
    <a:custClr name="rgb(255,147,79)">
      <a:srgbClr val="FF934F"/>
    </a:custClr>
    <a:custClr name="rgb(247,202,171)">
      <a:srgbClr val="F7CAAB"/>
    </a:custClr>
  </a:custClr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ontrol xmlns="http://schemas.microsoft.com/VisualStudio/2011/storyboarding/control">
  <Id Name="19e0966f-40cc-446e-a248-c10a673782a7" Revision="1" Stencil="System.MyShapes" StencilVersion="1.0"/>
</Control>
</file>

<file path=customXml/item2.xml><?xml version="1.0" encoding="utf-8"?>
<ct:contentTypeSchema xmlns:ct="http://schemas.microsoft.com/office/2006/metadata/contentType" xmlns:ma="http://schemas.microsoft.com/office/2006/metadata/properties/metaAttributes" ct:_="" ma:_="" ma:contentTypeName="Document" ma:contentTypeID="0x0101000C5AB6B79375F34E9D381270D1F5E622" ma:contentTypeVersion="18" ma:contentTypeDescription="Create a new document." ma:contentTypeScope="" ma:versionID="3cd396bf59f1103a26134e8238af104d">
  <xsd:schema xmlns:xsd="http://www.w3.org/2001/XMLSchema" xmlns:xs="http://www.w3.org/2001/XMLSchema" xmlns:p="http://schemas.microsoft.com/office/2006/metadata/properties" xmlns:ns1="http://schemas.microsoft.com/sharepoint/v3" xmlns:ns2="5b2f868c-8f92-4251-9c5c-5006411a5d63" xmlns:ns3="0f693eaa-2d88-41b4-a1c1-32ba42dc72ad" targetNamespace="http://schemas.microsoft.com/office/2006/metadata/properties" ma:root="true" ma:fieldsID="8eefaf743d75817a01829804821293b8" ns1:_="" ns2:_="" ns3:_="">
    <xsd:import namespace="http://schemas.microsoft.com/sharepoint/v3"/>
    <xsd:import namespace="5b2f868c-8f92-4251-9c5c-5006411a5d63"/>
    <xsd:import namespace="0f693eaa-2d88-41b4-a1c1-32ba42dc72ad"/>
    <xsd:element name="properties">
      <xsd:complexType>
        <xsd:sequence>
          <xsd:element name="documentManagement">
            <xsd:complexType>
              <xsd:all>
                <xsd:element ref="ns1:DocumentSetDescription" minOccurs="0"/>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1:_ip_UnifiedCompliancePolicyProperties" minOccurs="0"/>
                <xsd:element ref="ns1:_ip_UnifiedCompliancePolicyUIAc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ocumentSetDescription" ma:index="8" nillable="true" ma:displayName="Description" ma:description="A description of the Document Set" ma:internalName="DocumentSetDescription">
      <xsd:simpleType>
        <xsd:restriction base="dms:Note"/>
      </xsd:simpleType>
    </xsd:element>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2f868c-8f92-4251-9c5c-5006411a5d63"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10820af1-e82f-496e-bbcb-d9502914b7b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f693eaa-2d88-41b4-a1c1-32ba42dc72ad"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8d801aa8-04bd-48eb-82b9-c99783f147a3}" ma:internalName="TaxCatchAll" ma:showField="CatchAllData" ma:web="0f693eaa-2d88-41b4-a1c1-32ba42dc72a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DocumentSetDescription xmlns="http://schemas.microsoft.com/sharepoint/v3" xsi:nil="true"/>
    <_ip_UnifiedCompliancePolicyUIAction xmlns="http://schemas.microsoft.com/sharepoint/v3" xsi:nil="true"/>
    <_ip_UnifiedCompliancePolicyProperties xmlns="http://schemas.microsoft.com/sharepoint/v3" xsi:nil="true"/>
    <lcf76f155ced4ddcb4097134ff3c332f xmlns="5b2f868c-8f92-4251-9c5c-5006411a5d63">
      <Terms xmlns="http://schemas.microsoft.com/office/infopath/2007/PartnerControls"/>
    </lcf76f155ced4ddcb4097134ff3c332f>
    <TaxCatchAll xmlns="0f693eaa-2d88-41b4-a1c1-32ba42dc72ad" xsi:nil="true"/>
  </documentManagement>
</p:properties>
</file>

<file path=customXml/itemProps1.xml><?xml version="1.0" encoding="utf-8"?>
<ds:datastoreItem xmlns:ds="http://schemas.openxmlformats.org/officeDocument/2006/customXml" ds:itemID="{8D3225FD-C76F-4B0A-80B4-9CE389B8141C}">
  <ds:schemaRefs>
    <ds:schemaRef ds:uri="http://schemas.microsoft.com/VisualStudio/2011/storyboarding/control"/>
  </ds:schemaRefs>
</ds:datastoreItem>
</file>

<file path=customXml/itemProps2.xml><?xml version="1.0" encoding="utf-8"?>
<ds:datastoreItem xmlns:ds="http://schemas.openxmlformats.org/officeDocument/2006/customXml" ds:itemID="{6A132C17-40FB-47DD-8A37-ACD8F7B64594}"/>
</file>

<file path=customXml/itemProps3.xml><?xml version="1.0" encoding="utf-8"?>
<ds:datastoreItem xmlns:ds="http://schemas.openxmlformats.org/officeDocument/2006/customXml" ds:itemID="{AE06F748-174C-4F05-93A3-90FAB274F933}"/>
</file>

<file path=customXml/itemProps4.xml><?xml version="1.0" encoding="utf-8"?>
<ds:datastoreItem xmlns:ds="http://schemas.openxmlformats.org/officeDocument/2006/customXml" ds:itemID="{D021219E-1634-4258-85D6-A19C7D95BC7F}"/>
</file>

<file path=docProps/app.xml><?xml version="1.0" encoding="utf-8"?>
<Properties xmlns="http://schemas.openxmlformats.org/officeDocument/2006/extended-properties" xmlns:vt="http://schemas.openxmlformats.org/officeDocument/2006/docPropsVTypes">
  <Template>AZ_Global_Master_16_9_June_2017</Template>
  <TotalTime>0</TotalTime>
  <Words>1707</Words>
  <Application>Microsoft Office PowerPoint</Application>
  <PresentationFormat>Custom</PresentationFormat>
  <Paragraphs>296</Paragraphs>
  <Slides>12</Slides>
  <Notes>1</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 Unicode MS</vt:lpstr>
      <vt:lpstr>ＭＳ Ｐゴシック</vt:lpstr>
      <vt:lpstr>Allianz Neo</vt:lpstr>
      <vt:lpstr>Allianz Neo Condensed Bold</vt:lpstr>
      <vt:lpstr>Allianz Neo Light</vt:lpstr>
      <vt:lpstr>Arial</vt:lpstr>
      <vt:lpstr>Calibri</vt:lpstr>
      <vt:lpstr>Symbol</vt:lpstr>
      <vt:lpstr>Wingdings</vt:lpstr>
      <vt:lpstr>AZ_Global_Master_June_2017_Board</vt:lpstr>
      <vt:lpstr>LCE MidCorp MIS   Workshop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ICONS</vt:lpstr>
      <vt:lpstr>Icons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2020-07-14T14:31:46Z</dcterms:created>
  <dcterms:modified xsi:type="dcterms:W3CDTF">2020-07-16T14:00:31Z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ContentTypeId">
    <vt:lpwstr>0x0101000C5AB6B79375F34E9D381270D1F5E622</vt:lpwstr>
  </property>
</Properties>
</file>