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976-BF2D-8C57-6DB1-80D9DFCF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3AC42-826A-2DDC-0056-3AB5225A9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1B0A-6BB9-E951-7EB7-F2392204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D78C-8DEA-A101-6A9B-36B4F18F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C8FB-F9DA-5CE1-2846-9ECEF587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B1CA-8F24-9B08-46B9-C6B72519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B08B9-20EB-7D29-59A0-A0112C47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C9C5-CCA0-59D9-6047-DD9F7DAB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0371-C366-B4C3-01AA-694B5478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501A-4BDA-CDF8-32C1-FB4349B0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D65A8-2507-3B43-04AC-CFB26391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12343-79A7-F558-85F0-B0F59DC56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FDD6-12AE-692E-6D81-0EF04ABA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2314-D727-E18E-4461-A856C290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2BDF-4062-F404-3F87-A8F16507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31A-9438-01E7-81D5-09E5696C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55D3-A579-4E29-9EF8-1E81F2E0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A8D4-675C-B796-4B1B-E9E7905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7A3A-48AD-2394-4747-8AF8A46E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CB4F-E24E-DC55-543A-F312F675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AD00-E887-4554-0014-813444B5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1BEC-DE94-C994-6DFF-39471056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9661-02B0-1912-9A3A-B59E47AD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0CC0-7CEC-503B-D6DC-F0FCD2B1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6E52-99DD-F62C-B855-3AFB1856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8B6A-1E00-4E95-E565-FF42B25E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3E2B-DEFE-420F-47B7-0688C647B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34FEB-F531-BD8E-8E21-A385E706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8A04-E37A-604E-00A6-2792A670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1049-C2EA-127B-8CBA-A3550B14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8CEA-C2B2-CF21-9574-40E5B90F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97C3-CA06-E03D-515A-4E808E1A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3119-F48E-D386-9220-12EE55C8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49E87-AEE2-5675-4859-0D924D8B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9AAF8-5D57-2966-9098-D84922D69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930F6-7A35-1730-FAD7-FEC1218C1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01E54-1987-6069-3E98-6DF1BAFE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A0822-DB3E-4B68-AE64-7560E43E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05CBC-E9C7-E073-2F21-BCF54BA6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0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929-1B73-74DD-395A-FE4FF7B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D1AAB-1E81-190E-4166-25FA05F9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4520-5F4A-340B-552A-D7B867AB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54C4A-9115-1410-1BB4-43C0739D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FA874-ED24-6619-E59E-5E82D586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A6CCE-2AA3-AAC9-2D29-D4CF1922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AACC5-78C4-691E-07EF-CFC38201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9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1BF9-E856-0243-2688-BE1669D2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4445-BB4A-D34C-D770-AB6458F3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AC38C-EAFD-9AE3-E670-5C2693454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71AD0-ED55-3382-1DE3-2E556923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E3BFB-EBCA-3C0B-CE1E-C159F2C1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7D9A-EE8D-9601-EFB5-18E544D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E75-FA91-C95B-62DB-93F0998B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F828C-1167-EA63-A065-F2B36B83A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9EEC4-67A4-00B6-8CC2-4BFEBBDEF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E9CDD-FCF4-1F2C-5593-C2AD24FA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70EC-B429-4D8A-917E-67CB0822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59269-BE91-7389-A3F1-9BDFD846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542AE-62D9-5A0F-1B80-315CDF53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65B4-22E0-A62C-59C6-02CDAC0F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5028-251B-8DCB-EAF9-02AC1D8C0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E49F-CF60-4E00-91A9-EE71878CF8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2452-2D31-9B3B-C1F9-34B06D318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324D3-DDB0-5280-992E-865430736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87E4-9ED7-4013-922B-C709717B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7F7A0-C4AE-D949-C2ED-63459CE4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198" y="1122363"/>
            <a:ext cx="4901604" cy="230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6AB67-229D-F121-FFC7-B31904B04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sz="4900" b="1" i="0" dirty="0">
                <a:solidFill>
                  <a:schemeClr val="bg1"/>
                </a:solidFill>
                <a:effectLst/>
                <a:latin typeface="Helvetica Neue"/>
              </a:rPr>
              <a:t>Film 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0852B-3CAC-8A78-0405-7A6ADCB25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 </a:t>
            </a:r>
            <a:r>
              <a:rPr lang="en-US" b="1" i="0" dirty="0">
                <a:effectLst/>
                <a:latin typeface="Helvetica Neue"/>
              </a:rPr>
              <a:t>Rafael V Rabinovich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946C2-FE7C-D5F3-24F1-5E942D8D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030779"/>
            <a:ext cx="1447800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1A59C1-9E0E-6786-7B71-5DB3BF39088B}"/>
              </a:ext>
            </a:extLst>
          </p:cNvPr>
          <p:cNvSpPr txBox="1"/>
          <p:nvPr/>
        </p:nvSpPr>
        <p:spPr>
          <a:xfrm>
            <a:off x="8481270" y="5100506"/>
            <a:ext cx="302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 Data Science project</a:t>
            </a:r>
          </a:p>
          <a:p>
            <a:r>
              <a:rPr lang="en-US" dirty="0"/>
              <a:t>Flatiron School</a:t>
            </a:r>
          </a:p>
        </p:txBody>
      </p:sp>
    </p:spTree>
    <p:extLst>
      <p:ext uri="{BB962C8B-B14F-4D97-AF65-F5344CB8AC3E}">
        <p14:creationId xmlns:p14="http://schemas.microsoft.com/office/powerpoint/2010/main" val="24647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A617-5AB8-6E27-81AF-2C3C04B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Runtime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E08A5-0AA5-6505-C05C-3FF0AA04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448719"/>
            <a:ext cx="9410700" cy="3105150"/>
          </a:xfrm>
        </p:spPr>
      </p:pic>
    </p:spTree>
    <p:extLst>
      <p:ext uri="{BB962C8B-B14F-4D97-AF65-F5344CB8AC3E}">
        <p14:creationId xmlns:p14="http://schemas.microsoft.com/office/powerpoint/2010/main" val="270924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E77E-8B3B-3F36-75C0-7F94995F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71E9F-A229-4218-8C78-EF3A0711FFF9}"/>
              </a:ext>
            </a:extLst>
          </p:cNvPr>
          <p:cNvSpPr txBox="1"/>
          <p:nvPr/>
        </p:nvSpPr>
        <p:spPr>
          <a:xfrm>
            <a:off x="1786854" y="2013358"/>
            <a:ext cx="8439325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Profitable Genres: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Adventure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SciFi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Runtime: 130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FC29C-6181-F909-2869-228BE1984080}"/>
              </a:ext>
            </a:extLst>
          </p:cNvPr>
          <p:cNvSpPr txBox="1"/>
          <p:nvPr/>
        </p:nvSpPr>
        <p:spPr>
          <a:xfrm>
            <a:off x="6870584" y="2365695"/>
            <a:ext cx="3061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Best-liked genre: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Documentaries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Runtime:  45 – 55 m</a:t>
            </a:r>
          </a:p>
        </p:txBody>
      </p:sp>
    </p:spTree>
    <p:extLst>
      <p:ext uri="{BB962C8B-B14F-4D97-AF65-F5344CB8AC3E}">
        <p14:creationId xmlns:p14="http://schemas.microsoft.com/office/powerpoint/2010/main" val="227361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5155-2FB5-D61A-E3C1-FD0CF76D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6364E-3C0D-28B7-8D7E-6452452DAB7A}"/>
              </a:ext>
            </a:extLst>
          </p:cNvPr>
          <p:cNvSpPr txBox="1"/>
          <p:nvPr/>
        </p:nvSpPr>
        <p:spPr>
          <a:xfrm>
            <a:off x="2525085" y="2634143"/>
            <a:ext cx="7189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Invest first in Action, Adventure and Sci-Fiction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Keep the runtime within 130 to 145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Once financial goals are achieved: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Produce Documentaries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This make you likable by culture audiences</a:t>
            </a:r>
          </a:p>
        </p:txBody>
      </p:sp>
    </p:spTree>
    <p:extLst>
      <p:ext uri="{BB962C8B-B14F-4D97-AF65-F5344CB8AC3E}">
        <p14:creationId xmlns:p14="http://schemas.microsoft.com/office/powerpoint/2010/main" val="113999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7050-A035-11C7-875E-D16BD103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Microsoft BOD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7C82-F68E-87E2-B3D2-01679DCD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Analysis and knowledge of the business to:</a:t>
            </a:r>
          </a:p>
          <a:p>
            <a:r>
              <a:rPr lang="en-US" dirty="0"/>
              <a:t>Provide a comprehensive assessment of the film industry</a:t>
            </a:r>
          </a:p>
          <a:p>
            <a:r>
              <a:rPr lang="en-US" dirty="0"/>
              <a:t>Helping Microsoft make an informed decision on how to enter this field</a:t>
            </a:r>
          </a:p>
          <a:p>
            <a:r>
              <a:rPr lang="en-US" dirty="0"/>
              <a:t>Making recommendations on Film production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9088D-E8BD-FE73-0EDB-C6116DA2B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C9E49-FD95-3C68-C0A0-6822CB60B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4" y="2895219"/>
            <a:ext cx="3793883" cy="21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55E5-8D07-7EF2-0B06-CC362C52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Databases </a:t>
            </a:r>
            <a:br>
              <a:rPr lang="en-US" dirty="0"/>
            </a:br>
            <a:r>
              <a:rPr lang="en-US" dirty="0"/>
              <a:t>and 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D3F459-2B21-ADD0-4DAF-009D040DA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13" y="2224087"/>
            <a:ext cx="3638550" cy="24003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F8901-C13D-F8DB-E613-929FCF06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Exploring data on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7699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23D1-3E6C-CDFC-249E-8266F833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Best Rated Movies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B52DDD-3B51-7353-AAC7-D582885D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43531"/>
            <a:ext cx="6172200" cy="2761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DD335-868F-B3EB-C24B-93725781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From the IMDb database</a:t>
            </a:r>
          </a:p>
          <a:p>
            <a:endParaRPr lang="en-US" sz="2800" dirty="0"/>
          </a:p>
          <a:p>
            <a:pPr algn="ctr"/>
            <a:r>
              <a:rPr lang="en-US" sz="2800" dirty="0"/>
              <a:t>Highest </a:t>
            </a:r>
            <a:r>
              <a:rPr lang="en-US" sz="2800" b="1" dirty="0"/>
              <a:t>Rating</a:t>
            </a:r>
            <a:r>
              <a:rPr lang="en-US" sz="2800" dirty="0"/>
              <a:t> Movies</a:t>
            </a:r>
          </a:p>
        </p:txBody>
      </p:sp>
    </p:spTree>
    <p:extLst>
      <p:ext uri="{BB962C8B-B14F-4D97-AF65-F5344CB8AC3E}">
        <p14:creationId xmlns:p14="http://schemas.microsoft.com/office/powerpoint/2010/main" val="223704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1B6A-B0CD-B143-8051-F6C99934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Runtime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F9865D-9EED-8298-C148-BA2A1C542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74458"/>
            <a:ext cx="6172200" cy="26995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8E47-637C-FA25-0CE6-78E91583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Length in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Top 25 best-rated</a:t>
            </a:r>
          </a:p>
        </p:txBody>
      </p:sp>
    </p:spTree>
    <p:extLst>
      <p:ext uri="{BB962C8B-B14F-4D97-AF65-F5344CB8AC3E}">
        <p14:creationId xmlns:p14="http://schemas.microsoft.com/office/powerpoint/2010/main" val="7981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F55B-C898-B46F-5E99-6CB286F8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36E798-D90D-51E1-7F9F-CE3B006E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90892"/>
            <a:ext cx="6172200" cy="26666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0D7F-2261-2253-55EA-83857FEB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Best-Rated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8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D8311-9F4B-0CAF-508C-B65795DCC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2120581"/>
            <a:ext cx="8545323" cy="4051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F0BDC-F025-9A4D-DC18-F93FD325171F}"/>
              </a:ext>
            </a:extLst>
          </p:cNvPr>
          <p:cNvSpPr txBox="1"/>
          <p:nvPr/>
        </p:nvSpPr>
        <p:spPr>
          <a:xfrm>
            <a:off x="2860646" y="587229"/>
            <a:ext cx="54696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But, is this of use to our stakeholders?</a:t>
            </a:r>
          </a:p>
        </p:txBody>
      </p:sp>
    </p:spTree>
    <p:extLst>
      <p:ext uri="{BB962C8B-B14F-4D97-AF65-F5344CB8AC3E}">
        <p14:creationId xmlns:p14="http://schemas.microsoft.com/office/powerpoint/2010/main" val="74905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7AA-C1A4-FF31-DDE2-455842AB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 better look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915BC-C734-E3E9-B87D-5B05DE5B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34852"/>
            <a:ext cx="6172200" cy="41787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FF95-500B-6009-68BC-68356CFE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much greater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(Total Revenue)  minus  (Production Cost)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= Actual Revenue (Net Profit)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 25 Actual Revenue Movies!</a:t>
            </a:r>
          </a:p>
        </p:txBody>
      </p:sp>
    </p:spTree>
    <p:extLst>
      <p:ext uri="{BB962C8B-B14F-4D97-AF65-F5344CB8AC3E}">
        <p14:creationId xmlns:p14="http://schemas.microsoft.com/office/powerpoint/2010/main" val="140952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63E0-1AEF-7F95-A55F-1F4FEABBE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Genre Distribution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CE617-2D87-C438-3A77-5283CE026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6603A-C68C-A122-D04A-2AE8859F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10656"/>
            <a:ext cx="93630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9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198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    Film Venture</vt:lpstr>
      <vt:lpstr>To the Microsoft BOD</vt:lpstr>
      <vt:lpstr>Exploring Databases  and Tables</vt:lpstr>
      <vt:lpstr>Best Rated Movies </vt:lpstr>
      <vt:lpstr>Runtime</vt:lpstr>
      <vt:lpstr>Breakdown by Genre</vt:lpstr>
      <vt:lpstr>PowerPoint Presentation</vt:lpstr>
      <vt:lpstr>A better look </vt:lpstr>
      <vt:lpstr>Genre Distribution  </vt:lpstr>
      <vt:lpstr>Runtime Length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Film Venture</dc:title>
  <dc:creator>Rafael Rabinovich</dc:creator>
  <cp:lastModifiedBy>Rafael Rabinovich</cp:lastModifiedBy>
  <cp:revision>4</cp:revision>
  <dcterms:created xsi:type="dcterms:W3CDTF">2023-03-01T01:53:27Z</dcterms:created>
  <dcterms:modified xsi:type="dcterms:W3CDTF">2023-03-01T17:26:32Z</dcterms:modified>
</cp:coreProperties>
</file>