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1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fyo127.github.io/#Section_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Humber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Rafil Yashooa – n0104049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Nov/29/2016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watching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</a:t>
            </a:r>
            <a:r>
              <a:rPr lang="en-US" dirty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capstone project, we decided to go with the parts crib project database. This project interested me the most because it could help Humber’s part crib improve in a better way. The way it is designed is that it scans the student number, if the scan was successful, the pi would light an led and also play a beeping audio. </a:t>
            </a:r>
            <a:endParaRPr lang="en-US" dirty="0"/>
          </a:p>
          <a:p>
            <a:r>
              <a:rPr lang="en-US" dirty="0" smtClean="0"/>
              <a:t>After the student number is scanned, we would send that data to the database and run the program again to scan the part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02" y="2291378"/>
            <a:ext cx="6848618" cy="2355925"/>
          </a:xfrm>
        </p:spPr>
      </p:pic>
      <p:sp>
        <p:nvSpPr>
          <p:cNvPr id="6" name="TextBox 5"/>
          <p:cNvSpPr txBox="1"/>
          <p:nvPr/>
        </p:nvSpPr>
        <p:spPr>
          <a:xfrm>
            <a:off x="3033657" y="5099125"/>
            <a:ext cx="529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Update: added beep audio, led light from PCB 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Schedule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86" y="2286000"/>
            <a:ext cx="8771027" cy="3581400"/>
          </a:xfrm>
        </p:spPr>
      </p:pic>
    </p:spTree>
    <p:extLst>
      <p:ext uri="{BB962C8B-B14F-4D97-AF65-F5344CB8AC3E}">
        <p14:creationId xmlns:p14="http://schemas.microsoft.com/office/powerpoint/2010/main" val="39649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03" y="2286000"/>
            <a:ext cx="8922194" cy="3581400"/>
          </a:xfrm>
        </p:spPr>
      </p:pic>
    </p:spTree>
    <p:extLst>
      <p:ext uri="{BB962C8B-B14F-4D97-AF65-F5344CB8AC3E}">
        <p14:creationId xmlns:p14="http://schemas.microsoft.com/office/powerpoint/2010/main" val="10866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58" y="2286000"/>
            <a:ext cx="7589884" cy="3581400"/>
          </a:xfrm>
        </p:spPr>
      </p:pic>
    </p:spTree>
    <p:extLst>
      <p:ext uri="{BB962C8B-B14F-4D97-AF65-F5344CB8AC3E}">
        <p14:creationId xmlns:p14="http://schemas.microsoft.com/office/powerpoint/2010/main" val="41742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Video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https://rafyo127.github.io/#Section_9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CENG 320 </a:t>
            </a:r>
            <a:r>
              <a:rPr lang="en-US" dirty="0" smtClean="0"/>
              <a:t>- Network programming</a:t>
            </a:r>
          </a:p>
          <a:p>
            <a:pPr lvl="1"/>
            <a:r>
              <a:rPr lang="en-US" dirty="0" smtClean="0"/>
              <a:t>Learned how to connect to database, create databases and so on</a:t>
            </a:r>
          </a:p>
          <a:p>
            <a:r>
              <a:rPr lang="en-US" dirty="0" smtClean="0"/>
              <a:t>CENG Internals – CENG 251</a:t>
            </a:r>
          </a:p>
          <a:p>
            <a:pPr lvl="1"/>
            <a:r>
              <a:rPr lang="en-US" dirty="0" smtClean="0"/>
              <a:t>Learned how to write C programs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Main code for our project</a:t>
            </a:r>
          </a:p>
          <a:p>
            <a:r>
              <a:rPr lang="en-US" dirty="0"/>
              <a:t>CNEG </a:t>
            </a:r>
            <a:r>
              <a:rPr lang="en-US" dirty="0" smtClean="0"/>
              <a:t>200 - Unix Scripting &amp; CENG 320 Network Programming</a:t>
            </a:r>
          </a:p>
          <a:p>
            <a:pPr lvl="1"/>
            <a:r>
              <a:rPr lang="en-US" dirty="0" smtClean="0"/>
              <a:t>Learned how to program in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187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Humber parts</vt:lpstr>
      <vt:lpstr>Introduction &amp; Proposal</vt:lpstr>
      <vt:lpstr>Project Budget </vt:lpstr>
      <vt:lpstr>Project Schedule </vt:lpstr>
      <vt:lpstr>Project Schedule </vt:lpstr>
      <vt:lpstr>Project Schedule </vt:lpstr>
      <vt:lpstr>Build Video </vt:lpstr>
      <vt:lpstr>Course knowledge</vt:lpstr>
      <vt:lpstr>Project Demo</vt:lpstr>
      <vt:lpstr>Thanks for watching !!</vt:lpstr>
    </vt:vector>
  </TitlesOfParts>
  <Company>Humber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Humber parts</dc:title>
  <dc:creator>Rafil Yashooa</dc:creator>
  <cp:lastModifiedBy>Rafil Yashooa</cp:lastModifiedBy>
  <cp:revision>7</cp:revision>
  <dcterms:created xsi:type="dcterms:W3CDTF">2016-11-29T18:04:34Z</dcterms:created>
  <dcterms:modified xsi:type="dcterms:W3CDTF">2016-11-29T19:25:48Z</dcterms:modified>
</cp:coreProperties>
</file>